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59"/>
  </p:notesMasterIdLst>
  <p:sldIdLst>
    <p:sldId id="256" r:id="rId3"/>
    <p:sldId id="258" r:id="rId4"/>
    <p:sldId id="259" r:id="rId5"/>
    <p:sldId id="260" r:id="rId6"/>
    <p:sldId id="263" r:id="rId7"/>
    <p:sldId id="266" r:id="rId8"/>
    <p:sldId id="265" r:id="rId9"/>
    <p:sldId id="262" r:id="rId10"/>
    <p:sldId id="264"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57"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Lst>
  <p:sldSz cx="9144000" cy="5143500" type="screen16x9"/>
  <p:notesSz cx="6858000" cy="9144000"/>
  <p:embeddedFontLst>
    <p:embeddedFont>
      <p:font typeface="RocknRoll One" panose="020B0604020202020204" charset="-128"/>
      <p:regular r:id="rId60"/>
    </p:embeddedFont>
    <p:embeddedFont>
      <p:font typeface="Albert Sans" panose="020B0604020202020204" charset="0"/>
      <p:regular r:id="rId61"/>
      <p:bold r:id="rId62"/>
      <p:italic r:id="rId63"/>
      <p:boldItalic r:id="rId64"/>
    </p:embeddedFont>
    <p:embeddedFont>
      <p:font typeface="Albert Sans Medium" panose="020B0604020202020204" charset="0"/>
      <p:regular r:id="rId65"/>
      <p:bold r:id="rId66"/>
      <p:italic r:id="rId67"/>
      <p:boldItalic r:id="rId68"/>
    </p:embeddedFont>
    <p:embeddedFont>
      <p:font typeface="Amatic SC" panose="020B0604020202020204" charset="-79"/>
      <p:regular r:id="rId69"/>
      <p:bold r:id="rId70"/>
    </p:embeddedFont>
    <p:embeddedFont>
      <p:font typeface="Bebas Neue" panose="020B0604020202020204" charset="0"/>
      <p:regular r:id="rId71"/>
    </p:embeddedFont>
    <p:embeddedFont>
      <p:font typeface="Calibri" panose="020F0502020204030204" pitchFamily="34" charset="0"/>
      <p:regular r:id="rId72"/>
      <p:bold r:id="rId73"/>
      <p:italic r:id="rId74"/>
      <p:boldItalic r:id="rId75"/>
    </p:embeddedFont>
    <p:embeddedFont>
      <p:font typeface="Oswald SemiBold" panose="020B0604020202020204" charset="0"/>
      <p:regular r:id="rId76"/>
      <p:bold r:id="rId77"/>
    </p:embeddedFont>
    <p:embeddedFont>
      <p:font typeface="Prata" panose="020B0604020202020204" charset="0"/>
      <p:regular r:id="rId78"/>
    </p:embeddedFont>
    <p:embeddedFont>
      <p:font typeface="Proxima Nova" panose="020B0604020202020204" charset="0"/>
      <p:regular r:id="rId79"/>
      <p:bold r:id="rId80"/>
      <p:italic r:id="rId81"/>
      <p:boldItalic r:id="rId82"/>
    </p:embeddedFont>
    <p:embeddedFont>
      <p:font typeface="PT Sans" panose="020B0604020202020204" charset="0"/>
      <p:regular r:id="rId83"/>
      <p:bold r:id="rId84"/>
      <p:italic r:id="rId85"/>
      <p:boldItalic r:id="rId86"/>
    </p:embeddedFont>
    <p:embeddedFont>
      <p:font typeface="Roboto Medium" panose="020B0604020202020204" charset="0"/>
      <p:regular r:id="rId87"/>
      <p:bold r:id="rId88"/>
      <p:italic r:id="rId89"/>
      <p:boldItalic r:id="rId90"/>
    </p:embeddedFont>
    <p:embeddedFont>
      <p:font typeface="Rokkitt Light" panose="020B0604020202020204" charset="0"/>
      <p:regular r:id="rId91"/>
      <p:bold r:id="rId92"/>
      <p:italic r:id="rId93"/>
      <p:boldItalic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39F51E-0321-4491-AAF7-4B590E519859}">
  <a:tblStyle styleId="{1C39F51E-0321-4491-AAF7-4B590E51985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font" Target="fonts/font25.fntdata"/><Relationship Id="rId89" Type="http://schemas.openxmlformats.org/officeDocument/2006/relationships/font" Target="fonts/font30.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 Target="slides/slide3.xml"/><Relationship Id="rId90" Type="http://schemas.openxmlformats.org/officeDocument/2006/relationships/font" Target="fonts/font31.fntdata"/><Relationship Id="rId95" Type="http://schemas.openxmlformats.org/officeDocument/2006/relationships/presProps" Target="pres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5.fntdata"/><Relationship Id="rId69" Type="http://schemas.openxmlformats.org/officeDocument/2006/relationships/font" Target="fonts/font10.fntdata"/><Relationship Id="rId80" Type="http://schemas.openxmlformats.org/officeDocument/2006/relationships/font" Target="fonts/font21.fntdata"/><Relationship Id="rId85" Type="http://schemas.openxmlformats.org/officeDocument/2006/relationships/font" Target="fonts/font2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font" Target="fonts/font24.fntdata"/><Relationship Id="rId88" Type="http://schemas.openxmlformats.org/officeDocument/2006/relationships/font" Target="fonts/font29.fntdata"/><Relationship Id="rId91" Type="http://schemas.openxmlformats.org/officeDocument/2006/relationships/font" Target="fonts/font32.fntdata"/><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font" Target="fonts/font22.fntdata"/><Relationship Id="rId86" Type="http://schemas.openxmlformats.org/officeDocument/2006/relationships/font" Target="fonts/font27.fntdata"/><Relationship Id="rId94" Type="http://schemas.openxmlformats.org/officeDocument/2006/relationships/font" Target="fonts/font3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7.fntdata"/><Relationship Id="rId97"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12.fntdata"/><Relationship Id="rId92" Type="http://schemas.openxmlformats.org/officeDocument/2006/relationships/font" Target="fonts/font3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7.fntdata"/><Relationship Id="rId87" Type="http://schemas.openxmlformats.org/officeDocument/2006/relationships/font" Target="fonts/font28.fntdata"/><Relationship Id="rId61" Type="http://schemas.openxmlformats.org/officeDocument/2006/relationships/font" Target="fonts/font2.fntdata"/><Relationship Id="rId82" Type="http://schemas.openxmlformats.org/officeDocument/2006/relationships/font" Target="fonts/font23.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3.fntdata"/><Relationship Id="rId93" Type="http://schemas.openxmlformats.org/officeDocument/2006/relationships/font" Target="fonts/font34.fntdata"/><Relationship Id="rId98"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5"/>
        <p:cNvGrpSpPr/>
        <p:nvPr/>
      </p:nvGrpSpPr>
      <p:grpSpPr>
        <a:xfrm>
          <a:off x="0" y="0"/>
          <a:ext cx="0" cy="0"/>
          <a:chOff x="0" y="0"/>
          <a:chExt cx="0" cy="0"/>
        </a:xfrm>
      </p:grpSpPr>
      <p:sp>
        <p:nvSpPr>
          <p:cNvPr id="6776" name="Google Shape;6776;g16b7bcf5e4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7" name="Google Shape;6777;g16b7bcf5e4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2"/>
        <p:cNvGrpSpPr/>
        <p:nvPr/>
      </p:nvGrpSpPr>
      <p:grpSpPr>
        <a:xfrm>
          <a:off x="0" y="0"/>
          <a:ext cx="0" cy="0"/>
          <a:chOff x="0" y="0"/>
          <a:chExt cx="0" cy="0"/>
        </a:xfrm>
      </p:grpSpPr>
      <p:sp>
        <p:nvSpPr>
          <p:cNvPr id="8093" name="Google Shape;8093;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4" name="Google Shape;8094;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2"/>
        <p:cNvGrpSpPr/>
        <p:nvPr/>
      </p:nvGrpSpPr>
      <p:grpSpPr>
        <a:xfrm>
          <a:off x="0" y="0"/>
          <a:ext cx="0" cy="0"/>
          <a:chOff x="0" y="0"/>
          <a:chExt cx="0" cy="0"/>
        </a:xfrm>
      </p:grpSpPr>
      <p:sp>
        <p:nvSpPr>
          <p:cNvPr id="8173" name="Google Shape;8173;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4" name="Google Shape;8174;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1"/>
        <p:cNvGrpSpPr/>
        <p:nvPr/>
      </p:nvGrpSpPr>
      <p:grpSpPr>
        <a:xfrm>
          <a:off x="0" y="0"/>
          <a:ext cx="0" cy="0"/>
          <a:chOff x="0" y="0"/>
          <a:chExt cx="0" cy="0"/>
        </a:xfrm>
      </p:grpSpPr>
      <p:sp>
        <p:nvSpPr>
          <p:cNvPr id="8242" name="Google Shape;8242;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3" name="Google Shape;8243;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5"/>
        <p:cNvGrpSpPr/>
        <p:nvPr/>
      </p:nvGrpSpPr>
      <p:grpSpPr>
        <a:xfrm>
          <a:off x="0" y="0"/>
          <a:ext cx="0" cy="0"/>
          <a:chOff x="0" y="0"/>
          <a:chExt cx="0" cy="0"/>
        </a:xfrm>
      </p:grpSpPr>
      <p:sp>
        <p:nvSpPr>
          <p:cNvPr id="8276" name="Google Shape;8276;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7" name="Google Shape;8277;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0"/>
        <p:cNvGrpSpPr/>
        <p:nvPr/>
      </p:nvGrpSpPr>
      <p:grpSpPr>
        <a:xfrm>
          <a:off x="0" y="0"/>
          <a:ext cx="0" cy="0"/>
          <a:chOff x="0" y="0"/>
          <a:chExt cx="0" cy="0"/>
        </a:xfrm>
      </p:grpSpPr>
      <p:sp>
        <p:nvSpPr>
          <p:cNvPr id="8281" name="Google Shape;8281;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2" name="Google Shape;8282;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7"/>
        <p:cNvGrpSpPr/>
        <p:nvPr/>
      </p:nvGrpSpPr>
      <p:grpSpPr>
        <a:xfrm>
          <a:off x="0" y="0"/>
          <a:ext cx="0" cy="0"/>
          <a:chOff x="0" y="0"/>
          <a:chExt cx="0" cy="0"/>
        </a:xfrm>
      </p:grpSpPr>
      <p:sp>
        <p:nvSpPr>
          <p:cNvPr id="8288" name="Google Shape;828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9" name="Google Shape;828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3"/>
        <p:cNvGrpSpPr/>
        <p:nvPr/>
      </p:nvGrpSpPr>
      <p:grpSpPr>
        <a:xfrm>
          <a:off x="0" y="0"/>
          <a:ext cx="0" cy="0"/>
          <a:chOff x="0" y="0"/>
          <a:chExt cx="0" cy="0"/>
        </a:xfrm>
      </p:grpSpPr>
      <p:sp>
        <p:nvSpPr>
          <p:cNvPr id="8294" name="Google Shape;8294;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5" name="Google Shape;8295;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3"/>
        <p:cNvGrpSpPr/>
        <p:nvPr/>
      </p:nvGrpSpPr>
      <p:grpSpPr>
        <a:xfrm>
          <a:off x="0" y="0"/>
          <a:ext cx="0" cy="0"/>
          <a:chOff x="0" y="0"/>
          <a:chExt cx="0" cy="0"/>
        </a:xfrm>
      </p:grpSpPr>
      <p:sp>
        <p:nvSpPr>
          <p:cNvPr id="8314" name="Google Shape;8314;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5" name="Google Shape;8315;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3"/>
        <p:cNvGrpSpPr/>
        <p:nvPr/>
      </p:nvGrpSpPr>
      <p:grpSpPr>
        <a:xfrm>
          <a:off x="0" y="0"/>
          <a:ext cx="0" cy="0"/>
          <a:chOff x="0" y="0"/>
          <a:chExt cx="0" cy="0"/>
        </a:xfrm>
      </p:grpSpPr>
      <p:sp>
        <p:nvSpPr>
          <p:cNvPr id="8324" name="Google Shape;8324;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5" name="Google Shape;8325;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4"/>
        <p:cNvGrpSpPr/>
        <p:nvPr/>
      </p:nvGrpSpPr>
      <p:grpSpPr>
        <a:xfrm>
          <a:off x="0" y="0"/>
          <a:ext cx="0" cy="0"/>
          <a:chOff x="0" y="0"/>
          <a:chExt cx="0" cy="0"/>
        </a:xfrm>
      </p:grpSpPr>
      <p:sp>
        <p:nvSpPr>
          <p:cNvPr id="8335" name="Google Shape;8335;g16b78523d62_0_125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6" name="Google Shape;8336;g16b78523d62_0_12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0"/>
        <p:cNvGrpSpPr/>
        <p:nvPr/>
      </p:nvGrpSpPr>
      <p:grpSpPr>
        <a:xfrm>
          <a:off x="0" y="0"/>
          <a:ext cx="0" cy="0"/>
          <a:chOff x="0" y="0"/>
          <a:chExt cx="0" cy="0"/>
        </a:xfrm>
      </p:grpSpPr>
      <p:sp>
        <p:nvSpPr>
          <p:cNvPr id="7231" name="Google Shape;7231;g16b78523d62_0_5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2" name="Google Shape;7232;g16b78523d62_0_5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5"/>
        <p:cNvGrpSpPr/>
        <p:nvPr/>
      </p:nvGrpSpPr>
      <p:grpSpPr>
        <a:xfrm>
          <a:off x="0" y="0"/>
          <a:ext cx="0" cy="0"/>
          <a:chOff x="0" y="0"/>
          <a:chExt cx="0" cy="0"/>
        </a:xfrm>
      </p:grpSpPr>
      <p:sp>
        <p:nvSpPr>
          <p:cNvPr id="8346" name="Google Shape;8346;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7" name="Google Shape;834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5"/>
        <p:cNvGrpSpPr/>
        <p:nvPr/>
      </p:nvGrpSpPr>
      <p:grpSpPr>
        <a:xfrm>
          <a:off x="0" y="0"/>
          <a:ext cx="0" cy="0"/>
          <a:chOff x="0" y="0"/>
          <a:chExt cx="0" cy="0"/>
        </a:xfrm>
      </p:grpSpPr>
      <p:sp>
        <p:nvSpPr>
          <p:cNvPr id="8356" name="Google Shape;8356;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7" name="Google Shape;8357;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0"/>
        <p:cNvGrpSpPr/>
        <p:nvPr/>
      </p:nvGrpSpPr>
      <p:grpSpPr>
        <a:xfrm>
          <a:off x="0" y="0"/>
          <a:ext cx="0" cy="0"/>
          <a:chOff x="0" y="0"/>
          <a:chExt cx="0" cy="0"/>
        </a:xfrm>
      </p:grpSpPr>
      <p:sp>
        <p:nvSpPr>
          <p:cNvPr id="8381" name="Google Shape;8381;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2" name="Google Shape;8382;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9"/>
        <p:cNvGrpSpPr/>
        <p:nvPr/>
      </p:nvGrpSpPr>
      <p:grpSpPr>
        <a:xfrm>
          <a:off x="0" y="0"/>
          <a:ext cx="0" cy="0"/>
          <a:chOff x="0" y="0"/>
          <a:chExt cx="0" cy="0"/>
        </a:xfrm>
      </p:grpSpPr>
      <p:sp>
        <p:nvSpPr>
          <p:cNvPr id="8440" name="Google Shape;8440;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1" name="Google Shape;8441;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0"/>
        <p:cNvGrpSpPr/>
        <p:nvPr/>
      </p:nvGrpSpPr>
      <p:grpSpPr>
        <a:xfrm>
          <a:off x="0" y="0"/>
          <a:ext cx="0" cy="0"/>
          <a:chOff x="0" y="0"/>
          <a:chExt cx="0" cy="0"/>
        </a:xfrm>
      </p:grpSpPr>
      <p:sp>
        <p:nvSpPr>
          <p:cNvPr id="8471" name="Google Shape;8471;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2" name="Google Shape;8472;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3"/>
        <p:cNvGrpSpPr/>
        <p:nvPr/>
      </p:nvGrpSpPr>
      <p:grpSpPr>
        <a:xfrm>
          <a:off x="0" y="0"/>
          <a:ext cx="0" cy="0"/>
          <a:chOff x="0" y="0"/>
          <a:chExt cx="0" cy="0"/>
        </a:xfrm>
      </p:grpSpPr>
      <p:sp>
        <p:nvSpPr>
          <p:cNvPr id="8494" name="Google Shape;8494;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5" name="Google Shape;8495;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8"/>
        <p:cNvGrpSpPr/>
        <p:nvPr/>
      </p:nvGrpSpPr>
      <p:grpSpPr>
        <a:xfrm>
          <a:off x="0" y="0"/>
          <a:ext cx="0" cy="0"/>
          <a:chOff x="0" y="0"/>
          <a:chExt cx="0" cy="0"/>
        </a:xfrm>
      </p:grpSpPr>
      <p:sp>
        <p:nvSpPr>
          <p:cNvPr id="8509" name="Google Shape;8509;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0" name="Google Shape;8510;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9"/>
        <p:cNvGrpSpPr/>
        <p:nvPr/>
      </p:nvGrpSpPr>
      <p:grpSpPr>
        <a:xfrm>
          <a:off x="0" y="0"/>
          <a:ext cx="0" cy="0"/>
          <a:chOff x="0" y="0"/>
          <a:chExt cx="0" cy="0"/>
        </a:xfrm>
      </p:grpSpPr>
      <p:sp>
        <p:nvSpPr>
          <p:cNvPr id="8520" name="Google Shape;8520;g16b78523d62_0_156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1" name="Google Shape;8521;g16b78523d62_0_15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7"/>
        <p:cNvGrpSpPr/>
        <p:nvPr/>
      </p:nvGrpSpPr>
      <p:grpSpPr>
        <a:xfrm>
          <a:off x="0" y="0"/>
          <a:ext cx="0" cy="0"/>
          <a:chOff x="0" y="0"/>
          <a:chExt cx="0" cy="0"/>
        </a:xfrm>
      </p:grpSpPr>
      <p:sp>
        <p:nvSpPr>
          <p:cNvPr id="8568" name="Google Shape;8568;g16b78523d62_0_156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9" name="Google Shape;8569;g16b78523d62_0_15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3"/>
        <p:cNvGrpSpPr/>
        <p:nvPr/>
      </p:nvGrpSpPr>
      <p:grpSpPr>
        <a:xfrm>
          <a:off x="0" y="0"/>
          <a:ext cx="0" cy="0"/>
          <a:chOff x="0" y="0"/>
          <a:chExt cx="0" cy="0"/>
        </a:xfrm>
      </p:grpSpPr>
      <p:sp>
        <p:nvSpPr>
          <p:cNvPr id="8604" name="Google Shape;8604;g16b78523d62_0_156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5" name="Google Shape;8605;g16b78523d62_0_15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0"/>
        <p:cNvGrpSpPr/>
        <p:nvPr/>
      </p:nvGrpSpPr>
      <p:grpSpPr>
        <a:xfrm>
          <a:off x="0" y="0"/>
          <a:ext cx="0" cy="0"/>
          <a:chOff x="0" y="0"/>
          <a:chExt cx="0" cy="0"/>
        </a:xfrm>
      </p:grpSpPr>
      <p:sp>
        <p:nvSpPr>
          <p:cNvPr id="7251" name="Google Shape;7251;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2" name="Google Shape;7252;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4"/>
        <p:cNvGrpSpPr/>
        <p:nvPr/>
      </p:nvGrpSpPr>
      <p:grpSpPr>
        <a:xfrm>
          <a:off x="0" y="0"/>
          <a:ext cx="0" cy="0"/>
          <a:chOff x="0" y="0"/>
          <a:chExt cx="0" cy="0"/>
        </a:xfrm>
      </p:grpSpPr>
      <p:sp>
        <p:nvSpPr>
          <p:cNvPr id="8655" name="Google Shape;8655;g16b78523d62_0_15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6" name="Google Shape;8656;g16b78523d62_0_15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0"/>
        <p:cNvGrpSpPr/>
        <p:nvPr/>
      </p:nvGrpSpPr>
      <p:grpSpPr>
        <a:xfrm>
          <a:off x="0" y="0"/>
          <a:ext cx="0" cy="0"/>
          <a:chOff x="0" y="0"/>
          <a:chExt cx="0" cy="0"/>
        </a:xfrm>
      </p:grpSpPr>
      <p:sp>
        <p:nvSpPr>
          <p:cNvPr id="8691" name="Google Shape;8691;g16b78523d62_0_15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2" name="Google Shape;8692;g16b78523d62_0_15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4"/>
        <p:cNvGrpSpPr/>
        <p:nvPr/>
      </p:nvGrpSpPr>
      <p:grpSpPr>
        <a:xfrm>
          <a:off x="0" y="0"/>
          <a:ext cx="0" cy="0"/>
          <a:chOff x="0" y="0"/>
          <a:chExt cx="0" cy="0"/>
        </a:xfrm>
      </p:grpSpPr>
      <p:sp>
        <p:nvSpPr>
          <p:cNvPr id="8715" name="Google Shape;8715;g16b78523d62_0_15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6" name="Google Shape;8716;g16b78523d62_0_15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5"/>
        <p:cNvGrpSpPr/>
        <p:nvPr/>
      </p:nvGrpSpPr>
      <p:grpSpPr>
        <a:xfrm>
          <a:off x="0" y="0"/>
          <a:ext cx="0" cy="0"/>
          <a:chOff x="0" y="0"/>
          <a:chExt cx="0" cy="0"/>
        </a:xfrm>
      </p:grpSpPr>
      <p:sp>
        <p:nvSpPr>
          <p:cNvPr id="8736" name="Google Shape;873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7" name="Google Shape;873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0"/>
        <p:cNvGrpSpPr/>
        <p:nvPr/>
      </p:nvGrpSpPr>
      <p:grpSpPr>
        <a:xfrm>
          <a:off x="0" y="0"/>
          <a:ext cx="0" cy="0"/>
          <a:chOff x="0" y="0"/>
          <a:chExt cx="0" cy="0"/>
        </a:xfrm>
      </p:grpSpPr>
      <p:sp>
        <p:nvSpPr>
          <p:cNvPr id="8761" name="Google Shape;8761;g16b78523d62_0_109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2" name="Google Shape;8762;g16b78523d62_0_10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2"/>
        <p:cNvGrpSpPr/>
        <p:nvPr/>
      </p:nvGrpSpPr>
      <p:grpSpPr>
        <a:xfrm>
          <a:off x="0" y="0"/>
          <a:ext cx="0" cy="0"/>
          <a:chOff x="0" y="0"/>
          <a:chExt cx="0" cy="0"/>
        </a:xfrm>
      </p:grpSpPr>
      <p:sp>
        <p:nvSpPr>
          <p:cNvPr id="8923" name="Google Shape;8923;g16e56fea3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4" name="Google Shape;8924;g16e56fea3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3"/>
        <p:cNvGrpSpPr/>
        <p:nvPr/>
      </p:nvGrpSpPr>
      <p:grpSpPr>
        <a:xfrm>
          <a:off x="0" y="0"/>
          <a:ext cx="0" cy="0"/>
          <a:chOff x="0" y="0"/>
          <a:chExt cx="0" cy="0"/>
        </a:xfrm>
      </p:grpSpPr>
      <p:sp>
        <p:nvSpPr>
          <p:cNvPr id="9104" name="Google Shape;9104;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5" name="Google Shape;9105;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8"/>
        <p:cNvGrpSpPr/>
        <p:nvPr/>
      </p:nvGrpSpPr>
      <p:grpSpPr>
        <a:xfrm>
          <a:off x="0" y="0"/>
          <a:ext cx="0" cy="0"/>
          <a:chOff x="0" y="0"/>
          <a:chExt cx="0" cy="0"/>
        </a:xfrm>
      </p:grpSpPr>
      <p:sp>
        <p:nvSpPr>
          <p:cNvPr id="9379" name="Google Shape;9379;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0" name="Google Shape;9380;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1"/>
        <p:cNvGrpSpPr/>
        <p:nvPr/>
      </p:nvGrpSpPr>
      <p:grpSpPr>
        <a:xfrm>
          <a:off x="0" y="0"/>
          <a:ext cx="0" cy="0"/>
          <a:chOff x="0" y="0"/>
          <a:chExt cx="0" cy="0"/>
        </a:xfrm>
      </p:grpSpPr>
      <p:sp>
        <p:nvSpPr>
          <p:cNvPr id="7222" name="Google Shape;722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3" name="Google Shape;722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4"/>
        <p:cNvGrpSpPr/>
        <p:nvPr/>
      </p:nvGrpSpPr>
      <p:grpSpPr>
        <a:xfrm>
          <a:off x="0" y="0"/>
          <a:ext cx="0" cy="0"/>
          <a:chOff x="0" y="0"/>
          <a:chExt cx="0" cy="0"/>
        </a:xfrm>
      </p:grpSpPr>
      <p:sp>
        <p:nvSpPr>
          <p:cNvPr id="9385" name="Google Shape;9385;g16e56fea356_0_115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6" name="Google Shape;9386;g16e56fea356_0_115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6"/>
        <p:cNvGrpSpPr/>
        <p:nvPr/>
      </p:nvGrpSpPr>
      <p:grpSpPr>
        <a:xfrm>
          <a:off x="0" y="0"/>
          <a:ext cx="0" cy="0"/>
          <a:chOff x="0" y="0"/>
          <a:chExt cx="0" cy="0"/>
        </a:xfrm>
      </p:grpSpPr>
      <p:sp>
        <p:nvSpPr>
          <p:cNvPr id="7257" name="Google Shape;7257;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8" name="Google Shape;7258;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0"/>
        <p:cNvGrpSpPr/>
        <p:nvPr/>
      </p:nvGrpSpPr>
      <p:grpSpPr>
        <a:xfrm>
          <a:off x="0" y="0"/>
          <a:ext cx="0" cy="0"/>
          <a:chOff x="0" y="0"/>
          <a:chExt cx="0" cy="0"/>
        </a:xfrm>
      </p:grpSpPr>
      <p:sp>
        <p:nvSpPr>
          <p:cNvPr id="9391" name="Google Shape;9391;g16e56fea356_0_115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2" name="Google Shape;9392;g16e56fea356_0_11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96"/>
        <p:cNvGrpSpPr/>
        <p:nvPr/>
      </p:nvGrpSpPr>
      <p:grpSpPr>
        <a:xfrm>
          <a:off x="0" y="0"/>
          <a:ext cx="0" cy="0"/>
          <a:chOff x="0" y="0"/>
          <a:chExt cx="0" cy="0"/>
        </a:xfrm>
      </p:grpSpPr>
      <p:sp>
        <p:nvSpPr>
          <p:cNvPr id="9397" name="Google Shape;9397;g16e56fea356_0_115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8" name="Google Shape;9398;g16e56fea356_0_115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6"/>
        <p:cNvGrpSpPr/>
        <p:nvPr/>
      </p:nvGrpSpPr>
      <p:grpSpPr>
        <a:xfrm>
          <a:off x="0" y="0"/>
          <a:ext cx="0" cy="0"/>
          <a:chOff x="0" y="0"/>
          <a:chExt cx="0" cy="0"/>
        </a:xfrm>
      </p:grpSpPr>
      <p:sp>
        <p:nvSpPr>
          <p:cNvPr id="9417" name="Google Shape;9417;g16e56fea356_0_11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18" name="Google Shape;9418;g16e56fea356_0_11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32"/>
        <p:cNvGrpSpPr/>
        <p:nvPr/>
      </p:nvGrpSpPr>
      <p:grpSpPr>
        <a:xfrm>
          <a:off x="0" y="0"/>
          <a:ext cx="0" cy="0"/>
          <a:chOff x="0" y="0"/>
          <a:chExt cx="0" cy="0"/>
        </a:xfrm>
      </p:grpSpPr>
      <p:sp>
        <p:nvSpPr>
          <p:cNvPr id="9433" name="Google Shape;9433;g16e56fea356_0_11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4" name="Google Shape;9434;g16e56fea356_0_11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9"/>
        <p:cNvGrpSpPr/>
        <p:nvPr/>
      </p:nvGrpSpPr>
      <p:grpSpPr>
        <a:xfrm>
          <a:off x="0" y="0"/>
          <a:ext cx="0" cy="0"/>
          <a:chOff x="0" y="0"/>
          <a:chExt cx="0" cy="0"/>
        </a:xfrm>
      </p:grpSpPr>
      <p:sp>
        <p:nvSpPr>
          <p:cNvPr id="9770" name="Google Shape;9770;g16e56fea356_0_119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1" name="Google Shape;9771;g16e56fea356_0_119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83"/>
        <p:cNvGrpSpPr/>
        <p:nvPr/>
      </p:nvGrpSpPr>
      <p:grpSpPr>
        <a:xfrm>
          <a:off x="0" y="0"/>
          <a:ext cx="0" cy="0"/>
          <a:chOff x="0" y="0"/>
          <a:chExt cx="0" cy="0"/>
        </a:xfrm>
      </p:grpSpPr>
      <p:sp>
        <p:nvSpPr>
          <p:cNvPr id="15684" name="Google Shape;15684;g16e56fea356_0_178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85" name="Google Shape;15685;g16e56fea356_0_178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10"/>
        <p:cNvGrpSpPr/>
        <p:nvPr/>
      </p:nvGrpSpPr>
      <p:grpSpPr>
        <a:xfrm>
          <a:off x="0" y="0"/>
          <a:ext cx="0" cy="0"/>
          <a:chOff x="0" y="0"/>
          <a:chExt cx="0" cy="0"/>
        </a:xfrm>
      </p:grpSpPr>
      <p:sp>
        <p:nvSpPr>
          <p:cNvPr id="16111" name="Google Shape;16111;g16e56fea356_0_18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2" name="Google Shape;16112;g16e56fea356_0_18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3"/>
        <p:cNvGrpSpPr/>
        <p:nvPr/>
      </p:nvGrpSpPr>
      <p:grpSpPr>
        <a:xfrm>
          <a:off x="0" y="0"/>
          <a:ext cx="0" cy="0"/>
          <a:chOff x="0" y="0"/>
          <a:chExt cx="0" cy="0"/>
        </a:xfrm>
      </p:grpSpPr>
      <p:sp>
        <p:nvSpPr>
          <p:cNvPr id="16274" name="Google Shape;16274;g16e56fea356_0_18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75" name="Google Shape;16275;g16e56fea356_0_18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75"/>
        <p:cNvGrpSpPr/>
        <p:nvPr/>
      </p:nvGrpSpPr>
      <p:grpSpPr>
        <a:xfrm>
          <a:off x="0" y="0"/>
          <a:ext cx="0" cy="0"/>
          <a:chOff x="0" y="0"/>
          <a:chExt cx="0" cy="0"/>
        </a:xfrm>
      </p:grpSpPr>
      <p:sp>
        <p:nvSpPr>
          <p:cNvPr id="16676" name="Google Shape;16676;g16e56fea356_0_188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77" name="Google Shape;16677;g16e56fea356_0_188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46"/>
        <p:cNvGrpSpPr/>
        <p:nvPr/>
      </p:nvGrpSpPr>
      <p:grpSpPr>
        <a:xfrm>
          <a:off x="0" y="0"/>
          <a:ext cx="0" cy="0"/>
          <a:chOff x="0" y="0"/>
          <a:chExt cx="0" cy="0"/>
        </a:xfrm>
      </p:grpSpPr>
      <p:sp>
        <p:nvSpPr>
          <p:cNvPr id="17047" name="Google Shape;17047;g16e56fea356_0_19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48" name="Google Shape;17048;g16e56fea356_0_19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4"/>
        <p:cNvGrpSpPr/>
        <p:nvPr/>
      </p:nvGrpSpPr>
      <p:grpSpPr>
        <a:xfrm>
          <a:off x="0" y="0"/>
          <a:ext cx="0" cy="0"/>
          <a:chOff x="0" y="0"/>
          <a:chExt cx="0" cy="0"/>
        </a:xfrm>
      </p:grpSpPr>
      <p:sp>
        <p:nvSpPr>
          <p:cNvPr id="7705" name="Google Shape;7705;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6" name="Google Shape;7706;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48"/>
        <p:cNvGrpSpPr/>
        <p:nvPr/>
      </p:nvGrpSpPr>
      <p:grpSpPr>
        <a:xfrm>
          <a:off x="0" y="0"/>
          <a:ext cx="0" cy="0"/>
          <a:chOff x="0" y="0"/>
          <a:chExt cx="0" cy="0"/>
        </a:xfrm>
      </p:grpSpPr>
      <p:sp>
        <p:nvSpPr>
          <p:cNvPr id="17349" name="Google Shape;17349;g16e56fea356_0_19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50" name="Google Shape;17350;g16e56fea356_0_19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39"/>
        <p:cNvGrpSpPr/>
        <p:nvPr/>
      </p:nvGrpSpPr>
      <p:grpSpPr>
        <a:xfrm>
          <a:off x="0" y="0"/>
          <a:ext cx="0" cy="0"/>
          <a:chOff x="0" y="0"/>
          <a:chExt cx="0" cy="0"/>
        </a:xfrm>
      </p:grpSpPr>
      <p:sp>
        <p:nvSpPr>
          <p:cNvPr id="17640" name="Google Shape;17640;g16e56fea356_0_19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41" name="Google Shape;17641;g16e56fea356_0_19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98"/>
        <p:cNvGrpSpPr/>
        <p:nvPr/>
      </p:nvGrpSpPr>
      <p:grpSpPr>
        <a:xfrm>
          <a:off x="0" y="0"/>
          <a:ext cx="0" cy="0"/>
          <a:chOff x="0" y="0"/>
          <a:chExt cx="0" cy="0"/>
        </a:xfrm>
      </p:grpSpPr>
      <p:sp>
        <p:nvSpPr>
          <p:cNvPr id="17999" name="Google Shape;17999;g16e56fea356_0_20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00" name="Google Shape;18000;g16e56fea356_0_20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15"/>
        <p:cNvGrpSpPr/>
        <p:nvPr/>
      </p:nvGrpSpPr>
      <p:grpSpPr>
        <a:xfrm>
          <a:off x="0" y="0"/>
          <a:ext cx="0" cy="0"/>
          <a:chOff x="0" y="0"/>
          <a:chExt cx="0" cy="0"/>
        </a:xfrm>
      </p:grpSpPr>
      <p:sp>
        <p:nvSpPr>
          <p:cNvPr id="18416" name="Google Shape;18416;g16e56fea356_0_20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17" name="Google Shape;18417;g16e56fea356_0_20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55"/>
        <p:cNvGrpSpPr/>
        <p:nvPr/>
      </p:nvGrpSpPr>
      <p:grpSpPr>
        <a:xfrm>
          <a:off x="0" y="0"/>
          <a:ext cx="0" cy="0"/>
          <a:chOff x="0" y="0"/>
          <a:chExt cx="0" cy="0"/>
        </a:xfrm>
      </p:grpSpPr>
      <p:sp>
        <p:nvSpPr>
          <p:cNvPr id="18756" name="Google Shape;18756;g16e56fea356_0_209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57" name="Google Shape;18757;g16e56fea356_0_209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43"/>
        <p:cNvGrpSpPr/>
        <p:nvPr/>
      </p:nvGrpSpPr>
      <p:grpSpPr>
        <a:xfrm>
          <a:off x="0" y="0"/>
          <a:ext cx="0" cy="0"/>
          <a:chOff x="0" y="0"/>
          <a:chExt cx="0" cy="0"/>
        </a:xfrm>
      </p:grpSpPr>
      <p:sp>
        <p:nvSpPr>
          <p:cNvPr id="18944" name="Google Shape;18944;g16e56fea356_0_21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5" name="Google Shape;18945;g16e56fea356_0_21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89"/>
        <p:cNvGrpSpPr/>
        <p:nvPr/>
      </p:nvGrpSpPr>
      <p:grpSpPr>
        <a:xfrm>
          <a:off x="0" y="0"/>
          <a:ext cx="0" cy="0"/>
          <a:chOff x="0" y="0"/>
          <a:chExt cx="0" cy="0"/>
        </a:xfrm>
      </p:grpSpPr>
      <p:sp>
        <p:nvSpPr>
          <p:cNvPr id="19190" name="Google Shape;19190;g16e56fea356_0_22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91" name="Google Shape;19191;g16e56fea356_0_22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9"/>
        <p:cNvGrpSpPr/>
        <p:nvPr/>
      </p:nvGrpSpPr>
      <p:grpSpPr>
        <a:xfrm>
          <a:off x="0" y="0"/>
          <a:ext cx="0" cy="0"/>
          <a:chOff x="0" y="0"/>
          <a:chExt cx="0" cy="0"/>
        </a:xfrm>
      </p:grpSpPr>
      <p:sp>
        <p:nvSpPr>
          <p:cNvPr id="8070" name="Google Shape;8070;g16b78523d62_0_11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1" name="Google Shape;8071;g16b78523d62_0_11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6"/>
        <p:cNvGrpSpPr/>
        <p:nvPr/>
      </p:nvGrpSpPr>
      <p:grpSpPr>
        <a:xfrm>
          <a:off x="0" y="0"/>
          <a:ext cx="0" cy="0"/>
          <a:chOff x="0" y="0"/>
          <a:chExt cx="0" cy="0"/>
        </a:xfrm>
      </p:grpSpPr>
      <p:sp>
        <p:nvSpPr>
          <p:cNvPr id="7747" name="Google Shape;7747;g16b78523d62_0_137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8" name="Google Shape;7748;g16b78523d62_0_13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9"/>
        <p:cNvGrpSpPr/>
        <p:nvPr/>
      </p:nvGrpSpPr>
      <p:grpSpPr>
        <a:xfrm>
          <a:off x="0" y="0"/>
          <a:ext cx="0" cy="0"/>
          <a:chOff x="0" y="0"/>
          <a:chExt cx="0" cy="0"/>
        </a:xfrm>
      </p:grpSpPr>
      <p:sp>
        <p:nvSpPr>
          <p:cNvPr id="7640" name="Google Shape;764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1" name="Google Shape;764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0"/>
        <p:cNvGrpSpPr/>
        <p:nvPr/>
      </p:nvGrpSpPr>
      <p:grpSpPr>
        <a:xfrm>
          <a:off x="0" y="0"/>
          <a:ext cx="0" cy="0"/>
          <a:chOff x="0" y="0"/>
          <a:chExt cx="0" cy="0"/>
        </a:xfrm>
      </p:grpSpPr>
      <p:sp>
        <p:nvSpPr>
          <p:cNvPr id="7721" name="Google Shape;772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2" name="Google Shape;772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934888"/>
            <a:ext cx="5785200" cy="27459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732813"/>
            <a:ext cx="51732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6" y="-204810"/>
            <a:ext cx="775408" cy="1820941"/>
            <a:chOff x="4759908" y="178222"/>
            <a:chExt cx="405675" cy="952674"/>
          </a:xfrm>
        </p:grpSpPr>
        <p:sp>
          <p:nvSpPr>
            <p:cNvPr id="13" name="Google Shape;13;p2"/>
            <p:cNvSpPr/>
            <p:nvPr/>
          </p:nvSpPr>
          <p:spPr>
            <a:xfrm>
              <a:off x="4904460" y="818921"/>
              <a:ext cx="112972" cy="128577"/>
            </a:xfrm>
            <a:custGeom>
              <a:avLst/>
              <a:gdLst/>
              <a:ahLst/>
              <a:cxnLst/>
              <a:rect l="l" t="t" r="r" b="b"/>
              <a:pathLst>
                <a:path w="3359" h="3823" extrusionOk="0">
                  <a:moveTo>
                    <a:pt x="1679" y="572"/>
                  </a:moveTo>
                  <a:cubicBezTo>
                    <a:pt x="1727" y="703"/>
                    <a:pt x="1787" y="858"/>
                    <a:pt x="1846" y="1013"/>
                  </a:cubicBezTo>
                  <a:cubicBezTo>
                    <a:pt x="1787" y="1049"/>
                    <a:pt x="1727" y="1084"/>
                    <a:pt x="1679" y="1132"/>
                  </a:cubicBezTo>
                  <a:cubicBezTo>
                    <a:pt x="1632" y="1084"/>
                    <a:pt x="1584" y="1049"/>
                    <a:pt x="1513" y="1013"/>
                  </a:cubicBezTo>
                  <a:cubicBezTo>
                    <a:pt x="1584" y="858"/>
                    <a:pt x="1632" y="703"/>
                    <a:pt x="1679" y="572"/>
                  </a:cubicBezTo>
                  <a:close/>
                  <a:moveTo>
                    <a:pt x="757" y="1068"/>
                  </a:moveTo>
                  <a:cubicBezTo>
                    <a:pt x="913" y="1068"/>
                    <a:pt x="1056" y="1089"/>
                    <a:pt x="1179" y="1132"/>
                  </a:cubicBezTo>
                  <a:cubicBezTo>
                    <a:pt x="1001" y="1489"/>
                    <a:pt x="822" y="1751"/>
                    <a:pt x="679" y="1751"/>
                  </a:cubicBezTo>
                  <a:cubicBezTo>
                    <a:pt x="644" y="1751"/>
                    <a:pt x="477" y="1703"/>
                    <a:pt x="298" y="1120"/>
                  </a:cubicBezTo>
                  <a:cubicBezTo>
                    <a:pt x="459" y="1086"/>
                    <a:pt x="613" y="1068"/>
                    <a:pt x="757" y="1068"/>
                  </a:cubicBezTo>
                  <a:close/>
                  <a:moveTo>
                    <a:pt x="2606" y="1068"/>
                  </a:moveTo>
                  <a:cubicBezTo>
                    <a:pt x="2748" y="1068"/>
                    <a:pt x="2900" y="1086"/>
                    <a:pt x="3061" y="1120"/>
                  </a:cubicBezTo>
                  <a:cubicBezTo>
                    <a:pt x="2882" y="1703"/>
                    <a:pt x="2727" y="1751"/>
                    <a:pt x="2680" y="1751"/>
                  </a:cubicBezTo>
                  <a:cubicBezTo>
                    <a:pt x="2537" y="1751"/>
                    <a:pt x="2358" y="1489"/>
                    <a:pt x="2180" y="1132"/>
                  </a:cubicBezTo>
                  <a:cubicBezTo>
                    <a:pt x="2309" y="1089"/>
                    <a:pt x="2452" y="1068"/>
                    <a:pt x="2606" y="1068"/>
                  </a:cubicBezTo>
                  <a:close/>
                  <a:moveTo>
                    <a:pt x="1679" y="1537"/>
                  </a:moveTo>
                  <a:cubicBezTo>
                    <a:pt x="1810" y="1775"/>
                    <a:pt x="1810" y="2061"/>
                    <a:pt x="1679" y="2287"/>
                  </a:cubicBezTo>
                  <a:cubicBezTo>
                    <a:pt x="1549" y="2061"/>
                    <a:pt x="1549" y="1775"/>
                    <a:pt x="1679" y="1537"/>
                  </a:cubicBezTo>
                  <a:close/>
                  <a:moveTo>
                    <a:pt x="1406" y="1251"/>
                  </a:moveTo>
                  <a:cubicBezTo>
                    <a:pt x="1441" y="1275"/>
                    <a:pt x="1477" y="1299"/>
                    <a:pt x="1513" y="1322"/>
                  </a:cubicBezTo>
                  <a:cubicBezTo>
                    <a:pt x="1263" y="1680"/>
                    <a:pt x="1263" y="2156"/>
                    <a:pt x="1513" y="2501"/>
                  </a:cubicBezTo>
                  <a:cubicBezTo>
                    <a:pt x="1477" y="2537"/>
                    <a:pt x="1441" y="2561"/>
                    <a:pt x="1406" y="2585"/>
                  </a:cubicBezTo>
                  <a:cubicBezTo>
                    <a:pt x="1275" y="2299"/>
                    <a:pt x="1120" y="2049"/>
                    <a:pt x="929" y="1918"/>
                  </a:cubicBezTo>
                  <a:cubicBezTo>
                    <a:pt x="1120" y="1787"/>
                    <a:pt x="1275" y="1525"/>
                    <a:pt x="1406" y="1251"/>
                  </a:cubicBezTo>
                  <a:close/>
                  <a:moveTo>
                    <a:pt x="1953" y="1251"/>
                  </a:moveTo>
                  <a:cubicBezTo>
                    <a:pt x="2084" y="1525"/>
                    <a:pt x="2251" y="1787"/>
                    <a:pt x="2430" y="1918"/>
                  </a:cubicBezTo>
                  <a:cubicBezTo>
                    <a:pt x="2251" y="2049"/>
                    <a:pt x="2084" y="2299"/>
                    <a:pt x="1953" y="2585"/>
                  </a:cubicBezTo>
                  <a:cubicBezTo>
                    <a:pt x="1918" y="2561"/>
                    <a:pt x="1882" y="2537"/>
                    <a:pt x="1846" y="2501"/>
                  </a:cubicBezTo>
                  <a:cubicBezTo>
                    <a:pt x="2096" y="2156"/>
                    <a:pt x="2096" y="1680"/>
                    <a:pt x="1846" y="1322"/>
                  </a:cubicBezTo>
                  <a:cubicBezTo>
                    <a:pt x="1882" y="1299"/>
                    <a:pt x="1918" y="1275"/>
                    <a:pt x="1953" y="1251"/>
                  </a:cubicBezTo>
                  <a:close/>
                  <a:moveTo>
                    <a:pt x="691" y="2084"/>
                  </a:moveTo>
                  <a:cubicBezTo>
                    <a:pt x="822" y="2084"/>
                    <a:pt x="1001" y="2334"/>
                    <a:pt x="1179" y="2692"/>
                  </a:cubicBezTo>
                  <a:cubicBezTo>
                    <a:pt x="1040" y="2738"/>
                    <a:pt x="886" y="2762"/>
                    <a:pt x="719" y="2762"/>
                  </a:cubicBezTo>
                  <a:cubicBezTo>
                    <a:pt x="586" y="2762"/>
                    <a:pt x="446" y="2747"/>
                    <a:pt x="298" y="2715"/>
                  </a:cubicBezTo>
                  <a:cubicBezTo>
                    <a:pt x="477" y="2132"/>
                    <a:pt x="644" y="2084"/>
                    <a:pt x="691" y="2084"/>
                  </a:cubicBezTo>
                  <a:close/>
                  <a:moveTo>
                    <a:pt x="2680" y="2084"/>
                  </a:moveTo>
                  <a:cubicBezTo>
                    <a:pt x="2727" y="2084"/>
                    <a:pt x="2882" y="2132"/>
                    <a:pt x="3061" y="2715"/>
                  </a:cubicBezTo>
                  <a:cubicBezTo>
                    <a:pt x="2913" y="2747"/>
                    <a:pt x="2773" y="2762"/>
                    <a:pt x="2640" y="2762"/>
                  </a:cubicBezTo>
                  <a:cubicBezTo>
                    <a:pt x="2473" y="2762"/>
                    <a:pt x="2319" y="2738"/>
                    <a:pt x="2180" y="2692"/>
                  </a:cubicBezTo>
                  <a:cubicBezTo>
                    <a:pt x="2358" y="2334"/>
                    <a:pt x="2537" y="2084"/>
                    <a:pt x="2680" y="2084"/>
                  </a:cubicBezTo>
                  <a:close/>
                  <a:moveTo>
                    <a:pt x="1679" y="2704"/>
                  </a:moveTo>
                  <a:cubicBezTo>
                    <a:pt x="1727" y="2739"/>
                    <a:pt x="1787" y="2787"/>
                    <a:pt x="1846" y="2823"/>
                  </a:cubicBezTo>
                  <a:cubicBezTo>
                    <a:pt x="1787" y="2977"/>
                    <a:pt x="1727" y="3132"/>
                    <a:pt x="1679" y="3263"/>
                  </a:cubicBezTo>
                  <a:cubicBezTo>
                    <a:pt x="1632" y="3132"/>
                    <a:pt x="1584" y="2977"/>
                    <a:pt x="1513" y="2823"/>
                  </a:cubicBezTo>
                  <a:cubicBezTo>
                    <a:pt x="1584" y="2775"/>
                    <a:pt x="1632" y="2739"/>
                    <a:pt x="1679" y="2704"/>
                  </a:cubicBezTo>
                  <a:close/>
                  <a:moveTo>
                    <a:pt x="1679" y="1"/>
                  </a:moveTo>
                  <a:cubicBezTo>
                    <a:pt x="1620" y="1"/>
                    <a:pt x="1572" y="37"/>
                    <a:pt x="1549" y="96"/>
                  </a:cubicBezTo>
                  <a:cubicBezTo>
                    <a:pt x="1477" y="370"/>
                    <a:pt x="1382" y="644"/>
                    <a:pt x="1275" y="894"/>
                  </a:cubicBezTo>
                  <a:cubicBezTo>
                    <a:pt x="1127" y="843"/>
                    <a:pt x="948" y="808"/>
                    <a:pt x="735" y="808"/>
                  </a:cubicBezTo>
                  <a:cubicBezTo>
                    <a:pt x="552" y="808"/>
                    <a:pt x="344" y="833"/>
                    <a:pt x="108" y="894"/>
                  </a:cubicBezTo>
                  <a:cubicBezTo>
                    <a:pt x="72" y="906"/>
                    <a:pt x="36" y="930"/>
                    <a:pt x="25" y="965"/>
                  </a:cubicBezTo>
                  <a:cubicBezTo>
                    <a:pt x="13" y="989"/>
                    <a:pt x="1" y="1025"/>
                    <a:pt x="13" y="1061"/>
                  </a:cubicBezTo>
                  <a:cubicBezTo>
                    <a:pt x="132" y="1501"/>
                    <a:pt x="275" y="1787"/>
                    <a:pt x="441" y="1918"/>
                  </a:cubicBezTo>
                  <a:cubicBezTo>
                    <a:pt x="275" y="2049"/>
                    <a:pt x="132" y="2334"/>
                    <a:pt x="13" y="2775"/>
                  </a:cubicBezTo>
                  <a:cubicBezTo>
                    <a:pt x="1" y="2811"/>
                    <a:pt x="1" y="2846"/>
                    <a:pt x="25" y="2870"/>
                  </a:cubicBezTo>
                  <a:cubicBezTo>
                    <a:pt x="36" y="2906"/>
                    <a:pt x="72" y="2918"/>
                    <a:pt x="108" y="2930"/>
                  </a:cubicBezTo>
                  <a:cubicBezTo>
                    <a:pt x="346" y="2996"/>
                    <a:pt x="555" y="3024"/>
                    <a:pt x="739" y="3024"/>
                  </a:cubicBezTo>
                  <a:cubicBezTo>
                    <a:pt x="951" y="3024"/>
                    <a:pt x="1128" y="2987"/>
                    <a:pt x="1275" y="2930"/>
                  </a:cubicBezTo>
                  <a:cubicBezTo>
                    <a:pt x="1382" y="3180"/>
                    <a:pt x="1477" y="3466"/>
                    <a:pt x="1549" y="3728"/>
                  </a:cubicBezTo>
                  <a:cubicBezTo>
                    <a:pt x="1572" y="3787"/>
                    <a:pt x="1620" y="3823"/>
                    <a:pt x="1679" y="3823"/>
                  </a:cubicBezTo>
                  <a:cubicBezTo>
                    <a:pt x="1739" y="3823"/>
                    <a:pt x="1787" y="3787"/>
                    <a:pt x="1810" y="3728"/>
                  </a:cubicBezTo>
                  <a:cubicBezTo>
                    <a:pt x="1882" y="3466"/>
                    <a:pt x="1977" y="3180"/>
                    <a:pt x="2084" y="2930"/>
                  </a:cubicBezTo>
                  <a:cubicBezTo>
                    <a:pt x="2231" y="2987"/>
                    <a:pt x="2408" y="3024"/>
                    <a:pt x="2622" y="3024"/>
                  </a:cubicBezTo>
                  <a:cubicBezTo>
                    <a:pt x="2807" y="3024"/>
                    <a:pt x="3020" y="2996"/>
                    <a:pt x="3263" y="2930"/>
                  </a:cubicBezTo>
                  <a:cubicBezTo>
                    <a:pt x="3287" y="2918"/>
                    <a:pt x="3323" y="2906"/>
                    <a:pt x="3334" y="2870"/>
                  </a:cubicBezTo>
                  <a:cubicBezTo>
                    <a:pt x="3358" y="2846"/>
                    <a:pt x="3358" y="2811"/>
                    <a:pt x="3346" y="2775"/>
                  </a:cubicBezTo>
                  <a:cubicBezTo>
                    <a:pt x="3227" y="2334"/>
                    <a:pt x="3084" y="2049"/>
                    <a:pt x="2918" y="1918"/>
                  </a:cubicBezTo>
                  <a:cubicBezTo>
                    <a:pt x="3084" y="1787"/>
                    <a:pt x="3227" y="1501"/>
                    <a:pt x="3346" y="1061"/>
                  </a:cubicBezTo>
                  <a:cubicBezTo>
                    <a:pt x="3358" y="1025"/>
                    <a:pt x="3358" y="989"/>
                    <a:pt x="3334" y="965"/>
                  </a:cubicBezTo>
                  <a:cubicBezTo>
                    <a:pt x="3323" y="930"/>
                    <a:pt x="3287" y="906"/>
                    <a:pt x="3263" y="894"/>
                  </a:cubicBezTo>
                  <a:cubicBezTo>
                    <a:pt x="3021" y="833"/>
                    <a:pt x="2810" y="808"/>
                    <a:pt x="2626" y="808"/>
                  </a:cubicBezTo>
                  <a:cubicBezTo>
                    <a:pt x="2410" y="808"/>
                    <a:pt x="2232" y="843"/>
                    <a:pt x="2084" y="894"/>
                  </a:cubicBezTo>
                  <a:cubicBezTo>
                    <a:pt x="1977" y="644"/>
                    <a:pt x="1882" y="370"/>
                    <a:pt x="1810" y="96"/>
                  </a:cubicBezTo>
                  <a:cubicBezTo>
                    <a:pt x="1787" y="37"/>
                    <a:pt x="1739" y="1"/>
                    <a:pt x="1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956523" y="688393"/>
              <a:ext cx="8845" cy="139373"/>
            </a:xfrm>
            <a:custGeom>
              <a:avLst/>
              <a:gdLst/>
              <a:ahLst/>
              <a:cxnLst/>
              <a:rect l="l" t="t" r="r" b="b"/>
              <a:pathLst>
                <a:path w="263" h="4144" extrusionOk="0">
                  <a:moveTo>
                    <a:pt x="131" y="0"/>
                  </a:moveTo>
                  <a:cubicBezTo>
                    <a:pt x="60" y="0"/>
                    <a:pt x="1" y="60"/>
                    <a:pt x="1" y="131"/>
                  </a:cubicBezTo>
                  <a:lnTo>
                    <a:pt x="1" y="4013"/>
                  </a:lnTo>
                  <a:cubicBezTo>
                    <a:pt x="1" y="4084"/>
                    <a:pt x="60" y="4144"/>
                    <a:pt x="131" y="4144"/>
                  </a:cubicBezTo>
                  <a:cubicBezTo>
                    <a:pt x="203" y="4144"/>
                    <a:pt x="262" y="4084"/>
                    <a:pt x="262" y="4013"/>
                  </a:cubicBezTo>
                  <a:lnTo>
                    <a:pt x="262" y="131"/>
                  </a:lnTo>
                  <a:cubicBezTo>
                    <a:pt x="262" y="60"/>
                    <a:pt x="20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956523" y="939460"/>
              <a:ext cx="8845" cy="70124"/>
            </a:xfrm>
            <a:custGeom>
              <a:avLst/>
              <a:gdLst/>
              <a:ahLst/>
              <a:cxnLst/>
              <a:rect l="l" t="t" r="r" b="b"/>
              <a:pathLst>
                <a:path w="263" h="2085" extrusionOk="0">
                  <a:moveTo>
                    <a:pt x="131" y="1"/>
                  </a:moveTo>
                  <a:cubicBezTo>
                    <a:pt x="60" y="1"/>
                    <a:pt x="1" y="60"/>
                    <a:pt x="1" y="132"/>
                  </a:cubicBezTo>
                  <a:lnTo>
                    <a:pt x="1" y="1953"/>
                  </a:lnTo>
                  <a:cubicBezTo>
                    <a:pt x="1" y="2025"/>
                    <a:pt x="60" y="2084"/>
                    <a:pt x="131" y="2084"/>
                  </a:cubicBezTo>
                  <a:cubicBezTo>
                    <a:pt x="203" y="2084"/>
                    <a:pt x="262" y="2025"/>
                    <a:pt x="262" y="1953"/>
                  </a:cubicBezTo>
                  <a:lnTo>
                    <a:pt x="262" y="132"/>
                  </a:lnTo>
                  <a:cubicBezTo>
                    <a:pt x="262" y="60"/>
                    <a:pt x="203"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943709" y="728046"/>
              <a:ext cx="34877" cy="34843"/>
            </a:xfrm>
            <a:custGeom>
              <a:avLst/>
              <a:gdLst/>
              <a:ahLst/>
              <a:cxnLst/>
              <a:rect l="l" t="t" r="r" b="b"/>
              <a:pathLst>
                <a:path w="1037" h="1036" extrusionOk="0">
                  <a:moveTo>
                    <a:pt x="512" y="0"/>
                  </a:moveTo>
                  <a:cubicBezTo>
                    <a:pt x="227" y="0"/>
                    <a:pt x="1" y="238"/>
                    <a:pt x="1" y="524"/>
                  </a:cubicBezTo>
                  <a:cubicBezTo>
                    <a:pt x="1" y="810"/>
                    <a:pt x="227" y="1036"/>
                    <a:pt x="512" y="1036"/>
                  </a:cubicBezTo>
                  <a:cubicBezTo>
                    <a:pt x="798" y="1036"/>
                    <a:pt x="1036" y="810"/>
                    <a:pt x="1036" y="524"/>
                  </a:cubicBezTo>
                  <a:cubicBezTo>
                    <a:pt x="1036" y="238"/>
                    <a:pt x="798"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908866" y="991927"/>
              <a:ext cx="104160" cy="34473"/>
            </a:xfrm>
            <a:custGeom>
              <a:avLst/>
              <a:gdLst/>
              <a:ahLst/>
              <a:cxnLst/>
              <a:rect l="l" t="t" r="r" b="b"/>
              <a:pathLst>
                <a:path w="3097" h="1025" extrusionOk="0">
                  <a:moveTo>
                    <a:pt x="679" y="0"/>
                  </a:moveTo>
                  <a:cubicBezTo>
                    <a:pt x="298" y="0"/>
                    <a:pt x="1" y="298"/>
                    <a:pt x="1" y="679"/>
                  </a:cubicBezTo>
                  <a:lnTo>
                    <a:pt x="1" y="1024"/>
                  </a:lnTo>
                  <a:lnTo>
                    <a:pt x="3096" y="1024"/>
                  </a:lnTo>
                  <a:lnTo>
                    <a:pt x="3096" y="679"/>
                  </a:lnTo>
                  <a:cubicBezTo>
                    <a:pt x="3096" y="298"/>
                    <a:pt x="2799" y="0"/>
                    <a:pt x="2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908866"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006568"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967319" y="1026366"/>
              <a:ext cx="6861" cy="104530"/>
            </a:xfrm>
            <a:custGeom>
              <a:avLst/>
              <a:gdLst/>
              <a:ahLst/>
              <a:cxnLst/>
              <a:rect l="l" t="t" r="r" b="b"/>
              <a:pathLst>
                <a:path w="204" h="3108" extrusionOk="0">
                  <a:moveTo>
                    <a:pt x="1" y="0"/>
                  </a:moveTo>
                  <a:lnTo>
                    <a:pt x="1" y="3108"/>
                  </a:lnTo>
                  <a:lnTo>
                    <a:pt x="203" y="3108"/>
                  </a:lnTo>
                  <a:lnTo>
                    <a:pt x="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986961"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948115"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928507"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759908" y="443313"/>
              <a:ext cx="405675" cy="256717"/>
            </a:xfrm>
            <a:custGeom>
              <a:avLst/>
              <a:gdLst/>
              <a:ahLst/>
              <a:cxnLst/>
              <a:rect l="l" t="t" r="r" b="b"/>
              <a:pathLst>
                <a:path w="12062" h="7633" extrusionOk="0">
                  <a:moveTo>
                    <a:pt x="5192" y="1"/>
                  </a:moveTo>
                  <a:cubicBezTo>
                    <a:pt x="4989" y="1"/>
                    <a:pt x="4811" y="179"/>
                    <a:pt x="4811" y="382"/>
                  </a:cubicBezTo>
                  <a:cubicBezTo>
                    <a:pt x="4811" y="453"/>
                    <a:pt x="4834" y="525"/>
                    <a:pt x="4870" y="584"/>
                  </a:cubicBezTo>
                  <a:cubicBezTo>
                    <a:pt x="3846" y="799"/>
                    <a:pt x="1870" y="1465"/>
                    <a:pt x="810" y="2906"/>
                  </a:cubicBezTo>
                  <a:cubicBezTo>
                    <a:pt x="536" y="3275"/>
                    <a:pt x="310" y="3692"/>
                    <a:pt x="191" y="4168"/>
                  </a:cubicBezTo>
                  <a:cubicBezTo>
                    <a:pt x="1" y="4918"/>
                    <a:pt x="191" y="5763"/>
                    <a:pt x="989" y="6299"/>
                  </a:cubicBezTo>
                  <a:cubicBezTo>
                    <a:pt x="1525" y="6645"/>
                    <a:pt x="2929" y="6930"/>
                    <a:pt x="5025" y="6954"/>
                  </a:cubicBezTo>
                  <a:cubicBezTo>
                    <a:pt x="4942" y="7026"/>
                    <a:pt x="4882" y="7133"/>
                    <a:pt x="4882" y="7252"/>
                  </a:cubicBezTo>
                  <a:cubicBezTo>
                    <a:pt x="4882" y="7466"/>
                    <a:pt x="5049" y="7633"/>
                    <a:pt x="5263" y="7633"/>
                  </a:cubicBezTo>
                  <a:lnTo>
                    <a:pt x="6799" y="7633"/>
                  </a:lnTo>
                  <a:cubicBezTo>
                    <a:pt x="7001" y="7633"/>
                    <a:pt x="7168" y="7466"/>
                    <a:pt x="7168" y="7252"/>
                  </a:cubicBezTo>
                  <a:cubicBezTo>
                    <a:pt x="7168" y="7133"/>
                    <a:pt x="7120" y="7026"/>
                    <a:pt x="7025" y="6954"/>
                  </a:cubicBezTo>
                  <a:cubicBezTo>
                    <a:pt x="7418" y="6954"/>
                    <a:pt x="7775" y="6942"/>
                    <a:pt x="8109" y="6918"/>
                  </a:cubicBezTo>
                  <a:lnTo>
                    <a:pt x="8121" y="6918"/>
                  </a:lnTo>
                  <a:cubicBezTo>
                    <a:pt x="9621" y="6823"/>
                    <a:pt x="10621" y="6585"/>
                    <a:pt x="11061" y="6299"/>
                  </a:cubicBezTo>
                  <a:cubicBezTo>
                    <a:pt x="11859" y="5763"/>
                    <a:pt x="12062" y="4918"/>
                    <a:pt x="11859" y="4168"/>
                  </a:cubicBezTo>
                  <a:cubicBezTo>
                    <a:pt x="11240" y="1763"/>
                    <a:pt x="8287" y="787"/>
                    <a:pt x="7061" y="560"/>
                  </a:cubicBezTo>
                  <a:cubicBezTo>
                    <a:pt x="7085" y="501"/>
                    <a:pt x="7109" y="441"/>
                    <a:pt x="7109" y="382"/>
                  </a:cubicBezTo>
                  <a:cubicBezTo>
                    <a:pt x="7109" y="179"/>
                    <a:pt x="6930" y="1"/>
                    <a:pt x="6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759908" y="443313"/>
              <a:ext cx="405675" cy="256717"/>
            </a:xfrm>
            <a:custGeom>
              <a:avLst/>
              <a:gdLst/>
              <a:ahLst/>
              <a:cxnLst/>
              <a:rect l="l" t="t" r="r" b="b"/>
              <a:pathLst>
                <a:path w="12062" h="7633" extrusionOk="0">
                  <a:moveTo>
                    <a:pt x="5799" y="763"/>
                  </a:moveTo>
                  <a:cubicBezTo>
                    <a:pt x="5394" y="1180"/>
                    <a:pt x="4739" y="2156"/>
                    <a:pt x="4596" y="4097"/>
                  </a:cubicBezTo>
                  <a:cubicBezTo>
                    <a:pt x="4537" y="4847"/>
                    <a:pt x="4596" y="5704"/>
                    <a:pt x="4823" y="6228"/>
                  </a:cubicBezTo>
                  <a:cubicBezTo>
                    <a:pt x="4930" y="6490"/>
                    <a:pt x="5180" y="6752"/>
                    <a:pt x="5537" y="6871"/>
                  </a:cubicBezTo>
                  <a:lnTo>
                    <a:pt x="5323" y="6871"/>
                  </a:lnTo>
                  <a:cubicBezTo>
                    <a:pt x="4954" y="6752"/>
                    <a:pt x="4715" y="6490"/>
                    <a:pt x="4608" y="6228"/>
                  </a:cubicBezTo>
                  <a:cubicBezTo>
                    <a:pt x="4382" y="5692"/>
                    <a:pt x="4323" y="4847"/>
                    <a:pt x="4382" y="4097"/>
                  </a:cubicBezTo>
                  <a:cubicBezTo>
                    <a:pt x="4525" y="2156"/>
                    <a:pt x="5180" y="1180"/>
                    <a:pt x="5585" y="763"/>
                  </a:cubicBezTo>
                  <a:close/>
                  <a:moveTo>
                    <a:pt x="6478" y="763"/>
                  </a:moveTo>
                  <a:cubicBezTo>
                    <a:pt x="6870" y="1180"/>
                    <a:pt x="7537" y="2156"/>
                    <a:pt x="7680" y="4097"/>
                  </a:cubicBezTo>
                  <a:cubicBezTo>
                    <a:pt x="7728" y="4847"/>
                    <a:pt x="7680" y="5692"/>
                    <a:pt x="7454" y="6228"/>
                  </a:cubicBezTo>
                  <a:cubicBezTo>
                    <a:pt x="7335" y="6490"/>
                    <a:pt x="7097" y="6752"/>
                    <a:pt x="6728" y="6871"/>
                  </a:cubicBezTo>
                  <a:lnTo>
                    <a:pt x="6597" y="6871"/>
                  </a:lnTo>
                  <a:cubicBezTo>
                    <a:pt x="6954" y="6752"/>
                    <a:pt x="7204" y="6490"/>
                    <a:pt x="7311" y="6228"/>
                  </a:cubicBezTo>
                  <a:cubicBezTo>
                    <a:pt x="7537" y="5692"/>
                    <a:pt x="7597" y="4847"/>
                    <a:pt x="7537" y="4097"/>
                  </a:cubicBezTo>
                  <a:cubicBezTo>
                    <a:pt x="7394" y="2156"/>
                    <a:pt x="6739" y="1180"/>
                    <a:pt x="6335" y="763"/>
                  </a:cubicBezTo>
                  <a:close/>
                  <a:moveTo>
                    <a:pt x="5346" y="763"/>
                  </a:moveTo>
                  <a:cubicBezTo>
                    <a:pt x="4608" y="1191"/>
                    <a:pt x="3334" y="2203"/>
                    <a:pt x="3060" y="4168"/>
                  </a:cubicBezTo>
                  <a:cubicBezTo>
                    <a:pt x="2953" y="4918"/>
                    <a:pt x="3060" y="5763"/>
                    <a:pt x="3489" y="6299"/>
                  </a:cubicBezTo>
                  <a:cubicBezTo>
                    <a:pt x="3727" y="6585"/>
                    <a:pt x="4275" y="6823"/>
                    <a:pt x="5085" y="6918"/>
                  </a:cubicBezTo>
                  <a:cubicBezTo>
                    <a:pt x="5073" y="6930"/>
                    <a:pt x="5061" y="6930"/>
                    <a:pt x="5061" y="6942"/>
                  </a:cubicBezTo>
                  <a:cubicBezTo>
                    <a:pt x="4144" y="6859"/>
                    <a:pt x="3525" y="6609"/>
                    <a:pt x="3275" y="6299"/>
                  </a:cubicBezTo>
                  <a:cubicBezTo>
                    <a:pt x="2846" y="5763"/>
                    <a:pt x="2739" y="4918"/>
                    <a:pt x="2846" y="4168"/>
                  </a:cubicBezTo>
                  <a:cubicBezTo>
                    <a:pt x="3120" y="2192"/>
                    <a:pt x="4406" y="1180"/>
                    <a:pt x="5144" y="763"/>
                  </a:cubicBezTo>
                  <a:close/>
                  <a:moveTo>
                    <a:pt x="6870" y="739"/>
                  </a:moveTo>
                  <a:cubicBezTo>
                    <a:pt x="7597" y="1144"/>
                    <a:pt x="8918" y="2156"/>
                    <a:pt x="9204" y="4168"/>
                  </a:cubicBezTo>
                  <a:cubicBezTo>
                    <a:pt x="9311" y="4918"/>
                    <a:pt x="9204" y="5763"/>
                    <a:pt x="8775" y="6299"/>
                  </a:cubicBezTo>
                  <a:cubicBezTo>
                    <a:pt x="8525" y="6609"/>
                    <a:pt x="7918" y="6859"/>
                    <a:pt x="7001" y="6942"/>
                  </a:cubicBezTo>
                  <a:cubicBezTo>
                    <a:pt x="6990" y="6930"/>
                    <a:pt x="6978" y="6930"/>
                    <a:pt x="6966" y="6918"/>
                  </a:cubicBezTo>
                  <a:cubicBezTo>
                    <a:pt x="7787" y="6823"/>
                    <a:pt x="8335" y="6585"/>
                    <a:pt x="8561" y="6299"/>
                  </a:cubicBezTo>
                  <a:cubicBezTo>
                    <a:pt x="8990" y="5763"/>
                    <a:pt x="9097" y="4918"/>
                    <a:pt x="8990" y="4168"/>
                  </a:cubicBezTo>
                  <a:cubicBezTo>
                    <a:pt x="8716" y="2203"/>
                    <a:pt x="7442" y="1191"/>
                    <a:pt x="6704" y="763"/>
                  </a:cubicBezTo>
                  <a:lnTo>
                    <a:pt x="6728" y="763"/>
                  </a:lnTo>
                  <a:cubicBezTo>
                    <a:pt x="6775" y="763"/>
                    <a:pt x="6823" y="751"/>
                    <a:pt x="6870" y="739"/>
                  </a:cubicBezTo>
                  <a:close/>
                  <a:moveTo>
                    <a:pt x="4894" y="608"/>
                  </a:moveTo>
                  <a:cubicBezTo>
                    <a:pt x="4906" y="632"/>
                    <a:pt x="4918" y="644"/>
                    <a:pt x="4930" y="656"/>
                  </a:cubicBezTo>
                  <a:cubicBezTo>
                    <a:pt x="3834" y="1025"/>
                    <a:pt x="1929" y="2037"/>
                    <a:pt x="1489" y="4168"/>
                  </a:cubicBezTo>
                  <a:cubicBezTo>
                    <a:pt x="1334" y="4918"/>
                    <a:pt x="1489" y="5763"/>
                    <a:pt x="2120" y="6299"/>
                  </a:cubicBezTo>
                  <a:cubicBezTo>
                    <a:pt x="2525" y="6633"/>
                    <a:pt x="3525" y="6895"/>
                    <a:pt x="5037" y="6954"/>
                  </a:cubicBezTo>
                  <a:cubicBezTo>
                    <a:pt x="3406" y="6918"/>
                    <a:pt x="2322" y="6645"/>
                    <a:pt x="1906" y="6299"/>
                  </a:cubicBezTo>
                  <a:cubicBezTo>
                    <a:pt x="1275" y="5763"/>
                    <a:pt x="1120" y="4918"/>
                    <a:pt x="1275" y="4168"/>
                  </a:cubicBezTo>
                  <a:cubicBezTo>
                    <a:pt x="1739" y="1918"/>
                    <a:pt x="3822" y="918"/>
                    <a:pt x="4894" y="608"/>
                  </a:cubicBezTo>
                  <a:close/>
                  <a:moveTo>
                    <a:pt x="5192" y="1"/>
                  </a:moveTo>
                  <a:cubicBezTo>
                    <a:pt x="4989" y="1"/>
                    <a:pt x="4811" y="179"/>
                    <a:pt x="4811" y="382"/>
                  </a:cubicBezTo>
                  <a:cubicBezTo>
                    <a:pt x="4811" y="453"/>
                    <a:pt x="4834" y="525"/>
                    <a:pt x="4870" y="584"/>
                  </a:cubicBezTo>
                  <a:cubicBezTo>
                    <a:pt x="3584" y="846"/>
                    <a:pt x="798" y="1846"/>
                    <a:pt x="191" y="4168"/>
                  </a:cubicBezTo>
                  <a:cubicBezTo>
                    <a:pt x="1" y="4906"/>
                    <a:pt x="191" y="5763"/>
                    <a:pt x="989" y="6299"/>
                  </a:cubicBezTo>
                  <a:cubicBezTo>
                    <a:pt x="1525" y="6645"/>
                    <a:pt x="2929" y="6930"/>
                    <a:pt x="5025" y="6954"/>
                  </a:cubicBezTo>
                  <a:cubicBezTo>
                    <a:pt x="4942" y="7026"/>
                    <a:pt x="4882" y="7133"/>
                    <a:pt x="4882" y="7252"/>
                  </a:cubicBezTo>
                  <a:cubicBezTo>
                    <a:pt x="4882" y="7466"/>
                    <a:pt x="5061" y="7633"/>
                    <a:pt x="5263" y="7633"/>
                  </a:cubicBezTo>
                  <a:lnTo>
                    <a:pt x="5882" y="7633"/>
                  </a:lnTo>
                  <a:lnTo>
                    <a:pt x="5882" y="1"/>
                  </a:lnTo>
                  <a:close/>
                  <a:moveTo>
                    <a:pt x="6156" y="1"/>
                  </a:moveTo>
                  <a:lnTo>
                    <a:pt x="6156" y="7633"/>
                  </a:lnTo>
                  <a:lnTo>
                    <a:pt x="6799" y="7633"/>
                  </a:lnTo>
                  <a:cubicBezTo>
                    <a:pt x="7001" y="7633"/>
                    <a:pt x="7168" y="7466"/>
                    <a:pt x="7168" y="7252"/>
                  </a:cubicBezTo>
                  <a:cubicBezTo>
                    <a:pt x="7168" y="7133"/>
                    <a:pt x="7120" y="7026"/>
                    <a:pt x="7025" y="6954"/>
                  </a:cubicBezTo>
                  <a:lnTo>
                    <a:pt x="7013" y="6954"/>
                  </a:lnTo>
                  <a:cubicBezTo>
                    <a:pt x="8525" y="6895"/>
                    <a:pt x="9537" y="6633"/>
                    <a:pt x="9930" y="6299"/>
                  </a:cubicBezTo>
                  <a:cubicBezTo>
                    <a:pt x="10561" y="5763"/>
                    <a:pt x="10716" y="4918"/>
                    <a:pt x="10561" y="4168"/>
                  </a:cubicBezTo>
                  <a:cubicBezTo>
                    <a:pt x="10109" y="1965"/>
                    <a:pt x="8085" y="953"/>
                    <a:pt x="7013" y="632"/>
                  </a:cubicBezTo>
                  <a:cubicBezTo>
                    <a:pt x="7025" y="608"/>
                    <a:pt x="7037" y="596"/>
                    <a:pt x="7049" y="572"/>
                  </a:cubicBezTo>
                  <a:cubicBezTo>
                    <a:pt x="8061" y="834"/>
                    <a:pt x="10299" y="1834"/>
                    <a:pt x="10776" y="4168"/>
                  </a:cubicBezTo>
                  <a:cubicBezTo>
                    <a:pt x="10930" y="4918"/>
                    <a:pt x="10776" y="5763"/>
                    <a:pt x="10145" y="6299"/>
                  </a:cubicBezTo>
                  <a:cubicBezTo>
                    <a:pt x="9728" y="6645"/>
                    <a:pt x="8644" y="6918"/>
                    <a:pt x="7025" y="6954"/>
                  </a:cubicBezTo>
                  <a:cubicBezTo>
                    <a:pt x="9133" y="6930"/>
                    <a:pt x="10526" y="6645"/>
                    <a:pt x="11061" y="6299"/>
                  </a:cubicBezTo>
                  <a:cubicBezTo>
                    <a:pt x="11859" y="5763"/>
                    <a:pt x="12062" y="4918"/>
                    <a:pt x="11859" y="4168"/>
                  </a:cubicBezTo>
                  <a:cubicBezTo>
                    <a:pt x="11228" y="1763"/>
                    <a:pt x="8287" y="787"/>
                    <a:pt x="7061" y="560"/>
                  </a:cubicBezTo>
                  <a:cubicBezTo>
                    <a:pt x="7085" y="501"/>
                    <a:pt x="7109" y="441"/>
                    <a:pt x="7109" y="382"/>
                  </a:cubicBezTo>
                  <a:cubicBezTo>
                    <a:pt x="7109" y="179"/>
                    <a:pt x="6930" y="1"/>
                    <a:pt x="6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920873" y="441329"/>
              <a:ext cx="80146" cy="27646"/>
            </a:xfrm>
            <a:custGeom>
              <a:avLst/>
              <a:gdLst/>
              <a:ahLst/>
              <a:cxnLst/>
              <a:rect l="l" t="t" r="r" b="b"/>
              <a:pathLst>
                <a:path w="2383" h="822" extrusionOk="0">
                  <a:moveTo>
                    <a:pt x="418" y="0"/>
                  </a:moveTo>
                  <a:cubicBezTo>
                    <a:pt x="191" y="0"/>
                    <a:pt x="1" y="191"/>
                    <a:pt x="1" y="417"/>
                  </a:cubicBezTo>
                  <a:cubicBezTo>
                    <a:pt x="1" y="643"/>
                    <a:pt x="191" y="822"/>
                    <a:pt x="418" y="822"/>
                  </a:cubicBezTo>
                  <a:lnTo>
                    <a:pt x="1977" y="822"/>
                  </a:lnTo>
                  <a:cubicBezTo>
                    <a:pt x="2192" y="822"/>
                    <a:pt x="2382" y="643"/>
                    <a:pt x="2382" y="417"/>
                  </a:cubicBezTo>
                  <a:cubicBezTo>
                    <a:pt x="2382" y="191"/>
                    <a:pt x="2192" y="0"/>
                    <a:pt x="1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920873" y="674772"/>
              <a:ext cx="80146" cy="27276"/>
            </a:xfrm>
            <a:custGeom>
              <a:avLst/>
              <a:gdLst/>
              <a:ahLst/>
              <a:cxnLst/>
              <a:rect l="l" t="t" r="r" b="b"/>
              <a:pathLst>
                <a:path w="2383" h="811" extrusionOk="0">
                  <a:moveTo>
                    <a:pt x="418" y="1"/>
                  </a:moveTo>
                  <a:cubicBezTo>
                    <a:pt x="191" y="1"/>
                    <a:pt x="1" y="179"/>
                    <a:pt x="1" y="405"/>
                  </a:cubicBezTo>
                  <a:cubicBezTo>
                    <a:pt x="1" y="632"/>
                    <a:pt x="191" y="810"/>
                    <a:pt x="418" y="810"/>
                  </a:cubicBezTo>
                  <a:lnTo>
                    <a:pt x="1977" y="810"/>
                  </a:lnTo>
                  <a:cubicBezTo>
                    <a:pt x="2192" y="810"/>
                    <a:pt x="2382" y="632"/>
                    <a:pt x="2382" y="405"/>
                  </a:cubicBezTo>
                  <a:cubicBezTo>
                    <a:pt x="2382" y="179"/>
                    <a:pt x="2192" y="1"/>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957330" y="178222"/>
              <a:ext cx="10426" cy="265125"/>
            </a:xfrm>
            <a:custGeom>
              <a:avLst/>
              <a:gdLst/>
              <a:ahLst/>
              <a:cxnLst/>
              <a:rect l="l" t="t" r="r" b="b"/>
              <a:pathLst>
                <a:path w="310" h="7883" extrusionOk="0">
                  <a:moveTo>
                    <a:pt x="0" y="1"/>
                  </a:moveTo>
                  <a:lnTo>
                    <a:pt x="0" y="7883"/>
                  </a:lnTo>
                  <a:lnTo>
                    <a:pt x="310" y="7883"/>
                  </a:ln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2"/>
          <p:cNvGrpSpPr/>
          <p:nvPr/>
        </p:nvGrpSpPr>
        <p:grpSpPr>
          <a:xfrm>
            <a:off x="713235" y="-320798"/>
            <a:ext cx="454235" cy="1066709"/>
            <a:chOff x="4759908" y="178222"/>
            <a:chExt cx="405675" cy="952674"/>
          </a:xfrm>
        </p:grpSpPr>
        <p:sp>
          <p:nvSpPr>
            <p:cNvPr id="30" name="Google Shape;30;p2"/>
            <p:cNvSpPr/>
            <p:nvPr/>
          </p:nvSpPr>
          <p:spPr>
            <a:xfrm>
              <a:off x="4904460" y="818921"/>
              <a:ext cx="112972" cy="128577"/>
            </a:xfrm>
            <a:custGeom>
              <a:avLst/>
              <a:gdLst/>
              <a:ahLst/>
              <a:cxnLst/>
              <a:rect l="l" t="t" r="r" b="b"/>
              <a:pathLst>
                <a:path w="3359" h="3823" extrusionOk="0">
                  <a:moveTo>
                    <a:pt x="1679" y="572"/>
                  </a:moveTo>
                  <a:cubicBezTo>
                    <a:pt x="1727" y="703"/>
                    <a:pt x="1787" y="858"/>
                    <a:pt x="1846" y="1013"/>
                  </a:cubicBezTo>
                  <a:cubicBezTo>
                    <a:pt x="1787" y="1049"/>
                    <a:pt x="1727" y="1084"/>
                    <a:pt x="1679" y="1132"/>
                  </a:cubicBezTo>
                  <a:cubicBezTo>
                    <a:pt x="1632" y="1084"/>
                    <a:pt x="1584" y="1049"/>
                    <a:pt x="1513" y="1013"/>
                  </a:cubicBezTo>
                  <a:cubicBezTo>
                    <a:pt x="1584" y="858"/>
                    <a:pt x="1632" y="703"/>
                    <a:pt x="1679" y="572"/>
                  </a:cubicBezTo>
                  <a:close/>
                  <a:moveTo>
                    <a:pt x="757" y="1068"/>
                  </a:moveTo>
                  <a:cubicBezTo>
                    <a:pt x="913" y="1068"/>
                    <a:pt x="1056" y="1089"/>
                    <a:pt x="1179" y="1132"/>
                  </a:cubicBezTo>
                  <a:cubicBezTo>
                    <a:pt x="1001" y="1489"/>
                    <a:pt x="822" y="1751"/>
                    <a:pt x="679" y="1751"/>
                  </a:cubicBezTo>
                  <a:cubicBezTo>
                    <a:pt x="644" y="1751"/>
                    <a:pt x="477" y="1703"/>
                    <a:pt x="298" y="1120"/>
                  </a:cubicBezTo>
                  <a:cubicBezTo>
                    <a:pt x="459" y="1086"/>
                    <a:pt x="613" y="1068"/>
                    <a:pt x="757" y="1068"/>
                  </a:cubicBezTo>
                  <a:close/>
                  <a:moveTo>
                    <a:pt x="2606" y="1068"/>
                  </a:moveTo>
                  <a:cubicBezTo>
                    <a:pt x="2748" y="1068"/>
                    <a:pt x="2900" y="1086"/>
                    <a:pt x="3061" y="1120"/>
                  </a:cubicBezTo>
                  <a:cubicBezTo>
                    <a:pt x="2882" y="1703"/>
                    <a:pt x="2727" y="1751"/>
                    <a:pt x="2680" y="1751"/>
                  </a:cubicBezTo>
                  <a:cubicBezTo>
                    <a:pt x="2537" y="1751"/>
                    <a:pt x="2358" y="1489"/>
                    <a:pt x="2180" y="1132"/>
                  </a:cubicBezTo>
                  <a:cubicBezTo>
                    <a:pt x="2309" y="1089"/>
                    <a:pt x="2452" y="1068"/>
                    <a:pt x="2606" y="1068"/>
                  </a:cubicBezTo>
                  <a:close/>
                  <a:moveTo>
                    <a:pt x="1679" y="1537"/>
                  </a:moveTo>
                  <a:cubicBezTo>
                    <a:pt x="1810" y="1775"/>
                    <a:pt x="1810" y="2061"/>
                    <a:pt x="1679" y="2287"/>
                  </a:cubicBezTo>
                  <a:cubicBezTo>
                    <a:pt x="1549" y="2061"/>
                    <a:pt x="1549" y="1775"/>
                    <a:pt x="1679" y="1537"/>
                  </a:cubicBezTo>
                  <a:close/>
                  <a:moveTo>
                    <a:pt x="1406" y="1251"/>
                  </a:moveTo>
                  <a:cubicBezTo>
                    <a:pt x="1441" y="1275"/>
                    <a:pt x="1477" y="1299"/>
                    <a:pt x="1513" y="1322"/>
                  </a:cubicBezTo>
                  <a:cubicBezTo>
                    <a:pt x="1263" y="1680"/>
                    <a:pt x="1263" y="2156"/>
                    <a:pt x="1513" y="2501"/>
                  </a:cubicBezTo>
                  <a:cubicBezTo>
                    <a:pt x="1477" y="2537"/>
                    <a:pt x="1441" y="2561"/>
                    <a:pt x="1406" y="2585"/>
                  </a:cubicBezTo>
                  <a:cubicBezTo>
                    <a:pt x="1275" y="2299"/>
                    <a:pt x="1120" y="2049"/>
                    <a:pt x="929" y="1918"/>
                  </a:cubicBezTo>
                  <a:cubicBezTo>
                    <a:pt x="1120" y="1787"/>
                    <a:pt x="1275" y="1525"/>
                    <a:pt x="1406" y="1251"/>
                  </a:cubicBezTo>
                  <a:close/>
                  <a:moveTo>
                    <a:pt x="1953" y="1251"/>
                  </a:moveTo>
                  <a:cubicBezTo>
                    <a:pt x="2084" y="1525"/>
                    <a:pt x="2251" y="1787"/>
                    <a:pt x="2430" y="1918"/>
                  </a:cubicBezTo>
                  <a:cubicBezTo>
                    <a:pt x="2251" y="2049"/>
                    <a:pt x="2084" y="2299"/>
                    <a:pt x="1953" y="2585"/>
                  </a:cubicBezTo>
                  <a:cubicBezTo>
                    <a:pt x="1918" y="2561"/>
                    <a:pt x="1882" y="2537"/>
                    <a:pt x="1846" y="2501"/>
                  </a:cubicBezTo>
                  <a:cubicBezTo>
                    <a:pt x="2096" y="2156"/>
                    <a:pt x="2096" y="1680"/>
                    <a:pt x="1846" y="1322"/>
                  </a:cubicBezTo>
                  <a:cubicBezTo>
                    <a:pt x="1882" y="1299"/>
                    <a:pt x="1918" y="1275"/>
                    <a:pt x="1953" y="1251"/>
                  </a:cubicBezTo>
                  <a:close/>
                  <a:moveTo>
                    <a:pt x="691" y="2084"/>
                  </a:moveTo>
                  <a:cubicBezTo>
                    <a:pt x="822" y="2084"/>
                    <a:pt x="1001" y="2334"/>
                    <a:pt x="1179" y="2692"/>
                  </a:cubicBezTo>
                  <a:cubicBezTo>
                    <a:pt x="1040" y="2738"/>
                    <a:pt x="886" y="2762"/>
                    <a:pt x="719" y="2762"/>
                  </a:cubicBezTo>
                  <a:cubicBezTo>
                    <a:pt x="586" y="2762"/>
                    <a:pt x="446" y="2747"/>
                    <a:pt x="298" y="2715"/>
                  </a:cubicBezTo>
                  <a:cubicBezTo>
                    <a:pt x="477" y="2132"/>
                    <a:pt x="644" y="2084"/>
                    <a:pt x="691" y="2084"/>
                  </a:cubicBezTo>
                  <a:close/>
                  <a:moveTo>
                    <a:pt x="2680" y="2084"/>
                  </a:moveTo>
                  <a:cubicBezTo>
                    <a:pt x="2727" y="2084"/>
                    <a:pt x="2882" y="2132"/>
                    <a:pt x="3061" y="2715"/>
                  </a:cubicBezTo>
                  <a:cubicBezTo>
                    <a:pt x="2913" y="2747"/>
                    <a:pt x="2773" y="2762"/>
                    <a:pt x="2640" y="2762"/>
                  </a:cubicBezTo>
                  <a:cubicBezTo>
                    <a:pt x="2473" y="2762"/>
                    <a:pt x="2319" y="2738"/>
                    <a:pt x="2180" y="2692"/>
                  </a:cubicBezTo>
                  <a:cubicBezTo>
                    <a:pt x="2358" y="2334"/>
                    <a:pt x="2537" y="2084"/>
                    <a:pt x="2680" y="2084"/>
                  </a:cubicBezTo>
                  <a:close/>
                  <a:moveTo>
                    <a:pt x="1679" y="2704"/>
                  </a:moveTo>
                  <a:cubicBezTo>
                    <a:pt x="1727" y="2739"/>
                    <a:pt x="1787" y="2787"/>
                    <a:pt x="1846" y="2823"/>
                  </a:cubicBezTo>
                  <a:cubicBezTo>
                    <a:pt x="1787" y="2977"/>
                    <a:pt x="1727" y="3132"/>
                    <a:pt x="1679" y="3263"/>
                  </a:cubicBezTo>
                  <a:cubicBezTo>
                    <a:pt x="1632" y="3132"/>
                    <a:pt x="1584" y="2977"/>
                    <a:pt x="1513" y="2823"/>
                  </a:cubicBezTo>
                  <a:cubicBezTo>
                    <a:pt x="1584" y="2775"/>
                    <a:pt x="1632" y="2739"/>
                    <a:pt x="1679" y="2704"/>
                  </a:cubicBezTo>
                  <a:close/>
                  <a:moveTo>
                    <a:pt x="1679" y="1"/>
                  </a:moveTo>
                  <a:cubicBezTo>
                    <a:pt x="1620" y="1"/>
                    <a:pt x="1572" y="37"/>
                    <a:pt x="1549" y="96"/>
                  </a:cubicBezTo>
                  <a:cubicBezTo>
                    <a:pt x="1477" y="370"/>
                    <a:pt x="1382" y="644"/>
                    <a:pt x="1275" y="894"/>
                  </a:cubicBezTo>
                  <a:cubicBezTo>
                    <a:pt x="1127" y="843"/>
                    <a:pt x="948" y="808"/>
                    <a:pt x="735" y="808"/>
                  </a:cubicBezTo>
                  <a:cubicBezTo>
                    <a:pt x="552" y="808"/>
                    <a:pt x="344" y="833"/>
                    <a:pt x="108" y="894"/>
                  </a:cubicBezTo>
                  <a:cubicBezTo>
                    <a:pt x="72" y="906"/>
                    <a:pt x="36" y="930"/>
                    <a:pt x="25" y="965"/>
                  </a:cubicBezTo>
                  <a:cubicBezTo>
                    <a:pt x="13" y="989"/>
                    <a:pt x="1" y="1025"/>
                    <a:pt x="13" y="1061"/>
                  </a:cubicBezTo>
                  <a:cubicBezTo>
                    <a:pt x="132" y="1501"/>
                    <a:pt x="275" y="1787"/>
                    <a:pt x="441" y="1918"/>
                  </a:cubicBezTo>
                  <a:cubicBezTo>
                    <a:pt x="275" y="2049"/>
                    <a:pt x="132" y="2334"/>
                    <a:pt x="13" y="2775"/>
                  </a:cubicBezTo>
                  <a:cubicBezTo>
                    <a:pt x="1" y="2811"/>
                    <a:pt x="1" y="2846"/>
                    <a:pt x="25" y="2870"/>
                  </a:cubicBezTo>
                  <a:cubicBezTo>
                    <a:pt x="36" y="2906"/>
                    <a:pt x="72" y="2918"/>
                    <a:pt x="108" y="2930"/>
                  </a:cubicBezTo>
                  <a:cubicBezTo>
                    <a:pt x="346" y="2996"/>
                    <a:pt x="555" y="3024"/>
                    <a:pt x="739" y="3024"/>
                  </a:cubicBezTo>
                  <a:cubicBezTo>
                    <a:pt x="951" y="3024"/>
                    <a:pt x="1128" y="2987"/>
                    <a:pt x="1275" y="2930"/>
                  </a:cubicBezTo>
                  <a:cubicBezTo>
                    <a:pt x="1382" y="3180"/>
                    <a:pt x="1477" y="3466"/>
                    <a:pt x="1549" y="3728"/>
                  </a:cubicBezTo>
                  <a:cubicBezTo>
                    <a:pt x="1572" y="3787"/>
                    <a:pt x="1620" y="3823"/>
                    <a:pt x="1679" y="3823"/>
                  </a:cubicBezTo>
                  <a:cubicBezTo>
                    <a:pt x="1739" y="3823"/>
                    <a:pt x="1787" y="3787"/>
                    <a:pt x="1810" y="3728"/>
                  </a:cubicBezTo>
                  <a:cubicBezTo>
                    <a:pt x="1882" y="3466"/>
                    <a:pt x="1977" y="3180"/>
                    <a:pt x="2084" y="2930"/>
                  </a:cubicBezTo>
                  <a:cubicBezTo>
                    <a:pt x="2231" y="2987"/>
                    <a:pt x="2408" y="3024"/>
                    <a:pt x="2622" y="3024"/>
                  </a:cubicBezTo>
                  <a:cubicBezTo>
                    <a:pt x="2807" y="3024"/>
                    <a:pt x="3020" y="2996"/>
                    <a:pt x="3263" y="2930"/>
                  </a:cubicBezTo>
                  <a:cubicBezTo>
                    <a:pt x="3287" y="2918"/>
                    <a:pt x="3323" y="2906"/>
                    <a:pt x="3334" y="2870"/>
                  </a:cubicBezTo>
                  <a:cubicBezTo>
                    <a:pt x="3358" y="2846"/>
                    <a:pt x="3358" y="2811"/>
                    <a:pt x="3346" y="2775"/>
                  </a:cubicBezTo>
                  <a:cubicBezTo>
                    <a:pt x="3227" y="2334"/>
                    <a:pt x="3084" y="2049"/>
                    <a:pt x="2918" y="1918"/>
                  </a:cubicBezTo>
                  <a:cubicBezTo>
                    <a:pt x="3084" y="1787"/>
                    <a:pt x="3227" y="1501"/>
                    <a:pt x="3346" y="1061"/>
                  </a:cubicBezTo>
                  <a:cubicBezTo>
                    <a:pt x="3358" y="1025"/>
                    <a:pt x="3358" y="989"/>
                    <a:pt x="3334" y="965"/>
                  </a:cubicBezTo>
                  <a:cubicBezTo>
                    <a:pt x="3323" y="930"/>
                    <a:pt x="3287" y="906"/>
                    <a:pt x="3263" y="894"/>
                  </a:cubicBezTo>
                  <a:cubicBezTo>
                    <a:pt x="3021" y="833"/>
                    <a:pt x="2810" y="808"/>
                    <a:pt x="2626" y="808"/>
                  </a:cubicBezTo>
                  <a:cubicBezTo>
                    <a:pt x="2410" y="808"/>
                    <a:pt x="2232" y="843"/>
                    <a:pt x="2084" y="894"/>
                  </a:cubicBezTo>
                  <a:cubicBezTo>
                    <a:pt x="1977" y="644"/>
                    <a:pt x="1882" y="370"/>
                    <a:pt x="1810" y="96"/>
                  </a:cubicBezTo>
                  <a:cubicBezTo>
                    <a:pt x="1787" y="37"/>
                    <a:pt x="1739" y="1"/>
                    <a:pt x="1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956523" y="688393"/>
              <a:ext cx="8845" cy="139373"/>
            </a:xfrm>
            <a:custGeom>
              <a:avLst/>
              <a:gdLst/>
              <a:ahLst/>
              <a:cxnLst/>
              <a:rect l="l" t="t" r="r" b="b"/>
              <a:pathLst>
                <a:path w="263" h="4144" extrusionOk="0">
                  <a:moveTo>
                    <a:pt x="131" y="0"/>
                  </a:moveTo>
                  <a:cubicBezTo>
                    <a:pt x="60" y="0"/>
                    <a:pt x="1" y="60"/>
                    <a:pt x="1" y="131"/>
                  </a:cubicBezTo>
                  <a:lnTo>
                    <a:pt x="1" y="4013"/>
                  </a:lnTo>
                  <a:cubicBezTo>
                    <a:pt x="1" y="4084"/>
                    <a:pt x="60" y="4144"/>
                    <a:pt x="131" y="4144"/>
                  </a:cubicBezTo>
                  <a:cubicBezTo>
                    <a:pt x="203" y="4144"/>
                    <a:pt x="262" y="4084"/>
                    <a:pt x="262" y="4013"/>
                  </a:cubicBezTo>
                  <a:lnTo>
                    <a:pt x="262" y="131"/>
                  </a:lnTo>
                  <a:cubicBezTo>
                    <a:pt x="262" y="60"/>
                    <a:pt x="20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956523" y="939460"/>
              <a:ext cx="8845" cy="70124"/>
            </a:xfrm>
            <a:custGeom>
              <a:avLst/>
              <a:gdLst/>
              <a:ahLst/>
              <a:cxnLst/>
              <a:rect l="l" t="t" r="r" b="b"/>
              <a:pathLst>
                <a:path w="263" h="2085" extrusionOk="0">
                  <a:moveTo>
                    <a:pt x="131" y="1"/>
                  </a:moveTo>
                  <a:cubicBezTo>
                    <a:pt x="60" y="1"/>
                    <a:pt x="1" y="60"/>
                    <a:pt x="1" y="132"/>
                  </a:cubicBezTo>
                  <a:lnTo>
                    <a:pt x="1" y="1953"/>
                  </a:lnTo>
                  <a:cubicBezTo>
                    <a:pt x="1" y="2025"/>
                    <a:pt x="60" y="2084"/>
                    <a:pt x="131" y="2084"/>
                  </a:cubicBezTo>
                  <a:cubicBezTo>
                    <a:pt x="203" y="2084"/>
                    <a:pt x="262" y="2025"/>
                    <a:pt x="262" y="1953"/>
                  </a:cubicBezTo>
                  <a:lnTo>
                    <a:pt x="262" y="132"/>
                  </a:lnTo>
                  <a:cubicBezTo>
                    <a:pt x="262" y="60"/>
                    <a:pt x="203"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943709" y="728046"/>
              <a:ext cx="34877" cy="34843"/>
            </a:xfrm>
            <a:custGeom>
              <a:avLst/>
              <a:gdLst/>
              <a:ahLst/>
              <a:cxnLst/>
              <a:rect l="l" t="t" r="r" b="b"/>
              <a:pathLst>
                <a:path w="1037" h="1036" extrusionOk="0">
                  <a:moveTo>
                    <a:pt x="512" y="0"/>
                  </a:moveTo>
                  <a:cubicBezTo>
                    <a:pt x="227" y="0"/>
                    <a:pt x="1" y="238"/>
                    <a:pt x="1" y="524"/>
                  </a:cubicBezTo>
                  <a:cubicBezTo>
                    <a:pt x="1" y="810"/>
                    <a:pt x="227" y="1036"/>
                    <a:pt x="512" y="1036"/>
                  </a:cubicBezTo>
                  <a:cubicBezTo>
                    <a:pt x="798" y="1036"/>
                    <a:pt x="1036" y="810"/>
                    <a:pt x="1036" y="524"/>
                  </a:cubicBezTo>
                  <a:cubicBezTo>
                    <a:pt x="1036" y="238"/>
                    <a:pt x="798"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908866" y="991927"/>
              <a:ext cx="104160" cy="34473"/>
            </a:xfrm>
            <a:custGeom>
              <a:avLst/>
              <a:gdLst/>
              <a:ahLst/>
              <a:cxnLst/>
              <a:rect l="l" t="t" r="r" b="b"/>
              <a:pathLst>
                <a:path w="3097" h="1025" extrusionOk="0">
                  <a:moveTo>
                    <a:pt x="679" y="0"/>
                  </a:moveTo>
                  <a:cubicBezTo>
                    <a:pt x="298" y="0"/>
                    <a:pt x="1" y="298"/>
                    <a:pt x="1" y="679"/>
                  </a:cubicBezTo>
                  <a:lnTo>
                    <a:pt x="1" y="1024"/>
                  </a:lnTo>
                  <a:lnTo>
                    <a:pt x="3096" y="1024"/>
                  </a:lnTo>
                  <a:lnTo>
                    <a:pt x="3096" y="679"/>
                  </a:lnTo>
                  <a:cubicBezTo>
                    <a:pt x="3096" y="298"/>
                    <a:pt x="2799" y="0"/>
                    <a:pt x="2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908866"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006568"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967319" y="1026366"/>
              <a:ext cx="6861" cy="104530"/>
            </a:xfrm>
            <a:custGeom>
              <a:avLst/>
              <a:gdLst/>
              <a:ahLst/>
              <a:cxnLst/>
              <a:rect l="l" t="t" r="r" b="b"/>
              <a:pathLst>
                <a:path w="204" h="3108" extrusionOk="0">
                  <a:moveTo>
                    <a:pt x="1" y="0"/>
                  </a:moveTo>
                  <a:lnTo>
                    <a:pt x="1" y="3108"/>
                  </a:lnTo>
                  <a:lnTo>
                    <a:pt x="203" y="3108"/>
                  </a:lnTo>
                  <a:lnTo>
                    <a:pt x="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986961"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948115"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928507"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759908" y="443313"/>
              <a:ext cx="405675" cy="256717"/>
            </a:xfrm>
            <a:custGeom>
              <a:avLst/>
              <a:gdLst/>
              <a:ahLst/>
              <a:cxnLst/>
              <a:rect l="l" t="t" r="r" b="b"/>
              <a:pathLst>
                <a:path w="12062" h="7633" extrusionOk="0">
                  <a:moveTo>
                    <a:pt x="5192" y="1"/>
                  </a:moveTo>
                  <a:cubicBezTo>
                    <a:pt x="4989" y="1"/>
                    <a:pt x="4811" y="179"/>
                    <a:pt x="4811" y="382"/>
                  </a:cubicBezTo>
                  <a:cubicBezTo>
                    <a:pt x="4811" y="453"/>
                    <a:pt x="4834" y="525"/>
                    <a:pt x="4870" y="584"/>
                  </a:cubicBezTo>
                  <a:cubicBezTo>
                    <a:pt x="3846" y="799"/>
                    <a:pt x="1870" y="1465"/>
                    <a:pt x="810" y="2906"/>
                  </a:cubicBezTo>
                  <a:cubicBezTo>
                    <a:pt x="536" y="3275"/>
                    <a:pt x="310" y="3692"/>
                    <a:pt x="191" y="4168"/>
                  </a:cubicBezTo>
                  <a:cubicBezTo>
                    <a:pt x="1" y="4918"/>
                    <a:pt x="191" y="5763"/>
                    <a:pt x="989" y="6299"/>
                  </a:cubicBezTo>
                  <a:cubicBezTo>
                    <a:pt x="1525" y="6645"/>
                    <a:pt x="2929" y="6930"/>
                    <a:pt x="5025" y="6954"/>
                  </a:cubicBezTo>
                  <a:cubicBezTo>
                    <a:pt x="4942" y="7026"/>
                    <a:pt x="4882" y="7133"/>
                    <a:pt x="4882" y="7252"/>
                  </a:cubicBezTo>
                  <a:cubicBezTo>
                    <a:pt x="4882" y="7466"/>
                    <a:pt x="5049" y="7633"/>
                    <a:pt x="5263" y="7633"/>
                  </a:cubicBezTo>
                  <a:lnTo>
                    <a:pt x="6799" y="7633"/>
                  </a:lnTo>
                  <a:cubicBezTo>
                    <a:pt x="7001" y="7633"/>
                    <a:pt x="7168" y="7466"/>
                    <a:pt x="7168" y="7252"/>
                  </a:cubicBezTo>
                  <a:cubicBezTo>
                    <a:pt x="7168" y="7133"/>
                    <a:pt x="7120" y="7026"/>
                    <a:pt x="7025" y="6954"/>
                  </a:cubicBezTo>
                  <a:cubicBezTo>
                    <a:pt x="7418" y="6954"/>
                    <a:pt x="7775" y="6942"/>
                    <a:pt x="8109" y="6918"/>
                  </a:cubicBezTo>
                  <a:lnTo>
                    <a:pt x="8121" y="6918"/>
                  </a:lnTo>
                  <a:cubicBezTo>
                    <a:pt x="9621" y="6823"/>
                    <a:pt x="10621" y="6585"/>
                    <a:pt x="11061" y="6299"/>
                  </a:cubicBezTo>
                  <a:cubicBezTo>
                    <a:pt x="11859" y="5763"/>
                    <a:pt x="12062" y="4918"/>
                    <a:pt x="11859" y="4168"/>
                  </a:cubicBezTo>
                  <a:cubicBezTo>
                    <a:pt x="11240" y="1763"/>
                    <a:pt x="8287" y="787"/>
                    <a:pt x="7061" y="560"/>
                  </a:cubicBezTo>
                  <a:cubicBezTo>
                    <a:pt x="7085" y="501"/>
                    <a:pt x="7109" y="441"/>
                    <a:pt x="7109" y="382"/>
                  </a:cubicBezTo>
                  <a:cubicBezTo>
                    <a:pt x="7109" y="179"/>
                    <a:pt x="6930" y="1"/>
                    <a:pt x="6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759908" y="443313"/>
              <a:ext cx="405675" cy="256717"/>
            </a:xfrm>
            <a:custGeom>
              <a:avLst/>
              <a:gdLst/>
              <a:ahLst/>
              <a:cxnLst/>
              <a:rect l="l" t="t" r="r" b="b"/>
              <a:pathLst>
                <a:path w="12062" h="7633" extrusionOk="0">
                  <a:moveTo>
                    <a:pt x="5799" y="763"/>
                  </a:moveTo>
                  <a:cubicBezTo>
                    <a:pt x="5394" y="1180"/>
                    <a:pt x="4739" y="2156"/>
                    <a:pt x="4596" y="4097"/>
                  </a:cubicBezTo>
                  <a:cubicBezTo>
                    <a:pt x="4537" y="4847"/>
                    <a:pt x="4596" y="5704"/>
                    <a:pt x="4823" y="6228"/>
                  </a:cubicBezTo>
                  <a:cubicBezTo>
                    <a:pt x="4930" y="6490"/>
                    <a:pt x="5180" y="6752"/>
                    <a:pt x="5537" y="6871"/>
                  </a:cubicBezTo>
                  <a:lnTo>
                    <a:pt x="5323" y="6871"/>
                  </a:lnTo>
                  <a:cubicBezTo>
                    <a:pt x="4954" y="6752"/>
                    <a:pt x="4715" y="6490"/>
                    <a:pt x="4608" y="6228"/>
                  </a:cubicBezTo>
                  <a:cubicBezTo>
                    <a:pt x="4382" y="5692"/>
                    <a:pt x="4323" y="4847"/>
                    <a:pt x="4382" y="4097"/>
                  </a:cubicBezTo>
                  <a:cubicBezTo>
                    <a:pt x="4525" y="2156"/>
                    <a:pt x="5180" y="1180"/>
                    <a:pt x="5585" y="763"/>
                  </a:cubicBezTo>
                  <a:close/>
                  <a:moveTo>
                    <a:pt x="6478" y="763"/>
                  </a:moveTo>
                  <a:cubicBezTo>
                    <a:pt x="6870" y="1180"/>
                    <a:pt x="7537" y="2156"/>
                    <a:pt x="7680" y="4097"/>
                  </a:cubicBezTo>
                  <a:cubicBezTo>
                    <a:pt x="7728" y="4847"/>
                    <a:pt x="7680" y="5692"/>
                    <a:pt x="7454" y="6228"/>
                  </a:cubicBezTo>
                  <a:cubicBezTo>
                    <a:pt x="7335" y="6490"/>
                    <a:pt x="7097" y="6752"/>
                    <a:pt x="6728" y="6871"/>
                  </a:cubicBezTo>
                  <a:lnTo>
                    <a:pt x="6597" y="6871"/>
                  </a:lnTo>
                  <a:cubicBezTo>
                    <a:pt x="6954" y="6752"/>
                    <a:pt x="7204" y="6490"/>
                    <a:pt x="7311" y="6228"/>
                  </a:cubicBezTo>
                  <a:cubicBezTo>
                    <a:pt x="7537" y="5692"/>
                    <a:pt x="7597" y="4847"/>
                    <a:pt x="7537" y="4097"/>
                  </a:cubicBezTo>
                  <a:cubicBezTo>
                    <a:pt x="7394" y="2156"/>
                    <a:pt x="6739" y="1180"/>
                    <a:pt x="6335" y="763"/>
                  </a:cubicBezTo>
                  <a:close/>
                  <a:moveTo>
                    <a:pt x="5346" y="763"/>
                  </a:moveTo>
                  <a:cubicBezTo>
                    <a:pt x="4608" y="1191"/>
                    <a:pt x="3334" y="2203"/>
                    <a:pt x="3060" y="4168"/>
                  </a:cubicBezTo>
                  <a:cubicBezTo>
                    <a:pt x="2953" y="4918"/>
                    <a:pt x="3060" y="5763"/>
                    <a:pt x="3489" y="6299"/>
                  </a:cubicBezTo>
                  <a:cubicBezTo>
                    <a:pt x="3727" y="6585"/>
                    <a:pt x="4275" y="6823"/>
                    <a:pt x="5085" y="6918"/>
                  </a:cubicBezTo>
                  <a:cubicBezTo>
                    <a:pt x="5073" y="6930"/>
                    <a:pt x="5061" y="6930"/>
                    <a:pt x="5061" y="6942"/>
                  </a:cubicBezTo>
                  <a:cubicBezTo>
                    <a:pt x="4144" y="6859"/>
                    <a:pt x="3525" y="6609"/>
                    <a:pt x="3275" y="6299"/>
                  </a:cubicBezTo>
                  <a:cubicBezTo>
                    <a:pt x="2846" y="5763"/>
                    <a:pt x="2739" y="4918"/>
                    <a:pt x="2846" y="4168"/>
                  </a:cubicBezTo>
                  <a:cubicBezTo>
                    <a:pt x="3120" y="2192"/>
                    <a:pt x="4406" y="1180"/>
                    <a:pt x="5144" y="763"/>
                  </a:cubicBezTo>
                  <a:close/>
                  <a:moveTo>
                    <a:pt x="6870" y="739"/>
                  </a:moveTo>
                  <a:cubicBezTo>
                    <a:pt x="7597" y="1144"/>
                    <a:pt x="8918" y="2156"/>
                    <a:pt x="9204" y="4168"/>
                  </a:cubicBezTo>
                  <a:cubicBezTo>
                    <a:pt x="9311" y="4918"/>
                    <a:pt x="9204" y="5763"/>
                    <a:pt x="8775" y="6299"/>
                  </a:cubicBezTo>
                  <a:cubicBezTo>
                    <a:pt x="8525" y="6609"/>
                    <a:pt x="7918" y="6859"/>
                    <a:pt x="7001" y="6942"/>
                  </a:cubicBezTo>
                  <a:cubicBezTo>
                    <a:pt x="6990" y="6930"/>
                    <a:pt x="6978" y="6930"/>
                    <a:pt x="6966" y="6918"/>
                  </a:cubicBezTo>
                  <a:cubicBezTo>
                    <a:pt x="7787" y="6823"/>
                    <a:pt x="8335" y="6585"/>
                    <a:pt x="8561" y="6299"/>
                  </a:cubicBezTo>
                  <a:cubicBezTo>
                    <a:pt x="8990" y="5763"/>
                    <a:pt x="9097" y="4918"/>
                    <a:pt x="8990" y="4168"/>
                  </a:cubicBezTo>
                  <a:cubicBezTo>
                    <a:pt x="8716" y="2203"/>
                    <a:pt x="7442" y="1191"/>
                    <a:pt x="6704" y="763"/>
                  </a:cubicBezTo>
                  <a:lnTo>
                    <a:pt x="6728" y="763"/>
                  </a:lnTo>
                  <a:cubicBezTo>
                    <a:pt x="6775" y="763"/>
                    <a:pt x="6823" y="751"/>
                    <a:pt x="6870" y="739"/>
                  </a:cubicBezTo>
                  <a:close/>
                  <a:moveTo>
                    <a:pt x="4894" y="608"/>
                  </a:moveTo>
                  <a:cubicBezTo>
                    <a:pt x="4906" y="632"/>
                    <a:pt x="4918" y="644"/>
                    <a:pt x="4930" y="656"/>
                  </a:cubicBezTo>
                  <a:cubicBezTo>
                    <a:pt x="3834" y="1025"/>
                    <a:pt x="1929" y="2037"/>
                    <a:pt x="1489" y="4168"/>
                  </a:cubicBezTo>
                  <a:cubicBezTo>
                    <a:pt x="1334" y="4918"/>
                    <a:pt x="1489" y="5763"/>
                    <a:pt x="2120" y="6299"/>
                  </a:cubicBezTo>
                  <a:cubicBezTo>
                    <a:pt x="2525" y="6633"/>
                    <a:pt x="3525" y="6895"/>
                    <a:pt x="5037" y="6954"/>
                  </a:cubicBezTo>
                  <a:cubicBezTo>
                    <a:pt x="3406" y="6918"/>
                    <a:pt x="2322" y="6645"/>
                    <a:pt x="1906" y="6299"/>
                  </a:cubicBezTo>
                  <a:cubicBezTo>
                    <a:pt x="1275" y="5763"/>
                    <a:pt x="1120" y="4918"/>
                    <a:pt x="1275" y="4168"/>
                  </a:cubicBezTo>
                  <a:cubicBezTo>
                    <a:pt x="1739" y="1918"/>
                    <a:pt x="3822" y="918"/>
                    <a:pt x="4894" y="608"/>
                  </a:cubicBezTo>
                  <a:close/>
                  <a:moveTo>
                    <a:pt x="5192" y="1"/>
                  </a:moveTo>
                  <a:cubicBezTo>
                    <a:pt x="4989" y="1"/>
                    <a:pt x="4811" y="179"/>
                    <a:pt x="4811" y="382"/>
                  </a:cubicBezTo>
                  <a:cubicBezTo>
                    <a:pt x="4811" y="453"/>
                    <a:pt x="4834" y="525"/>
                    <a:pt x="4870" y="584"/>
                  </a:cubicBezTo>
                  <a:cubicBezTo>
                    <a:pt x="3584" y="846"/>
                    <a:pt x="798" y="1846"/>
                    <a:pt x="191" y="4168"/>
                  </a:cubicBezTo>
                  <a:cubicBezTo>
                    <a:pt x="1" y="4906"/>
                    <a:pt x="191" y="5763"/>
                    <a:pt x="989" y="6299"/>
                  </a:cubicBezTo>
                  <a:cubicBezTo>
                    <a:pt x="1525" y="6645"/>
                    <a:pt x="2929" y="6930"/>
                    <a:pt x="5025" y="6954"/>
                  </a:cubicBezTo>
                  <a:cubicBezTo>
                    <a:pt x="4942" y="7026"/>
                    <a:pt x="4882" y="7133"/>
                    <a:pt x="4882" y="7252"/>
                  </a:cubicBezTo>
                  <a:cubicBezTo>
                    <a:pt x="4882" y="7466"/>
                    <a:pt x="5061" y="7633"/>
                    <a:pt x="5263" y="7633"/>
                  </a:cubicBezTo>
                  <a:lnTo>
                    <a:pt x="5882" y="7633"/>
                  </a:lnTo>
                  <a:lnTo>
                    <a:pt x="5882" y="1"/>
                  </a:lnTo>
                  <a:close/>
                  <a:moveTo>
                    <a:pt x="6156" y="1"/>
                  </a:moveTo>
                  <a:lnTo>
                    <a:pt x="6156" y="7633"/>
                  </a:lnTo>
                  <a:lnTo>
                    <a:pt x="6799" y="7633"/>
                  </a:lnTo>
                  <a:cubicBezTo>
                    <a:pt x="7001" y="7633"/>
                    <a:pt x="7168" y="7466"/>
                    <a:pt x="7168" y="7252"/>
                  </a:cubicBezTo>
                  <a:cubicBezTo>
                    <a:pt x="7168" y="7133"/>
                    <a:pt x="7120" y="7026"/>
                    <a:pt x="7025" y="6954"/>
                  </a:cubicBezTo>
                  <a:lnTo>
                    <a:pt x="7013" y="6954"/>
                  </a:lnTo>
                  <a:cubicBezTo>
                    <a:pt x="8525" y="6895"/>
                    <a:pt x="9537" y="6633"/>
                    <a:pt x="9930" y="6299"/>
                  </a:cubicBezTo>
                  <a:cubicBezTo>
                    <a:pt x="10561" y="5763"/>
                    <a:pt x="10716" y="4918"/>
                    <a:pt x="10561" y="4168"/>
                  </a:cubicBezTo>
                  <a:cubicBezTo>
                    <a:pt x="10109" y="1965"/>
                    <a:pt x="8085" y="953"/>
                    <a:pt x="7013" y="632"/>
                  </a:cubicBezTo>
                  <a:cubicBezTo>
                    <a:pt x="7025" y="608"/>
                    <a:pt x="7037" y="596"/>
                    <a:pt x="7049" y="572"/>
                  </a:cubicBezTo>
                  <a:cubicBezTo>
                    <a:pt x="8061" y="834"/>
                    <a:pt x="10299" y="1834"/>
                    <a:pt x="10776" y="4168"/>
                  </a:cubicBezTo>
                  <a:cubicBezTo>
                    <a:pt x="10930" y="4918"/>
                    <a:pt x="10776" y="5763"/>
                    <a:pt x="10145" y="6299"/>
                  </a:cubicBezTo>
                  <a:cubicBezTo>
                    <a:pt x="9728" y="6645"/>
                    <a:pt x="8644" y="6918"/>
                    <a:pt x="7025" y="6954"/>
                  </a:cubicBezTo>
                  <a:cubicBezTo>
                    <a:pt x="9133" y="6930"/>
                    <a:pt x="10526" y="6645"/>
                    <a:pt x="11061" y="6299"/>
                  </a:cubicBezTo>
                  <a:cubicBezTo>
                    <a:pt x="11859" y="5763"/>
                    <a:pt x="12062" y="4918"/>
                    <a:pt x="11859" y="4168"/>
                  </a:cubicBezTo>
                  <a:cubicBezTo>
                    <a:pt x="11228" y="1763"/>
                    <a:pt x="8287" y="787"/>
                    <a:pt x="7061" y="560"/>
                  </a:cubicBezTo>
                  <a:cubicBezTo>
                    <a:pt x="7085" y="501"/>
                    <a:pt x="7109" y="441"/>
                    <a:pt x="7109" y="382"/>
                  </a:cubicBezTo>
                  <a:cubicBezTo>
                    <a:pt x="7109" y="179"/>
                    <a:pt x="6930" y="1"/>
                    <a:pt x="6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920873" y="441329"/>
              <a:ext cx="80146" cy="27646"/>
            </a:xfrm>
            <a:custGeom>
              <a:avLst/>
              <a:gdLst/>
              <a:ahLst/>
              <a:cxnLst/>
              <a:rect l="l" t="t" r="r" b="b"/>
              <a:pathLst>
                <a:path w="2383" h="822" extrusionOk="0">
                  <a:moveTo>
                    <a:pt x="418" y="0"/>
                  </a:moveTo>
                  <a:cubicBezTo>
                    <a:pt x="191" y="0"/>
                    <a:pt x="1" y="191"/>
                    <a:pt x="1" y="417"/>
                  </a:cubicBezTo>
                  <a:cubicBezTo>
                    <a:pt x="1" y="643"/>
                    <a:pt x="191" y="822"/>
                    <a:pt x="418" y="822"/>
                  </a:cubicBezTo>
                  <a:lnTo>
                    <a:pt x="1977" y="822"/>
                  </a:lnTo>
                  <a:cubicBezTo>
                    <a:pt x="2192" y="822"/>
                    <a:pt x="2382" y="643"/>
                    <a:pt x="2382" y="417"/>
                  </a:cubicBezTo>
                  <a:cubicBezTo>
                    <a:pt x="2382" y="191"/>
                    <a:pt x="2192" y="0"/>
                    <a:pt x="1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920873" y="674772"/>
              <a:ext cx="80146" cy="27276"/>
            </a:xfrm>
            <a:custGeom>
              <a:avLst/>
              <a:gdLst/>
              <a:ahLst/>
              <a:cxnLst/>
              <a:rect l="l" t="t" r="r" b="b"/>
              <a:pathLst>
                <a:path w="2383" h="811" extrusionOk="0">
                  <a:moveTo>
                    <a:pt x="418" y="1"/>
                  </a:moveTo>
                  <a:cubicBezTo>
                    <a:pt x="191" y="1"/>
                    <a:pt x="1" y="179"/>
                    <a:pt x="1" y="405"/>
                  </a:cubicBezTo>
                  <a:cubicBezTo>
                    <a:pt x="1" y="632"/>
                    <a:pt x="191" y="810"/>
                    <a:pt x="418" y="810"/>
                  </a:cubicBezTo>
                  <a:lnTo>
                    <a:pt x="1977" y="810"/>
                  </a:lnTo>
                  <a:cubicBezTo>
                    <a:pt x="2192" y="810"/>
                    <a:pt x="2382" y="632"/>
                    <a:pt x="2382" y="405"/>
                  </a:cubicBezTo>
                  <a:cubicBezTo>
                    <a:pt x="2382" y="179"/>
                    <a:pt x="2192" y="1"/>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957330" y="178222"/>
              <a:ext cx="10426" cy="265125"/>
            </a:xfrm>
            <a:custGeom>
              <a:avLst/>
              <a:gdLst/>
              <a:ahLst/>
              <a:cxnLst/>
              <a:rect l="l" t="t" r="r" b="b"/>
              <a:pathLst>
                <a:path w="310" h="7883" extrusionOk="0">
                  <a:moveTo>
                    <a:pt x="0" y="1"/>
                  </a:moveTo>
                  <a:lnTo>
                    <a:pt x="0" y="7883"/>
                  </a:lnTo>
                  <a:lnTo>
                    <a:pt x="310" y="7883"/>
                  </a:ln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47;p2"/>
          <p:cNvGrpSpPr/>
          <p:nvPr/>
        </p:nvGrpSpPr>
        <p:grpSpPr>
          <a:xfrm rot="-858299">
            <a:off x="4254238" y="443524"/>
            <a:ext cx="270210" cy="265676"/>
            <a:chOff x="5498309" y="2024680"/>
            <a:chExt cx="687583" cy="676047"/>
          </a:xfrm>
        </p:grpSpPr>
        <p:sp>
          <p:nvSpPr>
            <p:cNvPr id="48" name="Google Shape;48;p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2"/>
          <p:cNvGrpSpPr/>
          <p:nvPr/>
        </p:nvGrpSpPr>
        <p:grpSpPr>
          <a:xfrm rot="-3706556">
            <a:off x="8736361" y="2980314"/>
            <a:ext cx="201802" cy="198416"/>
            <a:chOff x="5498309" y="2024680"/>
            <a:chExt cx="687583" cy="676047"/>
          </a:xfrm>
        </p:grpSpPr>
        <p:sp>
          <p:nvSpPr>
            <p:cNvPr id="77" name="Google Shape;77;p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05;p2"/>
          <p:cNvGrpSpPr/>
          <p:nvPr/>
        </p:nvGrpSpPr>
        <p:grpSpPr>
          <a:xfrm rot="1572577">
            <a:off x="8727588" y="2149044"/>
            <a:ext cx="153659" cy="151081"/>
            <a:chOff x="5498309" y="2024680"/>
            <a:chExt cx="687583" cy="676047"/>
          </a:xfrm>
        </p:grpSpPr>
        <p:sp>
          <p:nvSpPr>
            <p:cNvPr id="106" name="Google Shape;106;p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 name="Google Shape;134;p2"/>
          <p:cNvGrpSpPr/>
          <p:nvPr/>
        </p:nvGrpSpPr>
        <p:grpSpPr>
          <a:xfrm>
            <a:off x="5939472" y="-32238"/>
            <a:ext cx="153606" cy="151029"/>
            <a:chOff x="5498309" y="2024680"/>
            <a:chExt cx="687583" cy="676047"/>
          </a:xfrm>
        </p:grpSpPr>
        <p:sp>
          <p:nvSpPr>
            <p:cNvPr id="135" name="Google Shape;135;p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2"/>
          <p:cNvGrpSpPr/>
          <p:nvPr/>
        </p:nvGrpSpPr>
        <p:grpSpPr>
          <a:xfrm rot="4049092">
            <a:off x="5901993" y="4533109"/>
            <a:ext cx="228579" cy="224718"/>
            <a:chOff x="5498309" y="2024680"/>
            <a:chExt cx="687583" cy="676047"/>
          </a:xfrm>
        </p:grpSpPr>
        <p:sp>
          <p:nvSpPr>
            <p:cNvPr id="164" name="Google Shape;164;p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2"/>
          <p:cNvGrpSpPr/>
          <p:nvPr/>
        </p:nvGrpSpPr>
        <p:grpSpPr>
          <a:xfrm rot="4470192">
            <a:off x="104521" y="2517799"/>
            <a:ext cx="270211" cy="265678"/>
            <a:chOff x="5498309" y="2024680"/>
            <a:chExt cx="687583" cy="676047"/>
          </a:xfrm>
        </p:grpSpPr>
        <p:sp>
          <p:nvSpPr>
            <p:cNvPr id="193" name="Google Shape;193;p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2"/>
          <p:cNvGrpSpPr/>
          <p:nvPr/>
        </p:nvGrpSpPr>
        <p:grpSpPr>
          <a:xfrm>
            <a:off x="4553087" y="4604008"/>
            <a:ext cx="270220" cy="265686"/>
            <a:chOff x="5498309" y="2024680"/>
            <a:chExt cx="687583" cy="676047"/>
          </a:xfrm>
        </p:grpSpPr>
        <p:sp>
          <p:nvSpPr>
            <p:cNvPr id="222" name="Google Shape;222;p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24"/>
        <p:cNvGrpSpPr/>
        <p:nvPr/>
      </p:nvGrpSpPr>
      <p:grpSpPr>
        <a:xfrm>
          <a:off x="0" y="0"/>
          <a:ext cx="0" cy="0"/>
          <a:chOff x="0" y="0"/>
          <a:chExt cx="0" cy="0"/>
        </a:xfrm>
      </p:grpSpPr>
      <p:sp>
        <p:nvSpPr>
          <p:cNvPr id="2125" name="Google Shape;2125;p11"/>
          <p:cNvSpPr txBox="1">
            <a:spLocks noGrp="1"/>
          </p:cNvSpPr>
          <p:nvPr>
            <p:ph type="title" hasCustomPrompt="1"/>
          </p:nvPr>
        </p:nvSpPr>
        <p:spPr>
          <a:xfrm>
            <a:off x="713225" y="1608000"/>
            <a:ext cx="7717500" cy="143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126" name="Google Shape;2126;p11"/>
          <p:cNvSpPr txBox="1">
            <a:spLocks noGrp="1"/>
          </p:cNvSpPr>
          <p:nvPr>
            <p:ph type="subTitle" idx="1"/>
          </p:nvPr>
        </p:nvSpPr>
        <p:spPr>
          <a:xfrm>
            <a:off x="1284000" y="3038400"/>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2127" name="Google Shape;2127;p11"/>
          <p:cNvGrpSpPr/>
          <p:nvPr/>
        </p:nvGrpSpPr>
        <p:grpSpPr>
          <a:xfrm>
            <a:off x="147933" y="2694"/>
            <a:ext cx="8921072" cy="4931460"/>
            <a:chOff x="147933" y="2694"/>
            <a:chExt cx="8921072" cy="4931460"/>
          </a:xfrm>
        </p:grpSpPr>
        <p:grpSp>
          <p:nvGrpSpPr>
            <p:cNvPr id="2128" name="Google Shape;2128;p11"/>
            <p:cNvGrpSpPr/>
            <p:nvPr/>
          </p:nvGrpSpPr>
          <p:grpSpPr>
            <a:xfrm rot="10800000">
              <a:off x="6640593" y="600830"/>
              <a:ext cx="153675" cy="151096"/>
              <a:chOff x="5498309" y="2024680"/>
              <a:chExt cx="687583" cy="676047"/>
            </a:xfrm>
          </p:grpSpPr>
          <p:sp>
            <p:nvSpPr>
              <p:cNvPr id="2129" name="Google Shape;2129;p1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 name="Google Shape;2157;p11"/>
            <p:cNvGrpSpPr/>
            <p:nvPr/>
          </p:nvGrpSpPr>
          <p:grpSpPr>
            <a:xfrm rot="-8668460">
              <a:off x="4734113" y="48187"/>
              <a:ext cx="228615" cy="224725"/>
              <a:chOff x="5498309" y="2024680"/>
              <a:chExt cx="687583" cy="676047"/>
            </a:xfrm>
          </p:grpSpPr>
          <p:sp>
            <p:nvSpPr>
              <p:cNvPr id="2158" name="Google Shape;2158;p1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 name="Google Shape;2186;p11"/>
            <p:cNvGrpSpPr/>
            <p:nvPr/>
          </p:nvGrpSpPr>
          <p:grpSpPr>
            <a:xfrm rot="7093444">
              <a:off x="182163" y="3002741"/>
              <a:ext cx="201802" cy="198416"/>
              <a:chOff x="5498309" y="2024680"/>
              <a:chExt cx="687583" cy="676047"/>
            </a:xfrm>
          </p:grpSpPr>
          <p:sp>
            <p:nvSpPr>
              <p:cNvPr id="2187" name="Google Shape;2187;p1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1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1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11"/>
            <p:cNvGrpSpPr/>
            <p:nvPr/>
          </p:nvGrpSpPr>
          <p:grpSpPr>
            <a:xfrm rot="-9227423">
              <a:off x="540868" y="894897"/>
              <a:ext cx="153659" cy="151081"/>
              <a:chOff x="5498309" y="2024680"/>
              <a:chExt cx="687583" cy="676047"/>
            </a:xfrm>
          </p:grpSpPr>
          <p:sp>
            <p:nvSpPr>
              <p:cNvPr id="2216" name="Google Shape;2216;p1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 name="Google Shape;2244;p11"/>
            <p:cNvGrpSpPr/>
            <p:nvPr/>
          </p:nvGrpSpPr>
          <p:grpSpPr>
            <a:xfrm rot="10800000">
              <a:off x="8915400" y="4051056"/>
              <a:ext cx="153606" cy="151029"/>
              <a:chOff x="5498309" y="2024680"/>
              <a:chExt cx="687583" cy="676047"/>
            </a:xfrm>
          </p:grpSpPr>
          <p:sp>
            <p:nvSpPr>
              <p:cNvPr id="2245" name="Google Shape;2245;p1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11"/>
            <p:cNvGrpSpPr/>
            <p:nvPr/>
          </p:nvGrpSpPr>
          <p:grpSpPr>
            <a:xfrm rot="-6750908">
              <a:off x="8168905" y="1467819"/>
              <a:ext cx="228579" cy="224718"/>
              <a:chOff x="5498309" y="2024680"/>
              <a:chExt cx="687583" cy="676047"/>
            </a:xfrm>
          </p:grpSpPr>
          <p:sp>
            <p:nvSpPr>
              <p:cNvPr id="2274" name="Google Shape;2274;p1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2" name="Google Shape;2302;p11"/>
            <p:cNvGrpSpPr/>
            <p:nvPr/>
          </p:nvGrpSpPr>
          <p:grpSpPr>
            <a:xfrm rot="-6750908">
              <a:off x="5152805" y="4673219"/>
              <a:ext cx="228579" cy="224718"/>
              <a:chOff x="5498309" y="2024680"/>
              <a:chExt cx="687583" cy="676047"/>
            </a:xfrm>
          </p:grpSpPr>
          <p:sp>
            <p:nvSpPr>
              <p:cNvPr id="2303" name="Google Shape;2303;p1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11"/>
            <p:cNvGrpSpPr/>
            <p:nvPr/>
          </p:nvGrpSpPr>
          <p:grpSpPr>
            <a:xfrm rot="-6750908">
              <a:off x="879230" y="4343057"/>
              <a:ext cx="228579" cy="224718"/>
              <a:chOff x="5498309" y="2024680"/>
              <a:chExt cx="687583" cy="676047"/>
            </a:xfrm>
          </p:grpSpPr>
          <p:sp>
            <p:nvSpPr>
              <p:cNvPr id="2332" name="Google Shape;2332;p1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60" name="Google Shape;2360;p11"/>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1"/>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3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363"/>
        <p:cNvGrpSpPr/>
        <p:nvPr/>
      </p:nvGrpSpPr>
      <p:grpSpPr>
        <a:xfrm>
          <a:off x="0" y="0"/>
          <a:ext cx="0" cy="0"/>
          <a:chOff x="0" y="0"/>
          <a:chExt cx="0" cy="0"/>
        </a:xfrm>
      </p:grpSpPr>
      <p:sp>
        <p:nvSpPr>
          <p:cNvPr id="2364" name="Google Shape;236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65" name="Google Shape;2365;p13"/>
          <p:cNvSpPr txBox="1">
            <a:spLocks noGrp="1"/>
          </p:cNvSpPr>
          <p:nvPr>
            <p:ph type="subTitle" idx="1"/>
          </p:nvPr>
        </p:nvSpPr>
        <p:spPr>
          <a:xfrm>
            <a:off x="4660115" y="2202700"/>
            <a:ext cx="2463000" cy="50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Font typeface="Rokkitt Light"/>
              <a:buNone/>
              <a:defRPr/>
            </a:lvl1pPr>
            <a:lvl2pPr lvl="1"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2pPr>
            <a:lvl3pPr lvl="2"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3pPr>
            <a:lvl4pPr lvl="3"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4pPr>
            <a:lvl5pPr lvl="4"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5pPr>
            <a:lvl6pPr lvl="5"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6pPr>
            <a:lvl7pPr lvl="6"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7pPr>
            <a:lvl8pPr lvl="7"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8pPr>
            <a:lvl9pPr lvl="8"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9pPr>
          </a:lstStyle>
          <a:p>
            <a:endParaRPr/>
          </a:p>
        </p:txBody>
      </p:sp>
      <p:sp>
        <p:nvSpPr>
          <p:cNvPr id="2366" name="Google Shape;2366;p13"/>
          <p:cNvSpPr txBox="1">
            <a:spLocks noGrp="1"/>
          </p:cNvSpPr>
          <p:nvPr>
            <p:ph type="subTitle" idx="2"/>
          </p:nvPr>
        </p:nvSpPr>
        <p:spPr>
          <a:xfrm>
            <a:off x="2025895" y="2202700"/>
            <a:ext cx="2469600" cy="50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Font typeface="Rokkitt Light"/>
              <a:buNone/>
              <a:defRPr/>
            </a:lvl1pPr>
            <a:lvl2pPr lvl="1"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2pPr>
            <a:lvl3pPr lvl="2"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3pPr>
            <a:lvl4pPr lvl="3"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4pPr>
            <a:lvl5pPr lvl="4"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5pPr>
            <a:lvl6pPr lvl="5"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6pPr>
            <a:lvl7pPr lvl="6"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7pPr>
            <a:lvl8pPr lvl="7"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8pPr>
            <a:lvl9pPr lvl="8"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9pPr>
          </a:lstStyle>
          <a:p>
            <a:endParaRPr/>
          </a:p>
        </p:txBody>
      </p:sp>
      <p:sp>
        <p:nvSpPr>
          <p:cNvPr id="2367" name="Google Shape;2367;p13"/>
          <p:cNvSpPr txBox="1">
            <a:spLocks noGrp="1"/>
          </p:cNvSpPr>
          <p:nvPr>
            <p:ph type="subTitle" idx="3"/>
          </p:nvPr>
        </p:nvSpPr>
        <p:spPr>
          <a:xfrm>
            <a:off x="5973925" y="3859896"/>
            <a:ext cx="2463000" cy="50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Font typeface="Rokkitt Light"/>
              <a:buNone/>
              <a:defRPr/>
            </a:lvl1pPr>
            <a:lvl2pPr lvl="1"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2pPr>
            <a:lvl3pPr lvl="2"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3pPr>
            <a:lvl4pPr lvl="3"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4pPr>
            <a:lvl5pPr lvl="4"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5pPr>
            <a:lvl6pPr lvl="5"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6pPr>
            <a:lvl7pPr lvl="6"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7pPr>
            <a:lvl8pPr lvl="7"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8pPr>
            <a:lvl9pPr lvl="8"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9pPr>
          </a:lstStyle>
          <a:p>
            <a:endParaRPr/>
          </a:p>
        </p:txBody>
      </p:sp>
      <p:sp>
        <p:nvSpPr>
          <p:cNvPr id="2368" name="Google Shape;2368;p13"/>
          <p:cNvSpPr txBox="1">
            <a:spLocks noGrp="1"/>
          </p:cNvSpPr>
          <p:nvPr>
            <p:ph type="subTitle" idx="4"/>
          </p:nvPr>
        </p:nvSpPr>
        <p:spPr>
          <a:xfrm>
            <a:off x="718985" y="3859896"/>
            <a:ext cx="2456100" cy="50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Font typeface="Rokkitt Light"/>
              <a:buNone/>
              <a:defRPr/>
            </a:lvl1pPr>
            <a:lvl2pPr lvl="1"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2pPr>
            <a:lvl3pPr lvl="2"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3pPr>
            <a:lvl4pPr lvl="3"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4pPr>
            <a:lvl5pPr lvl="4"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5pPr>
            <a:lvl6pPr lvl="5"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6pPr>
            <a:lvl7pPr lvl="6"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7pPr>
            <a:lvl8pPr lvl="7"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8pPr>
            <a:lvl9pPr lvl="8"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9pPr>
          </a:lstStyle>
          <a:p>
            <a:endParaRPr/>
          </a:p>
        </p:txBody>
      </p:sp>
      <p:sp>
        <p:nvSpPr>
          <p:cNvPr id="2369" name="Google Shape;2369;p13"/>
          <p:cNvSpPr txBox="1">
            <a:spLocks noGrp="1"/>
          </p:cNvSpPr>
          <p:nvPr>
            <p:ph type="ctrTitle" idx="5"/>
          </p:nvPr>
        </p:nvSpPr>
        <p:spPr>
          <a:xfrm>
            <a:off x="2025895" y="1904250"/>
            <a:ext cx="2469600" cy="30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370" name="Google Shape;2370;p13"/>
          <p:cNvSpPr txBox="1">
            <a:spLocks noGrp="1"/>
          </p:cNvSpPr>
          <p:nvPr>
            <p:ph type="ctrTitle" idx="6"/>
          </p:nvPr>
        </p:nvSpPr>
        <p:spPr>
          <a:xfrm>
            <a:off x="4660115" y="1904175"/>
            <a:ext cx="2463000" cy="30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371" name="Google Shape;2371;p13"/>
          <p:cNvSpPr txBox="1">
            <a:spLocks noGrp="1"/>
          </p:cNvSpPr>
          <p:nvPr>
            <p:ph type="ctrTitle" idx="7"/>
          </p:nvPr>
        </p:nvSpPr>
        <p:spPr>
          <a:xfrm>
            <a:off x="718985" y="3561444"/>
            <a:ext cx="2456100" cy="30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372" name="Google Shape;2372;p13"/>
          <p:cNvSpPr txBox="1">
            <a:spLocks noGrp="1"/>
          </p:cNvSpPr>
          <p:nvPr>
            <p:ph type="ctrTitle" idx="8"/>
          </p:nvPr>
        </p:nvSpPr>
        <p:spPr>
          <a:xfrm>
            <a:off x="5973925" y="3561369"/>
            <a:ext cx="2463000" cy="30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373" name="Google Shape;2373;p13"/>
          <p:cNvSpPr txBox="1">
            <a:spLocks noGrp="1"/>
          </p:cNvSpPr>
          <p:nvPr>
            <p:ph type="title" idx="9" hasCustomPrompt="1"/>
          </p:nvPr>
        </p:nvSpPr>
        <p:spPr>
          <a:xfrm>
            <a:off x="4660115" y="1175875"/>
            <a:ext cx="2463000" cy="81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algn="ctr" rtl="0">
              <a:spcBef>
                <a:spcPts val="0"/>
              </a:spcBef>
              <a:spcAft>
                <a:spcPts val="0"/>
              </a:spcAft>
              <a:buSzPts val="3000"/>
              <a:buFont typeface="Oswald SemiBold"/>
              <a:buNone/>
              <a:defRPr sz="3000">
                <a:latin typeface="Oswald SemiBold"/>
                <a:ea typeface="Oswald SemiBold"/>
                <a:cs typeface="Oswald SemiBold"/>
                <a:sym typeface="Oswald SemiBold"/>
              </a:defRPr>
            </a:lvl2pPr>
            <a:lvl3pPr lvl="2" algn="ctr" rtl="0">
              <a:spcBef>
                <a:spcPts val="0"/>
              </a:spcBef>
              <a:spcAft>
                <a:spcPts val="0"/>
              </a:spcAft>
              <a:buSzPts val="3000"/>
              <a:buFont typeface="Oswald SemiBold"/>
              <a:buNone/>
              <a:defRPr sz="3000">
                <a:latin typeface="Oswald SemiBold"/>
                <a:ea typeface="Oswald SemiBold"/>
                <a:cs typeface="Oswald SemiBold"/>
                <a:sym typeface="Oswald SemiBold"/>
              </a:defRPr>
            </a:lvl3pPr>
            <a:lvl4pPr lvl="3" algn="ctr" rtl="0">
              <a:spcBef>
                <a:spcPts val="0"/>
              </a:spcBef>
              <a:spcAft>
                <a:spcPts val="0"/>
              </a:spcAft>
              <a:buSzPts val="3000"/>
              <a:buFont typeface="Oswald SemiBold"/>
              <a:buNone/>
              <a:defRPr sz="3000">
                <a:latin typeface="Oswald SemiBold"/>
                <a:ea typeface="Oswald SemiBold"/>
                <a:cs typeface="Oswald SemiBold"/>
                <a:sym typeface="Oswald SemiBold"/>
              </a:defRPr>
            </a:lvl4pPr>
            <a:lvl5pPr lvl="4" algn="ctr" rtl="0">
              <a:spcBef>
                <a:spcPts val="0"/>
              </a:spcBef>
              <a:spcAft>
                <a:spcPts val="0"/>
              </a:spcAft>
              <a:buSzPts val="3000"/>
              <a:buFont typeface="Oswald SemiBold"/>
              <a:buNone/>
              <a:defRPr sz="3000">
                <a:latin typeface="Oswald SemiBold"/>
                <a:ea typeface="Oswald SemiBold"/>
                <a:cs typeface="Oswald SemiBold"/>
                <a:sym typeface="Oswald SemiBold"/>
              </a:defRPr>
            </a:lvl5pPr>
            <a:lvl6pPr lvl="5" algn="ctr" rtl="0">
              <a:spcBef>
                <a:spcPts val="0"/>
              </a:spcBef>
              <a:spcAft>
                <a:spcPts val="0"/>
              </a:spcAft>
              <a:buSzPts val="3000"/>
              <a:buFont typeface="Oswald SemiBold"/>
              <a:buNone/>
              <a:defRPr sz="3000">
                <a:latin typeface="Oswald SemiBold"/>
                <a:ea typeface="Oswald SemiBold"/>
                <a:cs typeface="Oswald SemiBold"/>
                <a:sym typeface="Oswald SemiBold"/>
              </a:defRPr>
            </a:lvl6pPr>
            <a:lvl7pPr lvl="6" algn="ctr" rtl="0">
              <a:spcBef>
                <a:spcPts val="0"/>
              </a:spcBef>
              <a:spcAft>
                <a:spcPts val="0"/>
              </a:spcAft>
              <a:buSzPts val="3000"/>
              <a:buFont typeface="Oswald SemiBold"/>
              <a:buNone/>
              <a:defRPr sz="3000">
                <a:latin typeface="Oswald SemiBold"/>
                <a:ea typeface="Oswald SemiBold"/>
                <a:cs typeface="Oswald SemiBold"/>
                <a:sym typeface="Oswald SemiBold"/>
              </a:defRPr>
            </a:lvl7pPr>
            <a:lvl8pPr lvl="7" algn="ctr" rtl="0">
              <a:spcBef>
                <a:spcPts val="0"/>
              </a:spcBef>
              <a:spcAft>
                <a:spcPts val="0"/>
              </a:spcAft>
              <a:buSzPts val="3000"/>
              <a:buFont typeface="Oswald SemiBold"/>
              <a:buNone/>
              <a:defRPr sz="3000">
                <a:latin typeface="Oswald SemiBold"/>
                <a:ea typeface="Oswald SemiBold"/>
                <a:cs typeface="Oswald SemiBold"/>
                <a:sym typeface="Oswald SemiBold"/>
              </a:defRPr>
            </a:lvl8pPr>
            <a:lvl9pPr lvl="8" algn="ctr" rtl="0">
              <a:spcBef>
                <a:spcPts val="0"/>
              </a:spcBef>
              <a:spcAft>
                <a:spcPts val="0"/>
              </a:spcAft>
              <a:buSzPts val="3000"/>
              <a:buFont typeface="Oswald SemiBold"/>
              <a:buNone/>
              <a:defRPr sz="3000">
                <a:latin typeface="Oswald SemiBold"/>
                <a:ea typeface="Oswald SemiBold"/>
                <a:cs typeface="Oswald SemiBold"/>
                <a:sym typeface="Oswald SemiBold"/>
              </a:defRPr>
            </a:lvl9pPr>
          </a:lstStyle>
          <a:p>
            <a:r>
              <a:t>xx%</a:t>
            </a:r>
          </a:p>
        </p:txBody>
      </p:sp>
      <p:sp>
        <p:nvSpPr>
          <p:cNvPr id="2374" name="Google Shape;2374;p13"/>
          <p:cNvSpPr txBox="1">
            <a:spLocks noGrp="1"/>
          </p:cNvSpPr>
          <p:nvPr>
            <p:ph type="title" idx="13" hasCustomPrompt="1"/>
          </p:nvPr>
        </p:nvSpPr>
        <p:spPr>
          <a:xfrm>
            <a:off x="718985" y="2824250"/>
            <a:ext cx="2456100" cy="81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algn="ctr" rtl="0">
              <a:spcBef>
                <a:spcPts val="0"/>
              </a:spcBef>
              <a:spcAft>
                <a:spcPts val="0"/>
              </a:spcAft>
              <a:buSzPts val="3000"/>
              <a:buFont typeface="Oswald SemiBold"/>
              <a:buNone/>
              <a:defRPr sz="3000">
                <a:latin typeface="Oswald SemiBold"/>
                <a:ea typeface="Oswald SemiBold"/>
                <a:cs typeface="Oswald SemiBold"/>
                <a:sym typeface="Oswald SemiBold"/>
              </a:defRPr>
            </a:lvl2pPr>
            <a:lvl3pPr lvl="2" algn="ctr" rtl="0">
              <a:spcBef>
                <a:spcPts val="0"/>
              </a:spcBef>
              <a:spcAft>
                <a:spcPts val="0"/>
              </a:spcAft>
              <a:buSzPts val="3000"/>
              <a:buFont typeface="Oswald SemiBold"/>
              <a:buNone/>
              <a:defRPr sz="3000">
                <a:latin typeface="Oswald SemiBold"/>
                <a:ea typeface="Oswald SemiBold"/>
                <a:cs typeface="Oswald SemiBold"/>
                <a:sym typeface="Oswald SemiBold"/>
              </a:defRPr>
            </a:lvl3pPr>
            <a:lvl4pPr lvl="3" algn="ctr" rtl="0">
              <a:spcBef>
                <a:spcPts val="0"/>
              </a:spcBef>
              <a:spcAft>
                <a:spcPts val="0"/>
              </a:spcAft>
              <a:buSzPts val="3000"/>
              <a:buFont typeface="Oswald SemiBold"/>
              <a:buNone/>
              <a:defRPr sz="3000">
                <a:latin typeface="Oswald SemiBold"/>
                <a:ea typeface="Oswald SemiBold"/>
                <a:cs typeface="Oswald SemiBold"/>
                <a:sym typeface="Oswald SemiBold"/>
              </a:defRPr>
            </a:lvl4pPr>
            <a:lvl5pPr lvl="4" algn="ctr" rtl="0">
              <a:spcBef>
                <a:spcPts val="0"/>
              </a:spcBef>
              <a:spcAft>
                <a:spcPts val="0"/>
              </a:spcAft>
              <a:buSzPts val="3000"/>
              <a:buFont typeface="Oswald SemiBold"/>
              <a:buNone/>
              <a:defRPr sz="3000">
                <a:latin typeface="Oswald SemiBold"/>
                <a:ea typeface="Oswald SemiBold"/>
                <a:cs typeface="Oswald SemiBold"/>
                <a:sym typeface="Oswald SemiBold"/>
              </a:defRPr>
            </a:lvl5pPr>
            <a:lvl6pPr lvl="5" algn="ctr" rtl="0">
              <a:spcBef>
                <a:spcPts val="0"/>
              </a:spcBef>
              <a:spcAft>
                <a:spcPts val="0"/>
              </a:spcAft>
              <a:buSzPts val="3000"/>
              <a:buFont typeface="Oswald SemiBold"/>
              <a:buNone/>
              <a:defRPr sz="3000">
                <a:latin typeface="Oswald SemiBold"/>
                <a:ea typeface="Oswald SemiBold"/>
                <a:cs typeface="Oswald SemiBold"/>
                <a:sym typeface="Oswald SemiBold"/>
              </a:defRPr>
            </a:lvl6pPr>
            <a:lvl7pPr lvl="6" algn="ctr" rtl="0">
              <a:spcBef>
                <a:spcPts val="0"/>
              </a:spcBef>
              <a:spcAft>
                <a:spcPts val="0"/>
              </a:spcAft>
              <a:buSzPts val="3000"/>
              <a:buFont typeface="Oswald SemiBold"/>
              <a:buNone/>
              <a:defRPr sz="3000">
                <a:latin typeface="Oswald SemiBold"/>
                <a:ea typeface="Oswald SemiBold"/>
                <a:cs typeface="Oswald SemiBold"/>
                <a:sym typeface="Oswald SemiBold"/>
              </a:defRPr>
            </a:lvl7pPr>
            <a:lvl8pPr lvl="7" algn="ctr" rtl="0">
              <a:spcBef>
                <a:spcPts val="0"/>
              </a:spcBef>
              <a:spcAft>
                <a:spcPts val="0"/>
              </a:spcAft>
              <a:buSzPts val="3000"/>
              <a:buFont typeface="Oswald SemiBold"/>
              <a:buNone/>
              <a:defRPr sz="3000">
                <a:latin typeface="Oswald SemiBold"/>
                <a:ea typeface="Oswald SemiBold"/>
                <a:cs typeface="Oswald SemiBold"/>
                <a:sym typeface="Oswald SemiBold"/>
              </a:defRPr>
            </a:lvl8pPr>
            <a:lvl9pPr lvl="8" algn="ctr" rtl="0">
              <a:spcBef>
                <a:spcPts val="0"/>
              </a:spcBef>
              <a:spcAft>
                <a:spcPts val="0"/>
              </a:spcAft>
              <a:buSzPts val="3000"/>
              <a:buFont typeface="Oswald SemiBold"/>
              <a:buNone/>
              <a:defRPr sz="3000">
                <a:latin typeface="Oswald SemiBold"/>
                <a:ea typeface="Oswald SemiBold"/>
                <a:cs typeface="Oswald SemiBold"/>
                <a:sym typeface="Oswald SemiBold"/>
              </a:defRPr>
            </a:lvl9pPr>
          </a:lstStyle>
          <a:p>
            <a:r>
              <a:t>xx%</a:t>
            </a:r>
          </a:p>
        </p:txBody>
      </p:sp>
      <p:sp>
        <p:nvSpPr>
          <p:cNvPr id="2375" name="Google Shape;2375;p13"/>
          <p:cNvSpPr txBox="1">
            <a:spLocks noGrp="1"/>
          </p:cNvSpPr>
          <p:nvPr>
            <p:ph type="title" idx="14" hasCustomPrompt="1"/>
          </p:nvPr>
        </p:nvSpPr>
        <p:spPr>
          <a:xfrm>
            <a:off x="5973925" y="2824250"/>
            <a:ext cx="2463000" cy="81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algn="ctr" rtl="0">
              <a:spcBef>
                <a:spcPts val="0"/>
              </a:spcBef>
              <a:spcAft>
                <a:spcPts val="0"/>
              </a:spcAft>
              <a:buSzPts val="3000"/>
              <a:buFont typeface="Oswald SemiBold"/>
              <a:buNone/>
              <a:defRPr sz="3000">
                <a:latin typeface="Oswald SemiBold"/>
                <a:ea typeface="Oswald SemiBold"/>
                <a:cs typeface="Oswald SemiBold"/>
                <a:sym typeface="Oswald SemiBold"/>
              </a:defRPr>
            </a:lvl2pPr>
            <a:lvl3pPr lvl="2" algn="ctr" rtl="0">
              <a:spcBef>
                <a:spcPts val="0"/>
              </a:spcBef>
              <a:spcAft>
                <a:spcPts val="0"/>
              </a:spcAft>
              <a:buSzPts val="3000"/>
              <a:buFont typeface="Oswald SemiBold"/>
              <a:buNone/>
              <a:defRPr sz="3000">
                <a:latin typeface="Oswald SemiBold"/>
                <a:ea typeface="Oswald SemiBold"/>
                <a:cs typeface="Oswald SemiBold"/>
                <a:sym typeface="Oswald SemiBold"/>
              </a:defRPr>
            </a:lvl3pPr>
            <a:lvl4pPr lvl="3" algn="ctr" rtl="0">
              <a:spcBef>
                <a:spcPts val="0"/>
              </a:spcBef>
              <a:spcAft>
                <a:spcPts val="0"/>
              </a:spcAft>
              <a:buSzPts val="3000"/>
              <a:buFont typeface="Oswald SemiBold"/>
              <a:buNone/>
              <a:defRPr sz="3000">
                <a:latin typeface="Oswald SemiBold"/>
                <a:ea typeface="Oswald SemiBold"/>
                <a:cs typeface="Oswald SemiBold"/>
                <a:sym typeface="Oswald SemiBold"/>
              </a:defRPr>
            </a:lvl4pPr>
            <a:lvl5pPr lvl="4" algn="ctr" rtl="0">
              <a:spcBef>
                <a:spcPts val="0"/>
              </a:spcBef>
              <a:spcAft>
                <a:spcPts val="0"/>
              </a:spcAft>
              <a:buSzPts val="3000"/>
              <a:buFont typeface="Oswald SemiBold"/>
              <a:buNone/>
              <a:defRPr sz="3000">
                <a:latin typeface="Oswald SemiBold"/>
                <a:ea typeface="Oswald SemiBold"/>
                <a:cs typeface="Oswald SemiBold"/>
                <a:sym typeface="Oswald SemiBold"/>
              </a:defRPr>
            </a:lvl5pPr>
            <a:lvl6pPr lvl="5" algn="ctr" rtl="0">
              <a:spcBef>
                <a:spcPts val="0"/>
              </a:spcBef>
              <a:spcAft>
                <a:spcPts val="0"/>
              </a:spcAft>
              <a:buSzPts val="3000"/>
              <a:buFont typeface="Oswald SemiBold"/>
              <a:buNone/>
              <a:defRPr sz="3000">
                <a:latin typeface="Oswald SemiBold"/>
                <a:ea typeface="Oswald SemiBold"/>
                <a:cs typeface="Oswald SemiBold"/>
                <a:sym typeface="Oswald SemiBold"/>
              </a:defRPr>
            </a:lvl6pPr>
            <a:lvl7pPr lvl="6" algn="ctr" rtl="0">
              <a:spcBef>
                <a:spcPts val="0"/>
              </a:spcBef>
              <a:spcAft>
                <a:spcPts val="0"/>
              </a:spcAft>
              <a:buSzPts val="3000"/>
              <a:buFont typeface="Oswald SemiBold"/>
              <a:buNone/>
              <a:defRPr sz="3000">
                <a:latin typeface="Oswald SemiBold"/>
                <a:ea typeface="Oswald SemiBold"/>
                <a:cs typeface="Oswald SemiBold"/>
                <a:sym typeface="Oswald SemiBold"/>
              </a:defRPr>
            </a:lvl7pPr>
            <a:lvl8pPr lvl="7" algn="ctr" rtl="0">
              <a:spcBef>
                <a:spcPts val="0"/>
              </a:spcBef>
              <a:spcAft>
                <a:spcPts val="0"/>
              </a:spcAft>
              <a:buSzPts val="3000"/>
              <a:buFont typeface="Oswald SemiBold"/>
              <a:buNone/>
              <a:defRPr sz="3000">
                <a:latin typeface="Oswald SemiBold"/>
                <a:ea typeface="Oswald SemiBold"/>
                <a:cs typeface="Oswald SemiBold"/>
                <a:sym typeface="Oswald SemiBold"/>
              </a:defRPr>
            </a:lvl8pPr>
            <a:lvl9pPr lvl="8" algn="ctr" rtl="0">
              <a:spcBef>
                <a:spcPts val="0"/>
              </a:spcBef>
              <a:spcAft>
                <a:spcPts val="0"/>
              </a:spcAft>
              <a:buSzPts val="3000"/>
              <a:buFont typeface="Oswald SemiBold"/>
              <a:buNone/>
              <a:defRPr sz="3000">
                <a:latin typeface="Oswald SemiBold"/>
                <a:ea typeface="Oswald SemiBold"/>
                <a:cs typeface="Oswald SemiBold"/>
                <a:sym typeface="Oswald SemiBold"/>
              </a:defRPr>
            </a:lvl9pPr>
          </a:lstStyle>
          <a:p>
            <a:r>
              <a:t>xx%</a:t>
            </a:r>
          </a:p>
        </p:txBody>
      </p:sp>
      <p:sp>
        <p:nvSpPr>
          <p:cNvPr id="2376" name="Google Shape;2376;p13"/>
          <p:cNvSpPr txBox="1">
            <a:spLocks noGrp="1"/>
          </p:cNvSpPr>
          <p:nvPr>
            <p:ph type="subTitle" idx="15"/>
          </p:nvPr>
        </p:nvSpPr>
        <p:spPr>
          <a:xfrm>
            <a:off x="3346305" y="3859896"/>
            <a:ext cx="2463000" cy="50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Font typeface="Rokkitt Light"/>
              <a:buNone/>
              <a:defRPr/>
            </a:lvl1pPr>
            <a:lvl2pPr lvl="1"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2pPr>
            <a:lvl3pPr lvl="2"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3pPr>
            <a:lvl4pPr lvl="3"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4pPr>
            <a:lvl5pPr lvl="4"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5pPr>
            <a:lvl6pPr lvl="5"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6pPr>
            <a:lvl7pPr lvl="6"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7pPr>
            <a:lvl8pPr lvl="7"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8pPr>
            <a:lvl9pPr lvl="8" algn="ctr" rtl="0">
              <a:lnSpc>
                <a:spcPct val="100000"/>
              </a:lnSpc>
              <a:spcBef>
                <a:spcPts val="0"/>
              </a:spcBef>
              <a:spcAft>
                <a:spcPts val="0"/>
              </a:spcAft>
              <a:buSzPts val="1000"/>
              <a:buFont typeface="Rokkitt Light"/>
              <a:buNone/>
              <a:defRPr sz="1000">
                <a:latin typeface="Rokkitt Light"/>
                <a:ea typeface="Rokkitt Light"/>
                <a:cs typeface="Rokkitt Light"/>
                <a:sym typeface="Rokkitt Light"/>
              </a:defRPr>
            </a:lvl9pPr>
          </a:lstStyle>
          <a:p>
            <a:endParaRPr/>
          </a:p>
        </p:txBody>
      </p:sp>
      <p:sp>
        <p:nvSpPr>
          <p:cNvPr id="2377" name="Google Shape;2377;p13"/>
          <p:cNvSpPr txBox="1">
            <a:spLocks noGrp="1"/>
          </p:cNvSpPr>
          <p:nvPr>
            <p:ph type="ctrTitle" idx="16"/>
          </p:nvPr>
        </p:nvSpPr>
        <p:spPr>
          <a:xfrm>
            <a:off x="3346305" y="3561369"/>
            <a:ext cx="2463000" cy="30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6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378" name="Google Shape;2378;p13"/>
          <p:cNvSpPr txBox="1">
            <a:spLocks noGrp="1"/>
          </p:cNvSpPr>
          <p:nvPr>
            <p:ph type="title" idx="17" hasCustomPrompt="1"/>
          </p:nvPr>
        </p:nvSpPr>
        <p:spPr>
          <a:xfrm>
            <a:off x="3346305" y="2824250"/>
            <a:ext cx="2463000" cy="81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algn="ctr" rtl="0">
              <a:spcBef>
                <a:spcPts val="0"/>
              </a:spcBef>
              <a:spcAft>
                <a:spcPts val="0"/>
              </a:spcAft>
              <a:buSzPts val="3000"/>
              <a:buFont typeface="Oswald SemiBold"/>
              <a:buNone/>
              <a:defRPr sz="3000">
                <a:latin typeface="Oswald SemiBold"/>
                <a:ea typeface="Oswald SemiBold"/>
                <a:cs typeface="Oswald SemiBold"/>
                <a:sym typeface="Oswald SemiBold"/>
              </a:defRPr>
            </a:lvl2pPr>
            <a:lvl3pPr lvl="2" algn="ctr" rtl="0">
              <a:spcBef>
                <a:spcPts val="0"/>
              </a:spcBef>
              <a:spcAft>
                <a:spcPts val="0"/>
              </a:spcAft>
              <a:buSzPts val="3000"/>
              <a:buFont typeface="Oswald SemiBold"/>
              <a:buNone/>
              <a:defRPr sz="3000">
                <a:latin typeface="Oswald SemiBold"/>
                <a:ea typeface="Oswald SemiBold"/>
                <a:cs typeface="Oswald SemiBold"/>
                <a:sym typeface="Oswald SemiBold"/>
              </a:defRPr>
            </a:lvl3pPr>
            <a:lvl4pPr lvl="3" algn="ctr" rtl="0">
              <a:spcBef>
                <a:spcPts val="0"/>
              </a:spcBef>
              <a:spcAft>
                <a:spcPts val="0"/>
              </a:spcAft>
              <a:buSzPts val="3000"/>
              <a:buFont typeface="Oswald SemiBold"/>
              <a:buNone/>
              <a:defRPr sz="3000">
                <a:latin typeface="Oswald SemiBold"/>
                <a:ea typeface="Oswald SemiBold"/>
                <a:cs typeface="Oswald SemiBold"/>
                <a:sym typeface="Oswald SemiBold"/>
              </a:defRPr>
            </a:lvl4pPr>
            <a:lvl5pPr lvl="4" algn="ctr" rtl="0">
              <a:spcBef>
                <a:spcPts val="0"/>
              </a:spcBef>
              <a:spcAft>
                <a:spcPts val="0"/>
              </a:spcAft>
              <a:buSzPts val="3000"/>
              <a:buFont typeface="Oswald SemiBold"/>
              <a:buNone/>
              <a:defRPr sz="3000">
                <a:latin typeface="Oswald SemiBold"/>
                <a:ea typeface="Oswald SemiBold"/>
                <a:cs typeface="Oswald SemiBold"/>
                <a:sym typeface="Oswald SemiBold"/>
              </a:defRPr>
            </a:lvl5pPr>
            <a:lvl6pPr lvl="5" algn="ctr" rtl="0">
              <a:spcBef>
                <a:spcPts val="0"/>
              </a:spcBef>
              <a:spcAft>
                <a:spcPts val="0"/>
              </a:spcAft>
              <a:buSzPts val="3000"/>
              <a:buFont typeface="Oswald SemiBold"/>
              <a:buNone/>
              <a:defRPr sz="3000">
                <a:latin typeface="Oswald SemiBold"/>
                <a:ea typeface="Oswald SemiBold"/>
                <a:cs typeface="Oswald SemiBold"/>
                <a:sym typeface="Oswald SemiBold"/>
              </a:defRPr>
            </a:lvl6pPr>
            <a:lvl7pPr lvl="6" algn="ctr" rtl="0">
              <a:spcBef>
                <a:spcPts val="0"/>
              </a:spcBef>
              <a:spcAft>
                <a:spcPts val="0"/>
              </a:spcAft>
              <a:buSzPts val="3000"/>
              <a:buFont typeface="Oswald SemiBold"/>
              <a:buNone/>
              <a:defRPr sz="3000">
                <a:latin typeface="Oswald SemiBold"/>
                <a:ea typeface="Oswald SemiBold"/>
                <a:cs typeface="Oswald SemiBold"/>
                <a:sym typeface="Oswald SemiBold"/>
              </a:defRPr>
            </a:lvl7pPr>
            <a:lvl8pPr lvl="7" algn="ctr" rtl="0">
              <a:spcBef>
                <a:spcPts val="0"/>
              </a:spcBef>
              <a:spcAft>
                <a:spcPts val="0"/>
              </a:spcAft>
              <a:buSzPts val="3000"/>
              <a:buFont typeface="Oswald SemiBold"/>
              <a:buNone/>
              <a:defRPr sz="3000">
                <a:latin typeface="Oswald SemiBold"/>
                <a:ea typeface="Oswald SemiBold"/>
                <a:cs typeface="Oswald SemiBold"/>
                <a:sym typeface="Oswald SemiBold"/>
              </a:defRPr>
            </a:lvl8pPr>
            <a:lvl9pPr lvl="8" algn="ctr" rtl="0">
              <a:spcBef>
                <a:spcPts val="0"/>
              </a:spcBef>
              <a:spcAft>
                <a:spcPts val="0"/>
              </a:spcAft>
              <a:buSzPts val="3000"/>
              <a:buFont typeface="Oswald SemiBold"/>
              <a:buNone/>
              <a:defRPr sz="3000">
                <a:latin typeface="Oswald SemiBold"/>
                <a:ea typeface="Oswald SemiBold"/>
                <a:cs typeface="Oswald SemiBold"/>
                <a:sym typeface="Oswald SemiBold"/>
              </a:defRPr>
            </a:lvl9pPr>
          </a:lstStyle>
          <a:p>
            <a:r>
              <a:t>xx%</a:t>
            </a:r>
          </a:p>
        </p:txBody>
      </p:sp>
      <p:sp>
        <p:nvSpPr>
          <p:cNvPr id="2379" name="Google Shape;2379;p13"/>
          <p:cNvSpPr txBox="1">
            <a:spLocks noGrp="1"/>
          </p:cNvSpPr>
          <p:nvPr>
            <p:ph type="title" idx="18" hasCustomPrompt="1"/>
          </p:nvPr>
        </p:nvSpPr>
        <p:spPr>
          <a:xfrm>
            <a:off x="2025895" y="1175875"/>
            <a:ext cx="2469600" cy="81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algn="ctr" rtl="0">
              <a:spcBef>
                <a:spcPts val="0"/>
              </a:spcBef>
              <a:spcAft>
                <a:spcPts val="0"/>
              </a:spcAft>
              <a:buSzPts val="3000"/>
              <a:buFont typeface="Oswald SemiBold"/>
              <a:buNone/>
              <a:defRPr sz="3000">
                <a:latin typeface="Oswald SemiBold"/>
                <a:ea typeface="Oswald SemiBold"/>
                <a:cs typeface="Oswald SemiBold"/>
                <a:sym typeface="Oswald SemiBold"/>
              </a:defRPr>
            </a:lvl2pPr>
            <a:lvl3pPr lvl="2" algn="ctr" rtl="0">
              <a:spcBef>
                <a:spcPts val="0"/>
              </a:spcBef>
              <a:spcAft>
                <a:spcPts val="0"/>
              </a:spcAft>
              <a:buSzPts val="3000"/>
              <a:buFont typeface="Oswald SemiBold"/>
              <a:buNone/>
              <a:defRPr sz="3000">
                <a:latin typeface="Oswald SemiBold"/>
                <a:ea typeface="Oswald SemiBold"/>
                <a:cs typeface="Oswald SemiBold"/>
                <a:sym typeface="Oswald SemiBold"/>
              </a:defRPr>
            </a:lvl3pPr>
            <a:lvl4pPr lvl="3" algn="ctr" rtl="0">
              <a:spcBef>
                <a:spcPts val="0"/>
              </a:spcBef>
              <a:spcAft>
                <a:spcPts val="0"/>
              </a:spcAft>
              <a:buSzPts val="3000"/>
              <a:buFont typeface="Oswald SemiBold"/>
              <a:buNone/>
              <a:defRPr sz="3000">
                <a:latin typeface="Oswald SemiBold"/>
                <a:ea typeface="Oswald SemiBold"/>
                <a:cs typeface="Oswald SemiBold"/>
                <a:sym typeface="Oswald SemiBold"/>
              </a:defRPr>
            </a:lvl4pPr>
            <a:lvl5pPr lvl="4" algn="ctr" rtl="0">
              <a:spcBef>
                <a:spcPts val="0"/>
              </a:spcBef>
              <a:spcAft>
                <a:spcPts val="0"/>
              </a:spcAft>
              <a:buSzPts val="3000"/>
              <a:buFont typeface="Oswald SemiBold"/>
              <a:buNone/>
              <a:defRPr sz="3000">
                <a:latin typeface="Oswald SemiBold"/>
                <a:ea typeface="Oswald SemiBold"/>
                <a:cs typeface="Oswald SemiBold"/>
                <a:sym typeface="Oswald SemiBold"/>
              </a:defRPr>
            </a:lvl5pPr>
            <a:lvl6pPr lvl="5" algn="ctr" rtl="0">
              <a:spcBef>
                <a:spcPts val="0"/>
              </a:spcBef>
              <a:spcAft>
                <a:spcPts val="0"/>
              </a:spcAft>
              <a:buSzPts val="3000"/>
              <a:buFont typeface="Oswald SemiBold"/>
              <a:buNone/>
              <a:defRPr sz="3000">
                <a:latin typeface="Oswald SemiBold"/>
                <a:ea typeface="Oswald SemiBold"/>
                <a:cs typeface="Oswald SemiBold"/>
                <a:sym typeface="Oswald SemiBold"/>
              </a:defRPr>
            </a:lvl6pPr>
            <a:lvl7pPr lvl="6" algn="ctr" rtl="0">
              <a:spcBef>
                <a:spcPts val="0"/>
              </a:spcBef>
              <a:spcAft>
                <a:spcPts val="0"/>
              </a:spcAft>
              <a:buSzPts val="3000"/>
              <a:buFont typeface="Oswald SemiBold"/>
              <a:buNone/>
              <a:defRPr sz="3000">
                <a:latin typeface="Oswald SemiBold"/>
                <a:ea typeface="Oswald SemiBold"/>
                <a:cs typeface="Oswald SemiBold"/>
                <a:sym typeface="Oswald SemiBold"/>
              </a:defRPr>
            </a:lvl7pPr>
            <a:lvl8pPr lvl="7" algn="ctr" rtl="0">
              <a:spcBef>
                <a:spcPts val="0"/>
              </a:spcBef>
              <a:spcAft>
                <a:spcPts val="0"/>
              </a:spcAft>
              <a:buSzPts val="3000"/>
              <a:buFont typeface="Oswald SemiBold"/>
              <a:buNone/>
              <a:defRPr sz="3000">
                <a:latin typeface="Oswald SemiBold"/>
                <a:ea typeface="Oswald SemiBold"/>
                <a:cs typeface="Oswald SemiBold"/>
                <a:sym typeface="Oswald SemiBold"/>
              </a:defRPr>
            </a:lvl8pPr>
            <a:lvl9pPr lvl="8" algn="ctr" rtl="0">
              <a:spcBef>
                <a:spcPts val="0"/>
              </a:spcBef>
              <a:spcAft>
                <a:spcPts val="0"/>
              </a:spcAft>
              <a:buSzPts val="3000"/>
              <a:buFont typeface="Oswald SemiBold"/>
              <a:buNone/>
              <a:defRPr sz="3000">
                <a:latin typeface="Oswald SemiBold"/>
                <a:ea typeface="Oswald SemiBold"/>
                <a:cs typeface="Oswald SemiBold"/>
                <a:sym typeface="Oswald SemiBold"/>
              </a:defRPr>
            </a:lvl9pPr>
          </a:lstStyle>
          <a:p>
            <a:r>
              <a:t>xx%</a:t>
            </a:r>
          </a:p>
        </p:txBody>
      </p:sp>
      <p:sp>
        <p:nvSpPr>
          <p:cNvPr id="2380" name="Google Shape;2380;p13"/>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3"/>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2" name="Google Shape;2382;p13"/>
          <p:cNvGrpSpPr/>
          <p:nvPr/>
        </p:nvGrpSpPr>
        <p:grpSpPr>
          <a:xfrm>
            <a:off x="147933" y="2694"/>
            <a:ext cx="8826622" cy="4931460"/>
            <a:chOff x="147933" y="2694"/>
            <a:chExt cx="8826622" cy="4931460"/>
          </a:xfrm>
        </p:grpSpPr>
        <p:grpSp>
          <p:nvGrpSpPr>
            <p:cNvPr id="2383" name="Google Shape;2383;p13"/>
            <p:cNvGrpSpPr/>
            <p:nvPr/>
          </p:nvGrpSpPr>
          <p:grpSpPr>
            <a:xfrm rot="10800000">
              <a:off x="7144518" y="409705"/>
              <a:ext cx="153675" cy="151096"/>
              <a:chOff x="5498309" y="2024680"/>
              <a:chExt cx="687583" cy="676047"/>
            </a:xfrm>
          </p:grpSpPr>
          <p:sp>
            <p:nvSpPr>
              <p:cNvPr id="2384" name="Google Shape;2384;p1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 name="Google Shape;2412;p13"/>
            <p:cNvGrpSpPr/>
            <p:nvPr/>
          </p:nvGrpSpPr>
          <p:grpSpPr>
            <a:xfrm rot="-8668460">
              <a:off x="4734113" y="48187"/>
              <a:ext cx="228615" cy="224725"/>
              <a:chOff x="5498309" y="2024680"/>
              <a:chExt cx="687583" cy="676047"/>
            </a:xfrm>
          </p:grpSpPr>
          <p:sp>
            <p:nvSpPr>
              <p:cNvPr id="2413" name="Google Shape;2413;p1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1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 name="Google Shape;2441;p13"/>
            <p:cNvGrpSpPr/>
            <p:nvPr/>
          </p:nvGrpSpPr>
          <p:grpSpPr>
            <a:xfrm rot="7093444">
              <a:off x="182163" y="3002741"/>
              <a:ext cx="201802" cy="198416"/>
              <a:chOff x="5498309" y="2024680"/>
              <a:chExt cx="687583" cy="676047"/>
            </a:xfrm>
          </p:grpSpPr>
          <p:sp>
            <p:nvSpPr>
              <p:cNvPr id="2442" name="Google Shape;2442;p1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13"/>
            <p:cNvGrpSpPr/>
            <p:nvPr/>
          </p:nvGrpSpPr>
          <p:grpSpPr>
            <a:xfrm rot="-9227423">
              <a:off x="493768" y="409709"/>
              <a:ext cx="153659" cy="151081"/>
              <a:chOff x="5498309" y="2024680"/>
              <a:chExt cx="687583" cy="676047"/>
            </a:xfrm>
          </p:grpSpPr>
          <p:sp>
            <p:nvSpPr>
              <p:cNvPr id="2471" name="Google Shape;2471;p1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13"/>
            <p:cNvGrpSpPr/>
            <p:nvPr/>
          </p:nvGrpSpPr>
          <p:grpSpPr>
            <a:xfrm rot="10800000">
              <a:off x="8820950" y="4783106"/>
              <a:ext cx="153606" cy="151029"/>
              <a:chOff x="5498309" y="2024680"/>
              <a:chExt cx="687583" cy="676047"/>
            </a:xfrm>
          </p:grpSpPr>
          <p:sp>
            <p:nvSpPr>
              <p:cNvPr id="2500" name="Google Shape;2500;p1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8" name="Google Shape;2528;p13"/>
            <p:cNvGrpSpPr/>
            <p:nvPr/>
          </p:nvGrpSpPr>
          <p:grpSpPr>
            <a:xfrm rot="-6750908">
              <a:off x="8429405" y="2197644"/>
              <a:ext cx="228579" cy="224718"/>
              <a:chOff x="5498309" y="2024680"/>
              <a:chExt cx="687583" cy="676047"/>
            </a:xfrm>
          </p:grpSpPr>
          <p:sp>
            <p:nvSpPr>
              <p:cNvPr id="2529" name="Google Shape;2529;p1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7" name="Google Shape;2557;p13"/>
            <p:cNvGrpSpPr/>
            <p:nvPr/>
          </p:nvGrpSpPr>
          <p:grpSpPr>
            <a:xfrm rot="-6750908">
              <a:off x="5152805" y="4673219"/>
              <a:ext cx="228579" cy="224718"/>
              <a:chOff x="5498309" y="2024680"/>
              <a:chExt cx="687583" cy="676047"/>
            </a:xfrm>
          </p:grpSpPr>
          <p:sp>
            <p:nvSpPr>
              <p:cNvPr id="2558" name="Google Shape;2558;p1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1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1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586"/>
        <p:cNvGrpSpPr/>
        <p:nvPr/>
      </p:nvGrpSpPr>
      <p:grpSpPr>
        <a:xfrm>
          <a:off x="0" y="0"/>
          <a:ext cx="0" cy="0"/>
          <a:chOff x="0" y="0"/>
          <a:chExt cx="0" cy="0"/>
        </a:xfrm>
      </p:grpSpPr>
      <p:sp>
        <p:nvSpPr>
          <p:cNvPr id="2587" name="Google Shape;2587;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88" name="Google Shape;2588;p14"/>
          <p:cNvGrpSpPr/>
          <p:nvPr/>
        </p:nvGrpSpPr>
        <p:grpSpPr>
          <a:xfrm rot="10800000" flipH="1">
            <a:off x="-80667" y="155094"/>
            <a:ext cx="9055222" cy="4931460"/>
            <a:chOff x="-80667" y="155094"/>
            <a:chExt cx="9055222" cy="4931460"/>
          </a:xfrm>
        </p:grpSpPr>
        <p:grpSp>
          <p:nvGrpSpPr>
            <p:cNvPr id="2589" name="Google Shape;2589;p14"/>
            <p:cNvGrpSpPr/>
            <p:nvPr/>
          </p:nvGrpSpPr>
          <p:grpSpPr>
            <a:xfrm flipH="1">
              <a:off x="8211318" y="4528445"/>
              <a:ext cx="153675" cy="151096"/>
              <a:chOff x="5498309" y="2024680"/>
              <a:chExt cx="687583" cy="676047"/>
            </a:xfrm>
          </p:grpSpPr>
          <p:sp>
            <p:nvSpPr>
              <p:cNvPr id="2590" name="Google Shape;2590;p1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 name="Google Shape;2618;p14"/>
            <p:cNvGrpSpPr/>
            <p:nvPr/>
          </p:nvGrpSpPr>
          <p:grpSpPr>
            <a:xfrm rot="-2131540" flipH="1">
              <a:off x="4505513" y="4816335"/>
              <a:ext cx="228615" cy="224725"/>
              <a:chOff x="5498309" y="2024680"/>
              <a:chExt cx="687583" cy="676047"/>
            </a:xfrm>
          </p:grpSpPr>
          <p:sp>
            <p:nvSpPr>
              <p:cNvPr id="2619" name="Google Shape;2619;p1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14"/>
            <p:cNvGrpSpPr/>
            <p:nvPr/>
          </p:nvGrpSpPr>
          <p:grpSpPr>
            <a:xfrm rot="3706556" flipH="1">
              <a:off x="-46437" y="1888089"/>
              <a:ext cx="201802" cy="198416"/>
              <a:chOff x="5498309" y="2024680"/>
              <a:chExt cx="687583" cy="676047"/>
            </a:xfrm>
          </p:grpSpPr>
          <p:sp>
            <p:nvSpPr>
              <p:cNvPr id="2648" name="Google Shape;2648;p1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1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1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1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2676;p14"/>
            <p:cNvGrpSpPr/>
            <p:nvPr/>
          </p:nvGrpSpPr>
          <p:grpSpPr>
            <a:xfrm rot="-1572577" flipH="1">
              <a:off x="493768" y="4528457"/>
              <a:ext cx="153659" cy="151081"/>
              <a:chOff x="5498309" y="2024680"/>
              <a:chExt cx="687583" cy="676047"/>
            </a:xfrm>
          </p:grpSpPr>
          <p:sp>
            <p:nvSpPr>
              <p:cNvPr id="2677" name="Google Shape;2677;p1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14"/>
            <p:cNvGrpSpPr/>
            <p:nvPr/>
          </p:nvGrpSpPr>
          <p:grpSpPr>
            <a:xfrm flipH="1">
              <a:off x="8820950" y="155112"/>
              <a:ext cx="153606" cy="151029"/>
              <a:chOff x="5498309" y="2024680"/>
              <a:chExt cx="687583" cy="676047"/>
            </a:xfrm>
          </p:grpSpPr>
          <p:sp>
            <p:nvSpPr>
              <p:cNvPr id="2706" name="Google Shape;2706;p1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1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1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14"/>
            <p:cNvGrpSpPr/>
            <p:nvPr/>
          </p:nvGrpSpPr>
          <p:grpSpPr>
            <a:xfrm rot="-4049092" flipH="1">
              <a:off x="8581805" y="2666884"/>
              <a:ext cx="228579" cy="224718"/>
              <a:chOff x="5498309" y="2024680"/>
              <a:chExt cx="687583" cy="676047"/>
            </a:xfrm>
          </p:grpSpPr>
          <p:sp>
            <p:nvSpPr>
              <p:cNvPr id="2735" name="Google Shape;2735;p1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14"/>
            <p:cNvGrpSpPr/>
            <p:nvPr/>
          </p:nvGrpSpPr>
          <p:grpSpPr>
            <a:xfrm rot="-4049092" flipH="1">
              <a:off x="4924205" y="191309"/>
              <a:ext cx="228579" cy="224718"/>
              <a:chOff x="5498309" y="2024680"/>
              <a:chExt cx="687583" cy="676047"/>
            </a:xfrm>
          </p:grpSpPr>
          <p:sp>
            <p:nvSpPr>
              <p:cNvPr id="2764" name="Google Shape;2764;p1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2" name="Google Shape;2792;p14"/>
            <p:cNvGrpSpPr/>
            <p:nvPr/>
          </p:nvGrpSpPr>
          <p:grpSpPr>
            <a:xfrm rot="-3706556">
              <a:off x="7966611" y="947152"/>
              <a:ext cx="201802" cy="198416"/>
              <a:chOff x="5498309" y="2024680"/>
              <a:chExt cx="687583" cy="676047"/>
            </a:xfrm>
          </p:grpSpPr>
          <p:sp>
            <p:nvSpPr>
              <p:cNvPr id="2793" name="Google Shape;2793;p1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1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1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1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1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1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1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1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1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1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1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1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1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1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1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1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1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21" name="Google Shape;2821;p14"/>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4"/>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823"/>
        <p:cNvGrpSpPr/>
        <p:nvPr/>
      </p:nvGrpSpPr>
      <p:grpSpPr>
        <a:xfrm>
          <a:off x="0" y="0"/>
          <a:ext cx="0" cy="0"/>
          <a:chOff x="0" y="0"/>
          <a:chExt cx="0" cy="0"/>
        </a:xfrm>
      </p:grpSpPr>
      <p:sp>
        <p:nvSpPr>
          <p:cNvPr id="2824" name="Google Shape;2824;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825" name="Google Shape;2825;p15"/>
          <p:cNvGrpSpPr/>
          <p:nvPr/>
        </p:nvGrpSpPr>
        <p:grpSpPr>
          <a:xfrm>
            <a:off x="-80667" y="155094"/>
            <a:ext cx="9055222" cy="4931460"/>
            <a:chOff x="-80667" y="155094"/>
            <a:chExt cx="9055222" cy="4931460"/>
          </a:xfrm>
        </p:grpSpPr>
        <p:grpSp>
          <p:nvGrpSpPr>
            <p:cNvPr id="2826" name="Google Shape;2826;p15"/>
            <p:cNvGrpSpPr/>
            <p:nvPr/>
          </p:nvGrpSpPr>
          <p:grpSpPr>
            <a:xfrm>
              <a:off x="528896" y="4528445"/>
              <a:ext cx="153675" cy="151096"/>
              <a:chOff x="5498309" y="2024680"/>
              <a:chExt cx="687583" cy="676047"/>
            </a:xfrm>
          </p:grpSpPr>
          <p:sp>
            <p:nvSpPr>
              <p:cNvPr id="2827" name="Google Shape;2827;p1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5" name="Google Shape;2855;p15"/>
            <p:cNvGrpSpPr/>
            <p:nvPr/>
          </p:nvGrpSpPr>
          <p:grpSpPr>
            <a:xfrm rot="2131540">
              <a:off x="4159760" y="4816335"/>
              <a:ext cx="228615" cy="224725"/>
              <a:chOff x="5498309" y="2024680"/>
              <a:chExt cx="687583" cy="676047"/>
            </a:xfrm>
          </p:grpSpPr>
          <p:sp>
            <p:nvSpPr>
              <p:cNvPr id="2856" name="Google Shape;2856;p1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4" name="Google Shape;2884;p15"/>
            <p:cNvGrpSpPr/>
            <p:nvPr/>
          </p:nvGrpSpPr>
          <p:grpSpPr>
            <a:xfrm rot="-3706556">
              <a:off x="8738523" y="1888089"/>
              <a:ext cx="201802" cy="198416"/>
              <a:chOff x="5498309" y="2024680"/>
              <a:chExt cx="687583" cy="676047"/>
            </a:xfrm>
          </p:grpSpPr>
          <p:sp>
            <p:nvSpPr>
              <p:cNvPr id="2885" name="Google Shape;2885;p1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1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1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3" name="Google Shape;2913;p15"/>
            <p:cNvGrpSpPr/>
            <p:nvPr/>
          </p:nvGrpSpPr>
          <p:grpSpPr>
            <a:xfrm rot="1572577">
              <a:off x="8246462" y="4528457"/>
              <a:ext cx="153659" cy="151081"/>
              <a:chOff x="5498309" y="2024680"/>
              <a:chExt cx="687583" cy="676047"/>
            </a:xfrm>
          </p:grpSpPr>
          <p:sp>
            <p:nvSpPr>
              <p:cNvPr id="2914" name="Google Shape;2914;p1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15"/>
            <p:cNvGrpSpPr/>
            <p:nvPr/>
          </p:nvGrpSpPr>
          <p:grpSpPr>
            <a:xfrm>
              <a:off x="-80667" y="155112"/>
              <a:ext cx="153606" cy="151029"/>
              <a:chOff x="5498309" y="2024680"/>
              <a:chExt cx="687583" cy="676047"/>
            </a:xfrm>
          </p:grpSpPr>
          <p:sp>
            <p:nvSpPr>
              <p:cNvPr id="2943" name="Google Shape;2943;p1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1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1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1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15"/>
            <p:cNvGrpSpPr/>
            <p:nvPr/>
          </p:nvGrpSpPr>
          <p:grpSpPr>
            <a:xfrm rot="4049092">
              <a:off x="83505" y="2666884"/>
              <a:ext cx="228579" cy="224718"/>
              <a:chOff x="5498309" y="2024680"/>
              <a:chExt cx="687583" cy="676047"/>
            </a:xfrm>
          </p:grpSpPr>
          <p:sp>
            <p:nvSpPr>
              <p:cNvPr id="2972" name="Google Shape;2972;p1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0" name="Google Shape;3000;p15"/>
            <p:cNvGrpSpPr/>
            <p:nvPr/>
          </p:nvGrpSpPr>
          <p:grpSpPr>
            <a:xfrm rot="4049092">
              <a:off x="3741105" y="191309"/>
              <a:ext cx="228579" cy="224718"/>
              <a:chOff x="5498309" y="2024680"/>
              <a:chExt cx="687583" cy="676047"/>
            </a:xfrm>
          </p:grpSpPr>
          <p:sp>
            <p:nvSpPr>
              <p:cNvPr id="3001" name="Google Shape;3001;p1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9" name="Google Shape;3029;p15"/>
            <p:cNvGrpSpPr/>
            <p:nvPr/>
          </p:nvGrpSpPr>
          <p:grpSpPr>
            <a:xfrm rot="3706556" flipH="1">
              <a:off x="504838" y="1054327"/>
              <a:ext cx="201802" cy="198416"/>
              <a:chOff x="5498309" y="2024680"/>
              <a:chExt cx="687583" cy="676047"/>
            </a:xfrm>
          </p:grpSpPr>
          <p:sp>
            <p:nvSpPr>
              <p:cNvPr id="3030" name="Google Shape;3030;p1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58" name="Google Shape;3058;p15"/>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5"/>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3060"/>
        <p:cNvGrpSpPr/>
        <p:nvPr/>
      </p:nvGrpSpPr>
      <p:grpSpPr>
        <a:xfrm>
          <a:off x="0" y="0"/>
          <a:ext cx="0" cy="0"/>
          <a:chOff x="0" y="0"/>
          <a:chExt cx="0" cy="0"/>
        </a:xfrm>
      </p:grpSpPr>
      <p:sp>
        <p:nvSpPr>
          <p:cNvPr id="3061" name="Google Shape;3061;p16"/>
          <p:cNvSpPr txBox="1">
            <a:spLocks noGrp="1"/>
          </p:cNvSpPr>
          <p:nvPr>
            <p:ph type="title"/>
          </p:nvPr>
        </p:nvSpPr>
        <p:spPr>
          <a:xfrm flipH="1">
            <a:off x="4235875" y="2882407"/>
            <a:ext cx="41949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62" name="Google Shape;3062;p16"/>
          <p:cNvSpPr txBox="1">
            <a:spLocks noGrp="1"/>
          </p:cNvSpPr>
          <p:nvPr>
            <p:ph type="title" idx="2" hasCustomPrompt="1"/>
          </p:nvPr>
        </p:nvSpPr>
        <p:spPr>
          <a:xfrm flipH="1">
            <a:off x="6201175" y="989667"/>
            <a:ext cx="2229600" cy="1642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10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063" name="Google Shape;3063;p16"/>
          <p:cNvSpPr txBox="1">
            <a:spLocks noGrp="1"/>
          </p:cNvSpPr>
          <p:nvPr>
            <p:ph type="subTitle" idx="1"/>
          </p:nvPr>
        </p:nvSpPr>
        <p:spPr>
          <a:xfrm flipH="1">
            <a:off x="4235875" y="3635133"/>
            <a:ext cx="4194900" cy="518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3064" name="Google Shape;3064;p16"/>
          <p:cNvGrpSpPr/>
          <p:nvPr/>
        </p:nvGrpSpPr>
        <p:grpSpPr>
          <a:xfrm>
            <a:off x="684002" y="70141"/>
            <a:ext cx="8334405" cy="4844962"/>
            <a:chOff x="684002" y="70141"/>
            <a:chExt cx="8334405" cy="4844962"/>
          </a:xfrm>
        </p:grpSpPr>
        <p:grpSp>
          <p:nvGrpSpPr>
            <p:cNvPr id="3065" name="Google Shape;3065;p16"/>
            <p:cNvGrpSpPr/>
            <p:nvPr/>
          </p:nvGrpSpPr>
          <p:grpSpPr>
            <a:xfrm rot="-9785477">
              <a:off x="5565816" y="2696831"/>
              <a:ext cx="270213" cy="265679"/>
              <a:chOff x="5498309" y="2024680"/>
              <a:chExt cx="687583" cy="676047"/>
            </a:xfrm>
          </p:grpSpPr>
          <p:sp>
            <p:nvSpPr>
              <p:cNvPr id="3066" name="Google Shape;3066;p1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16"/>
            <p:cNvGrpSpPr/>
            <p:nvPr/>
          </p:nvGrpSpPr>
          <p:grpSpPr>
            <a:xfrm rot="9941701">
              <a:off x="8164060" y="4152641"/>
              <a:ext cx="270210" cy="265676"/>
              <a:chOff x="5498309" y="2024680"/>
              <a:chExt cx="687583" cy="676047"/>
            </a:xfrm>
          </p:grpSpPr>
          <p:sp>
            <p:nvSpPr>
              <p:cNvPr id="3095" name="Google Shape;3095;p1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3" name="Google Shape;3123;p16"/>
            <p:cNvGrpSpPr/>
            <p:nvPr/>
          </p:nvGrpSpPr>
          <p:grpSpPr>
            <a:xfrm rot="7093444">
              <a:off x="718232" y="4368972"/>
              <a:ext cx="201802" cy="198416"/>
              <a:chOff x="5498309" y="2024680"/>
              <a:chExt cx="687583" cy="676047"/>
            </a:xfrm>
          </p:grpSpPr>
          <p:sp>
            <p:nvSpPr>
              <p:cNvPr id="3124" name="Google Shape;3124;p1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2" name="Google Shape;3152;p16"/>
            <p:cNvGrpSpPr/>
            <p:nvPr/>
          </p:nvGrpSpPr>
          <p:grpSpPr>
            <a:xfrm rot="9227423" flipH="1">
              <a:off x="8839284" y="2754140"/>
              <a:ext cx="153659" cy="151081"/>
              <a:chOff x="5498309" y="2024680"/>
              <a:chExt cx="687583" cy="676047"/>
            </a:xfrm>
          </p:grpSpPr>
          <p:sp>
            <p:nvSpPr>
              <p:cNvPr id="3153" name="Google Shape;3153;p1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1" name="Google Shape;3181;p16"/>
            <p:cNvGrpSpPr/>
            <p:nvPr/>
          </p:nvGrpSpPr>
          <p:grpSpPr>
            <a:xfrm rot="10800000" flipH="1">
              <a:off x="5486868" y="4764074"/>
              <a:ext cx="153606" cy="151029"/>
              <a:chOff x="5498309" y="2024680"/>
              <a:chExt cx="687583" cy="676047"/>
            </a:xfrm>
          </p:grpSpPr>
          <p:sp>
            <p:nvSpPr>
              <p:cNvPr id="3182" name="Google Shape;3182;p1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1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1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16"/>
            <p:cNvGrpSpPr/>
            <p:nvPr/>
          </p:nvGrpSpPr>
          <p:grpSpPr>
            <a:xfrm rot="6329808" flipH="1">
              <a:off x="7317643" y="102989"/>
              <a:ext cx="270211" cy="265678"/>
              <a:chOff x="5498309" y="2024680"/>
              <a:chExt cx="687583" cy="676047"/>
            </a:xfrm>
          </p:grpSpPr>
          <p:sp>
            <p:nvSpPr>
              <p:cNvPr id="3211" name="Google Shape;3211;p1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39" name="Google Shape;3239;p16"/>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0" name="Google Shape;3240;p16"/>
          <p:cNvGrpSpPr/>
          <p:nvPr/>
        </p:nvGrpSpPr>
        <p:grpSpPr>
          <a:xfrm flipH="1">
            <a:off x="8658735" y="-47616"/>
            <a:ext cx="405675" cy="1673812"/>
            <a:chOff x="4759908" y="-542916"/>
            <a:chExt cx="405675" cy="1673812"/>
          </a:xfrm>
        </p:grpSpPr>
        <p:sp>
          <p:nvSpPr>
            <p:cNvPr id="3241" name="Google Shape;3241;p16"/>
            <p:cNvSpPr/>
            <p:nvPr/>
          </p:nvSpPr>
          <p:spPr>
            <a:xfrm>
              <a:off x="4904460" y="818921"/>
              <a:ext cx="112972" cy="128577"/>
            </a:xfrm>
            <a:custGeom>
              <a:avLst/>
              <a:gdLst/>
              <a:ahLst/>
              <a:cxnLst/>
              <a:rect l="l" t="t" r="r" b="b"/>
              <a:pathLst>
                <a:path w="3359" h="3823" extrusionOk="0">
                  <a:moveTo>
                    <a:pt x="1679" y="572"/>
                  </a:moveTo>
                  <a:cubicBezTo>
                    <a:pt x="1727" y="703"/>
                    <a:pt x="1787" y="858"/>
                    <a:pt x="1846" y="1013"/>
                  </a:cubicBezTo>
                  <a:cubicBezTo>
                    <a:pt x="1787" y="1049"/>
                    <a:pt x="1727" y="1084"/>
                    <a:pt x="1679" y="1132"/>
                  </a:cubicBezTo>
                  <a:cubicBezTo>
                    <a:pt x="1632" y="1084"/>
                    <a:pt x="1584" y="1049"/>
                    <a:pt x="1513" y="1013"/>
                  </a:cubicBezTo>
                  <a:cubicBezTo>
                    <a:pt x="1584" y="858"/>
                    <a:pt x="1632" y="703"/>
                    <a:pt x="1679" y="572"/>
                  </a:cubicBezTo>
                  <a:close/>
                  <a:moveTo>
                    <a:pt x="757" y="1068"/>
                  </a:moveTo>
                  <a:cubicBezTo>
                    <a:pt x="913" y="1068"/>
                    <a:pt x="1056" y="1089"/>
                    <a:pt x="1179" y="1132"/>
                  </a:cubicBezTo>
                  <a:cubicBezTo>
                    <a:pt x="1001" y="1489"/>
                    <a:pt x="822" y="1751"/>
                    <a:pt x="679" y="1751"/>
                  </a:cubicBezTo>
                  <a:cubicBezTo>
                    <a:pt x="644" y="1751"/>
                    <a:pt x="477" y="1703"/>
                    <a:pt x="298" y="1120"/>
                  </a:cubicBezTo>
                  <a:cubicBezTo>
                    <a:pt x="459" y="1086"/>
                    <a:pt x="613" y="1068"/>
                    <a:pt x="757" y="1068"/>
                  </a:cubicBezTo>
                  <a:close/>
                  <a:moveTo>
                    <a:pt x="2606" y="1068"/>
                  </a:moveTo>
                  <a:cubicBezTo>
                    <a:pt x="2748" y="1068"/>
                    <a:pt x="2900" y="1086"/>
                    <a:pt x="3061" y="1120"/>
                  </a:cubicBezTo>
                  <a:cubicBezTo>
                    <a:pt x="2882" y="1703"/>
                    <a:pt x="2727" y="1751"/>
                    <a:pt x="2680" y="1751"/>
                  </a:cubicBezTo>
                  <a:cubicBezTo>
                    <a:pt x="2537" y="1751"/>
                    <a:pt x="2358" y="1489"/>
                    <a:pt x="2180" y="1132"/>
                  </a:cubicBezTo>
                  <a:cubicBezTo>
                    <a:pt x="2309" y="1089"/>
                    <a:pt x="2452" y="1068"/>
                    <a:pt x="2606" y="1068"/>
                  </a:cubicBezTo>
                  <a:close/>
                  <a:moveTo>
                    <a:pt x="1679" y="1537"/>
                  </a:moveTo>
                  <a:cubicBezTo>
                    <a:pt x="1810" y="1775"/>
                    <a:pt x="1810" y="2061"/>
                    <a:pt x="1679" y="2287"/>
                  </a:cubicBezTo>
                  <a:cubicBezTo>
                    <a:pt x="1549" y="2061"/>
                    <a:pt x="1549" y="1775"/>
                    <a:pt x="1679" y="1537"/>
                  </a:cubicBezTo>
                  <a:close/>
                  <a:moveTo>
                    <a:pt x="1406" y="1251"/>
                  </a:moveTo>
                  <a:cubicBezTo>
                    <a:pt x="1441" y="1275"/>
                    <a:pt x="1477" y="1299"/>
                    <a:pt x="1513" y="1322"/>
                  </a:cubicBezTo>
                  <a:cubicBezTo>
                    <a:pt x="1263" y="1680"/>
                    <a:pt x="1263" y="2156"/>
                    <a:pt x="1513" y="2501"/>
                  </a:cubicBezTo>
                  <a:cubicBezTo>
                    <a:pt x="1477" y="2537"/>
                    <a:pt x="1441" y="2561"/>
                    <a:pt x="1406" y="2585"/>
                  </a:cubicBezTo>
                  <a:cubicBezTo>
                    <a:pt x="1275" y="2299"/>
                    <a:pt x="1120" y="2049"/>
                    <a:pt x="929" y="1918"/>
                  </a:cubicBezTo>
                  <a:cubicBezTo>
                    <a:pt x="1120" y="1787"/>
                    <a:pt x="1275" y="1525"/>
                    <a:pt x="1406" y="1251"/>
                  </a:cubicBezTo>
                  <a:close/>
                  <a:moveTo>
                    <a:pt x="1953" y="1251"/>
                  </a:moveTo>
                  <a:cubicBezTo>
                    <a:pt x="2084" y="1525"/>
                    <a:pt x="2251" y="1787"/>
                    <a:pt x="2430" y="1918"/>
                  </a:cubicBezTo>
                  <a:cubicBezTo>
                    <a:pt x="2251" y="2049"/>
                    <a:pt x="2084" y="2299"/>
                    <a:pt x="1953" y="2585"/>
                  </a:cubicBezTo>
                  <a:cubicBezTo>
                    <a:pt x="1918" y="2561"/>
                    <a:pt x="1882" y="2537"/>
                    <a:pt x="1846" y="2501"/>
                  </a:cubicBezTo>
                  <a:cubicBezTo>
                    <a:pt x="2096" y="2156"/>
                    <a:pt x="2096" y="1680"/>
                    <a:pt x="1846" y="1322"/>
                  </a:cubicBezTo>
                  <a:cubicBezTo>
                    <a:pt x="1882" y="1299"/>
                    <a:pt x="1918" y="1275"/>
                    <a:pt x="1953" y="1251"/>
                  </a:cubicBezTo>
                  <a:close/>
                  <a:moveTo>
                    <a:pt x="691" y="2084"/>
                  </a:moveTo>
                  <a:cubicBezTo>
                    <a:pt x="822" y="2084"/>
                    <a:pt x="1001" y="2334"/>
                    <a:pt x="1179" y="2692"/>
                  </a:cubicBezTo>
                  <a:cubicBezTo>
                    <a:pt x="1040" y="2738"/>
                    <a:pt x="886" y="2762"/>
                    <a:pt x="719" y="2762"/>
                  </a:cubicBezTo>
                  <a:cubicBezTo>
                    <a:pt x="586" y="2762"/>
                    <a:pt x="446" y="2747"/>
                    <a:pt x="298" y="2715"/>
                  </a:cubicBezTo>
                  <a:cubicBezTo>
                    <a:pt x="477" y="2132"/>
                    <a:pt x="644" y="2084"/>
                    <a:pt x="691" y="2084"/>
                  </a:cubicBezTo>
                  <a:close/>
                  <a:moveTo>
                    <a:pt x="2680" y="2084"/>
                  </a:moveTo>
                  <a:cubicBezTo>
                    <a:pt x="2727" y="2084"/>
                    <a:pt x="2882" y="2132"/>
                    <a:pt x="3061" y="2715"/>
                  </a:cubicBezTo>
                  <a:cubicBezTo>
                    <a:pt x="2913" y="2747"/>
                    <a:pt x="2773" y="2762"/>
                    <a:pt x="2640" y="2762"/>
                  </a:cubicBezTo>
                  <a:cubicBezTo>
                    <a:pt x="2473" y="2762"/>
                    <a:pt x="2319" y="2738"/>
                    <a:pt x="2180" y="2692"/>
                  </a:cubicBezTo>
                  <a:cubicBezTo>
                    <a:pt x="2358" y="2334"/>
                    <a:pt x="2537" y="2084"/>
                    <a:pt x="2680" y="2084"/>
                  </a:cubicBezTo>
                  <a:close/>
                  <a:moveTo>
                    <a:pt x="1679" y="2704"/>
                  </a:moveTo>
                  <a:cubicBezTo>
                    <a:pt x="1727" y="2739"/>
                    <a:pt x="1787" y="2787"/>
                    <a:pt x="1846" y="2823"/>
                  </a:cubicBezTo>
                  <a:cubicBezTo>
                    <a:pt x="1787" y="2977"/>
                    <a:pt x="1727" y="3132"/>
                    <a:pt x="1679" y="3263"/>
                  </a:cubicBezTo>
                  <a:cubicBezTo>
                    <a:pt x="1632" y="3132"/>
                    <a:pt x="1584" y="2977"/>
                    <a:pt x="1513" y="2823"/>
                  </a:cubicBezTo>
                  <a:cubicBezTo>
                    <a:pt x="1584" y="2775"/>
                    <a:pt x="1632" y="2739"/>
                    <a:pt x="1679" y="2704"/>
                  </a:cubicBezTo>
                  <a:close/>
                  <a:moveTo>
                    <a:pt x="1679" y="1"/>
                  </a:moveTo>
                  <a:cubicBezTo>
                    <a:pt x="1620" y="1"/>
                    <a:pt x="1572" y="37"/>
                    <a:pt x="1549" y="96"/>
                  </a:cubicBezTo>
                  <a:cubicBezTo>
                    <a:pt x="1477" y="370"/>
                    <a:pt x="1382" y="644"/>
                    <a:pt x="1275" y="894"/>
                  </a:cubicBezTo>
                  <a:cubicBezTo>
                    <a:pt x="1127" y="843"/>
                    <a:pt x="948" y="808"/>
                    <a:pt x="735" y="808"/>
                  </a:cubicBezTo>
                  <a:cubicBezTo>
                    <a:pt x="552" y="808"/>
                    <a:pt x="344" y="833"/>
                    <a:pt x="108" y="894"/>
                  </a:cubicBezTo>
                  <a:cubicBezTo>
                    <a:pt x="72" y="906"/>
                    <a:pt x="36" y="930"/>
                    <a:pt x="25" y="965"/>
                  </a:cubicBezTo>
                  <a:cubicBezTo>
                    <a:pt x="13" y="989"/>
                    <a:pt x="1" y="1025"/>
                    <a:pt x="13" y="1061"/>
                  </a:cubicBezTo>
                  <a:cubicBezTo>
                    <a:pt x="132" y="1501"/>
                    <a:pt x="275" y="1787"/>
                    <a:pt x="441" y="1918"/>
                  </a:cubicBezTo>
                  <a:cubicBezTo>
                    <a:pt x="275" y="2049"/>
                    <a:pt x="132" y="2334"/>
                    <a:pt x="13" y="2775"/>
                  </a:cubicBezTo>
                  <a:cubicBezTo>
                    <a:pt x="1" y="2811"/>
                    <a:pt x="1" y="2846"/>
                    <a:pt x="25" y="2870"/>
                  </a:cubicBezTo>
                  <a:cubicBezTo>
                    <a:pt x="36" y="2906"/>
                    <a:pt x="72" y="2918"/>
                    <a:pt x="108" y="2930"/>
                  </a:cubicBezTo>
                  <a:cubicBezTo>
                    <a:pt x="346" y="2996"/>
                    <a:pt x="555" y="3024"/>
                    <a:pt x="739" y="3024"/>
                  </a:cubicBezTo>
                  <a:cubicBezTo>
                    <a:pt x="951" y="3024"/>
                    <a:pt x="1128" y="2987"/>
                    <a:pt x="1275" y="2930"/>
                  </a:cubicBezTo>
                  <a:cubicBezTo>
                    <a:pt x="1382" y="3180"/>
                    <a:pt x="1477" y="3466"/>
                    <a:pt x="1549" y="3728"/>
                  </a:cubicBezTo>
                  <a:cubicBezTo>
                    <a:pt x="1572" y="3787"/>
                    <a:pt x="1620" y="3823"/>
                    <a:pt x="1679" y="3823"/>
                  </a:cubicBezTo>
                  <a:cubicBezTo>
                    <a:pt x="1739" y="3823"/>
                    <a:pt x="1787" y="3787"/>
                    <a:pt x="1810" y="3728"/>
                  </a:cubicBezTo>
                  <a:cubicBezTo>
                    <a:pt x="1882" y="3466"/>
                    <a:pt x="1977" y="3180"/>
                    <a:pt x="2084" y="2930"/>
                  </a:cubicBezTo>
                  <a:cubicBezTo>
                    <a:pt x="2231" y="2987"/>
                    <a:pt x="2408" y="3024"/>
                    <a:pt x="2622" y="3024"/>
                  </a:cubicBezTo>
                  <a:cubicBezTo>
                    <a:pt x="2807" y="3024"/>
                    <a:pt x="3020" y="2996"/>
                    <a:pt x="3263" y="2930"/>
                  </a:cubicBezTo>
                  <a:cubicBezTo>
                    <a:pt x="3287" y="2918"/>
                    <a:pt x="3323" y="2906"/>
                    <a:pt x="3334" y="2870"/>
                  </a:cubicBezTo>
                  <a:cubicBezTo>
                    <a:pt x="3358" y="2846"/>
                    <a:pt x="3358" y="2811"/>
                    <a:pt x="3346" y="2775"/>
                  </a:cubicBezTo>
                  <a:cubicBezTo>
                    <a:pt x="3227" y="2334"/>
                    <a:pt x="3084" y="2049"/>
                    <a:pt x="2918" y="1918"/>
                  </a:cubicBezTo>
                  <a:cubicBezTo>
                    <a:pt x="3084" y="1787"/>
                    <a:pt x="3227" y="1501"/>
                    <a:pt x="3346" y="1061"/>
                  </a:cubicBezTo>
                  <a:cubicBezTo>
                    <a:pt x="3358" y="1025"/>
                    <a:pt x="3358" y="989"/>
                    <a:pt x="3334" y="965"/>
                  </a:cubicBezTo>
                  <a:cubicBezTo>
                    <a:pt x="3323" y="930"/>
                    <a:pt x="3287" y="906"/>
                    <a:pt x="3263" y="894"/>
                  </a:cubicBezTo>
                  <a:cubicBezTo>
                    <a:pt x="3021" y="833"/>
                    <a:pt x="2810" y="808"/>
                    <a:pt x="2626" y="808"/>
                  </a:cubicBezTo>
                  <a:cubicBezTo>
                    <a:pt x="2410" y="808"/>
                    <a:pt x="2232" y="843"/>
                    <a:pt x="2084" y="894"/>
                  </a:cubicBezTo>
                  <a:cubicBezTo>
                    <a:pt x="1977" y="644"/>
                    <a:pt x="1882" y="370"/>
                    <a:pt x="1810" y="96"/>
                  </a:cubicBezTo>
                  <a:cubicBezTo>
                    <a:pt x="1787" y="37"/>
                    <a:pt x="1739" y="1"/>
                    <a:pt x="1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6"/>
            <p:cNvSpPr/>
            <p:nvPr/>
          </p:nvSpPr>
          <p:spPr>
            <a:xfrm>
              <a:off x="4956523" y="688393"/>
              <a:ext cx="8845" cy="139373"/>
            </a:xfrm>
            <a:custGeom>
              <a:avLst/>
              <a:gdLst/>
              <a:ahLst/>
              <a:cxnLst/>
              <a:rect l="l" t="t" r="r" b="b"/>
              <a:pathLst>
                <a:path w="263" h="4144" extrusionOk="0">
                  <a:moveTo>
                    <a:pt x="131" y="0"/>
                  </a:moveTo>
                  <a:cubicBezTo>
                    <a:pt x="60" y="0"/>
                    <a:pt x="1" y="60"/>
                    <a:pt x="1" y="131"/>
                  </a:cubicBezTo>
                  <a:lnTo>
                    <a:pt x="1" y="4013"/>
                  </a:lnTo>
                  <a:cubicBezTo>
                    <a:pt x="1" y="4084"/>
                    <a:pt x="60" y="4144"/>
                    <a:pt x="131" y="4144"/>
                  </a:cubicBezTo>
                  <a:cubicBezTo>
                    <a:pt x="203" y="4144"/>
                    <a:pt x="262" y="4084"/>
                    <a:pt x="262" y="4013"/>
                  </a:cubicBezTo>
                  <a:lnTo>
                    <a:pt x="262" y="131"/>
                  </a:lnTo>
                  <a:cubicBezTo>
                    <a:pt x="262" y="60"/>
                    <a:pt x="20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6"/>
            <p:cNvSpPr/>
            <p:nvPr/>
          </p:nvSpPr>
          <p:spPr>
            <a:xfrm>
              <a:off x="4956523" y="939460"/>
              <a:ext cx="8845" cy="70124"/>
            </a:xfrm>
            <a:custGeom>
              <a:avLst/>
              <a:gdLst/>
              <a:ahLst/>
              <a:cxnLst/>
              <a:rect l="l" t="t" r="r" b="b"/>
              <a:pathLst>
                <a:path w="263" h="2085" extrusionOk="0">
                  <a:moveTo>
                    <a:pt x="131" y="1"/>
                  </a:moveTo>
                  <a:cubicBezTo>
                    <a:pt x="60" y="1"/>
                    <a:pt x="1" y="60"/>
                    <a:pt x="1" y="132"/>
                  </a:cubicBezTo>
                  <a:lnTo>
                    <a:pt x="1" y="1953"/>
                  </a:lnTo>
                  <a:cubicBezTo>
                    <a:pt x="1" y="2025"/>
                    <a:pt x="60" y="2084"/>
                    <a:pt x="131" y="2084"/>
                  </a:cubicBezTo>
                  <a:cubicBezTo>
                    <a:pt x="203" y="2084"/>
                    <a:pt x="262" y="2025"/>
                    <a:pt x="262" y="1953"/>
                  </a:cubicBezTo>
                  <a:lnTo>
                    <a:pt x="262" y="132"/>
                  </a:lnTo>
                  <a:cubicBezTo>
                    <a:pt x="262" y="60"/>
                    <a:pt x="203"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6"/>
            <p:cNvSpPr/>
            <p:nvPr/>
          </p:nvSpPr>
          <p:spPr>
            <a:xfrm>
              <a:off x="4943709" y="728046"/>
              <a:ext cx="34877" cy="34843"/>
            </a:xfrm>
            <a:custGeom>
              <a:avLst/>
              <a:gdLst/>
              <a:ahLst/>
              <a:cxnLst/>
              <a:rect l="l" t="t" r="r" b="b"/>
              <a:pathLst>
                <a:path w="1037" h="1036" extrusionOk="0">
                  <a:moveTo>
                    <a:pt x="512" y="0"/>
                  </a:moveTo>
                  <a:cubicBezTo>
                    <a:pt x="227" y="0"/>
                    <a:pt x="1" y="238"/>
                    <a:pt x="1" y="524"/>
                  </a:cubicBezTo>
                  <a:cubicBezTo>
                    <a:pt x="1" y="810"/>
                    <a:pt x="227" y="1036"/>
                    <a:pt x="512" y="1036"/>
                  </a:cubicBezTo>
                  <a:cubicBezTo>
                    <a:pt x="798" y="1036"/>
                    <a:pt x="1036" y="810"/>
                    <a:pt x="1036" y="524"/>
                  </a:cubicBezTo>
                  <a:cubicBezTo>
                    <a:pt x="1036" y="238"/>
                    <a:pt x="798"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6"/>
            <p:cNvSpPr/>
            <p:nvPr/>
          </p:nvSpPr>
          <p:spPr>
            <a:xfrm>
              <a:off x="4908866" y="991927"/>
              <a:ext cx="104160" cy="34473"/>
            </a:xfrm>
            <a:custGeom>
              <a:avLst/>
              <a:gdLst/>
              <a:ahLst/>
              <a:cxnLst/>
              <a:rect l="l" t="t" r="r" b="b"/>
              <a:pathLst>
                <a:path w="3097" h="1025" extrusionOk="0">
                  <a:moveTo>
                    <a:pt x="679" y="0"/>
                  </a:moveTo>
                  <a:cubicBezTo>
                    <a:pt x="298" y="0"/>
                    <a:pt x="1" y="298"/>
                    <a:pt x="1" y="679"/>
                  </a:cubicBezTo>
                  <a:lnTo>
                    <a:pt x="1" y="1024"/>
                  </a:lnTo>
                  <a:lnTo>
                    <a:pt x="3096" y="1024"/>
                  </a:lnTo>
                  <a:lnTo>
                    <a:pt x="3096" y="679"/>
                  </a:lnTo>
                  <a:cubicBezTo>
                    <a:pt x="3096" y="298"/>
                    <a:pt x="2799" y="0"/>
                    <a:pt x="2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6"/>
            <p:cNvSpPr/>
            <p:nvPr/>
          </p:nvSpPr>
          <p:spPr>
            <a:xfrm>
              <a:off x="4908866"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6"/>
            <p:cNvSpPr/>
            <p:nvPr/>
          </p:nvSpPr>
          <p:spPr>
            <a:xfrm>
              <a:off x="5006568"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6"/>
            <p:cNvSpPr/>
            <p:nvPr/>
          </p:nvSpPr>
          <p:spPr>
            <a:xfrm>
              <a:off x="4967319" y="1026366"/>
              <a:ext cx="6861" cy="104530"/>
            </a:xfrm>
            <a:custGeom>
              <a:avLst/>
              <a:gdLst/>
              <a:ahLst/>
              <a:cxnLst/>
              <a:rect l="l" t="t" r="r" b="b"/>
              <a:pathLst>
                <a:path w="204" h="3108" extrusionOk="0">
                  <a:moveTo>
                    <a:pt x="1" y="0"/>
                  </a:moveTo>
                  <a:lnTo>
                    <a:pt x="1" y="3108"/>
                  </a:lnTo>
                  <a:lnTo>
                    <a:pt x="203" y="3108"/>
                  </a:lnTo>
                  <a:lnTo>
                    <a:pt x="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6"/>
            <p:cNvSpPr/>
            <p:nvPr/>
          </p:nvSpPr>
          <p:spPr>
            <a:xfrm>
              <a:off x="4986961"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6"/>
            <p:cNvSpPr/>
            <p:nvPr/>
          </p:nvSpPr>
          <p:spPr>
            <a:xfrm>
              <a:off x="4948115"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6"/>
            <p:cNvSpPr/>
            <p:nvPr/>
          </p:nvSpPr>
          <p:spPr>
            <a:xfrm>
              <a:off x="4928507"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6"/>
            <p:cNvSpPr/>
            <p:nvPr/>
          </p:nvSpPr>
          <p:spPr>
            <a:xfrm>
              <a:off x="4759908" y="443313"/>
              <a:ext cx="405675" cy="256717"/>
            </a:xfrm>
            <a:custGeom>
              <a:avLst/>
              <a:gdLst/>
              <a:ahLst/>
              <a:cxnLst/>
              <a:rect l="l" t="t" r="r" b="b"/>
              <a:pathLst>
                <a:path w="12062" h="7633" extrusionOk="0">
                  <a:moveTo>
                    <a:pt x="5192" y="1"/>
                  </a:moveTo>
                  <a:cubicBezTo>
                    <a:pt x="4989" y="1"/>
                    <a:pt x="4811" y="179"/>
                    <a:pt x="4811" y="382"/>
                  </a:cubicBezTo>
                  <a:cubicBezTo>
                    <a:pt x="4811" y="453"/>
                    <a:pt x="4834" y="525"/>
                    <a:pt x="4870" y="584"/>
                  </a:cubicBezTo>
                  <a:cubicBezTo>
                    <a:pt x="3846" y="799"/>
                    <a:pt x="1870" y="1465"/>
                    <a:pt x="810" y="2906"/>
                  </a:cubicBezTo>
                  <a:cubicBezTo>
                    <a:pt x="536" y="3275"/>
                    <a:pt x="310" y="3692"/>
                    <a:pt x="191" y="4168"/>
                  </a:cubicBezTo>
                  <a:cubicBezTo>
                    <a:pt x="1" y="4918"/>
                    <a:pt x="191" y="5763"/>
                    <a:pt x="989" y="6299"/>
                  </a:cubicBezTo>
                  <a:cubicBezTo>
                    <a:pt x="1525" y="6645"/>
                    <a:pt x="2929" y="6930"/>
                    <a:pt x="5025" y="6954"/>
                  </a:cubicBezTo>
                  <a:cubicBezTo>
                    <a:pt x="4942" y="7026"/>
                    <a:pt x="4882" y="7133"/>
                    <a:pt x="4882" y="7252"/>
                  </a:cubicBezTo>
                  <a:cubicBezTo>
                    <a:pt x="4882" y="7466"/>
                    <a:pt x="5049" y="7633"/>
                    <a:pt x="5263" y="7633"/>
                  </a:cubicBezTo>
                  <a:lnTo>
                    <a:pt x="6799" y="7633"/>
                  </a:lnTo>
                  <a:cubicBezTo>
                    <a:pt x="7001" y="7633"/>
                    <a:pt x="7168" y="7466"/>
                    <a:pt x="7168" y="7252"/>
                  </a:cubicBezTo>
                  <a:cubicBezTo>
                    <a:pt x="7168" y="7133"/>
                    <a:pt x="7120" y="7026"/>
                    <a:pt x="7025" y="6954"/>
                  </a:cubicBezTo>
                  <a:cubicBezTo>
                    <a:pt x="7418" y="6954"/>
                    <a:pt x="7775" y="6942"/>
                    <a:pt x="8109" y="6918"/>
                  </a:cubicBezTo>
                  <a:lnTo>
                    <a:pt x="8121" y="6918"/>
                  </a:lnTo>
                  <a:cubicBezTo>
                    <a:pt x="9621" y="6823"/>
                    <a:pt x="10621" y="6585"/>
                    <a:pt x="11061" y="6299"/>
                  </a:cubicBezTo>
                  <a:cubicBezTo>
                    <a:pt x="11859" y="5763"/>
                    <a:pt x="12062" y="4918"/>
                    <a:pt x="11859" y="4168"/>
                  </a:cubicBezTo>
                  <a:cubicBezTo>
                    <a:pt x="11240" y="1763"/>
                    <a:pt x="8287" y="787"/>
                    <a:pt x="7061" y="560"/>
                  </a:cubicBezTo>
                  <a:cubicBezTo>
                    <a:pt x="7085" y="501"/>
                    <a:pt x="7109" y="441"/>
                    <a:pt x="7109" y="382"/>
                  </a:cubicBezTo>
                  <a:cubicBezTo>
                    <a:pt x="7109" y="179"/>
                    <a:pt x="6930" y="1"/>
                    <a:pt x="6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6"/>
            <p:cNvSpPr/>
            <p:nvPr/>
          </p:nvSpPr>
          <p:spPr>
            <a:xfrm>
              <a:off x="4759908" y="443313"/>
              <a:ext cx="405675" cy="256717"/>
            </a:xfrm>
            <a:custGeom>
              <a:avLst/>
              <a:gdLst/>
              <a:ahLst/>
              <a:cxnLst/>
              <a:rect l="l" t="t" r="r" b="b"/>
              <a:pathLst>
                <a:path w="12062" h="7633" extrusionOk="0">
                  <a:moveTo>
                    <a:pt x="5799" y="763"/>
                  </a:moveTo>
                  <a:cubicBezTo>
                    <a:pt x="5394" y="1180"/>
                    <a:pt x="4739" y="2156"/>
                    <a:pt x="4596" y="4097"/>
                  </a:cubicBezTo>
                  <a:cubicBezTo>
                    <a:pt x="4537" y="4847"/>
                    <a:pt x="4596" y="5704"/>
                    <a:pt x="4823" y="6228"/>
                  </a:cubicBezTo>
                  <a:cubicBezTo>
                    <a:pt x="4930" y="6490"/>
                    <a:pt x="5180" y="6752"/>
                    <a:pt x="5537" y="6871"/>
                  </a:cubicBezTo>
                  <a:lnTo>
                    <a:pt x="5323" y="6871"/>
                  </a:lnTo>
                  <a:cubicBezTo>
                    <a:pt x="4954" y="6752"/>
                    <a:pt x="4715" y="6490"/>
                    <a:pt x="4608" y="6228"/>
                  </a:cubicBezTo>
                  <a:cubicBezTo>
                    <a:pt x="4382" y="5692"/>
                    <a:pt x="4323" y="4847"/>
                    <a:pt x="4382" y="4097"/>
                  </a:cubicBezTo>
                  <a:cubicBezTo>
                    <a:pt x="4525" y="2156"/>
                    <a:pt x="5180" y="1180"/>
                    <a:pt x="5585" y="763"/>
                  </a:cubicBezTo>
                  <a:close/>
                  <a:moveTo>
                    <a:pt x="6478" y="763"/>
                  </a:moveTo>
                  <a:cubicBezTo>
                    <a:pt x="6870" y="1180"/>
                    <a:pt x="7537" y="2156"/>
                    <a:pt x="7680" y="4097"/>
                  </a:cubicBezTo>
                  <a:cubicBezTo>
                    <a:pt x="7728" y="4847"/>
                    <a:pt x="7680" y="5692"/>
                    <a:pt x="7454" y="6228"/>
                  </a:cubicBezTo>
                  <a:cubicBezTo>
                    <a:pt x="7335" y="6490"/>
                    <a:pt x="7097" y="6752"/>
                    <a:pt x="6728" y="6871"/>
                  </a:cubicBezTo>
                  <a:lnTo>
                    <a:pt x="6597" y="6871"/>
                  </a:lnTo>
                  <a:cubicBezTo>
                    <a:pt x="6954" y="6752"/>
                    <a:pt x="7204" y="6490"/>
                    <a:pt x="7311" y="6228"/>
                  </a:cubicBezTo>
                  <a:cubicBezTo>
                    <a:pt x="7537" y="5692"/>
                    <a:pt x="7597" y="4847"/>
                    <a:pt x="7537" y="4097"/>
                  </a:cubicBezTo>
                  <a:cubicBezTo>
                    <a:pt x="7394" y="2156"/>
                    <a:pt x="6739" y="1180"/>
                    <a:pt x="6335" y="763"/>
                  </a:cubicBezTo>
                  <a:close/>
                  <a:moveTo>
                    <a:pt x="5346" y="763"/>
                  </a:moveTo>
                  <a:cubicBezTo>
                    <a:pt x="4608" y="1191"/>
                    <a:pt x="3334" y="2203"/>
                    <a:pt x="3060" y="4168"/>
                  </a:cubicBezTo>
                  <a:cubicBezTo>
                    <a:pt x="2953" y="4918"/>
                    <a:pt x="3060" y="5763"/>
                    <a:pt x="3489" y="6299"/>
                  </a:cubicBezTo>
                  <a:cubicBezTo>
                    <a:pt x="3727" y="6585"/>
                    <a:pt x="4275" y="6823"/>
                    <a:pt x="5085" y="6918"/>
                  </a:cubicBezTo>
                  <a:cubicBezTo>
                    <a:pt x="5073" y="6930"/>
                    <a:pt x="5061" y="6930"/>
                    <a:pt x="5061" y="6942"/>
                  </a:cubicBezTo>
                  <a:cubicBezTo>
                    <a:pt x="4144" y="6859"/>
                    <a:pt x="3525" y="6609"/>
                    <a:pt x="3275" y="6299"/>
                  </a:cubicBezTo>
                  <a:cubicBezTo>
                    <a:pt x="2846" y="5763"/>
                    <a:pt x="2739" y="4918"/>
                    <a:pt x="2846" y="4168"/>
                  </a:cubicBezTo>
                  <a:cubicBezTo>
                    <a:pt x="3120" y="2192"/>
                    <a:pt x="4406" y="1180"/>
                    <a:pt x="5144" y="763"/>
                  </a:cubicBezTo>
                  <a:close/>
                  <a:moveTo>
                    <a:pt x="6870" y="739"/>
                  </a:moveTo>
                  <a:cubicBezTo>
                    <a:pt x="7597" y="1144"/>
                    <a:pt x="8918" y="2156"/>
                    <a:pt x="9204" y="4168"/>
                  </a:cubicBezTo>
                  <a:cubicBezTo>
                    <a:pt x="9311" y="4918"/>
                    <a:pt x="9204" y="5763"/>
                    <a:pt x="8775" y="6299"/>
                  </a:cubicBezTo>
                  <a:cubicBezTo>
                    <a:pt x="8525" y="6609"/>
                    <a:pt x="7918" y="6859"/>
                    <a:pt x="7001" y="6942"/>
                  </a:cubicBezTo>
                  <a:cubicBezTo>
                    <a:pt x="6990" y="6930"/>
                    <a:pt x="6978" y="6930"/>
                    <a:pt x="6966" y="6918"/>
                  </a:cubicBezTo>
                  <a:cubicBezTo>
                    <a:pt x="7787" y="6823"/>
                    <a:pt x="8335" y="6585"/>
                    <a:pt x="8561" y="6299"/>
                  </a:cubicBezTo>
                  <a:cubicBezTo>
                    <a:pt x="8990" y="5763"/>
                    <a:pt x="9097" y="4918"/>
                    <a:pt x="8990" y="4168"/>
                  </a:cubicBezTo>
                  <a:cubicBezTo>
                    <a:pt x="8716" y="2203"/>
                    <a:pt x="7442" y="1191"/>
                    <a:pt x="6704" y="763"/>
                  </a:cubicBezTo>
                  <a:lnTo>
                    <a:pt x="6728" y="763"/>
                  </a:lnTo>
                  <a:cubicBezTo>
                    <a:pt x="6775" y="763"/>
                    <a:pt x="6823" y="751"/>
                    <a:pt x="6870" y="739"/>
                  </a:cubicBezTo>
                  <a:close/>
                  <a:moveTo>
                    <a:pt x="4894" y="608"/>
                  </a:moveTo>
                  <a:cubicBezTo>
                    <a:pt x="4906" y="632"/>
                    <a:pt x="4918" y="644"/>
                    <a:pt x="4930" y="656"/>
                  </a:cubicBezTo>
                  <a:cubicBezTo>
                    <a:pt x="3834" y="1025"/>
                    <a:pt x="1929" y="2037"/>
                    <a:pt x="1489" y="4168"/>
                  </a:cubicBezTo>
                  <a:cubicBezTo>
                    <a:pt x="1334" y="4918"/>
                    <a:pt x="1489" y="5763"/>
                    <a:pt x="2120" y="6299"/>
                  </a:cubicBezTo>
                  <a:cubicBezTo>
                    <a:pt x="2525" y="6633"/>
                    <a:pt x="3525" y="6895"/>
                    <a:pt x="5037" y="6954"/>
                  </a:cubicBezTo>
                  <a:cubicBezTo>
                    <a:pt x="3406" y="6918"/>
                    <a:pt x="2322" y="6645"/>
                    <a:pt x="1906" y="6299"/>
                  </a:cubicBezTo>
                  <a:cubicBezTo>
                    <a:pt x="1275" y="5763"/>
                    <a:pt x="1120" y="4918"/>
                    <a:pt x="1275" y="4168"/>
                  </a:cubicBezTo>
                  <a:cubicBezTo>
                    <a:pt x="1739" y="1918"/>
                    <a:pt x="3822" y="918"/>
                    <a:pt x="4894" y="608"/>
                  </a:cubicBezTo>
                  <a:close/>
                  <a:moveTo>
                    <a:pt x="5192" y="1"/>
                  </a:moveTo>
                  <a:cubicBezTo>
                    <a:pt x="4989" y="1"/>
                    <a:pt x="4811" y="179"/>
                    <a:pt x="4811" y="382"/>
                  </a:cubicBezTo>
                  <a:cubicBezTo>
                    <a:pt x="4811" y="453"/>
                    <a:pt x="4834" y="525"/>
                    <a:pt x="4870" y="584"/>
                  </a:cubicBezTo>
                  <a:cubicBezTo>
                    <a:pt x="3584" y="846"/>
                    <a:pt x="798" y="1846"/>
                    <a:pt x="191" y="4168"/>
                  </a:cubicBezTo>
                  <a:cubicBezTo>
                    <a:pt x="1" y="4906"/>
                    <a:pt x="191" y="5763"/>
                    <a:pt x="989" y="6299"/>
                  </a:cubicBezTo>
                  <a:cubicBezTo>
                    <a:pt x="1525" y="6645"/>
                    <a:pt x="2929" y="6930"/>
                    <a:pt x="5025" y="6954"/>
                  </a:cubicBezTo>
                  <a:cubicBezTo>
                    <a:pt x="4942" y="7026"/>
                    <a:pt x="4882" y="7133"/>
                    <a:pt x="4882" y="7252"/>
                  </a:cubicBezTo>
                  <a:cubicBezTo>
                    <a:pt x="4882" y="7466"/>
                    <a:pt x="5061" y="7633"/>
                    <a:pt x="5263" y="7633"/>
                  </a:cubicBezTo>
                  <a:lnTo>
                    <a:pt x="5882" y="7633"/>
                  </a:lnTo>
                  <a:lnTo>
                    <a:pt x="5882" y="1"/>
                  </a:lnTo>
                  <a:close/>
                  <a:moveTo>
                    <a:pt x="6156" y="1"/>
                  </a:moveTo>
                  <a:lnTo>
                    <a:pt x="6156" y="7633"/>
                  </a:lnTo>
                  <a:lnTo>
                    <a:pt x="6799" y="7633"/>
                  </a:lnTo>
                  <a:cubicBezTo>
                    <a:pt x="7001" y="7633"/>
                    <a:pt x="7168" y="7466"/>
                    <a:pt x="7168" y="7252"/>
                  </a:cubicBezTo>
                  <a:cubicBezTo>
                    <a:pt x="7168" y="7133"/>
                    <a:pt x="7120" y="7026"/>
                    <a:pt x="7025" y="6954"/>
                  </a:cubicBezTo>
                  <a:lnTo>
                    <a:pt x="7013" y="6954"/>
                  </a:lnTo>
                  <a:cubicBezTo>
                    <a:pt x="8525" y="6895"/>
                    <a:pt x="9537" y="6633"/>
                    <a:pt x="9930" y="6299"/>
                  </a:cubicBezTo>
                  <a:cubicBezTo>
                    <a:pt x="10561" y="5763"/>
                    <a:pt x="10716" y="4918"/>
                    <a:pt x="10561" y="4168"/>
                  </a:cubicBezTo>
                  <a:cubicBezTo>
                    <a:pt x="10109" y="1965"/>
                    <a:pt x="8085" y="953"/>
                    <a:pt x="7013" y="632"/>
                  </a:cubicBezTo>
                  <a:cubicBezTo>
                    <a:pt x="7025" y="608"/>
                    <a:pt x="7037" y="596"/>
                    <a:pt x="7049" y="572"/>
                  </a:cubicBezTo>
                  <a:cubicBezTo>
                    <a:pt x="8061" y="834"/>
                    <a:pt x="10299" y="1834"/>
                    <a:pt x="10776" y="4168"/>
                  </a:cubicBezTo>
                  <a:cubicBezTo>
                    <a:pt x="10930" y="4918"/>
                    <a:pt x="10776" y="5763"/>
                    <a:pt x="10145" y="6299"/>
                  </a:cubicBezTo>
                  <a:cubicBezTo>
                    <a:pt x="9728" y="6645"/>
                    <a:pt x="8644" y="6918"/>
                    <a:pt x="7025" y="6954"/>
                  </a:cubicBezTo>
                  <a:cubicBezTo>
                    <a:pt x="9133" y="6930"/>
                    <a:pt x="10526" y="6645"/>
                    <a:pt x="11061" y="6299"/>
                  </a:cubicBezTo>
                  <a:cubicBezTo>
                    <a:pt x="11859" y="5763"/>
                    <a:pt x="12062" y="4918"/>
                    <a:pt x="11859" y="4168"/>
                  </a:cubicBezTo>
                  <a:cubicBezTo>
                    <a:pt x="11228" y="1763"/>
                    <a:pt x="8287" y="787"/>
                    <a:pt x="7061" y="560"/>
                  </a:cubicBezTo>
                  <a:cubicBezTo>
                    <a:pt x="7085" y="501"/>
                    <a:pt x="7109" y="441"/>
                    <a:pt x="7109" y="382"/>
                  </a:cubicBezTo>
                  <a:cubicBezTo>
                    <a:pt x="7109" y="179"/>
                    <a:pt x="6930" y="1"/>
                    <a:pt x="6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6"/>
            <p:cNvSpPr/>
            <p:nvPr/>
          </p:nvSpPr>
          <p:spPr>
            <a:xfrm>
              <a:off x="4920873" y="441329"/>
              <a:ext cx="80146" cy="27646"/>
            </a:xfrm>
            <a:custGeom>
              <a:avLst/>
              <a:gdLst/>
              <a:ahLst/>
              <a:cxnLst/>
              <a:rect l="l" t="t" r="r" b="b"/>
              <a:pathLst>
                <a:path w="2383" h="822" extrusionOk="0">
                  <a:moveTo>
                    <a:pt x="418" y="0"/>
                  </a:moveTo>
                  <a:cubicBezTo>
                    <a:pt x="191" y="0"/>
                    <a:pt x="1" y="191"/>
                    <a:pt x="1" y="417"/>
                  </a:cubicBezTo>
                  <a:cubicBezTo>
                    <a:pt x="1" y="643"/>
                    <a:pt x="191" y="822"/>
                    <a:pt x="418" y="822"/>
                  </a:cubicBezTo>
                  <a:lnTo>
                    <a:pt x="1977" y="822"/>
                  </a:lnTo>
                  <a:cubicBezTo>
                    <a:pt x="2192" y="822"/>
                    <a:pt x="2382" y="643"/>
                    <a:pt x="2382" y="417"/>
                  </a:cubicBezTo>
                  <a:cubicBezTo>
                    <a:pt x="2382" y="191"/>
                    <a:pt x="2192" y="0"/>
                    <a:pt x="1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6"/>
            <p:cNvSpPr/>
            <p:nvPr/>
          </p:nvSpPr>
          <p:spPr>
            <a:xfrm>
              <a:off x="4920873" y="674772"/>
              <a:ext cx="80146" cy="27276"/>
            </a:xfrm>
            <a:custGeom>
              <a:avLst/>
              <a:gdLst/>
              <a:ahLst/>
              <a:cxnLst/>
              <a:rect l="l" t="t" r="r" b="b"/>
              <a:pathLst>
                <a:path w="2383" h="811" extrusionOk="0">
                  <a:moveTo>
                    <a:pt x="418" y="1"/>
                  </a:moveTo>
                  <a:cubicBezTo>
                    <a:pt x="191" y="1"/>
                    <a:pt x="1" y="179"/>
                    <a:pt x="1" y="405"/>
                  </a:cubicBezTo>
                  <a:cubicBezTo>
                    <a:pt x="1" y="632"/>
                    <a:pt x="191" y="810"/>
                    <a:pt x="418" y="810"/>
                  </a:cubicBezTo>
                  <a:lnTo>
                    <a:pt x="1977" y="810"/>
                  </a:lnTo>
                  <a:cubicBezTo>
                    <a:pt x="2192" y="810"/>
                    <a:pt x="2382" y="632"/>
                    <a:pt x="2382" y="405"/>
                  </a:cubicBezTo>
                  <a:cubicBezTo>
                    <a:pt x="2382" y="179"/>
                    <a:pt x="2192" y="1"/>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6"/>
            <p:cNvSpPr/>
            <p:nvPr/>
          </p:nvSpPr>
          <p:spPr>
            <a:xfrm>
              <a:off x="4958894" y="-542916"/>
              <a:ext cx="8850" cy="986282"/>
            </a:xfrm>
            <a:custGeom>
              <a:avLst/>
              <a:gdLst/>
              <a:ahLst/>
              <a:cxnLst/>
              <a:rect l="l" t="t" r="r" b="b"/>
              <a:pathLst>
                <a:path w="310" h="7883" extrusionOk="0">
                  <a:moveTo>
                    <a:pt x="0" y="1"/>
                  </a:moveTo>
                  <a:lnTo>
                    <a:pt x="0" y="7883"/>
                  </a:lnTo>
                  <a:lnTo>
                    <a:pt x="310" y="7883"/>
                  </a:ln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16"/>
          <p:cNvGrpSpPr/>
          <p:nvPr/>
        </p:nvGrpSpPr>
        <p:grpSpPr>
          <a:xfrm flipH="1">
            <a:off x="8260047" y="-109530"/>
            <a:ext cx="405675" cy="1197576"/>
            <a:chOff x="4759908" y="-66680"/>
            <a:chExt cx="405675" cy="1197576"/>
          </a:xfrm>
        </p:grpSpPr>
        <p:sp>
          <p:nvSpPr>
            <p:cNvPr id="3258" name="Google Shape;3258;p16"/>
            <p:cNvSpPr/>
            <p:nvPr/>
          </p:nvSpPr>
          <p:spPr>
            <a:xfrm>
              <a:off x="4904460" y="818921"/>
              <a:ext cx="112972" cy="128577"/>
            </a:xfrm>
            <a:custGeom>
              <a:avLst/>
              <a:gdLst/>
              <a:ahLst/>
              <a:cxnLst/>
              <a:rect l="l" t="t" r="r" b="b"/>
              <a:pathLst>
                <a:path w="3359" h="3823" extrusionOk="0">
                  <a:moveTo>
                    <a:pt x="1679" y="572"/>
                  </a:moveTo>
                  <a:cubicBezTo>
                    <a:pt x="1727" y="703"/>
                    <a:pt x="1787" y="858"/>
                    <a:pt x="1846" y="1013"/>
                  </a:cubicBezTo>
                  <a:cubicBezTo>
                    <a:pt x="1787" y="1049"/>
                    <a:pt x="1727" y="1084"/>
                    <a:pt x="1679" y="1132"/>
                  </a:cubicBezTo>
                  <a:cubicBezTo>
                    <a:pt x="1632" y="1084"/>
                    <a:pt x="1584" y="1049"/>
                    <a:pt x="1513" y="1013"/>
                  </a:cubicBezTo>
                  <a:cubicBezTo>
                    <a:pt x="1584" y="858"/>
                    <a:pt x="1632" y="703"/>
                    <a:pt x="1679" y="572"/>
                  </a:cubicBezTo>
                  <a:close/>
                  <a:moveTo>
                    <a:pt x="757" y="1068"/>
                  </a:moveTo>
                  <a:cubicBezTo>
                    <a:pt x="913" y="1068"/>
                    <a:pt x="1056" y="1089"/>
                    <a:pt x="1179" y="1132"/>
                  </a:cubicBezTo>
                  <a:cubicBezTo>
                    <a:pt x="1001" y="1489"/>
                    <a:pt x="822" y="1751"/>
                    <a:pt x="679" y="1751"/>
                  </a:cubicBezTo>
                  <a:cubicBezTo>
                    <a:pt x="644" y="1751"/>
                    <a:pt x="477" y="1703"/>
                    <a:pt x="298" y="1120"/>
                  </a:cubicBezTo>
                  <a:cubicBezTo>
                    <a:pt x="459" y="1086"/>
                    <a:pt x="613" y="1068"/>
                    <a:pt x="757" y="1068"/>
                  </a:cubicBezTo>
                  <a:close/>
                  <a:moveTo>
                    <a:pt x="2606" y="1068"/>
                  </a:moveTo>
                  <a:cubicBezTo>
                    <a:pt x="2748" y="1068"/>
                    <a:pt x="2900" y="1086"/>
                    <a:pt x="3061" y="1120"/>
                  </a:cubicBezTo>
                  <a:cubicBezTo>
                    <a:pt x="2882" y="1703"/>
                    <a:pt x="2727" y="1751"/>
                    <a:pt x="2680" y="1751"/>
                  </a:cubicBezTo>
                  <a:cubicBezTo>
                    <a:pt x="2537" y="1751"/>
                    <a:pt x="2358" y="1489"/>
                    <a:pt x="2180" y="1132"/>
                  </a:cubicBezTo>
                  <a:cubicBezTo>
                    <a:pt x="2309" y="1089"/>
                    <a:pt x="2452" y="1068"/>
                    <a:pt x="2606" y="1068"/>
                  </a:cubicBezTo>
                  <a:close/>
                  <a:moveTo>
                    <a:pt x="1679" y="1537"/>
                  </a:moveTo>
                  <a:cubicBezTo>
                    <a:pt x="1810" y="1775"/>
                    <a:pt x="1810" y="2061"/>
                    <a:pt x="1679" y="2287"/>
                  </a:cubicBezTo>
                  <a:cubicBezTo>
                    <a:pt x="1549" y="2061"/>
                    <a:pt x="1549" y="1775"/>
                    <a:pt x="1679" y="1537"/>
                  </a:cubicBezTo>
                  <a:close/>
                  <a:moveTo>
                    <a:pt x="1406" y="1251"/>
                  </a:moveTo>
                  <a:cubicBezTo>
                    <a:pt x="1441" y="1275"/>
                    <a:pt x="1477" y="1299"/>
                    <a:pt x="1513" y="1322"/>
                  </a:cubicBezTo>
                  <a:cubicBezTo>
                    <a:pt x="1263" y="1680"/>
                    <a:pt x="1263" y="2156"/>
                    <a:pt x="1513" y="2501"/>
                  </a:cubicBezTo>
                  <a:cubicBezTo>
                    <a:pt x="1477" y="2537"/>
                    <a:pt x="1441" y="2561"/>
                    <a:pt x="1406" y="2585"/>
                  </a:cubicBezTo>
                  <a:cubicBezTo>
                    <a:pt x="1275" y="2299"/>
                    <a:pt x="1120" y="2049"/>
                    <a:pt x="929" y="1918"/>
                  </a:cubicBezTo>
                  <a:cubicBezTo>
                    <a:pt x="1120" y="1787"/>
                    <a:pt x="1275" y="1525"/>
                    <a:pt x="1406" y="1251"/>
                  </a:cubicBezTo>
                  <a:close/>
                  <a:moveTo>
                    <a:pt x="1953" y="1251"/>
                  </a:moveTo>
                  <a:cubicBezTo>
                    <a:pt x="2084" y="1525"/>
                    <a:pt x="2251" y="1787"/>
                    <a:pt x="2430" y="1918"/>
                  </a:cubicBezTo>
                  <a:cubicBezTo>
                    <a:pt x="2251" y="2049"/>
                    <a:pt x="2084" y="2299"/>
                    <a:pt x="1953" y="2585"/>
                  </a:cubicBezTo>
                  <a:cubicBezTo>
                    <a:pt x="1918" y="2561"/>
                    <a:pt x="1882" y="2537"/>
                    <a:pt x="1846" y="2501"/>
                  </a:cubicBezTo>
                  <a:cubicBezTo>
                    <a:pt x="2096" y="2156"/>
                    <a:pt x="2096" y="1680"/>
                    <a:pt x="1846" y="1322"/>
                  </a:cubicBezTo>
                  <a:cubicBezTo>
                    <a:pt x="1882" y="1299"/>
                    <a:pt x="1918" y="1275"/>
                    <a:pt x="1953" y="1251"/>
                  </a:cubicBezTo>
                  <a:close/>
                  <a:moveTo>
                    <a:pt x="691" y="2084"/>
                  </a:moveTo>
                  <a:cubicBezTo>
                    <a:pt x="822" y="2084"/>
                    <a:pt x="1001" y="2334"/>
                    <a:pt x="1179" y="2692"/>
                  </a:cubicBezTo>
                  <a:cubicBezTo>
                    <a:pt x="1040" y="2738"/>
                    <a:pt x="886" y="2762"/>
                    <a:pt x="719" y="2762"/>
                  </a:cubicBezTo>
                  <a:cubicBezTo>
                    <a:pt x="586" y="2762"/>
                    <a:pt x="446" y="2747"/>
                    <a:pt x="298" y="2715"/>
                  </a:cubicBezTo>
                  <a:cubicBezTo>
                    <a:pt x="477" y="2132"/>
                    <a:pt x="644" y="2084"/>
                    <a:pt x="691" y="2084"/>
                  </a:cubicBezTo>
                  <a:close/>
                  <a:moveTo>
                    <a:pt x="2680" y="2084"/>
                  </a:moveTo>
                  <a:cubicBezTo>
                    <a:pt x="2727" y="2084"/>
                    <a:pt x="2882" y="2132"/>
                    <a:pt x="3061" y="2715"/>
                  </a:cubicBezTo>
                  <a:cubicBezTo>
                    <a:pt x="2913" y="2747"/>
                    <a:pt x="2773" y="2762"/>
                    <a:pt x="2640" y="2762"/>
                  </a:cubicBezTo>
                  <a:cubicBezTo>
                    <a:pt x="2473" y="2762"/>
                    <a:pt x="2319" y="2738"/>
                    <a:pt x="2180" y="2692"/>
                  </a:cubicBezTo>
                  <a:cubicBezTo>
                    <a:pt x="2358" y="2334"/>
                    <a:pt x="2537" y="2084"/>
                    <a:pt x="2680" y="2084"/>
                  </a:cubicBezTo>
                  <a:close/>
                  <a:moveTo>
                    <a:pt x="1679" y="2704"/>
                  </a:moveTo>
                  <a:cubicBezTo>
                    <a:pt x="1727" y="2739"/>
                    <a:pt x="1787" y="2787"/>
                    <a:pt x="1846" y="2823"/>
                  </a:cubicBezTo>
                  <a:cubicBezTo>
                    <a:pt x="1787" y="2977"/>
                    <a:pt x="1727" y="3132"/>
                    <a:pt x="1679" y="3263"/>
                  </a:cubicBezTo>
                  <a:cubicBezTo>
                    <a:pt x="1632" y="3132"/>
                    <a:pt x="1584" y="2977"/>
                    <a:pt x="1513" y="2823"/>
                  </a:cubicBezTo>
                  <a:cubicBezTo>
                    <a:pt x="1584" y="2775"/>
                    <a:pt x="1632" y="2739"/>
                    <a:pt x="1679" y="2704"/>
                  </a:cubicBezTo>
                  <a:close/>
                  <a:moveTo>
                    <a:pt x="1679" y="1"/>
                  </a:moveTo>
                  <a:cubicBezTo>
                    <a:pt x="1620" y="1"/>
                    <a:pt x="1572" y="37"/>
                    <a:pt x="1549" y="96"/>
                  </a:cubicBezTo>
                  <a:cubicBezTo>
                    <a:pt x="1477" y="370"/>
                    <a:pt x="1382" y="644"/>
                    <a:pt x="1275" y="894"/>
                  </a:cubicBezTo>
                  <a:cubicBezTo>
                    <a:pt x="1127" y="843"/>
                    <a:pt x="948" y="808"/>
                    <a:pt x="735" y="808"/>
                  </a:cubicBezTo>
                  <a:cubicBezTo>
                    <a:pt x="552" y="808"/>
                    <a:pt x="344" y="833"/>
                    <a:pt x="108" y="894"/>
                  </a:cubicBezTo>
                  <a:cubicBezTo>
                    <a:pt x="72" y="906"/>
                    <a:pt x="36" y="930"/>
                    <a:pt x="25" y="965"/>
                  </a:cubicBezTo>
                  <a:cubicBezTo>
                    <a:pt x="13" y="989"/>
                    <a:pt x="1" y="1025"/>
                    <a:pt x="13" y="1061"/>
                  </a:cubicBezTo>
                  <a:cubicBezTo>
                    <a:pt x="132" y="1501"/>
                    <a:pt x="275" y="1787"/>
                    <a:pt x="441" y="1918"/>
                  </a:cubicBezTo>
                  <a:cubicBezTo>
                    <a:pt x="275" y="2049"/>
                    <a:pt x="132" y="2334"/>
                    <a:pt x="13" y="2775"/>
                  </a:cubicBezTo>
                  <a:cubicBezTo>
                    <a:pt x="1" y="2811"/>
                    <a:pt x="1" y="2846"/>
                    <a:pt x="25" y="2870"/>
                  </a:cubicBezTo>
                  <a:cubicBezTo>
                    <a:pt x="36" y="2906"/>
                    <a:pt x="72" y="2918"/>
                    <a:pt x="108" y="2930"/>
                  </a:cubicBezTo>
                  <a:cubicBezTo>
                    <a:pt x="346" y="2996"/>
                    <a:pt x="555" y="3024"/>
                    <a:pt x="739" y="3024"/>
                  </a:cubicBezTo>
                  <a:cubicBezTo>
                    <a:pt x="951" y="3024"/>
                    <a:pt x="1128" y="2987"/>
                    <a:pt x="1275" y="2930"/>
                  </a:cubicBezTo>
                  <a:cubicBezTo>
                    <a:pt x="1382" y="3180"/>
                    <a:pt x="1477" y="3466"/>
                    <a:pt x="1549" y="3728"/>
                  </a:cubicBezTo>
                  <a:cubicBezTo>
                    <a:pt x="1572" y="3787"/>
                    <a:pt x="1620" y="3823"/>
                    <a:pt x="1679" y="3823"/>
                  </a:cubicBezTo>
                  <a:cubicBezTo>
                    <a:pt x="1739" y="3823"/>
                    <a:pt x="1787" y="3787"/>
                    <a:pt x="1810" y="3728"/>
                  </a:cubicBezTo>
                  <a:cubicBezTo>
                    <a:pt x="1882" y="3466"/>
                    <a:pt x="1977" y="3180"/>
                    <a:pt x="2084" y="2930"/>
                  </a:cubicBezTo>
                  <a:cubicBezTo>
                    <a:pt x="2231" y="2987"/>
                    <a:pt x="2408" y="3024"/>
                    <a:pt x="2622" y="3024"/>
                  </a:cubicBezTo>
                  <a:cubicBezTo>
                    <a:pt x="2807" y="3024"/>
                    <a:pt x="3020" y="2996"/>
                    <a:pt x="3263" y="2930"/>
                  </a:cubicBezTo>
                  <a:cubicBezTo>
                    <a:pt x="3287" y="2918"/>
                    <a:pt x="3323" y="2906"/>
                    <a:pt x="3334" y="2870"/>
                  </a:cubicBezTo>
                  <a:cubicBezTo>
                    <a:pt x="3358" y="2846"/>
                    <a:pt x="3358" y="2811"/>
                    <a:pt x="3346" y="2775"/>
                  </a:cubicBezTo>
                  <a:cubicBezTo>
                    <a:pt x="3227" y="2334"/>
                    <a:pt x="3084" y="2049"/>
                    <a:pt x="2918" y="1918"/>
                  </a:cubicBezTo>
                  <a:cubicBezTo>
                    <a:pt x="3084" y="1787"/>
                    <a:pt x="3227" y="1501"/>
                    <a:pt x="3346" y="1061"/>
                  </a:cubicBezTo>
                  <a:cubicBezTo>
                    <a:pt x="3358" y="1025"/>
                    <a:pt x="3358" y="989"/>
                    <a:pt x="3334" y="965"/>
                  </a:cubicBezTo>
                  <a:cubicBezTo>
                    <a:pt x="3323" y="930"/>
                    <a:pt x="3287" y="906"/>
                    <a:pt x="3263" y="894"/>
                  </a:cubicBezTo>
                  <a:cubicBezTo>
                    <a:pt x="3021" y="833"/>
                    <a:pt x="2810" y="808"/>
                    <a:pt x="2626" y="808"/>
                  </a:cubicBezTo>
                  <a:cubicBezTo>
                    <a:pt x="2410" y="808"/>
                    <a:pt x="2232" y="843"/>
                    <a:pt x="2084" y="894"/>
                  </a:cubicBezTo>
                  <a:cubicBezTo>
                    <a:pt x="1977" y="644"/>
                    <a:pt x="1882" y="370"/>
                    <a:pt x="1810" y="96"/>
                  </a:cubicBezTo>
                  <a:cubicBezTo>
                    <a:pt x="1787" y="37"/>
                    <a:pt x="1739" y="1"/>
                    <a:pt x="1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6"/>
            <p:cNvSpPr/>
            <p:nvPr/>
          </p:nvSpPr>
          <p:spPr>
            <a:xfrm>
              <a:off x="4956523" y="688393"/>
              <a:ext cx="8845" cy="139373"/>
            </a:xfrm>
            <a:custGeom>
              <a:avLst/>
              <a:gdLst/>
              <a:ahLst/>
              <a:cxnLst/>
              <a:rect l="l" t="t" r="r" b="b"/>
              <a:pathLst>
                <a:path w="263" h="4144" extrusionOk="0">
                  <a:moveTo>
                    <a:pt x="131" y="0"/>
                  </a:moveTo>
                  <a:cubicBezTo>
                    <a:pt x="60" y="0"/>
                    <a:pt x="1" y="60"/>
                    <a:pt x="1" y="131"/>
                  </a:cubicBezTo>
                  <a:lnTo>
                    <a:pt x="1" y="4013"/>
                  </a:lnTo>
                  <a:cubicBezTo>
                    <a:pt x="1" y="4084"/>
                    <a:pt x="60" y="4144"/>
                    <a:pt x="131" y="4144"/>
                  </a:cubicBezTo>
                  <a:cubicBezTo>
                    <a:pt x="203" y="4144"/>
                    <a:pt x="262" y="4084"/>
                    <a:pt x="262" y="4013"/>
                  </a:cubicBezTo>
                  <a:lnTo>
                    <a:pt x="262" y="131"/>
                  </a:lnTo>
                  <a:cubicBezTo>
                    <a:pt x="262" y="60"/>
                    <a:pt x="20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6"/>
            <p:cNvSpPr/>
            <p:nvPr/>
          </p:nvSpPr>
          <p:spPr>
            <a:xfrm>
              <a:off x="4956523" y="939460"/>
              <a:ext cx="8845" cy="70124"/>
            </a:xfrm>
            <a:custGeom>
              <a:avLst/>
              <a:gdLst/>
              <a:ahLst/>
              <a:cxnLst/>
              <a:rect l="l" t="t" r="r" b="b"/>
              <a:pathLst>
                <a:path w="263" h="2085" extrusionOk="0">
                  <a:moveTo>
                    <a:pt x="131" y="1"/>
                  </a:moveTo>
                  <a:cubicBezTo>
                    <a:pt x="60" y="1"/>
                    <a:pt x="1" y="60"/>
                    <a:pt x="1" y="132"/>
                  </a:cubicBezTo>
                  <a:lnTo>
                    <a:pt x="1" y="1953"/>
                  </a:lnTo>
                  <a:cubicBezTo>
                    <a:pt x="1" y="2025"/>
                    <a:pt x="60" y="2084"/>
                    <a:pt x="131" y="2084"/>
                  </a:cubicBezTo>
                  <a:cubicBezTo>
                    <a:pt x="203" y="2084"/>
                    <a:pt x="262" y="2025"/>
                    <a:pt x="262" y="1953"/>
                  </a:cubicBezTo>
                  <a:lnTo>
                    <a:pt x="262" y="132"/>
                  </a:lnTo>
                  <a:cubicBezTo>
                    <a:pt x="262" y="60"/>
                    <a:pt x="203"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6"/>
            <p:cNvSpPr/>
            <p:nvPr/>
          </p:nvSpPr>
          <p:spPr>
            <a:xfrm>
              <a:off x="4943709" y="728046"/>
              <a:ext cx="34877" cy="34843"/>
            </a:xfrm>
            <a:custGeom>
              <a:avLst/>
              <a:gdLst/>
              <a:ahLst/>
              <a:cxnLst/>
              <a:rect l="l" t="t" r="r" b="b"/>
              <a:pathLst>
                <a:path w="1037" h="1036" extrusionOk="0">
                  <a:moveTo>
                    <a:pt x="512" y="0"/>
                  </a:moveTo>
                  <a:cubicBezTo>
                    <a:pt x="227" y="0"/>
                    <a:pt x="1" y="238"/>
                    <a:pt x="1" y="524"/>
                  </a:cubicBezTo>
                  <a:cubicBezTo>
                    <a:pt x="1" y="810"/>
                    <a:pt x="227" y="1036"/>
                    <a:pt x="512" y="1036"/>
                  </a:cubicBezTo>
                  <a:cubicBezTo>
                    <a:pt x="798" y="1036"/>
                    <a:pt x="1036" y="810"/>
                    <a:pt x="1036" y="524"/>
                  </a:cubicBezTo>
                  <a:cubicBezTo>
                    <a:pt x="1036" y="238"/>
                    <a:pt x="798"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6"/>
            <p:cNvSpPr/>
            <p:nvPr/>
          </p:nvSpPr>
          <p:spPr>
            <a:xfrm>
              <a:off x="4908866" y="991927"/>
              <a:ext cx="104160" cy="34473"/>
            </a:xfrm>
            <a:custGeom>
              <a:avLst/>
              <a:gdLst/>
              <a:ahLst/>
              <a:cxnLst/>
              <a:rect l="l" t="t" r="r" b="b"/>
              <a:pathLst>
                <a:path w="3097" h="1025" extrusionOk="0">
                  <a:moveTo>
                    <a:pt x="679" y="0"/>
                  </a:moveTo>
                  <a:cubicBezTo>
                    <a:pt x="298" y="0"/>
                    <a:pt x="1" y="298"/>
                    <a:pt x="1" y="679"/>
                  </a:cubicBezTo>
                  <a:lnTo>
                    <a:pt x="1" y="1024"/>
                  </a:lnTo>
                  <a:lnTo>
                    <a:pt x="3096" y="1024"/>
                  </a:lnTo>
                  <a:lnTo>
                    <a:pt x="3096" y="679"/>
                  </a:lnTo>
                  <a:cubicBezTo>
                    <a:pt x="3096" y="298"/>
                    <a:pt x="2799" y="0"/>
                    <a:pt x="2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6"/>
            <p:cNvSpPr/>
            <p:nvPr/>
          </p:nvSpPr>
          <p:spPr>
            <a:xfrm>
              <a:off x="4908866"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6"/>
            <p:cNvSpPr/>
            <p:nvPr/>
          </p:nvSpPr>
          <p:spPr>
            <a:xfrm>
              <a:off x="5006568"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6"/>
            <p:cNvSpPr/>
            <p:nvPr/>
          </p:nvSpPr>
          <p:spPr>
            <a:xfrm>
              <a:off x="4967319" y="1026366"/>
              <a:ext cx="6861" cy="104530"/>
            </a:xfrm>
            <a:custGeom>
              <a:avLst/>
              <a:gdLst/>
              <a:ahLst/>
              <a:cxnLst/>
              <a:rect l="l" t="t" r="r" b="b"/>
              <a:pathLst>
                <a:path w="204" h="3108" extrusionOk="0">
                  <a:moveTo>
                    <a:pt x="1" y="0"/>
                  </a:moveTo>
                  <a:lnTo>
                    <a:pt x="1" y="3108"/>
                  </a:lnTo>
                  <a:lnTo>
                    <a:pt x="203" y="3108"/>
                  </a:lnTo>
                  <a:lnTo>
                    <a:pt x="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6"/>
            <p:cNvSpPr/>
            <p:nvPr/>
          </p:nvSpPr>
          <p:spPr>
            <a:xfrm>
              <a:off x="4986961"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6"/>
            <p:cNvSpPr/>
            <p:nvPr/>
          </p:nvSpPr>
          <p:spPr>
            <a:xfrm>
              <a:off x="4948115"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6"/>
            <p:cNvSpPr/>
            <p:nvPr/>
          </p:nvSpPr>
          <p:spPr>
            <a:xfrm>
              <a:off x="4928507"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6"/>
            <p:cNvSpPr/>
            <p:nvPr/>
          </p:nvSpPr>
          <p:spPr>
            <a:xfrm>
              <a:off x="4759908" y="443313"/>
              <a:ext cx="405675" cy="256717"/>
            </a:xfrm>
            <a:custGeom>
              <a:avLst/>
              <a:gdLst/>
              <a:ahLst/>
              <a:cxnLst/>
              <a:rect l="l" t="t" r="r" b="b"/>
              <a:pathLst>
                <a:path w="12062" h="7633" extrusionOk="0">
                  <a:moveTo>
                    <a:pt x="5192" y="1"/>
                  </a:moveTo>
                  <a:cubicBezTo>
                    <a:pt x="4989" y="1"/>
                    <a:pt x="4811" y="179"/>
                    <a:pt x="4811" y="382"/>
                  </a:cubicBezTo>
                  <a:cubicBezTo>
                    <a:pt x="4811" y="453"/>
                    <a:pt x="4834" y="525"/>
                    <a:pt x="4870" y="584"/>
                  </a:cubicBezTo>
                  <a:cubicBezTo>
                    <a:pt x="3846" y="799"/>
                    <a:pt x="1870" y="1465"/>
                    <a:pt x="810" y="2906"/>
                  </a:cubicBezTo>
                  <a:cubicBezTo>
                    <a:pt x="536" y="3275"/>
                    <a:pt x="310" y="3692"/>
                    <a:pt x="191" y="4168"/>
                  </a:cubicBezTo>
                  <a:cubicBezTo>
                    <a:pt x="1" y="4918"/>
                    <a:pt x="191" y="5763"/>
                    <a:pt x="989" y="6299"/>
                  </a:cubicBezTo>
                  <a:cubicBezTo>
                    <a:pt x="1525" y="6645"/>
                    <a:pt x="2929" y="6930"/>
                    <a:pt x="5025" y="6954"/>
                  </a:cubicBezTo>
                  <a:cubicBezTo>
                    <a:pt x="4942" y="7026"/>
                    <a:pt x="4882" y="7133"/>
                    <a:pt x="4882" y="7252"/>
                  </a:cubicBezTo>
                  <a:cubicBezTo>
                    <a:pt x="4882" y="7466"/>
                    <a:pt x="5049" y="7633"/>
                    <a:pt x="5263" y="7633"/>
                  </a:cubicBezTo>
                  <a:lnTo>
                    <a:pt x="6799" y="7633"/>
                  </a:lnTo>
                  <a:cubicBezTo>
                    <a:pt x="7001" y="7633"/>
                    <a:pt x="7168" y="7466"/>
                    <a:pt x="7168" y="7252"/>
                  </a:cubicBezTo>
                  <a:cubicBezTo>
                    <a:pt x="7168" y="7133"/>
                    <a:pt x="7120" y="7026"/>
                    <a:pt x="7025" y="6954"/>
                  </a:cubicBezTo>
                  <a:cubicBezTo>
                    <a:pt x="7418" y="6954"/>
                    <a:pt x="7775" y="6942"/>
                    <a:pt x="8109" y="6918"/>
                  </a:cubicBezTo>
                  <a:lnTo>
                    <a:pt x="8121" y="6918"/>
                  </a:lnTo>
                  <a:cubicBezTo>
                    <a:pt x="9621" y="6823"/>
                    <a:pt x="10621" y="6585"/>
                    <a:pt x="11061" y="6299"/>
                  </a:cubicBezTo>
                  <a:cubicBezTo>
                    <a:pt x="11859" y="5763"/>
                    <a:pt x="12062" y="4918"/>
                    <a:pt x="11859" y="4168"/>
                  </a:cubicBezTo>
                  <a:cubicBezTo>
                    <a:pt x="11240" y="1763"/>
                    <a:pt x="8287" y="787"/>
                    <a:pt x="7061" y="560"/>
                  </a:cubicBezTo>
                  <a:cubicBezTo>
                    <a:pt x="7085" y="501"/>
                    <a:pt x="7109" y="441"/>
                    <a:pt x="7109" y="382"/>
                  </a:cubicBezTo>
                  <a:cubicBezTo>
                    <a:pt x="7109" y="179"/>
                    <a:pt x="6930" y="1"/>
                    <a:pt x="6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6"/>
            <p:cNvSpPr/>
            <p:nvPr/>
          </p:nvSpPr>
          <p:spPr>
            <a:xfrm>
              <a:off x="4759908" y="443313"/>
              <a:ext cx="405675" cy="256717"/>
            </a:xfrm>
            <a:custGeom>
              <a:avLst/>
              <a:gdLst/>
              <a:ahLst/>
              <a:cxnLst/>
              <a:rect l="l" t="t" r="r" b="b"/>
              <a:pathLst>
                <a:path w="12062" h="7633" extrusionOk="0">
                  <a:moveTo>
                    <a:pt x="5799" y="763"/>
                  </a:moveTo>
                  <a:cubicBezTo>
                    <a:pt x="5394" y="1180"/>
                    <a:pt x="4739" y="2156"/>
                    <a:pt x="4596" y="4097"/>
                  </a:cubicBezTo>
                  <a:cubicBezTo>
                    <a:pt x="4537" y="4847"/>
                    <a:pt x="4596" y="5704"/>
                    <a:pt x="4823" y="6228"/>
                  </a:cubicBezTo>
                  <a:cubicBezTo>
                    <a:pt x="4930" y="6490"/>
                    <a:pt x="5180" y="6752"/>
                    <a:pt x="5537" y="6871"/>
                  </a:cubicBezTo>
                  <a:lnTo>
                    <a:pt x="5323" y="6871"/>
                  </a:lnTo>
                  <a:cubicBezTo>
                    <a:pt x="4954" y="6752"/>
                    <a:pt x="4715" y="6490"/>
                    <a:pt x="4608" y="6228"/>
                  </a:cubicBezTo>
                  <a:cubicBezTo>
                    <a:pt x="4382" y="5692"/>
                    <a:pt x="4323" y="4847"/>
                    <a:pt x="4382" y="4097"/>
                  </a:cubicBezTo>
                  <a:cubicBezTo>
                    <a:pt x="4525" y="2156"/>
                    <a:pt x="5180" y="1180"/>
                    <a:pt x="5585" y="763"/>
                  </a:cubicBezTo>
                  <a:close/>
                  <a:moveTo>
                    <a:pt x="6478" y="763"/>
                  </a:moveTo>
                  <a:cubicBezTo>
                    <a:pt x="6870" y="1180"/>
                    <a:pt x="7537" y="2156"/>
                    <a:pt x="7680" y="4097"/>
                  </a:cubicBezTo>
                  <a:cubicBezTo>
                    <a:pt x="7728" y="4847"/>
                    <a:pt x="7680" y="5692"/>
                    <a:pt x="7454" y="6228"/>
                  </a:cubicBezTo>
                  <a:cubicBezTo>
                    <a:pt x="7335" y="6490"/>
                    <a:pt x="7097" y="6752"/>
                    <a:pt x="6728" y="6871"/>
                  </a:cubicBezTo>
                  <a:lnTo>
                    <a:pt x="6597" y="6871"/>
                  </a:lnTo>
                  <a:cubicBezTo>
                    <a:pt x="6954" y="6752"/>
                    <a:pt x="7204" y="6490"/>
                    <a:pt x="7311" y="6228"/>
                  </a:cubicBezTo>
                  <a:cubicBezTo>
                    <a:pt x="7537" y="5692"/>
                    <a:pt x="7597" y="4847"/>
                    <a:pt x="7537" y="4097"/>
                  </a:cubicBezTo>
                  <a:cubicBezTo>
                    <a:pt x="7394" y="2156"/>
                    <a:pt x="6739" y="1180"/>
                    <a:pt x="6335" y="763"/>
                  </a:cubicBezTo>
                  <a:close/>
                  <a:moveTo>
                    <a:pt x="5346" y="763"/>
                  </a:moveTo>
                  <a:cubicBezTo>
                    <a:pt x="4608" y="1191"/>
                    <a:pt x="3334" y="2203"/>
                    <a:pt x="3060" y="4168"/>
                  </a:cubicBezTo>
                  <a:cubicBezTo>
                    <a:pt x="2953" y="4918"/>
                    <a:pt x="3060" y="5763"/>
                    <a:pt x="3489" y="6299"/>
                  </a:cubicBezTo>
                  <a:cubicBezTo>
                    <a:pt x="3727" y="6585"/>
                    <a:pt x="4275" y="6823"/>
                    <a:pt x="5085" y="6918"/>
                  </a:cubicBezTo>
                  <a:cubicBezTo>
                    <a:pt x="5073" y="6930"/>
                    <a:pt x="5061" y="6930"/>
                    <a:pt x="5061" y="6942"/>
                  </a:cubicBezTo>
                  <a:cubicBezTo>
                    <a:pt x="4144" y="6859"/>
                    <a:pt x="3525" y="6609"/>
                    <a:pt x="3275" y="6299"/>
                  </a:cubicBezTo>
                  <a:cubicBezTo>
                    <a:pt x="2846" y="5763"/>
                    <a:pt x="2739" y="4918"/>
                    <a:pt x="2846" y="4168"/>
                  </a:cubicBezTo>
                  <a:cubicBezTo>
                    <a:pt x="3120" y="2192"/>
                    <a:pt x="4406" y="1180"/>
                    <a:pt x="5144" y="763"/>
                  </a:cubicBezTo>
                  <a:close/>
                  <a:moveTo>
                    <a:pt x="6870" y="739"/>
                  </a:moveTo>
                  <a:cubicBezTo>
                    <a:pt x="7597" y="1144"/>
                    <a:pt x="8918" y="2156"/>
                    <a:pt x="9204" y="4168"/>
                  </a:cubicBezTo>
                  <a:cubicBezTo>
                    <a:pt x="9311" y="4918"/>
                    <a:pt x="9204" y="5763"/>
                    <a:pt x="8775" y="6299"/>
                  </a:cubicBezTo>
                  <a:cubicBezTo>
                    <a:pt x="8525" y="6609"/>
                    <a:pt x="7918" y="6859"/>
                    <a:pt x="7001" y="6942"/>
                  </a:cubicBezTo>
                  <a:cubicBezTo>
                    <a:pt x="6990" y="6930"/>
                    <a:pt x="6978" y="6930"/>
                    <a:pt x="6966" y="6918"/>
                  </a:cubicBezTo>
                  <a:cubicBezTo>
                    <a:pt x="7787" y="6823"/>
                    <a:pt x="8335" y="6585"/>
                    <a:pt x="8561" y="6299"/>
                  </a:cubicBezTo>
                  <a:cubicBezTo>
                    <a:pt x="8990" y="5763"/>
                    <a:pt x="9097" y="4918"/>
                    <a:pt x="8990" y="4168"/>
                  </a:cubicBezTo>
                  <a:cubicBezTo>
                    <a:pt x="8716" y="2203"/>
                    <a:pt x="7442" y="1191"/>
                    <a:pt x="6704" y="763"/>
                  </a:cubicBezTo>
                  <a:lnTo>
                    <a:pt x="6728" y="763"/>
                  </a:lnTo>
                  <a:cubicBezTo>
                    <a:pt x="6775" y="763"/>
                    <a:pt x="6823" y="751"/>
                    <a:pt x="6870" y="739"/>
                  </a:cubicBezTo>
                  <a:close/>
                  <a:moveTo>
                    <a:pt x="4894" y="608"/>
                  </a:moveTo>
                  <a:cubicBezTo>
                    <a:pt x="4906" y="632"/>
                    <a:pt x="4918" y="644"/>
                    <a:pt x="4930" y="656"/>
                  </a:cubicBezTo>
                  <a:cubicBezTo>
                    <a:pt x="3834" y="1025"/>
                    <a:pt x="1929" y="2037"/>
                    <a:pt x="1489" y="4168"/>
                  </a:cubicBezTo>
                  <a:cubicBezTo>
                    <a:pt x="1334" y="4918"/>
                    <a:pt x="1489" y="5763"/>
                    <a:pt x="2120" y="6299"/>
                  </a:cubicBezTo>
                  <a:cubicBezTo>
                    <a:pt x="2525" y="6633"/>
                    <a:pt x="3525" y="6895"/>
                    <a:pt x="5037" y="6954"/>
                  </a:cubicBezTo>
                  <a:cubicBezTo>
                    <a:pt x="3406" y="6918"/>
                    <a:pt x="2322" y="6645"/>
                    <a:pt x="1906" y="6299"/>
                  </a:cubicBezTo>
                  <a:cubicBezTo>
                    <a:pt x="1275" y="5763"/>
                    <a:pt x="1120" y="4918"/>
                    <a:pt x="1275" y="4168"/>
                  </a:cubicBezTo>
                  <a:cubicBezTo>
                    <a:pt x="1739" y="1918"/>
                    <a:pt x="3822" y="918"/>
                    <a:pt x="4894" y="608"/>
                  </a:cubicBezTo>
                  <a:close/>
                  <a:moveTo>
                    <a:pt x="5192" y="1"/>
                  </a:moveTo>
                  <a:cubicBezTo>
                    <a:pt x="4989" y="1"/>
                    <a:pt x="4811" y="179"/>
                    <a:pt x="4811" y="382"/>
                  </a:cubicBezTo>
                  <a:cubicBezTo>
                    <a:pt x="4811" y="453"/>
                    <a:pt x="4834" y="525"/>
                    <a:pt x="4870" y="584"/>
                  </a:cubicBezTo>
                  <a:cubicBezTo>
                    <a:pt x="3584" y="846"/>
                    <a:pt x="798" y="1846"/>
                    <a:pt x="191" y="4168"/>
                  </a:cubicBezTo>
                  <a:cubicBezTo>
                    <a:pt x="1" y="4906"/>
                    <a:pt x="191" y="5763"/>
                    <a:pt x="989" y="6299"/>
                  </a:cubicBezTo>
                  <a:cubicBezTo>
                    <a:pt x="1525" y="6645"/>
                    <a:pt x="2929" y="6930"/>
                    <a:pt x="5025" y="6954"/>
                  </a:cubicBezTo>
                  <a:cubicBezTo>
                    <a:pt x="4942" y="7026"/>
                    <a:pt x="4882" y="7133"/>
                    <a:pt x="4882" y="7252"/>
                  </a:cubicBezTo>
                  <a:cubicBezTo>
                    <a:pt x="4882" y="7466"/>
                    <a:pt x="5061" y="7633"/>
                    <a:pt x="5263" y="7633"/>
                  </a:cubicBezTo>
                  <a:lnTo>
                    <a:pt x="5882" y="7633"/>
                  </a:lnTo>
                  <a:lnTo>
                    <a:pt x="5882" y="1"/>
                  </a:lnTo>
                  <a:close/>
                  <a:moveTo>
                    <a:pt x="6156" y="1"/>
                  </a:moveTo>
                  <a:lnTo>
                    <a:pt x="6156" y="7633"/>
                  </a:lnTo>
                  <a:lnTo>
                    <a:pt x="6799" y="7633"/>
                  </a:lnTo>
                  <a:cubicBezTo>
                    <a:pt x="7001" y="7633"/>
                    <a:pt x="7168" y="7466"/>
                    <a:pt x="7168" y="7252"/>
                  </a:cubicBezTo>
                  <a:cubicBezTo>
                    <a:pt x="7168" y="7133"/>
                    <a:pt x="7120" y="7026"/>
                    <a:pt x="7025" y="6954"/>
                  </a:cubicBezTo>
                  <a:lnTo>
                    <a:pt x="7013" y="6954"/>
                  </a:lnTo>
                  <a:cubicBezTo>
                    <a:pt x="8525" y="6895"/>
                    <a:pt x="9537" y="6633"/>
                    <a:pt x="9930" y="6299"/>
                  </a:cubicBezTo>
                  <a:cubicBezTo>
                    <a:pt x="10561" y="5763"/>
                    <a:pt x="10716" y="4918"/>
                    <a:pt x="10561" y="4168"/>
                  </a:cubicBezTo>
                  <a:cubicBezTo>
                    <a:pt x="10109" y="1965"/>
                    <a:pt x="8085" y="953"/>
                    <a:pt x="7013" y="632"/>
                  </a:cubicBezTo>
                  <a:cubicBezTo>
                    <a:pt x="7025" y="608"/>
                    <a:pt x="7037" y="596"/>
                    <a:pt x="7049" y="572"/>
                  </a:cubicBezTo>
                  <a:cubicBezTo>
                    <a:pt x="8061" y="834"/>
                    <a:pt x="10299" y="1834"/>
                    <a:pt x="10776" y="4168"/>
                  </a:cubicBezTo>
                  <a:cubicBezTo>
                    <a:pt x="10930" y="4918"/>
                    <a:pt x="10776" y="5763"/>
                    <a:pt x="10145" y="6299"/>
                  </a:cubicBezTo>
                  <a:cubicBezTo>
                    <a:pt x="9728" y="6645"/>
                    <a:pt x="8644" y="6918"/>
                    <a:pt x="7025" y="6954"/>
                  </a:cubicBezTo>
                  <a:cubicBezTo>
                    <a:pt x="9133" y="6930"/>
                    <a:pt x="10526" y="6645"/>
                    <a:pt x="11061" y="6299"/>
                  </a:cubicBezTo>
                  <a:cubicBezTo>
                    <a:pt x="11859" y="5763"/>
                    <a:pt x="12062" y="4918"/>
                    <a:pt x="11859" y="4168"/>
                  </a:cubicBezTo>
                  <a:cubicBezTo>
                    <a:pt x="11228" y="1763"/>
                    <a:pt x="8287" y="787"/>
                    <a:pt x="7061" y="560"/>
                  </a:cubicBezTo>
                  <a:cubicBezTo>
                    <a:pt x="7085" y="501"/>
                    <a:pt x="7109" y="441"/>
                    <a:pt x="7109" y="382"/>
                  </a:cubicBezTo>
                  <a:cubicBezTo>
                    <a:pt x="7109" y="179"/>
                    <a:pt x="6930" y="1"/>
                    <a:pt x="6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6"/>
            <p:cNvSpPr/>
            <p:nvPr/>
          </p:nvSpPr>
          <p:spPr>
            <a:xfrm>
              <a:off x="4920873" y="441329"/>
              <a:ext cx="80146" cy="27646"/>
            </a:xfrm>
            <a:custGeom>
              <a:avLst/>
              <a:gdLst/>
              <a:ahLst/>
              <a:cxnLst/>
              <a:rect l="l" t="t" r="r" b="b"/>
              <a:pathLst>
                <a:path w="2383" h="822" extrusionOk="0">
                  <a:moveTo>
                    <a:pt x="418" y="0"/>
                  </a:moveTo>
                  <a:cubicBezTo>
                    <a:pt x="191" y="0"/>
                    <a:pt x="1" y="191"/>
                    <a:pt x="1" y="417"/>
                  </a:cubicBezTo>
                  <a:cubicBezTo>
                    <a:pt x="1" y="643"/>
                    <a:pt x="191" y="822"/>
                    <a:pt x="418" y="822"/>
                  </a:cubicBezTo>
                  <a:lnTo>
                    <a:pt x="1977" y="822"/>
                  </a:lnTo>
                  <a:cubicBezTo>
                    <a:pt x="2192" y="822"/>
                    <a:pt x="2382" y="643"/>
                    <a:pt x="2382" y="417"/>
                  </a:cubicBezTo>
                  <a:cubicBezTo>
                    <a:pt x="2382" y="191"/>
                    <a:pt x="2192" y="0"/>
                    <a:pt x="1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6"/>
            <p:cNvSpPr/>
            <p:nvPr/>
          </p:nvSpPr>
          <p:spPr>
            <a:xfrm>
              <a:off x="4920873" y="674772"/>
              <a:ext cx="80146" cy="27276"/>
            </a:xfrm>
            <a:custGeom>
              <a:avLst/>
              <a:gdLst/>
              <a:ahLst/>
              <a:cxnLst/>
              <a:rect l="l" t="t" r="r" b="b"/>
              <a:pathLst>
                <a:path w="2383" h="811" extrusionOk="0">
                  <a:moveTo>
                    <a:pt x="418" y="1"/>
                  </a:moveTo>
                  <a:cubicBezTo>
                    <a:pt x="191" y="1"/>
                    <a:pt x="1" y="179"/>
                    <a:pt x="1" y="405"/>
                  </a:cubicBezTo>
                  <a:cubicBezTo>
                    <a:pt x="1" y="632"/>
                    <a:pt x="191" y="810"/>
                    <a:pt x="418" y="810"/>
                  </a:cubicBezTo>
                  <a:lnTo>
                    <a:pt x="1977" y="810"/>
                  </a:lnTo>
                  <a:cubicBezTo>
                    <a:pt x="2192" y="810"/>
                    <a:pt x="2382" y="632"/>
                    <a:pt x="2382" y="405"/>
                  </a:cubicBezTo>
                  <a:cubicBezTo>
                    <a:pt x="2382" y="179"/>
                    <a:pt x="2192" y="1"/>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6"/>
            <p:cNvSpPr/>
            <p:nvPr/>
          </p:nvSpPr>
          <p:spPr>
            <a:xfrm>
              <a:off x="4958888" y="-66680"/>
              <a:ext cx="8850" cy="510050"/>
            </a:xfrm>
            <a:custGeom>
              <a:avLst/>
              <a:gdLst/>
              <a:ahLst/>
              <a:cxnLst/>
              <a:rect l="l" t="t" r="r" b="b"/>
              <a:pathLst>
                <a:path w="310" h="7883" extrusionOk="0">
                  <a:moveTo>
                    <a:pt x="0" y="1"/>
                  </a:moveTo>
                  <a:lnTo>
                    <a:pt x="0" y="7883"/>
                  </a:lnTo>
                  <a:lnTo>
                    <a:pt x="310" y="7883"/>
                  </a:ln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4" name="Google Shape;3274;p16"/>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3275"/>
        <p:cNvGrpSpPr/>
        <p:nvPr/>
      </p:nvGrpSpPr>
      <p:grpSpPr>
        <a:xfrm>
          <a:off x="0" y="0"/>
          <a:ext cx="0" cy="0"/>
          <a:chOff x="0" y="0"/>
          <a:chExt cx="0" cy="0"/>
        </a:xfrm>
      </p:grpSpPr>
      <p:sp>
        <p:nvSpPr>
          <p:cNvPr id="3276" name="Google Shape;3276;p17"/>
          <p:cNvSpPr txBox="1">
            <a:spLocks noGrp="1"/>
          </p:cNvSpPr>
          <p:nvPr>
            <p:ph type="title"/>
          </p:nvPr>
        </p:nvSpPr>
        <p:spPr>
          <a:xfrm>
            <a:off x="713225" y="3481300"/>
            <a:ext cx="5668500" cy="531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277" name="Google Shape;3277;p17"/>
          <p:cNvSpPr txBox="1">
            <a:spLocks noGrp="1"/>
          </p:cNvSpPr>
          <p:nvPr>
            <p:ph type="subTitle" idx="1"/>
          </p:nvPr>
        </p:nvSpPr>
        <p:spPr>
          <a:xfrm>
            <a:off x="713225" y="1162050"/>
            <a:ext cx="5668500" cy="22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000"/>
              <a:buNone/>
              <a:defRPr sz="32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
        <p:nvSpPr>
          <p:cNvPr id="3278" name="Google Shape;3278;p17"/>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17"/>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0" name="Google Shape;3280;p17"/>
          <p:cNvGrpSpPr/>
          <p:nvPr/>
        </p:nvGrpSpPr>
        <p:grpSpPr>
          <a:xfrm>
            <a:off x="147933" y="2694"/>
            <a:ext cx="8996072" cy="4931460"/>
            <a:chOff x="147933" y="2694"/>
            <a:chExt cx="8996072" cy="4931460"/>
          </a:xfrm>
        </p:grpSpPr>
        <p:grpSp>
          <p:nvGrpSpPr>
            <p:cNvPr id="3281" name="Google Shape;3281;p17"/>
            <p:cNvGrpSpPr/>
            <p:nvPr/>
          </p:nvGrpSpPr>
          <p:grpSpPr>
            <a:xfrm rot="10800000">
              <a:off x="7144518" y="409705"/>
              <a:ext cx="153675" cy="151096"/>
              <a:chOff x="5498309" y="2024680"/>
              <a:chExt cx="687583" cy="676047"/>
            </a:xfrm>
          </p:grpSpPr>
          <p:sp>
            <p:nvSpPr>
              <p:cNvPr id="3282" name="Google Shape;3282;p1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0" name="Google Shape;3310;p17"/>
            <p:cNvGrpSpPr/>
            <p:nvPr/>
          </p:nvGrpSpPr>
          <p:grpSpPr>
            <a:xfrm rot="-8668460">
              <a:off x="4734113" y="48187"/>
              <a:ext cx="228615" cy="224725"/>
              <a:chOff x="5498309" y="2024680"/>
              <a:chExt cx="687583" cy="676047"/>
            </a:xfrm>
          </p:grpSpPr>
          <p:sp>
            <p:nvSpPr>
              <p:cNvPr id="3311" name="Google Shape;3311;p1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17"/>
            <p:cNvGrpSpPr/>
            <p:nvPr/>
          </p:nvGrpSpPr>
          <p:grpSpPr>
            <a:xfrm rot="7093444">
              <a:off x="182163" y="3002741"/>
              <a:ext cx="201802" cy="198416"/>
              <a:chOff x="5498309" y="2024680"/>
              <a:chExt cx="687583" cy="676047"/>
            </a:xfrm>
          </p:grpSpPr>
          <p:sp>
            <p:nvSpPr>
              <p:cNvPr id="3340" name="Google Shape;3340;p1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8" name="Google Shape;3368;p17"/>
            <p:cNvGrpSpPr/>
            <p:nvPr/>
          </p:nvGrpSpPr>
          <p:grpSpPr>
            <a:xfrm rot="-9227423">
              <a:off x="540868" y="894897"/>
              <a:ext cx="153659" cy="151081"/>
              <a:chOff x="5498309" y="2024680"/>
              <a:chExt cx="687583" cy="676047"/>
            </a:xfrm>
          </p:grpSpPr>
          <p:sp>
            <p:nvSpPr>
              <p:cNvPr id="3369" name="Google Shape;3369;p1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7" name="Google Shape;3397;p17"/>
            <p:cNvGrpSpPr/>
            <p:nvPr/>
          </p:nvGrpSpPr>
          <p:grpSpPr>
            <a:xfrm rot="10800000">
              <a:off x="8990400" y="4068431"/>
              <a:ext cx="153606" cy="151029"/>
              <a:chOff x="5498309" y="2024680"/>
              <a:chExt cx="687583" cy="676047"/>
            </a:xfrm>
          </p:grpSpPr>
          <p:sp>
            <p:nvSpPr>
              <p:cNvPr id="3398" name="Google Shape;3398;p1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17"/>
            <p:cNvGrpSpPr/>
            <p:nvPr/>
          </p:nvGrpSpPr>
          <p:grpSpPr>
            <a:xfrm rot="-6750908">
              <a:off x="8429405" y="2197644"/>
              <a:ext cx="228579" cy="224718"/>
              <a:chOff x="5498309" y="2024680"/>
              <a:chExt cx="687583" cy="676047"/>
            </a:xfrm>
          </p:grpSpPr>
          <p:sp>
            <p:nvSpPr>
              <p:cNvPr id="3427" name="Google Shape;3427;p1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1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1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1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1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1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1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1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1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1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1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1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1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1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1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1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1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1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1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1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1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1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1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1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1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1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1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1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17"/>
            <p:cNvGrpSpPr/>
            <p:nvPr/>
          </p:nvGrpSpPr>
          <p:grpSpPr>
            <a:xfrm rot="-6750908">
              <a:off x="5152805" y="4673219"/>
              <a:ext cx="228579" cy="224718"/>
              <a:chOff x="5498309" y="2024680"/>
              <a:chExt cx="687583" cy="676047"/>
            </a:xfrm>
          </p:grpSpPr>
          <p:sp>
            <p:nvSpPr>
              <p:cNvPr id="3456" name="Google Shape;3456;p1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1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1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1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1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1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1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1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1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1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1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1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1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1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1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1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1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1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1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1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1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1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1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1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1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1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1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1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3484"/>
        <p:cNvGrpSpPr/>
        <p:nvPr/>
      </p:nvGrpSpPr>
      <p:grpSpPr>
        <a:xfrm>
          <a:off x="0" y="0"/>
          <a:ext cx="0" cy="0"/>
          <a:chOff x="0" y="0"/>
          <a:chExt cx="0" cy="0"/>
        </a:xfrm>
      </p:grpSpPr>
      <p:sp>
        <p:nvSpPr>
          <p:cNvPr id="3485" name="Google Shape;3485;p18"/>
          <p:cNvSpPr txBox="1">
            <a:spLocks noGrp="1"/>
          </p:cNvSpPr>
          <p:nvPr>
            <p:ph type="title"/>
          </p:nvPr>
        </p:nvSpPr>
        <p:spPr>
          <a:xfrm>
            <a:off x="720000" y="1354375"/>
            <a:ext cx="3775800" cy="1632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86" name="Google Shape;3486;p18"/>
          <p:cNvSpPr txBox="1">
            <a:spLocks noGrp="1"/>
          </p:cNvSpPr>
          <p:nvPr>
            <p:ph type="subTitle" idx="1"/>
          </p:nvPr>
        </p:nvSpPr>
        <p:spPr>
          <a:xfrm>
            <a:off x="720000" y="2986350"/>
            <a:ext cx="3775800" cy="8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87" name="Google Shape;3487;p18"/>
          <p:cNvSpPr>
            <a:spLocks noGrp="1"/>
          </p:cNvSpPr>
          <p:nvPr>
            <p:ph type="pic" idx="2"/>
          </p:nvPr>
        </p:nvSpPr>
        <p:spPr>
          <a:xfrm>
            <a:off x="4993300" y="1028700"/>
            <a:ext cx="3090600" cy="3086100"/>
          </a:xfrm>
          <a:prstGeom prst="ellipse">
            <a:avLst/>
          </a:prstGeom>
          <a:noFill/>
          <a:ln>
            <a:noFill/>
          </a:ln>
        </p:spPr>
      </p:sp>
      <p:grpSp>
        <p:nvGrpSpPr>
          <p:cNvPr id="3488" name="Google Shape;3488;p18"/>
          <p:cNvGrpSpPr/>
          <p:nvPr/>
        </p:nvGrpSpPr>
        <p:grpSpPr>
          <a:xfrm>
            <a:off x="8" y="50256"/>
            <a:ext cx="8748535" cy="4883897"/>
            <a:chOff x="8" y="50256"/>
            <a:chExt cx="8748535" cy="4883897"/>
          </a:xfrm>
        </p:grpSpPr>
        <p:grpSp>
          <p:nvGrpSpPr>
            <p:cNvPr id="3489" name="Google Shape;3489;p18"/>
            <p:cNvGrpSpPr/>
            <p:nvPr/>
          </p:nvGrpSpPr>
          <p:grpSpPr>
            <a:xfrm rot="10800000" flipH="1">
              <a:off x="1948259" y="365980"/>
              <a:ext cx="153675" cy="151096"/>
              <a:chOff x="5498309" y="2024680"/>
              <a:chExt cx="687583" cy="676047"/>
            </a:xfrm>
          </p:grpSpPr>
          <p:sp>
            <p:nvSpPr>
              <p:cNvPr id="3490" name="Google Shape;3490;p1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1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1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1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1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1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1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1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1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1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1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1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1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1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1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1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1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1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1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1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1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8" name="Google Shape;3518;p18"/>
            <p:cNvGrpSpPr/>
            <p:nvPr/>
          </p:nvGrpSpPr>
          <p:grpSpPr>
            <a:xfrm rot="8668460" flipH="1">
              <a:off x="6023435" y="95750"/>
              <a:ext cx="228615" cy="224725"/>
              <a:chOff x="5498309" y="2024680"/>
              <a:chExt cx="687583" cy="676047"/>
            </a:xfrm>
          </p:grpSpPr>
          <p:sp>
            <p:nvSpPr>
              <p:cNvPr id="3519" name="Google Shape;3519;p1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1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1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1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1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1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1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1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1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1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1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1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1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1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1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1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1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1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1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1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1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1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1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7" name="Google Shape;3547;p18"/>
            <p:cNvGrpSpPr/>
            <p:nvPr/>
          </p:nvGrpSpPr>
          <p:grpSpPr>
            <a:xfrm rot="-7093444" flipH="1">
              <a:off x="8512511" y="3619616"/>
              <a:ext cx="201802" cy="198416"/>
              <a:chOff x="5498309" y="2024680"/>
              <a:chExt cx="687583" cy="676047"/>
            </a:xfrm>
          </p:grpSpPr>
          <p:sp>
            <p:nvSpPr>
              <p:cNvPr id="3548" name="Google Shape;3548;p1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1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1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1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1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1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1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1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1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1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1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1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1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1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1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1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1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1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1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1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1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1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1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1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1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1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1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1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18"/>
            <p:cNvGrpSpPr/>
            <p:nvPr/>
          </p:nvGrpSpPr>
          <p:grpSpPr>
            <a:xfrm rot="9227423" flipH="1">
              <a:off x="8536587" y="1311947"/>
              <a:ext cx="153659" cy="151081"/>
              <a:chOff x="5498309" y="2024680"/>
              <a:chExt cx="687583" cy="676047"/>
            </a:xfrm>
          </p:grpSpPr>
          <p:sp>
            <p:nvSpPr>
              <p:cNvPr id="3577" name="Google Shape;3577;p1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1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1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1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1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1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1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1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1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1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1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1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1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1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1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1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1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1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1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1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1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1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1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1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1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1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1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1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18"/>
            <p:cNvGrpSpPr/>
            <p:nvPr/>
          </p:nvGrpSpPr>
          <p:grpSpPr>
            <a:xfrm rot="10800000" flipH="1">
              <a:off x="8" y="50256"/>
              <a:ext cx="153606" cy="151029"/>
              <a:chOff x="5498309" y="2024680"/>
              <a:chExt cx="687583" cy="676047"/>
            </a:xfrm>
          </p:grpSpPr>
          <p:sp>
            <p:nvSpPr>
              <p:cNvPr id="3606" name="Google Shape;3606;p1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1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1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1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1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1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4" name="Google Shape;3634;p18"/>
            <p:cNvGrpSpPr/>
            <p:nvPr/>
          </p:nvGrpSpPr>
          <p:grpSpPr>
            <a:xfrm rot="6750908" flipH="1">
              <a:off x="381980" y="2459407"/>
              <a:ext cx="228579" cy="224718"/>
              <a:chOff x="5498309" y="2024680"/>
              <a:chExt cx="687583" cy="676047"/>
            </a:xfrm>
          </p:grpSpPr>
          <p:sp>
            <p:nvSpPr>
              <p:cNvPr id="3635" name="Google Shape;3635;p1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1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1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1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1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3" name="Google Shape;3663;p18"/>
            <p:cNvGrpSpPr/>
            <p:nvPr/>
          </p:nvGrpSpPr>
          <p:grpSpPr>
            <a:xfrm rot="6750908" flipH="1">
              <a:off x="3910555" y="4673219"/>
              <a:ext cx="228579" cy="224718"/>
              <a:chOff x="5498309" y="2024680"/>
              <a:chExt cx="687583" cy="676047"/>
            </a:xfrm>
          </p:grpSpPr>
          <p:sp>
            <p:nvSpPr>
              <p:cNvPr id="3664" name="Google Shape;3664;p1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2" name="Google Shape;3692;p18"/>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8"/>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8"/>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8"/>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3696"/>
        <p:cNvGrpSpPr/>
        <p:nvPr/>
      </p:nvGrpSpPr>
      <p:grpSpPr>
        <a:xfrm>
          <a:off x="0" y="0"/>
          <a:ext cx="0" cy="0"/>
          <a:chOff x="0" y="0"/>
          <a:chExt cx="0" cy="0"/>
        </a:xfrm>
      </p:grpSpPr>
      <p:sp>
        <p:nvSpPr>
          <p:cNvPr id="3697" name="Google Shape;3697;p19"/>
          <p:cNvSpPr txBox="1">
            <a:spLocks noGrp="1"/>
          </p:cNvSpPr>
          <p:nvPr>
            <p:ph type="title"/>
          </p:nvPr>
        </p:nvSpPr>
        <p:spPr>
          <a:xfrm>
            <a:off x="720000" y="1797000"/>
            <a:ext cx="3880500" cy="7443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98" name="Google Shape;3698;p19"/>
          <p:cNvSpPr txBox="1">
            <a:spLocks noGrp="1"/>
          </p:cNvSpPr>
          <p:nvPr>
            <p:ph type="subTitle" idx="1"/>
          </p:nvPr>
        </p:nvSpPr>
        <p:spPr>
          <a:xfrm>
            <a:off x="720000" y="2541300"/>
            <a:ext cx="3880500" cy="8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699" name="Google Shape;3699;p19"/>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9"/>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1" name="Google Shape;3701;p19"/>
          <p:cNvGrpSpPr/>
          <p:nvPr/>
        </p:nvGrpSpPr>
        <p:grpSpPr>
          <a:xfrm>
            <a:off x="147933" y="2694"/>
            <a:ext cx="8996072" cy="4931460"/>
            <a:chOff x="147933" y="2694"/>
            <a:chExt cx="8996072" cy="4931460"/>
          </a:xfrm>
        </p:grpSpPr>
        <p:grpSp>
          <p:nvGrpSpPr>
            <p:cNvPr id="3702" name="Google Shape;3702;p19"/>
            <p:cNvGrpSpPr/>
            <p:nvPr/>
          </p:nvGrpSpPr>
          <p:grpSpPr>
            <a:xfrm rot="10800000">
              <a:off x="7144518" y="409705"/>
              <a:ext cx="153675" cy="151096"/>
              <a:chOff x="5498309" y="2024680"/>
              <a:chExt cx="687583" cy="676047"/>
            </a:xfrm>
          </p:grpSpPr>
          <p:sp>
            <p:nvSpPr>
              <p:cNvPr id="3703" name="Google Shape;3703;p1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19"/>
            <p:cNvGrpSpPr/>
            <p:nvPr/>
          </p:nvGrpSpPr>
          <p:grpSpPr>
            <a:xfrm rot="-8668460">
              <a:off x="4734113" y="48187"/>
              <a:ext cx="228615" cy="224725"/>
              <a:chOff x="5498309" y="2024680"/>
              <a:chExt cx="687583" cy="676047"/>
            </a:xfrm>
          </p:grpSpPr>
          <p:sp>
            <p:nvSpPr>
              <p:cNvPr id="3732" name="Google Shape;3732;p1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0" name="Google Shape;3760;p19"/>
            <p:cNvGrpSpPr/>
            <p:nvPr/>
          </p:nvGrpSpPr>
          <p:grpSpPr>
            <a:xfrm rot="7093444">
              <a:off x="182163" y="3002741"/>
              <a:ext cx="201802" cy="198416"/>
              <a:chOff x="5498309" y="2024680"/>
              <a:chExt cx="687583" cy="676047"/>
            </a:xfrm>
          </p:grpSpPr>
          <p:sp>
            <p:nvSpPr>
              <p:cNvPr id="3761" name="Google Shape;3761;p1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9" name="Google Shape;3789;p19"/>
            <p:cNvGrpSpPr/>
            <p:nvPr/>
          </p:nvGrpSpPr>
          <p:grpSpPr>
            <a:xfrm rot="-9227423">
              <a:off x="540868" y="894897"/>
              <a:ext cx="153659" cy="151081"/>
              <a:chOff x="5498309" y="2024680"/>
              <a:chExt cx="687583" cy="676047"/>
            </a:xfrm>
          </p:grpSpPr>
          <p:sp>
            <p:nvSpPr>
              <p:cNvPr id="3790" name="Google Shape;3790;p1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19"/>
            <p:cNvGrpSpPr/>
            <p:nvPr/>
          </p:nvGrpSpPr>
          <p:grpSpPr>
            <a:xfrm rot="10800000">
              <a:off x="8990400" y="4068431"/>
              <a:ext cx="153606" cy="151029"/>
              <a:chOff x="5498309" y="2024680"/>
              <a:chExt cx="687583" cy="676047"/>
            </a:xfrm>
          </p:grpSpPr>
          <p:sp>
            <p:nvSpPr>
              <p:cNvPr id="3819" name="Google Shape;3819;p1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7" name="Google Shape;3847;p19"/>
            <p:cNvGrpSpPr/>
            <p:nvPr/>
          </p:nvGrpSpPr>
          <p:grpSpPr>
            <a:xfrm rot="-6750908">
              <a:off x="8429405" y="2197644"/>
              <a:ext cx="228579" cy="224718"/>
              <a:chOff x="5498309" y="2024680"/>
              <a:chExt cx="687583" cy="676047"/>
            </a:xfrm>
          </p:grpSpPr>
          <p:sp>
            <p:nvSpPr>
              <p:cNvPr id="3848" name="Google Shape;3848;p1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19"/>
            <p:cNvGrpSpPr/>
            <p:nvPr/>
          </p:nvGrpSpPr>
          <p:grpSpPr>
            <a:xfrm rot="-6750908">
              <a:off x="5152805" y="4673219"/>
              <a:ext cx="228579" cy="224718"/>
              <a:chOff x="5498309" y="2024680"/>
              <a:chExt cx="687583" cy="676047"/>
            </a:xfrm>
          </p:grpSpPr>
          <p:sp>
            <p:nvSpPr>
              <p:cNvPr id="3877" name="Google Shape;3877;p1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3905"/>
        <p:cNvGrpSpPr/>
        <p:nvPr/>
      </p:nvGrpSpPr>
      <p:grpSpPr>
        <a:xfrm>
          <a:off x="0" y="0"/>
          <a:ext cx="0" cy="0"/>
          <a:chOff x="0" y="0"/>
          <a:chExt cx="0" cy="0"/>
        </a:xfrm>
      </p:grpSpPr>
      <p:sp>
        <p:nvSpPr>
          <p:cNvPr id="3906" name="Google Shape;3906;p20"/>
          <p:cNvSpPr txBox="1">
            <a:spLocks noGrp="1"/>
          </p:cNvSpPr>
          <p:nvPr>
            <p:ph type="title"/>
          </p:nvPr>
        </p:nvSpPr>
        <p:spPr>
          <a:xfrm>
            <a:off x="4550275" y="1797000"/>
            <a:ext cx="3880500" cy="744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endParaRPr/>
          </a:p>
        </p:txBody>
      </p:sp>
      <p:sp>
        <p:nvSpPr>
          <p:cNvPr id="3907" name="Google Shape;3907;p20"/>
          <p:cNvSpPr txBox="1">
            <a:spLocks noGrp="1"/>
          </p:cNvSpPr>
          <p:nvPr>
            <p:ph type="subTitle" idx="1"/>
          </p:nvPr>
        </p:nvSpPr>
        <p:spPr>
          <a:xfrm>
            <a:off x="4550275" y="2541300"/>
            <a:ext cx="3880500" cy="80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3908" name="Google Shape;3908;p20"/>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20"/>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20"/>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20"/>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2" name="Google Shape;3912;p20"/>
          <p:cNvGrpSpPr/>
          <p:nvPr/>
        </p:nvGrpSpPr>
        <p:grpSpPr>
          <a:xfrm rot="10800000" flipH="1">
            <a:off x="217440" y="155094"/>
            <a:ext cx="8996072" cy="4931460"/>
            <a:chOff x="147933" y="2694"/>
            <a:chExt cx="8996072" cy="4931460"/>
          </a:xfrm>
        </p:grpSpPr>
        <p:grpSp>
          <p:nvGrpSpPr>
            <p:cNvPr id="3913" name="Google Shape;3913;p20"/>
            <p:cNvGrpSpPr/>
            <p:nvPr/>
          </p:nvGrpSpPr>
          <p:grpSpPr>
            <a:xfrm rot="10800000">
              <a:off x="7144518" y="409705"/>
              <a:ext cx="153675" cy="151096"/>
              <a:chOff x="5498309" y="2024680"/>
              <a:chExt cx="687583" cy="676047"/>
            </a:xfrm>
          </p:grpSpPr>
          <p:sp>
            <p:nvSpPr>
              <p:cNvPr id="3914" name="Google Shape;3914;p2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2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2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2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2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2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2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2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2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2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2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2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2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2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2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2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2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2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2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2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2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2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2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2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2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2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2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2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2" name="Google Shape;3942;p20"/>
            <p:cNvGrpSpPr/>
            <p:nvPr/>
          </p:nvGrpSpPr>
          <p:grpSpPr>
            <a:xfrm rot="-8668460">
              <a:off x="4734113" y="48187"/>
              <a:ext cx="228615" cy="224725"/>
              <a:chOff x="5498309" y="2024680"/>
              <a:chExt cx="687583" cy="676047"/>
            </a:xfrm>
          </p:grpSpPr>
          <p:sp>
            <p:nvSpPr>
              <p:cNvPr id="3943" name="Google Shape;3943;p2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2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2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2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2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2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2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2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2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2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2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2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2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2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2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2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2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2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2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2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2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2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2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2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2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2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2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2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20"/>
            <p:cNvGrpSpPr/>
            <p:nvPr/>
          </p:nvGrpSpPr>
          <p:grpSpPr>
            <a:xfrm rot="7093444">
              <a:off x="182163" y="3002741"/>
              <a:ext cx="201802" cy="198416"/>
              <a:chOff x="5498309" y="2024680"/>
              <a:chExt cx="687583" cy="676047"/>
            </a:xfrm>
          </p:grpSpPr>
          <p:sp>
            <p:nvSpPr>
              <p:cNvPr id="3972" name="Google Shape;3972;p2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2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2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2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2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2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2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2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2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2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2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2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2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2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2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2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2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2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2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2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2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2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2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2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2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2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2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2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0" name="Google Shape;4000;p20"/>
            <p:cNvGrpSpPr/>
            <p:nvPr/>
          </p:nvGrpSpPr>
          <p:grpSpPr>
            <a:xfrm rot="-9227423">
              <a:off x="540868" y="894897"/>
              <a:ext cx="153659" cy="151081"/>
              <a:chOff x="5498309" y="2024680"/>
              <a:chExt cx="687583" cy="676047"/>
            </a:xfrm>
          </p:grpSpPr>
          <p:sp>
            <p:nvSpPr>
              <p:cNvPr id="4001" name="Google Shape;4001;p2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2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2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2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2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2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2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2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2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2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2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2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2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2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2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2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2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2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2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2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2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2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2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2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2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2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2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2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20"/>
            <p:cNvGrpSpPr/>
            <p:nvPr/>
          </p:nvGrpSpPr>
          <p:grpSpPr>
            <a:xfrm rot="10800000">
              <a:off x="8990400" y="4068431"/>
              <a:ext cx="153606" cy="151029"/>
              <a:chOff x="5498309" y="2024680"/>
              <a:chExt cx="687583" cy="676047"/>
            </a:xfrm>
          </p:grpSpPr>
          <p:sp>
            <p:nvSpPr>
              <p:cNvPr id="4030" name="Google Shape;4030;p2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2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2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2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2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2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2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2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2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2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2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2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2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2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2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2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2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2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2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2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2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2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2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2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2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2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2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2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8" name="Google Shape;4058;p20"/>
            <p:cNvGrpSpPr/>
            <p:nvPr/>
          </p:nvGrpSpPr>
          <p:grpSpPr>
            <a:xfrm rot="-6750908">
              <a:off x="8429405" y="2197644"/>
              <a:ext cx="228579" cy="224718"/>
              <a:chOff x="5498309" y="2024680"/>
              <a:chExt cx="687583" cy="676047"/>
            </a:xfrm>
          </p:grpSpPr>
          <p:sp>
            <p:nvSpPr>
              <p:cNvPr id="4059" name="Google Shape;4059;p2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2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2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2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2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2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2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2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2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2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2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2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2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7" name="Google Shape;4087;p20"/>
            <p:cNvGrpSpPr/>
            <p:nvPr/>
          </p:nvGrpSpPr>
          <p:grpSpPr>
            <a:xfrm rot="-6750908">
              <a:off x="5152805" y="4673219"/>
              <a:ext cx="228579" cy="224718"/>
              <a:chOff x="5498309" y="2024680"/>
              <a:chExt cx="687583" cy="676047"/>
            </a:xfrm>
          </p:grpSpPr>
          <p:sp>
            <p:nvSpPr>
              <p:cNvPr id="4088" name="Google Shape;4088;p2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2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2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2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2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2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2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2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2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2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2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2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2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2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2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2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2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2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2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2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2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2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0"/>
        <p:cNvGrpSpPr/>
        <p:nvPr/>
      </p:nvGrpSpPr>
      <p:grpSpPr>
        <a:xfrm>
          <a:off x="0" y="0"/>
          <a:ext cx="0" cy="0"/>
          <a:chOff x="0" y="0"/>
          <a:chExt cx="0" cy="0"/>
        </a:xfrm>
      </p:grpSpPr>
      <p:sp>
        <p:nvSpPr>
          <p:cNvPr id="251" name="Google Shape;251;p3"/>
          <p:cNvSpPr txBox="1">
            <a:spLocks noGrp="1"/>
          </p:cNvSpPr>
          <p:nvPr>
            <p:ph type="title"/>
          </p:nvPr>
        </p:nvSpPr>
        <p:spPr>
          <a:xfrm>
            <a:off x="720000" y="1239950"/>
            <a:ext cx="41949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52" name="Google Shape;252;p3"/>
          <p:cNvSpPr txBox="1">
            <a:spLocks noGrp="1"/>
          </p:cNvSpPr>
          <p:nvPr>
            <p:ph type="title" idx="2" hasCustomPrompt="1"/>
          </p:nvPr>
        </p:nvSpPr>
        <p:spPr>
          <a:xfrm>
            <a:off x="720005" y="2480573"/>
            <a:ext cx="2229600" cy="1642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10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53" name="Google Shape;253;p3"/>
          <p:cNvSpPr txBox="1">
            <a:spLocks noGrp="1"/>
          </p:cNvSpPr>
          <p:nvPr>
            <p:ph type="subTitle" idx="1"/>
          </p:nvPr>
        </p:nvSpPr>
        <p:spPr>
          <a:xfrm>
            <a:off x="720000" y="1992676"/>
            <a:ext cx="4194900" cy="51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4" name="Google Shape;254;p3"/>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 name="Google Shape;256;p3"/>
          <p:cNvGrpSpPr/>
          <p:nvPr/>
        </p:nvGrpSpPr>
        <p:grpSpPr>
          <a:xfrm rot="-9941701" flipH="1">
            <a:off x="741848" y="4152641"/>
            <a:ext cx="270210" cy="265676"/>
            <a:chOff x="5498309" y="2024680"/>
            <a:chExt cx="687583" cy="676047"/>
          </a:xfrm>
        </p:grpSpPr>
        <p:sp>
          <p:nvSpPr>
            <p:cNvPr id="257" name="Google Shape;257;p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3"/>
          <p:cNvGrpSpPr/>
          <p:nvPr/>
        </p:nvGrpSpPr>
        <p:grpSpPr>
          <a:xfrm rot="10800000">
            <a:off x="8068187" y="791699"/>
            <a:ext cx="153675" cy="151096"/>
            <a:chOff x="5498309" y="2024680"/>
            <a:chExt cx="687583" cy="676047"/>
          </a:xfrm>
        </p:grpSpPr>
        <p:sp>
          <p:nvSpPr>
            <p:cNvPr id="286" name="Google Shape;286;p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3"/>
          <p:cNvGrpSpPr/>
          <p:nvPr/>
        </p:nvGrpSpPr>
        <p:grpSpPr>
          <a:xfrm rot="-8668460">
            <a:off x="5183457" y="676931"/>
            <a:ext cx="228615" cy="224725"/>
            <a:chOff x="5498309" y="2024680"/>
            <a:chExt cx="687583" cy="676047"/>
          </a:xfrm>
        </p:grpSpPr>
        <p:sp>
          <p:nvSpPr>
            <p:cNvPr id="315" name="Google Shape;315;p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3"/>
          <p:cNvGrpSpPr/>
          <p:nvPr/>
        </p:nvGrpSpPr>
        <p:grpSpPr>
          <a:xfrm rot="-9227423">
            <a:off x="183174" y="2754140"/>
            <a:ext cx="153659" cy="151081"/>
            <a:chOff x="5498309" y="2024680"/>
            <a:chExt cx="687583" cy="676047"/>
          </a:xfrm>
        </p:grpSpPr>
        <p:sp>
          <p:nvSpPr>
            <p:cNvPr id="344" name="Google Shape;344;p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 name="Google Shape;372;p3"/>
          <p:cNvGrpSpPr/>
          <p:nvPr/>
        </p:nvGrpSpPr>
        <p:grpSpPr>
          <a:xfrm rot="10800000">
            <a:off x="3535643" y="4764074"/>
            <a:ext cx="153606" cy="151029"/>
            <a:chOff x="5498309" y="2024680"/>
            <a:chExt cx="687583" cy="676047"/>
          </a:xfrm>
        </p:grpSpPr>
        <p:sp>
          <p:nvSpPr>
            <p:cNvPr id="373" name="Google Shape;373;p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3"/>
          <p:cNvGrpSpPr/>
          <p:nvPr/>
        </p:nvGrpSpPr>
        <p:grpSpPr>
          <a:xfrm rot="-6329808">
            <a:off x="1588264" y="102989"/>
            <a:ext cx="270211" cy="265678"/>
            <a:chOff x="5498309" y="2024680"/>
            <a:chExt cx="687583" cy="676047"/>
          </a:xfrm>
        </p:grpSpPr>
        <p:sp>
          <p:nvSpPr>
            <p:cNvPr id="402" name="Google Shape;402;p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3"/>
          <p:cNvGrpSpPr/>
          <p:nvPr/>
        </p:nvGrpSpPr>
        <p:grpSpPr>
          <a:xfrm rot="9785477" flipH="1">
            <a:off x="3340089" y="2696831"/>
            <a:ext cx="270213" cy="265679"/>
            <a:chOff x="5498309" y="2024680"/>
            <a:chExt cx="687583" cy="676047"/>
          </a:xfrm>
        </p:grpSpPr>
        <p:sp>
          <p:nvSpPr>
            <p:cNvPr id="431" name="Google Shape;431;p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3"/>
          <p:cNvGrpSpPr/>
          <p:nvPr/>
        </p:nvGrpSpPr>
        <p:grpSpPr>
          <a:xfrm rot="-7093444" flipH="1">
            <a:off x="8256084" y="4368972"/>
            <a:ext cx="201802" cy="198416"/>
            <a:chOff x="5498309" y="2024680"/>
            <a:chExt cx="687583" cy="676047"/>
          </a:xfrm>
        </p:grpSpPr>
        <p:sp>
          <p:nvSpPr>
            <p:cNvPr id="460" name="Google Shape;460;p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3"/>
          <p:cNvGrpSpPr/>
          <p:nvPr/>
        </p:nvGrpSpPr>
        <p:grpSpPr>
          <a:xfrm>
            <a:off x="111708" y="-47616"/>
            <a:ext cx="405675" cy="1673812"/>
            <a:chOff x="4759908" y="-542916"/>
            <a:chExt cx="405675" cy="1673812"/>
          </a:xfrm>
        </p:grpSpPr>
        <p:sp>
          <p:nvSpPr>
            <p:cNvPr id="489" name="Google Shape;489;p3"/>
            <p:cNvSpPr/>
            <p:nvPr/>
          </p:nvSpPr>
          <p:spPr>
            <a:xfrm>
              <a:off x="4904460" y="818921"/>
              <a:ext cx="112972" cy="128577"/>
            </a:xfrm>
            <a:custGeom>
              <a:avLst/>
              <a:gdLst/>
              <a:ahLst/>
              <a:cxnLst/>
              <a:rect l="l" t="t" r="r" b="b"/>
              <a:pathLst>
                <a:path w="3359" h="3823" extrusionOk="0">
                  <a:moveTo>
                    <a:pt x="1679" y="572"/>
                  </a:moveTo>
                  <a:cubicBezTo>
                    <a:pt x="1727" y="703"/>
                    <a:pt x="1787" y="858"/>
                    <a:pt x="1846" y="1013"/>
                  </a:cubicBezTo>
                  <a:cubicBezTo>
                    <a:pt x="1787" y="1049"/>
                    <a:pt x="1727" y="1084"/>
                    <a:pt x="1679" y="1132"/>
                  </a:cubicBezTo>
                  <a:cubicBezTo>
                    <a:pt x="1632" y="1084"/>
                    <a:pt x="1584" y="1049"/>
                    <a:pt x="1513" y="1013"/>
                  </a:cubicBezTo>
                  <a:cubicBezTo>
                    <a:pt x="1584" y="858"/>
                    <a:pt x="1632" y="703"/>
                    <a:pt x="1679" y="572"/>
                  </a:cubicBezTo>
                  <a:close/>
                  <a:moveTo>
                    <a:pt x="757" y="1068"/>
                  </a:moveTo>
                  <a:cubicBezTo>
                    <a:pt x="913" y="1068"/>
                    <a:pt x="1056" y="1089"/>
                    <a:pt x="1179" y="1132"/>
                  </a:cubicBezTo>
                  <a:cubicBezTo>
                    <a:pt x="1001" y="1489"/>
                    <a:pt x="822" y="1751"/>
                    <a:pt x="679" y="1751"/>
                  </a:cubicBezTo>
                  <a:cubicBezTo>
                    <a:pt x="644" y="1751"/>
                    <a:pt x="477" y="1703"/>
                    <a:pt x="298" y="1120"/>
                  </a:cubicBezTo>
                  <a:cubicBezTo>
                    <a:pt x="459" y="1086"/>
                    <a:pt x="613" y="1068"/>
                    <a:pt x="757" y="1068"/>
                  </a:cubicBezTo>
                  <a:close/>
                  <a:moveTo>
                    <a:pt x="2606" y="1068"/>
                  </a:moveTo>
                  <a:cubicBezTo>
                    <a:pt x="2748" y="1068"/>
                    <a:pt x="2900" y="1086"/>
                    <a:pt x="3061" y="1120"/>
                  </a:cubicBezTo>
                  <a:cubicBezTo>
                    <a:pt x="2882" y="1703"/>
                    <a:pt x="2727" y="1751"/>
                    <a:pt x="2680" y="1751"/>
                  </a:cubicBezTo>
                  <a:cubicBezTo>
                    <a:pt x="2537" y="1751"/>
                    <a:pt x="2358" y="1489"/>
                    <a:pt x="2180" y="1132"/>
                  </a:cubicBezTo>
                  <a:cubicBezTo>
                    <a:pt x="2309" y="1089"/>
                    <a:pt x="2452" y="1068"/>
                    <a:pt x="2606" y="1068"/>
                  </a:cubicBezTo>
                  <a:close/>
                  <a:moveTo>
                    <a:pt x="1679" y="1537"/>
                  </a:moveTo>
                  <a:cubicBezTo>
                    <a:pt x="1810" y="1775"/>
                    <a:pt x="1810" y="2061"/>
                    <a:pt x="1679" y="2287"/>
                  </a:cubicBezTo>
                  <a:cubicBezTo>
                    <a:pt x="1549" y="2061"/>
                    <a:pt x="1549" y="1775"/>
                    <a:pt x="1679" y="1537"/>
                  </a:cubicBezTo>
                  <a:close/>
                  <a:moveTo>
                    <a:pt x="1406" y="1251"/>
                  </a:moveTo>
                  <a:cubicBezTo>
                    <a:pt x="1441" y="1275"/>
                    <a:pt x="1477" y="1299"/>
                    <a:pt x="1513" y="1322"/>
                  </a:cubicBezTo>
                  <a:cubicBezTo>
                    <a:pt x="1263" y="1680"/>
                    <a:pt x="1263" y="2156"/>
                    <a:pt x="1513" y="2501"/>
                  </a:cubicBezTo>
                  <a:cubicBezTo>
                    <a:pt x="1477" y="2537"/>
                    <a:pt x="1441" y="2561"/>
                    <a:pt x="1406" y="2585"/>
                  </a:cubicBezTo>
                  <a:cubicBezTo>
                    <a:pt x="1275" y="2299"/>
                    <a:pt x="1120" y="2049"/>
                    <a:pt x="929" y="1918"/>
                  </a:cubicBezTo>
                  <a:cubicBezTo>
                    <a:pt x="1120" y="1787"/>
                    <a:pt x="1275" y="1525"/>
                    <a:pt x="1406" y="1251"/>
                  </a:cubicBezTo>
                  <a:close/>
                  <a:moveTo>
                    <a:pt x="1953" y="1251"/>
                  </a:moveTo>
                  <a:cubicBezTo>
                    <a:pt x="2084" y="1525"/>
                    <a:pt x="2251" y="1787"/>
                    <a:pt x="2430" y="1918"/>
                  </a:cubicBezTo>
                  <a:cubicBezTo>
                    <a:pt x="2251" y="2049"/>
                    <a:pt x="2084" y="2299"/>
                    <a:pt x="1953" y="2585"/>
                  </a:cubicBezTo>
                  <a:cubicBezTo>
                    <a:pt x="1918" y="2561"/>
                    <a:pt x="1882" y="2537"/>
                    <a:pt x="1846" y="2501"/>
                  </a:cubicBezTo>
                  <a:cubicBezTo>
                    <a:pt x="2096" y="2156"/>
                    <a:pt x="2096" y="1680"/>
                    <a:pt x="1846" y="1322"/>
                  </a:cubicBezTo>
                  <a:cubicBezTo>
                    <a:pt x="1882" y="1299"/>
                    <a:pt x="1918" y="1275"/>
                    <a:pt x="1953" y="1251"/>
                  </a:cubicBezTo>
                  <a:close/>
                  <a:moveTo>
                    <a:pt x="691" y="2084"/>
                  </a:moveTo>
                  <a:cubicBezTo>
                    <a:pt x="822" y="2084"/>
                    <a:pt x="1001" y="2334"/>
                    <a:pt x="1179" y="2692"/>
                  </a:cubicBezTo>
                  <a:cubicBezTo>
                    <a:pt x="1040" y="2738"/>
                    <a:pt x="886" y="2762"/>
                    <a:pt x="719" y="2762"/>
                  </a:cubicBezTo>
                  <a:cubicBezTo>
                    <a:pt x="586" y="2762"/>
                    <a:pt x="446" y="2747"/>
                    <a:pt x="298" y="2715"/>
                  </a:cubicBezTo>
                  <a:cubicBezTo>
                    <a:pt x="477" y="2132"/>
                    <a:pt x="644" y="2084"/>
                    <a:pt x="691" y="2084"/>
                  </a:cubicBezTo>
                  <a:close/>
                  <a:moveTo>
                    <a:pt x="2680" y="2084"/>
                  </a:moveTo>
                  <a:cubicBezTo>
                    <a:pt x="2727" y="2084"/>
                    <a:pt x="2882" y="2132"/>
                    <a:pt x="3061" y="2715"/>
                  </a:cubicBezTo>
                  <a:cubicBezTo>
                    <a:pt x="2913" y="2747"/>
                    <a:pt x="2773" y="2762"/>
                    <a:pt x="2640" y="2762"/>
                  </a:cubicBezTo>
                  <a:cubicBezTo>
                    <a:pt x="2473" y="2762"/>
                    <a:pt x="2319" y="2738"/>
                    <a:pt x="2180" y="2692"/>
                  </a:cubicBezTo>
                  <a:cubicBezTo>
                    <a:pt x="2358" y="2334"/>
                    <a:pt x="2537" y="2084"/>
                    <a:pt x="2680" y="2084"/>
                  </a:cubicBezTo>
                  <a:close/>
                  <a:moveTo>
                    <a:pt x="1679" y="2704"/>
                  </a:moveTo>
                  <a:cubicBezTo>
                    <a:pt x="1727" y="2739"/>
                    <a:pt x="1787" y="2787"/>
                    <a:pt x="1846" y="2823"/>
                  </a:cubicBezTo>
                  <a:cubicBezTo>
                    <a:pt x="1787" y="2977"/>
                    <a:pt x="1727" y="3132"/>
                    <a:pt x="1679" y="3263"/>
                  </a:cubicBezTo>
                  <a:cubicBezTo>
                    <a:pt x="1632" y="3132"/>
                    <a:pt x="1584" y="2977"/>
                    <a:pt x="1513" y="2823"/>
                  </a:cubicBezTo>
                  <a:cubicBezTo>
                    <a:pt x="1584" y="2775"/>
                    <a:pt x="1632" y="2739"/>
                    <a:pt x="1679" y="2704"/>
                  </a:cubicBezTo>
                  <a:close/>
                  <a:moveTo>
                    <a:pt x="1679" y="1"/>
                  </a:moveTo>
                  <a:cubicBezTo>
                    <a:pt x="1620" y="1"/>
                    <a:pt x="1572" y="37"/>
                    <a:pt x="1549" y="96"/>
                  </a:cubicBezTo>
                  <a:cubicBezTo>
                    <a:pt x="1477" y="370"/>
                    <a:pt x="1382" y="644"/>
                    <a:pt x="1275" y="894"/>
                  </a:cubicBezTo>
                  <a:cubicBezTo>
                    <a:pt x="1127" y="843"/>
                    <a:pt x="948" y="808"/>
                    <a:pt x="735" y="808"/>
                  </a:cubicBezTo>
                  <a:cubicBezTo>
                    <a:pt x="552" y="808"/>
                    <a:pt x="344" y="833"/>
                    <a:pt x="108" y="894"/>
                  </a:cubicBezTo>
                  <a:cubicBezTo>
                    <a:pt x="72" y="906"/>
                    <a:pt x="36" y="930"/>
                    <a:pt x="25" y="965"/>
                  </a:cubicBezTo>
                  <a:cubicBezTo>
                    <a:pt x="13" y="989"/>
                    <a:pt x="1" y="1025"/>
                    <a:pt x="13" y="1061"/>
                  </a:cubicBezTo>
                  <a:cubicBezTo>
                    <a:pt x="132" y="1501"/>
                    <a:pt x="275" y="1787"/>
                    <a:pt x="441" y="1918"/>
                  </a:cubicBezTo>
                  <a:cubicBezTo>
                    <a:pt x="275" y="2049"/>
                    <a:pt x="132" y="2334"/>
                    <a:pt x="13" y="2775"/>
                  </a:cubicBezTo>
                  <a:cubicBezTo>
                    <a:pt x="1" y="2811"/>
                    <a:pt x="1" y="2846"/>
                    <a:pt x="25" y="2870"/>
                  </a:cubicBezTo>
                  <a:cubicBezTo>
                    <a:pt x="36" y="2906"/>
                    <a:pt x="72" y="2918"/>
                    <a:pt x="108" y="2930"/>
                  </a:cubicBezTo>
                  <a:cubicBezTo>
                    <a:pt x="346" y="2996"/>
                    <a:pt x="555" y="3024"/>
                    <a:pt x="739" y="3024"/>
                  </a:cubicBezTo>
                  <a:cubicBezTo>
                    <a:pt x="951" y="3024"/>
                    <a:pt x="1128" y="2987"/>
                    <a:pt x="1275" y="2930"/>
                  </a:cubicBezTo>
                  <a:cubicBezTo>
                    <a:pt x="1382" y="3180"/>
                    <a:pt x="1477" y="3466"/>
                    <a:pt x="1549" y="3728"/>
                  </a:cubicBezTo>
                  <a:cubicBezTo>
                    <a:pt x="1572" y="3787"/>
                    <a:pt x="1620" y="3823"/>
                    <a:pt x="1679" y="3823"/>
                  </a:cubicBezTo>
                  <a:cubicBezTo>
                    <a:pt x="1739" y="3823"/>
                    <a:pt x="1787" y="3787"/>
                    <a:pt x="1810" y="3728"/>
                  </a:cubicBezTo>
                  <a:cubicBezTo>
                    <a:pt x="1882" y="3466"/>
                    <a:pt x="1977" y="3180"/>
                    <a:pt x="2084" y="2930"/>
                  </a:cubicBezTo>
                  <a:cubicBezTo>
                    <a:pt x="2231" y="2987"/>
                    <a:pt x="2408" y="3024"/>
                    <a:pt x="2622" y="3024"/>
                  </a:cubicBezTo>
                  <a:cubicBezTo>
                    <a:pt x="2807" y="3024"/>
                    <a:pt x="3020" y="2996"/>
                    <a:pt x="3263" y="2930"/>
                  </a:cubicBezTo>
                  <a:cubicBezTo>
                    <a:pt x="3287" y="2918"/>
                    <a:pt x="3323" y="2906"/>
                    <a:pt x="3334" y="2870"/>
                  </a:cubicBezTo>
                  <a:cubicBezTo>
                    <a:pt x="3358" y="2846"/>
                    <a:pt x="3358" y="2811"/>
                    <a:pt x="3346" y="2775"/>
                  </a:cubicBezTo>
                  <a:cubicBezTo>
                    <a:pt x="3227" y="2334"/>
                    <a:pt x="3084" y="2049"/>
                    <a:pt x="2918" y="1918"/>
                  </a:cubicBezTo>
                  <a:cubicBezTo>
                    <a:pt x="3084" y="1787"/>
                    <a:pt x="3227" y="1501"/>
                    <a:pt x="3346" y="1061"/>
                  </a:cubicBezTo>
                  <a:cubicBezTo>
                    <a:pt x="3358" y="1025"/>
                    <a:pt x="3358" y="989"/>
                    <a:pt x="3334" y="965"/>
                  </a:cubicBezTo>
                  <a:cubicBezTo>
                    <a:pt x="3323" y="930"/>
                    <a:pt x="3287" y="906"/>
                    <a:pt x="3263" y="894"/>
                  </a:cubicBezTo>
                  <a:cubicBezTo>
                    <a:pt x="3021" y="833"/>
                    <a:pt x="2810" y="808"/>
                    <a:pt x="2626" y="808"/>
                  </a:cubicBezTo>
                  <a:cubicBezTo>
                    <a:pt x="2410" y="808"/>
                    <a:pt x="2232" y="843"/>
                    <a:pt x="2084" y="894"/>
                  </a:cubicBezTo>
                  <a:cubicBezTo>
                    <a:pt x="1977" y="644"/>
                    <a:pt x="1882" y="370"/>
                    <a:pt x="1810" y="96"/>
                  </a:cubicBezTo>
                  <a:cubicBezTo>
                    <a:pt x="1787" y="37"/>
                    <a:pt x="1739" y="1"/>
                    <a:pt x="1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
            <p:cNvSpPr/>
            <p:nvPr/>
          </p:nvSpPr>
          <p:spPr>
            <a:xfrm>
              <a:off x="4956523" y="688393"/>
              <a:ext cx="8845" cy="139373"/>
            </a:xfrm>
            <a:custGeom>
              <a:avLst/>
              <a:gdLst/>
              <a:ahLst/>
              <a:cxnLst/>
              <a:rect l="l" t="t" r="r" b="b"/>
              <a:pathLst>
                <a:path w="263" h="4144" extrusionOk="0">
                  <a:moveTo>
                    <a:pt x="131" y="0"/>
                  </a:moveTo>
                  <a:cubicBezTo>
                    <a:pt x="60" y="0"/>
                    <a:pt x="1" y="60"/>
                    <a:pt x="1" y="131"/>
                  </a:cubicBezTo>
                  <a:lnTo>
                    <a:pt x="1" y="4013"/>
                  </a:lnTo>
                  <a:cubicBezTo>
                    <a:pt x="1" y="4084"/>
                    <a:pt x="60" y="4144"/>
                    <a:pt x="131" y="4144"/>
                  </a:cubicBezTo>
                  <a:cubicBezTo>
                    <a:pt x="203" y="4144"/>
                    <a:pt x="262" y="4084"/>
                    <a:pt x="262" y="4013"/>
                  </a:cubicBezTo>
                  <a:lnTo>
                    <a:pt x="262" y="131"/>
                  </a:lnTo>
                  <a:cubicBezTo>
                    <a:pt x="262" y="60"/>
                    <a:pt x="20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
            <p:cNvSpPr/>
            <p:nvPr/>
          </p:nvSpPr>
          <p:spPr>
            <a:xfrm>
              <a:off x="4956523" y="939460"/>
              <a:ext cx="8845" cy="70124"/>
            </a:xfrm>
            <a:custGeom>
              <a:avLst/>
              <a:gdLst/>
              <a:ahLst/>
              <a:cxnLst/>
              <a:rect l="l" t="t" r="r" b="b"/>
              <a:pathLst>
                <a:path w="263" h="2085" extrusionOk="0">
                  <a:moveTo>
                    <a:pt x="131" y="1"/>
                  </a:moveTo>
                  <a:cubicBezTo>
                    <a:pt x="60" y="1"/>
                    <a:pt x="1" y="60"/>
                    <a:pt x="1" y="132"/>
                  </a:cubicBezTo>
                  <a:lnTo>
                    <a:pt x="1" y="1953"/>
                  </a:lnTo>
                  <a:cubicBezTo>
                    <a:pt x="1" y="2025"/>
                    <a:pt x="60" y="2084"/>
                    <a:pt x="131" y="2084"/>
                  </a:cubicBezTo>
                  <a:cubicBezTo>
                    <a:pt x="203" y="2084"/>
                    <a:pt x="262" y="2025"/>
                    <a:pt x="262" y="1953"/>
                  </a:cubicBezTo>
                  <a:lnTo>
                    <a:pt x="262" y="132"/>
                  </a:lnTo>
                  <a:cubicBezTo>
                    <a:pt x="262" y="60"/>
                    <a:pt x="203"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
            <p:cNvSpPr/>
            <p:nvPr/>
          </p:nvSpPr>
          <p:spPr>
            <a:xfrm>
              <a:off x="4943709" y="728046"/>
              <a:ext cx="34877" cy="34843"/>
            </a:xfrm>
            <a:custGeom>
              <a:avLst/>
              <a:gdLst/>
              <a:ahLst/>
              <a:cxnLst/>
              <a:rect l="l" t="t" r="r" b="b"/>
              <a:pathLst>
                <a:path w="1037" h="1036" extrusionOk="0">
                  <a:moveTo>
                    <a:pt x="512" y="0"/>
                  </a:moveTo>
                  <a:cubicBezTo>
                    <a:pt x="227" y="0"/>
                    <a:pt x="1" y="238"/>
                    <a:pt x="1" y="524"/>
                  </a:cubicBezTo>
                  <a:cubicBezTo>
                    <a:pt x="1" y="810"/>
                    <a:pt x="227" y="1036"/>
                    <a:pt x="512" y="1036"/>
                  </a:cubicBezTo>
                  <a:cubicBezTo>
                    <a:pt x="798" y="1036"/>
                    <a:pt x="1036" y="810"/>
                    <a:pt x="1036" y="524"/>
                  </a:cubicBezTo>
                  <a:cubicBezTo>
                    <a:pt x="1036" y="238"/>
                    <a:pt x="798"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
            <p:cNvSpPr/>
            <p:nvPr/>
          </p:nvSpPr>
          <p:spPr>
            <a:xfrm>
              <a:off x="4908866" y="991927"/>
              <a:ext cx="104160" cy="34473"/>
            </a:xfrm>
            <a:custGeom>
              <a:avLst/>
              <a:gdLst/>
              <a:ahLst/>
              <a:cxnLst/>
              <a:rect l="l" t="t" r="r" b="b"/>
              <a:pathLst>
                <a:path w="3097" h="1025" extrusionOk="0">
                  <a:moveTo>
                    <a:pt x="679" y="0"/>
                  </a:moveTo>
                  <a:cubicBezTo>
                    <a:pt x="298" y="0"/>
                    <a:pt x="1" y="298"/>
                    <a:pt x="1" y="679"/>
                  </a:cubicBezTo>
                  <a:lnTo>
                    <a:pt x="1" y="1024"/>
                  </a:lnTo>
                  <a:lnTo>
                    <a:pt x="3096" y="1024"/>
                  </a:lnTo>
                  <a:lnTo>
                    <a:pt x="3096" y="679"/>
                  </a:lnTo>
                  <a:cubicBezTo>
                    <a:pt x="3096" y="298"/>
                    <a:pt x="2799" y="0"/>
                    <a:pt x="2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
            <p:cNvSpPr/>
            <p:nvPr/>
          </p:nvSpPr>
          <p:spPr>
            <a:xfrm>
              <a:off x="4908866"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
            <p:cNvSpPr/>
            <p:nvPr/>
          </p:nvSpPr>
          <p:spPr>
            <a:xfrm>
              <a:off x="5006568"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
            <p:cNvSpPr/>
            <p:nvPr/>
          </p:nvSpPr>
          <p:spPr>
            <a:xfrm>
              <a:off x="4967319" y="1026366"/>
              <a:ext cx="6861" cy="104530"/>
            </a:xfrm>
            <a:custGeom>
              <a:avLst/>
              <a:gdLst/>
              <a:ahLst/>
              <a:cxnLst/>
              <a:rect l="l" t="t" r="r" b="b"/>
              <a:pathLst>
                <a:path w="204" h="3108" extrusionOk="0">
                  <a:moveTo>
                    <a:pt x="1" y="0"/>
                  </a:moveTo>
                  <a:lnTo>
                    <a:pt x="1" y="3108"/>
                  </a:lnTo>
                  <a:lnTo>
                    <a:pt x="203" y="3108"/>
                  </a:lnTo>
                  <a:lnTo>
                    <a:pt x="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
            <p:cNvSpPr/>
            <p:nvPr/>
          </p:nvSpPr>
          <p:spPr>
            <a:xfrm>
              <a:off x="4986961"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
            <p:cNvSpPr/>
            <p:nvPr/>
          </p:nvSpPr>
          <p:spPr>
            <a:xfrm>
              <a:off x="4948115"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
            <p:cNvSpPr/>
            <p:nvPr/>
          </p:nvSpPr>
          <p:spPr>
            <a:xfrm>
              <a:off x="4928507"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
            <p:cNvSpPr/>
            <p:nvPr/>
          </p:nvSpPr>
          <p:spPr>
            <a:xfrm>
              <a:off x="4759908" y="443313"/>
              <a:ext cx="405675" cy="256717"/>
            </a:xfrm>
            <a:custGeom>
              <a:avLst/>
              <a:gdLst/>
              <a:ahLst/>
              <a:cxnLst/>
              <a:rect l="l" t="t" r="r" b="b"/>
              <a:pathLst>
                <a:path w="12062" h="7633" extrusionOk="0">
                  <a:moveTo>
                    <a:pt x="5192" y="1"/>
                  </a:moveTo>
                  <a:cubicBezTo>
                    <a:pt x="4989" y="1"/>
                    <a:pt x="4811" y="179"/>
                    <a:pt x="4811" y="382"/>
                  </a:cubicBezTo>
                  <a:cubicBezTo>
                    <a:pt x="4811" y="453"/>
                    <a:pt x="4834" y="525"/>
                    <a:pt x="4870" y="584"/>
                  </a:cubicBezTo>
                  <a:cubicBezTo>
                    <a:pt x="3846" y="799"/>
                    <a:pt x="1870" y="1465"/>
                    <a:pt x="810" y="2906"/>
                  </a:cubicBezTo>
                  <a:cubicBezTo>
                    <a:pt x="536" y="3275"/>
                    <a:pt x="310" y="3692"/>
                    <a:pt x="191" y="4168"/>
                  </a:cubicBezTo>
                  <a:cubicBezTo>
                    <a:pt x="1" y="4918"/>
                    <a:pt x="191" y="5763"/>
                    <a:pt x="989" y="6299"/>
                  </a:cubicBezTo>
                  <a:cubicBezTo>
                    <a:pt x="1525" y="6645"/>
                    <a:pt x="2929" y="6930"/>
                    <a:pt x="5025" y="6954"/>
                  </a:cubicBezTo>
                  <a:cubicBezTo>
                    <a:pt x="4942" y="7026"/>
                    <a:pt x="4882" y="7133"/>
                    <a:pt x="4882" y="7252"/>
                  </a:cubicBezTo>
                  <a:cubicBezTo>
                    <a:pt x="4882" y="7466"/>
                    <a:pt x="5049" y="7633"/>
                    <a:pt x="5263" y="7633"/>
                  </a:cubicBezTo>
                  <a:lnTo>
                    <a:pt x="6799" y="7633"/>
                  </a:lnTo>
                  <a:cubicBezTo>
                    <a:pt x="7001" y="7633"/>
                    <a:pt x="7168" y="7466"/>
                    <a:pt x="7168" y="7252"/>
                  </a:cubicBezTo>
                  <a:cubicBezTo>
                    <a:pt x="7168" y="7133"/>
                    <a:pt x="7120" y="7026"/>
                    <a:pt x="7025" y="6954"/>
                  </a:cubicBezTo>
                  <a:cubicBezTo>
                    <a:pt x="7418" y="6954"/>
                    <a:pt x="7775" y="6942"/>
                    <a:pt x="8109" y="6918"/>
                  </a:cubicBezTo>
                  <a:lnTo>
                    <a:pt x="8121" y="6918"/>
                  </a:lnTo>
                  <a:cubicBezTo>
                    <a:pt x="9621" y="6823"/>
                    <a:pt x="10621" y="6585"/>
                    <a:pt x="11061" y="6299"/>
                  </a:cubicBezTo>
                  <a:cubicBezTo>
                    <a:pt x="11859" y="5763"/>
                    <a:pt x="12062" y="4918"/>
                    <a:pt x="11859" y="4168"/>
                  </a:cubicBezTo>
                  <a:cubicBezTo>
                    <a:pt x="11240" y="1763"/>
                    <a:pt x="8287" y="787"/>
                    <a:pt x="7061" y="560"/>
                  </a:cubicBezTo>
                  <a:cubicBezTo>
                    <a:pt x="7085" y="501"/>
                    <a:pt x="7109" y="441"/>
                    <a:pt x="7109" y="382"/>
                  </a:cubicBezTo>
                  <a:cubicBezTo>
                    <a:pt x="7109" y="179"/>
                    <a:pt x="6930" y="1"/>
                    <a:pt x="6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
            <p:cNvSpPr/>
            <p:nvPr/>
          </p:nvSpPr>
          <p:spPr>
            <a:xfrm>
              <a:off x="4759908" y="443313"/>
              <a:ext cx="405675" cy="256717"/>
            </a:xfrm>
            <a:custGeom>
              <a:avLst/>
              <a:gdLst/>
              <a:ahLst/>
              <a:cxnLst/>
              <a:rect l="l" t="t" r="r" b="b"/>
              <a:pathLst>
                <a:path w="12062" h="7633" extrusionOk="0">
                  <a:moveTo>
                    <a:pt x="5799" y="763"/>
                  </a:moveTo>
                  <a:cubicBezTo>
                    <a:pt x="5394" y="1180"/>
                    <a:pt x="4739" y="2156"/>
                    <a:pt x="4596" y="4097"/>
                  </a:cubicBezTo>
                  <a:cubicBezTo>
                    <a:pt x="4537" y="4847"/>
                    <a:pt x="4596" y="5704"/>
                    <a:pt x="4823" y="6228"/>
                  </a:cubicBezTo>
                  <a:cubicBezTo>
                    <a:pt x="4930" y="6490"/>
                    <a:pt x="5180" y="6752"/>
                    <a:pt x="5537" y="6871"/>
                  </a:cubicBezTo>
                  <a:lnTo>
                    <a:pt x="5323" y="6871"/>
                  </a:lnTo>
                  <a:cubicBezTo>
                    <a:pt x="4954" y="6752"/>
                    <a:pt x="4715" y="6490"/>
                    <a:pt x="4608" y="6228"/>
                  </a:cubicBezTo>
                  <a:cubicBezTo>
                    <a:pt x="4382" y="5692"/>
                    <a:pt x="4323" y="4847"/>
                    <a:pt x="4382" y="4097"/>
                  </a:cubicBezTo>
                  <a:cubicBezTo>
                    <a:pt x="4525" y="2156"/>
                    <a:pt x="5180" y="1180"/>
                    <a:pt x="5585" y="763"/>
                  </a:cubicBezTo>
                  <a:close/>
                  <a:moveTo>
                    <a:pt x="6478" y="763"/>
                  </a:moveTo>
                  <a:cubicBezTo>
                    <a:pt x="6870" y="1180"/>
                    <a:pt x="7537" y="2156"/>
                    <a:pt x="7680" y="4097"/>
                  </a:cubicBezTo>
                  <a:cubicBezTo>
                    <a:pt x="7728" y="4847"/>
                    <a:pt x="7680" y="5692"/>
                    <a:pt x="7454" y="6228"/>
                  </a:cubicBezTo>
                  <a:cubicBezTo>
                    <a:pt x="7335" y="6490"/>
                    <a:pt x="7097" y="6752"/>
                    <a:pt x="6728" y="6871"/>
                  </a:cubicBezTo>
                  <a:lnTo>
                    <a:pt x="6597" y="6871"/>
                  </a:lnTo>
                  <a:cubicBezTo>
                    <a:pt x="6954" y="6752"/>
                    <a:pt x="7204" y="6490"/>
                    <a:pt x="7311" y="6228"/>
                  </a:cubicBezTo>
                  <a:cubicBezTo>
                    <a:pt x="7537" y="5692"/>
                    <a:pt x="7597" y="4847"/>
                    <a:pt x="7537" y="4097"/>
                  </a:cubicBezTo>
                  <a:cubicBezTo>
                    <a:pt x="7394" y="2156"/>
                    <a:pt x="6739" y="1180"/>
                    <a:pt x="6335" y="763"/>
                  </a:cubicBezTo>
                  <a:close/>
                  <a:moveTo>
                    <a:pt x="5346" y="763"/>
                  </a:moveTo>
                  <a:cubicBezTo>
                    <a:pt x="4608" y="1191"/>
                    <a:pt x="3334" y="2203"/>
                    <a:pt x="3060" y="4168"/>
                  </a:cubicBezTo>
                  <a:cubicBezTo>
                    <a:pt x="2953" y="4918"/>
                    <a:pt x="3060" y="5763"/>
                    <a:pt x="3489" y="6299"/>
                  </a:cubicBezTo>
                  <a:cubicBezTo>
                    <a:pt x="3727" y="6585"/>
                    <a:pt x="4275" y="6823"/>
                    <a:pt x="5085" y="6918"/>
                  </a:cubicBezTo>
                  <a:cubicBezTo>
                    <a:pt x="5073" y="6930"/>
                    <a:pt x="5061" y="6930"/>
                    <a:pt x="5061" y="6942"/>
                  </a:cubicBezTo>
                  <a:cubicBezTo>
                    <a:pt x="4144" y="6859"/>
                    <a:pt x="3525" y="6609"/>
                    <a:pt x="3275" y="6299"/>
                  </a:cubicBezTo>
                  <a:cubicBezTo>
                    <a:pt x="2846" y="5763"/>
                    <a:pt x="2739" y="4918"/>
                    <a:pt x="2846" y="4168"/>
                  </a:cubicBezTo>
                  <a:cubicBezTo>
                    <a:pt x="3120" y="2192"/>
                    <a:pt x="4406" y="1180"/>
                    <a:pt x="5144" y="763"/>
                  </a:cubicBezTo>
                  <a:close/>
                  <a:moveTo>
                    <a:pt x="6870" y="739"/>
                  </a:moveTo>
                  <a:cubicBezTo>
                    <a:pt x="7597" y="1144"/>
                    <a:pt x="8918" y="2156"/>
                    <a:pt x="9204" y="4168"/>
                  </a:cubicBezTo>
                  <a:cubicBezTo>
                    <a:pt x="9311" y="4918"/>
                    <a:pt x="9204" y="5763"/>
                    <a:pt x="8775" y="6299"/>
                  </a:cubicBezTo>
                  <a:cubicBezTo>
                    <a:pt x="8525" y="6609"/>
                    <a:pt x="7918" y="6859"/>
                    <a:pt x="7001" y="6942"/>
                  </a:cubicBezTo>
                  <a:cubicBezTo>
                    <a:pt x="6990" y="6930"/>
                    <a:pt x="6978" y="6930"/>
                    <a:pt x="6966" y="6918"/>
                  </a:cubicBezTo>
                  <a:cubicBezTo>
                    <a:pt x="7787" y="6823"/>
                    <a:pt x="8335" y="6585"/>
                    <a:pt x="8561" y="6299"/>
                  </a:cubicBezTo>
                  <a:cubicBezTo>
                    <a:pt x="8990" y="5763"/>
                    <a:pt x="9097" y="4918"/>
                    <a:pt x="8990" y="4168"/>
                  </a:cubicBezTo>
                  <a:cubicBezTo>
                    <a:pt x="8716" y="2203"/>
                    <a:pt x="7442" y="1191"/>
                    <a:pt x="6704" y="763"/>
                  </a:cubicBezTo>
                  <a:lnTo>
                    <a:pt x="6728" y="763"/>
                  </a:lnTo>
                  <a:cubicBezTo>
                    <a:pt x="6775" y="763"/>
                    <a:pt x="6823" y="751"/>
                    <a:pt x="6870" y="739"/>
                  </a:cubicBezTo>
                  <a:close/>
                  <a:moveTo>
                    <a:pt x="4894" y="608"/>
                  </a:moveTo>
                  <a:cubicBezTo>
                    <a:pt x="4906" y="632"/>
                    <a:pt x="4918" y="644"/>
                    <a:pt x="4930" y="656"/>
                  </a:cubicBezTo>
                  <a:cubicBezTo>
                    <a:pt x="3834" y="1025"/>
                    <a:pt x="1929" y="2037"/>
                    <a:pt x="1489" y="4168"/>
                  </a:cubicBezTo>
                  <a:cubicBezTo>
                    <a:pt x="1334" y="4918"/>
                    <a:pt x="1489" y="5763"/>
                    <a:pt x="2120" y="6299"/>
                  </a:cubicBezTo>
                  <a:cubicBezTo>
                    <a:pt x="2525" y="6633"/>
                    <a:pt x="3525" y="6895"/>
                    <a:pt x="5037" y="6954"/>
                  </a:cubicBezTo>
                  <a:cubicBezTo>
                    <a:pt x="3406" y="6918"/>
                    <a:pt x="2322" y="6645"/>
                    <a:pt x="1906" y="6299"/>
                  </a:cubicBezTo>
                  <a:cubicBezTo>
                    <a:pt x="1275" y="5763"/>
                    <a:pt x="1120" y="4918"/>
                    <a:pt x="1275" y="4168"/>
                  </a:cubicBezTo>
                  <a:cubicBezTo>
                    <a:pt x="1739" y="1918"/>
                    <a:pt x="3822" y="918"/>
                    <a:pt x="4894" y="608"/>
                  </a:cubicBezTo>
                  <a:close/>
                  <a:moveTo>
                    <a:pt x="5192" y="1"/>
                  </a:moveTo>
                  <a:cubicBezTo>
                    <a:pt x="4989" y="1"/>
                    <a:pt x="4811" y="179"/>
                    <a:pt x="4811" y="382"/>
                  </a:cubicBezTo>
                  <a:cubicBezTo>
                    <a:pt x="4811" y="453"/>
                    <a:pt x="4834" y="525"/>
                    <a:pt x="4870" y="584"/>
                  </a:cubicBezTo>
                  <a:cubicBezTo>
                    <a:pt x="3584" y="846"/>
                    <a:pt x="798" y="1846"/>
                    <a:pt x="191" y="4168"/>
                  </a:cubicBezTo>
                  <a:cubicBezTo>
                    <a:pt x="1" y="4906"/>
                    <a:pt x="191" y="5763"/>
                    <a:pt x="989" y="6299"/>
                  </a:cubicBezTo>
                  <a:cubicBezTo>
                    <a:pt x="1525" y="6645"/>
                    <a:pt x="2929" y="6930"/>
                    <a:pt x="5025" y="6954"/>
                  </a:cubicBezTo>
                  <a:cubicBezTo>
                    <a:pt x="4942" y="7026"/>
                    <a:pt x="4882" y="7133"/>
                    <a:pt x="4882" y="7252"/>
                  </a:cubicBezTo>
                  <a:cubicBezTo>
                    <a:pt x="4882" y="7466"/>
                    <a:pt x="5061" y="7633"/>
                    <a:pt x="5263" y="7633"/>
                  </a:cubicBezTo>
                  <a:lnTo>
                    <a:pt x="5882" y="7633"/>
                  </a:lnTo>
                  <a:lnTo>
                    <a:pt x="5882" y="1"/>
                  </a:lnTo>
                  <a:close/>
                  <a:moveTo>
                    <a:pt x="6156" y="1"/>
                  </a:moveTo>
                  <a:lnTo>
                    <a:pt x="6156" y="7633"/>
                  </a:lnTo>
                  <a:lnTo>
                    <a:pt x="6799" y="7633"/>
                  </a:lnTo>
                  <a:cubicBezTo>
                    <a:pt x="7001" y="7633"/>
                    <a:pt x="7168" y="7466"/>
                    <a:pt x="7168" y="7252"/>
                  </a:cubicBezTo>
                  <a:cubicBezTo>
                    <a:pt x="7168" y="7133"/>
                    <a:pt x="7120" y="7026"/>
                    <a:pt x="7025" y="6954"/>
                  </a:cubicBezTo>
                  <a:lnTo>
                    <a:pt x="7013" y="6954"/>
                  </a:lnTo>
                  <a:cubicBezTo>
                    <a:pt x="8525" y="6895"/>
                    <a:pt x="9537" y="6633"/>
                    <a:pt x="9930" y="6299"/>
                  </a:cubicBezTo>
                  <a:cubicBezTo>
                    <a:pt x="10561" y="5763"/>
                    <a:pt x="10716" y="4918"/>
                    <a:pt x="10561" y="4168"/>
                  </a:cubicBezTo>
                  <a:cubicBezTo>
                    <a:pt x="10109" y="1965"/>
                    <a:pt x="8085" y="953"/>
                    <a:pt x="7013" y="632"/>
                  </a:cubicBezTo>
                  <a:cubicBezTo>
                    <a:pt x="7025" y="608"/>
                    <a:pt x="7037" y="596"/>
                    <a:pt x="7049" y="572"/>
                  </a:cubicBezTo>
                  <a:cubicBezTo>
                    <a:pt x="8061" y="834"/>
                    <a:pt x="10299" y="1834"/>
                    <a:pt x="10776" y="4168"/>
                  </a:cubicBezTo>
                  <a:cubicBezTo>
                    <a:pt x="10930" y="4918"/>
                    <a:pt x="10776" y="5763"/>
                    <a:pt x="10145" y="6299"/>
                  </a:cubicBezTo>
                  <a:cubicBezTo>
                    <a:pt x="9728" y="6645"/>
                    <a:pt x="8644" y="6918"/>
                    <a:pt x="7025" y="6954"/>
                  </a:cubicBezTo>
                  <a:cubicBezTo>
                    <a:pt x="9133" y="6930"/>
                    <a:pt x="10526" y="6645"/>
                    <a:pt x="11061" y="6299"/>
                  </a:cubicBezTo>
                  <a:cubicBezTo>
                    <a:pt x="11859" y="5763"/>
                    <a:pt x="12062" y="4918"/>
                    <a:pt x="11859" y="4168"/>
                  </a:cubicBezTo>
                  <a:cubicBezTo>
                    <a:pt x="11228" y="1763"/>
                    <a:pt x="8287" y="787"/>
                    <a:pt x="7061" y="560"/>
                  </a:cubicBezTo>
                  <a:cubicBezTo>
                    <a:pt x="7085" y="501"/>
                    <a:pt x="7109" y="441"/>
                    <a:pt x="7109" y="382"/>
                  </a:cubicBezTo>
                  <a:cubicBezTo>
                    <a:pt x="7109" y="179"/>
                    <a:pt x="6930" y="1"/>
                    <a:pt x="6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
            <p:cNvSpPr/>
            <p:nvPr/>
          </p:nvSpPr>
          <p:spPr>
            <a:xfrm>
              <a:off x="4920873" y="441329"/>
              <a:ext cx="80146" cy="27646"/>
            </a:xfrm>
            <a:custGeom>
              <a:avLst/>
              <a:gdLst/>
              <a:ahLst/>
              <a:cxnLst/>
              <a:rect l="l" t="t" r="r" b="b"/>
              <a:pathLst>
                <a:path w="2383" h="822" extrusionOk="0">
                  <a:moveTo>
                    <a:pt x="418" y="0"/>
                  </a:moveTo>
                  <a:cubicBezTo>
                    <a:pt x="191" y="0"/>
                    <a:pt x="1" y="191"/>
                    <a:pt x="1" y="417"/>
                  </a:cubicBezTo>
                  <a:cubicBezTo>
                    <a:pt x="1" y="643"/>
                    <a:pt x="191" y="822"/>
                    <a:pt x="418" y="822"/>
                  </a:cubicBezTo>
                  <a:lnTo>
                    <a:pt x="1977" y="822"/>
                  </a:lnTo>
                  <a:cubicBezTo>
                    <a:pt x="2192" y="822"/>
                    <a:pt x="2382" y="643"/>
                    <a:pt x="2382" y="417"/>
                  </a:cubicBezTo>
                  <a:cubicBezTo>
                    <a:pt x="2382" y="191"/>
                    <a:pt x="2192" y="0"/>
                    <a:pt x="1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
            <p:cNvSpPr/>
            <p:nvPr/>
          </p:nvSpPr>
          <p:spPr>
            <a:xfrm>
              <a:off x="4920873" y="674772"/>
              <a:ext cx="80146" cy="27276"/>
            </a:xfrm>
            <a:custGeom>
              <a:avLst/>
              <a:gdLst/>
              <a:ahLst/>
              <a:cxnLst/>
              <a:rect l="l" t="t" r="r" b="b"/>
              <a:pathLst>
                <a:path w="2383" h="811" extrusionOk="0">
                  <a:moveTo>
                    <a:pt x="418" y="1"/>
                  </a:moveTo>
                  <a:cubicBezTo>
                    <a:pt x="191" y="1"/>
                    <a:pt x="1" y="179"/>
                    <a:pt x="1" y="405"/>
                  </a:cubicBezTo>
                  <a:cubicBezTo>
                    <a:pt x="1" y="632"/>
                    <a:pt x="191" y="810"/>
                    <a:pt x="418" y="810"/>
                  </a:cubicBezTo>
                  <a:lnTo>
                    <a:pt x="1977" y="810"/>
                  </a:lnTo>
                  <a:cubicBezTo>
                    <a:pt x="2192" y="810"/>
                    <a:pt x="2382" y="632"/>
                    <a:pt x="2382" y="405"/>
                  </a:cubicBezTo>
                  <a:cubicBezTo>
                    <a:pt x="2382" y="179"/>
                    <a:pt x="2192" y="1"/>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
            <p:cNvSpPr/>
            <p:nvPr/>
          </p:nvSpPr>
          <p:spPr>
            <a:xfrm>
              <a:off x="4958894" y="-542916"/>
              <a:ext cx="8850" cy="986282"/>
            </a:xfrm>
            <a:custGeom>
              <a:avLst/>
              <a:gdLst/>
              <a:ahLst/>
              <a:cxnLst/>
              <a:rect l="l" t="t" r="r" b="b"/>
              <a:pathLst>
                <a:path w="310" h="7883" extrusionOk="0">
                  <a:moveTo>
                    <a:pt x="0" y="1"/>
                  </a:moveTo>
                  <a:lnTo>
                    <a:pt x="0" y="7883"/>
                  </a:lnTo>
                  <a:lnTo>
                    <a:pt x="310" y="7883"/>
                  </a:ln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3"/>
          <p:cNvGrpSpPr/>
          <p:nvPr/>
        </p:nvGrpSpPr>
        <p:grpSpPr>
          <a:xfrm>
            <a:off x="510395" y="-109530"/>
            <a:ext cx="405675" cy="1197576"/>
            <a:chOff x="4759908" y="-66680"/>
            <a:chExt cx="405675" cy="1197576"/>
          </a:xfrm>
        </p:grpSpPr>
        <p:sp>
          <p:nvSpPr>
            <p:cNvPr id="506" name="Google Shape;506;p3"/>
            <p:cNvSpPr/>
            <p:nvPr/>
          </p:nvSpPr>
          <p:spPr>
            <a:xfrm>
              <a:off x="4904460" y="818921"/>
              <a:ext cx="112972" cy="128577"/>
            </a:xfrm>
            <a:custGeom>
              <a:avLst/>
              <a:gdLst/>
              <a:ahLst/>
              <a:cxnLst/>
              <a:rect l="l" t="t" r="r" b="b"/>
              <a:pathLst>
                <a:path w="3359" h="3823" extrusionOk="0">
                  <a:moveTo>
                    <a:pt x="1679" y="572"/>
                  </a:moveTo>
                  <a:cubicBezTo>
                    <a:pt x="1727" y="703"/>
                    <a:pt x="1787" y="858"/>
                    <a:pt x="1846" y="1013"/>
                  </a:cubicBezTo>
                  <a:cubicBezTo>
                    <a:pt x="1787" y="1049"/>
                    <a:pt x="1727" y="1084"/>
                    <a:pt x="1679" y="1132"/>
                  </a:cubicBezTo>
                  <a:cubicBezTo>
                    <a:pt x="1632" y="1084"/>
                    <a:pt x="1584" y="1049"/>
                    <a:pt x="1513" y="1013"/>
                  </a:cubicBezTo>
                  <a:cubicBezTo>
                    <a:pt x="1584" y="858"/>
                    <a:pt x="1632" y="703"/>
                    <a:pt x="1679" y="572"/>
                  </a:cubicBezTo>
                  <a:close/>
                  <a:moveTo>
                    <a:pt x="757" y="1068"/>
                  </a:moveTo>
                  <a:cubicBezTo>
                    <a:pt x="913" y="1068"/>
                    <a:pt x="1056" y="1089"/>
                    <a:pt x="1179" y="1132"/>
                  </a:cubicBezTo>
                  <a:cubicBezTo>
                    <a:pt x="1001" y="1489"/>
                    <a:pt x="822" y="1751"/>
                    <a:pt x="679" y="1751"/>
                  </a:cubicBezTo>
                  <a:cubicBezTo>
                    <a:pt x="644" y="1751"/>
                    <a:pt x="477" y="1703"/>
                    <a:pt x="298" y="1120"/>
                  </a:cubicBezTo>
                  <a:cubicBezTo>
                    <a:pt x="459" y="1086"/>
                    <a:pt x="613" y="1068"/>
                    <a:pt x="757" y="1068"/>
                  </a:cubicBezTo>
                  <a:close/>
                  <a:moveTo>
                    <a:pt x="2606" y="1068"/>
                  </a:moveTo>
                  <a:cubicBezTo>
                    <a:pt x="2748" y="1068"/>
                    <a:pt x="2900" y="1086"/>
                    <a:pt x="3061" y="1120"/>
                  </a:cubicBezTo>
                  <a:cubicBezTo>
                    <a:pt x="2882" y="1703"/>
                    <a:pt x="2727" y="1751"/>
                    <a:pt x="2680" y="1751"/>
                  </a:cubicBezTo>
                  <a:cubicBezTo>
                    <a:pt x="2537" y="1751"/>
                    <a:pt x="2358" y="1489"/>
                    <a:pt x="2180" y="1132"/>
                  </a:cubicBezTo>
                  <a:cubicBezTo>
                    <a:pt x="2309" y="1089"/>
                    <a:pt x="2452" y="1068"/>
                    <a:pt x="2606" y="1068"/>
                  </a:cubicBezTo>
                  <a:close/>
                  <a:moveTo>
                    <a:pt x="1679" y="1537"/>
                  </a:moveTo>
                  <a:cubicBezTo>
                    <a:pt x="1810" y="1775"/>
                    <a:pt x="1810" y="2061"/>
                    <a:pt x="1679" y="2287"/>
                  </a:cubicBezTo>
                  <a:cubicBezTo>
                    <a:pt x="1549" y="2061"/>
                    <a:pt x="1549" y="1775"/>
                    <a:pt x="1679" y="1537"/>
                  </a:cubicBezTo>
                  <a:close/>
                  <a:moveTo>
                    <a:pt x="1406" y="1251"/>
                  </a:moveTo>
                  <a:cubicBezTo>
                    <a:pt x="1441" y="1275"/>
                    <a:pt x="1477" y="1299"/>
                    <a:pt x="1513" y="1322"/>
                  </a:cubicBezTo>
                  <a:cubicBezTo>
                    <a:pt x="1263" y="1680"/>
                    <a:pt x="1263" y="2156"/>
                    <a:pt x="1513" y="2501"/>
                  </a:cubicBezTo>
                  <a:cubicBezTo>
                    <a:pt x="1477" y="2537"/>
                    <a:pt x="1441" y="2561"/>
                    <a:pt x="1406" y="2585"/>
                  </a:cubicBezTo>
                  <a:cubicBezTo>
                    <a:pt x="1275" y="2299"/>
                    <a:pt x="1120" y="2049"/>
                    <a:pt x="929" y="1918"/>
                  </a:cubicBezTo>
                  <a:cubicBezTo>
                    <a:pt x="1120" y="1787"/>
                    <a:pt x="1275" y="1525"/>
                    <a:pt x="1406" y="1251"/>
                  </a:cubicBezTo>
                  <a:close/>
                  <a:moveTo>
                    <a:pt x="1953" y="1251"/>
                  </a:moveTo>
                  <a:cubicBezTo>
                    <a:pt x="2084" y="1525"/>
                    <a:pt x="2251" y="1787"/>
                    <a:pt x="2430" y="1918"/>
                  </a:cubicBezTo>
                  <a:cubicBezTo>
                    <a:pt x="2251" y="2049"/>
                    <a:pt x="2084" y="2299"/>
                    <a:pt x="1953" y="2585"/>
                  </a:cubicBezTo>
                  <a:cubicBezTo>
                    <a:pt x="1918" y="2561"/>
                    <a:pt x="1882" y="2537"/>
                    <a:pt x="1846" y="2501"/>
                  </a:cubicBezTo>
                  <a:cubicBezTo>
                    <a:pt x="2096" y="2156"/>
                    <a:pt x="2096" y="1680"/>
                    <a:pt x="1846" y="1322"/>
                  </a:cubicBezTo>
                  <a:cubicBezTo>
                    <a:pt x="1882" y="1299"/>
                    <a:pt x="1918" y="1275"/>
                    <a:pt x="1953" y="1251"/>
                  </a:cubicBezTo>
                  <a:close/>
                  <a:moveTo>
                    <a:pt x="691" y="2084"/>
                  </a:moveTo>
                  <a:cubicBezTo>
                    <a:pt x="822" y="2084"/>
                    <a:pt x="1001" y="2334"/>
                    <a:pt x="1179" y="2692"/>
                  </a:cubicBezTo>
                  <a:cubicBezTo>
                    <a:pt x="1040" y="2738"/>
                    <a:pt x="886" y="2762"/>
                    <a:pt x="719" y="2762"/>
                  </a:cubicBezTo>
                  <a:cubicBezTo>
                    <a:pt x="586" y="2762"/>
                    <a:pt x="446" y="2747"/>
                    <a:pt x="298" y="2715"/>
                  </a:cubicBezTo>
                  <a:cubicBezTo>
                    <a:pt x="477" y="2132"/>
                    <a:pt x="644" y="2084"/>
                    <a:pt x="691" y="2084"/>
                  </a:cubicBezTo>
                  <a:close/>
                  <a:moveTo>
                    <a:pt x="2680" y="2084"/>
                  </a:moveTo>
                  <a:cubicBezTo>
                    <a:pt x="2727" y="2084"/>
                    <a:pt x="2882" y="2132"/>
                    <a:pt x="3061" y="2715"/>
                  </a:cubicBezTo>
                  <a:cubicBezTo>
                    <a:pt x="2913" y="2747"/>
                    <a:pt x="2773" y="2762"/>
                    <a:pt x="2640" y="2762"/>
                  </a:cubicBezTo>
                  <a:cubicBezTo>
                    <a:pt x="2473" y="2762"/>
                    <a:pt x="2319" y="2738"/>
                    <a:pt x="2180" y="2692"/>
                  </a:cubicBezTo>
                  <a:cubicBezTo>
                    <a:pt x="2358" y="2334"/>
                    <a:pt x="2537" y="2084"/>
                    <a:pt x="2680" y="2084"/>
                  </a:cubicBezTo>
                  <a:close/>
                  <a:moveTo>
                    <a:pt x="1679" y="2704"/>
                  </a:moveTo>
                  <a:cubicBezTo>
                    <a:pt x="1727" y="2739"/>
                    <a:pt x="1787" y="2787"/>
                    <a:pt x="1846" y="2823"/>
                  </a:cubicBezTo>
                  <a:cubicBezTo>
                    <a:pt x="1787" y="2977"/>
                    <a:pt x="1727" y="3132"/>
                    <a:pt x="1679" y="3263"/>
                  </a:cubicBezTo>
                  <a:cubicBezTo>
                    <a:pt x="1632" y="3132"/>
                    <a:pt x="1584" y="2977"/>
                    <a:pt x="1513" y="2823"/>
                  </a:cubicBezTo>
                  <a:cubicBezTo>
                    <a:pt x="1584" y="2775"/>
                    <a:pt x="1632" y="2739"/>
                    <a:pt x="1679" y="2704"/>
                  </a:cubicBezTo>
                  <a:close/>
                  <a:moveTo>
                    <a:pt x="1679" y="1"/>
                  </a:moveTo>
                  <a:cubicBezTo>
                    <a:pt x="1620" y="1"/>
                    <a:pt x="1572" y="37"/>
                    <a:pt x="1549" y="96"/>
                  </a:cubicBezTo>
                  <a:cubicBezTo>
                    <a:pt x="1477" y="370"/>
                    <a:pt x="1382" y="644"/>
                    <a:pt x="1275" y="894"/>
                  </a:cubicBezTo>
                  <a:cubicBezTo>
                    <a:pt x="1127" y="843"/>
                    <a:pt x="948" y="808"/>
                    <a:pt x="735" y="808"/>
                  </a:cubicBezTo>
                  <a:cubicBezTo>
                    <a:pt x="552" y="808"/>
                    <a:pt x="344" y="833"/>
                    <a:pt x="108" y="894"/>
                  </a:cubicBezTo>
                  <a:cubicBezTo>
                    <a:pt x="72" y="906"/>
                    <a:pt x="36" y="930"/>
                    <a:pt x="25" y="965"/>
                  </a:cubicBezTo>
                  <a:cubicBezTo>
                    <a:pt x="13" y="989"/>
                    <a:pt x="1" y="1025"/>
                    <a:pt x="13" y="1061"/>
                  </a:cubicBezTo>
                  <a:cubicBezTo>
                    <a:pt x="132" y="1501"/>
                    <a:pt x="275" y="1787"/>
                    <a:pt x="441" y="1918"/>
                  </a:cubicBezTo>
                  <a:cubicBezTo>
                    <a:pt x="275" y="2049"/>
                    <a:pt x="132" y="2334"/>
                    <a:pt x="13" y="2775"/>
                  </a:cubicBezTo>
                  <a:cubicBezTo>
                    <a:pt x="1" y="2811"/>
                    <a:pt x="1" y="2846"/>
                    <a:pt x="25" y="2870"/>
                  </a:cubicBezTo>
                  <a:cubicBezTo>
                    <a:pt x="36" y="2906"/>
                    <a:pt x="72" y="2918"/>
                    <a:pt x="108" y="2930"/>
                  </a:cubicBezTo>
                  <a:cubicBezTo>
                    <a:pt x="346" y="2996"/>
                    <a:pt x="555" y="3024"/>
                    <a:pt x="739" y="3024"/>
                  </a:cubicBezTo>
                  <a:cubicBezTo>
                    <a:pt x="951" y="3024"/>
                    <a:pt x="1128" y="2987"/>
                    <a:pt x="1275" y="2930"/>
                  </a:cubicBezTo>
                  <a:cubicBezTo>
                    <a:pt x="1382" y="3180"/>
                    <a:pt x="1477" y="3466"/>
                    <a:pt x="1549" y="3728"/>
                  </a:cubicBezTo>
                  <a:cubicBezTo>
                    <a:pt x="1572" y="3787"/>
                    <a:pt x="1620" y="3823"/>
                    <a:pt x="1679" y="3823"/>
                  </a:cubicBezTo>
                  <a:cubicBezTo>
                    <a:pt x="1739" y="3823"/>
                    <a:pt x="1787" y="3787"/>
                    <a:pt x="1810" y="3728"/>
                  </a:cubicBezTo>
                  <a:cubicBezTo>
                    <a:pt x="1882" y="3466"/>
                    <a:pt x="1977" y="3180"/>
                    <a:pt x="2084" y="2930"/>
                  </a:cubicBezTo>
                  <a:cubicBezTo>
                    <a:pt x="2231" y="2987"/>
                    <a:pt x="2408" y="3024"/>
                    <a:pt x="2622" y="3024"/>
                  </a:cubicBezTo>
                  <a:cubicBezTo>
                    <a:pt x="2807" y="3024"/>
                    <a:pt x="3020" y="2996"/>
                    <a:pt x="3263" y="2930"/>
                  </a:cubicBezTo>
                  <a:cubicBezTo>
                    <a:pt x="3287" y="2918"/>
                    <a:pt x="3323" y="2906"/>
                    <a:pt x="3334" y="2870"/>
                  </a:cubicBezTo>
                  <a:cubicBezTo>
                    <a:pt x="3358" y="2846"/>
                    <a:pt x="3358" y="2811"/>
                    <a:pt x="3346" y="2775"/>
                  </a:cubicBezTo>
                  <a:cubicBezTo>
                    <a:pt x="3227" y="2334"/>
                    <a:pt x="3084" y="2049"/>
                    <a:pt x="2918" y="1918"/>
                  </a:cubicBezTo>
                  <a:cubicBezTo>
                    <a:pt x="3084" y="1787"/>
                    <a:pt x="3227" y="1501"/>
                    <a:pt x="3346" y="1061"/>
                  </a:cubicBezTo>
                  <a:cubicBezTo>
                    <a:pt x="3358" y="1025"/>
                    <a:pt x="3358" y="989"/>
                    <a:pt x="3334" y="965"/>
                  </a:cubicBezTo>
                  <a:cubicBezTo>
                    <a:pt x="3323" y="930"/>
                    <a:pt x="3287" y="906"/>
                    <a:pt x="3263" y="894"/>
                  </a:cubicBezTo>
                  <a:cubicBezTo>
                    <a:pt x="3021" y="833"/>
                    <a:pt x="2810" y="808"/>
                    <a:pt x="2626" y="808"/>
                  </a:cubicBezTo>
                  <a:cubicBezTo>
                    <a:pt x="2410" y="808"/>
                    <a:pt x="2232" y="843"/>
                    <a:pt x="2084" y="894"/>
                  </a:cubicBezTo>
                  <a:cubicBezTo>
                    <a:pt x="1977" y="644"/>
                    <a:pt x="1882" y="370"/>
                    <a:pt x="1810" y="96"/>
                  </a:cubicBezTo>
                  <a:cubicBezTo>
                    <a:pt x="1787" y="37"/>
                    <a:pt x="1739" y="1"/>
                    <a:pt x="1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
            <p:cNvSpPr/>
            <p:nvPr/>
          </p:nvSpPr>
          <p:spPr>
            <a:xfrm>
              <a:off x="4956523" y="688393"/>
              <a:ext cx="8845" cy="139373"/>
            </a:xfrm>
            <a:custGeom>
              <a:avLst/>
              <a:gdLst/>
              <a:ahLst/>
              <a:cxnLst/>
              <a:rect l="l" t="t" r="r" b="b"/>
              <a:pathLst>
                <a:path w="263" h="4144" extrusionOk="0">
                  <a:moveTo>
                    <a:pt x="131" y="0"/>
                  </a:moveTo>
                  <a:cubicBezTo>
                    <a:pt x="60" y="0"/>
                    <a:pt x="1" y="60"/>
                    <a:pt x="1" y="131"/>
                  </a:cubicBezTo>
                  <a:lnTo>
                    <a:pt x="1" y="4013"/>
                  </a:lnTo>
                  <a:cubicBezTo>
                    <a:pt x="1" y="4084"/>
                    <a:pt x="60" y="4144"/>
                    <a:pt x="131" y="4144"/>
                  </a:cubicBezTo>
                  <a:cubicBezTo>
                    <a:pt x="203" y="4144"/>
                    <a:pt x="262" y="4084"/>
                    <a:pt x="262" y="4013"/>
                  </a:cubicBezTo>
                  <a:lnTo>
                    <a:pt x="262" y="131"/>
                  </a:lnTo>
                  <a:cubicBezTo>
                    <a:pt x="262" y="60"/>
                    <a:pt x="20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
            <p:cNvSpPr/>
            <p:nvPr/>
          </p:nvSpPr>
          <p:spPr>
            <a:xfrm>
              <a:off x="4956523" y="939460"/>
              <a:ext cx="8845" cy="70124"/>
            </a:xfrm>
            <a:custGeom>
              <a:avLst/>
              <a:gdLst/>
              <a:ahLst/>
              <a:cxnLst/>
              <a:rect l="l" t="t" r="r" b="b"/>
              <a:pathLst>
                <a:path w="263" h="2085" extrusionOk="0">
                  <a:moveTo>
                    <a:pt x="131" y="1"/>
                  </a:moveTo>
                  <a:cubicBezTo>
                    <a:pt x="60" y="1"/>
                    <a:pt x="1" y="60"/>
                    <a:pt x="1" y="132"/>
                  </a:cubicBezTo>
                  <a:lnTo>
                    <a:pt x="1" y="1953"/>
                  </a:lnTo>
                  <a:cubicBezTo>
                    <a:pt x="1" y="2025"/>
                    <a:pt x="60" y="2084"/>
                    <a:pt x="131" y="2084"/>
                  </a:cubicBezTo>
                  <a:cubicBezTo>
                    <a:pt x="203" y="2084"/>
                    <a:pt x="262" y="2025"/>
                    <a:pt x="262" y="1953"/>
                  </a:cubicBezTo>
                  <a:lnTo>
                    <a:pt x="262" y="132"/>
                  </a:lnTo>
                  <a:cubicBezTo>
                    <a:pt x="262" y="60"/>
                    <a:pt x="203"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
            <p:cNvSpPr/>
            <p:nvPr/>
          </p:nvSpPr>
          <p:spPr>
            <a:xfrm>
              <a:off x="4943709" y="728046"/>
              <a:ext cx="34877" cy="34843"/>
            </a:xfrm>
            <a:custGeom>
              <a:avLst/>
              <a:gdLst/>
              <a:ahLst/>
              <a:cxnLst/>
              <a:rect l="l" t="t" r="r" b="b"/>
              <a:pathLst>
                <a:path w="1037" h="1036" extrusionOk="0">
                  <a:moveTo>
                    <a:pt x="512" y="0"/>
                  </a:moveTo>
                  <a:cubicBezTo>
                    <a:pt x="227" y="0"/>
                    <a:pt x="1" y="238"/>
                    <a:pt x="1" y="524"/>
                  </a:cubicBezTo>
                  <a:cubicBezTo>
                    <a:pt x="1" y="810"/>
                    <a:pt x="227" y="1036"/>
                    <a:pt x="512" y="1036"/>
                  </a:cubicBezTo>
                  <a:cubicBezTo>
                    <a:pt x="798" y="1036"/>
                    <a:pt x="1036" y="810"/>
                    <a:pt x="1036" y="524"/>
                  </a:cubicBezTo>
                  <a:cubicBezTo>
                    <a:pt x="1036" y="238"/>
                    <a:pt x="798"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
            <p:cNvSpPr/>
            <p:nvPr/>
          </p:nvSpPr>
          <p:spPr>
            <a:xfrm>
              <a:off x="4908866" y="991927"/>
              <a:ext cx="104160" cy="34473"/>
            </a:xfrm>
            <a:custGeom>
              <a:avLst/>
              <a:gdLst/>
              <a:ahLst/>
              <a:cxnLst/>
              <a:rect l="l" t="t" r="r" b="b"/>
              <a:pathLst>
                <a:path w="3097" h="1025" extrusionOk="0">
                  <a:moveTo>
                    <a:pt x="679" y="0"/>
                  </a:moveTo>
                  <a:cubicBezTo>
                    <a:pt x="298" y="0"/>
                    <a:pt x="1" y="298"/>
                    <a:pt x="1" y="679"/>
                  </a:cubicBezTo>
                  <a:lnTo>
                    <a:pt x="1" y="1024"/>
                  </a:lnTo>
                  <a:lnTo>
                    <a:pt x="3096" y="1024"/>
                  </a:lnTo>
                  <a:lnTo>
                    <a:pt x="3096" y="679"/>
                  </a:lnTo>
                  <a:cubicBezTo>
                    <a:pt x="3096" y="298"/>
                    <a:pt x="2799" y="0"/>
                    <a:pt x="2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
            <p:cNvSpPr/>
            <p:nvPr/>
          </p:nvSpPr>
          <p:spPr>
            <a:xfrm>
              <a:off x="4908866"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
            <p:cNvSpPr/>
            <p:nvPr/>
          </p:nvSpPr>
          <p:spPr>
            <a:xfrm>
              <a:off x="5006568"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
            <p:cNvSpPr/>
            <p:nvPr/>
          </p:nvSpPr>
          <p:spPr>
            <a:xfrm>
              <a:off x="4967319" y="1026366"/>
              <a:ext cx="6861" cy="104530"/>
            </a:xfrm>
            <a:custGeom>
              <a:avLst/>
              <a:gdLst/>
              <a:ahLst/>
              <a:cxnLst/>
              <a:rect l="l" t="t" r="r" b="b"/>
              <a:pathLst>
                <a:path w="204" h="3108" extrusionOk="0">
                  <a:moveTo>
                    <a:pt x="1" y="0"/>
                  </a:moveTo>
                  <a:lnTo>
                    <a:pt x="1" y="3108"/>
                  </a:lnTo>
                  <a:lnTo>
                    <a:pt x="203" y="3108"/>
                  </a:lnTo>
                  <a:lnTo>
                    <a:pt x="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
            <p:cNvSpPr/>
            <p:nvPr/>
          </p:nvSpPr>
          <p:spPr>
            <a:xfrm>
              <a:off x="4986961"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
            <p:cNvSpPr/>
            <p:nvPr/>
          </p:nvSpPr>
          <p:spPr>
            <a:xfrm>
              <a:off x="4948115"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
            <p:cNvSpPr/>
            <p:nvPr/>
          </p:nvSpPr>
          <p:spPr>
            <a:xfrm>
              <a:off x="4928507"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
            <p:cNvSpPr/>
            <p:nvPr/>
          </p:nvSpPr>
          <p:spPr>
            <a:xfrm>
              <a:off x="4759908" y="443313"/>
              <a:ext cx="405675" cy="256717"/>
            </a:xfrm>
            <a:custGeom>
              <a:avLst/>
              <a:gdLst/>
              <a:ahLst/>
              <a:cxnLst/>
              <a:rect l="l" t="t" r="r" b="b"/>
              <a:pathLst>
                <a:path w="12062" h="7633" extrusionOk="0">
                  <a:moveTo>
                    <a:pt x="5192" y="1"/>
                  </a:moveTo>
                  <a:cubicBezTo>
                    <a:pt x="4989" y="1"/>
                    <a:pt x="4811" y="179"/>
                    <a:pt x="4811" y="382"/>
                  </a:cubicBezTo>
                  <a:cubicBezTo>
                    <a:pt x="4811" y="453"/>
                    <a:pt x="4834" y="525"/>
                    <a:pt x="4870" y="584"/>
                  </a:cubicBezTo>
                  <a:cubicBezTo>
                    <a:pt x="3846" y="799"/>
                    <a:pt x="1870" y="1465"/>
                    <a:pt x="810" y="2906"/>
                  </a:cubicBezTo>
                  <a:cubicBezTo>
                    <a:pt x="536" y="3275"/>
                    <a:pt x="310" y="3692"/>
                    <a:pt x="191" y="4168"/>
                  </a:cubicBezTo>
                  <a:cubicBezTo>
                    <a:pt x="1" y="4918"/>
                    <a:pt x="191" y="5763"/>
                    <a:pt x="989" y="6299"/>
                  </a:cubicBezTo>
                  <a:cubicBezTo>
                    <a:pt x="1525" y="6645"/>
                    <a:pt x="2929" y="6930"/>
                    <a:pt x="5025" y="6954"/>
                  </a:cubicBezTo>
                  <a:cubicBezTo>
                    <a:pt x="4942" y="7026"/>
                    <a:pt x="4882" y="7133"/>
                    <a:pt x="4882" y="7252"/>
                  </a:cubicBezTo>
                  <a:cubicBezTo>
                    <a:pt x="4882" y="7466"/>
                    <a:pt x="5049" y="7633"/>
                    <a:pt x="5263" y="7633"/>
                  </a:cubicBezTo>
                  <a:lnTo>
                    <a:pt x="6799" y="7633"/>
                  </a:lnTo>
                  <a:cubicBezTo>
                    <a:pt x="7001" y="7633"/>
                    <a:pt x="7168" y="7466"/>
                    <a:pt x="7168" y="7252"/>
                  </a:cubicBezTo>
                  <a:cubicBezTo>
                    <a:pt x="7168" y="7133"/>
                    <a:pt x="7120" y="7026"/>
                    <a:pt x="7025" y="6954"/>
                  </a:cubicBezTo>
                  <a:cubicBezTo>
                    <a:pt x="7418" y="6954"/>
                    <a:pt x="7775" y="6942"/>
                    <a:pt x="8109" y="6918"/>
                  </a:cubicBezTo>
                  <a:lnTo>
                    <a:pt x="8121" y="6918"/>
                  </a:lnTo>
                  <a:cubicBezTo>
                    <a:pt x="9621" y="6823"/>
                    <a:pt x="10621" y="6585"/>
                    <a:pt x="11061" y="6299"/>
                  </a:cubicBezTo>
                  <a:cubicBezTo>
                    <a:pt x="11859" y="5763"/>
                    <a:pt x="12062" y="4918"/>
                    <a:pt x="11859" y="4168"/>
                  </a:cubicBezTo>
                  <a:cubicBezTo>
                    <a:pt x="11240" y="1763"/>
                    <a:pt x="8287" y="787"/>
                    <a:pt x="7061" y="560"/>
                  </a:cubicBezTo>
                  <a:cubicBezTo>
                    <a:pt x="7085" y="501"/>
                    <a:pt x="7109" y="441"/>
                    <a:pt x="7109" y="382"/>
                  </a:cubicBezTo>
                  <a:cubicBezTo>
                    <a:pt x="7109" y="179"/>
                    <a:pt x="6930" y="1"/>
                    <a:pt x="6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
            <p:cNvSpPr/>
            <p:nvPr/>
          </p:nvSpPr>
          <p:spPr>
            <a:xfrm>
              <a:off x="4759908" y="443313"/>
              <a:ext cx="405675" cy="256717"/>
            </a:xfrm>
            <a:custGeom>
              <a:avLst/>
              <a:gdLst/>
              <a:ahLst/>
              <a:cxnLst/>
              <a:rect l="l" t="t" r="r" b="b"/>
              <a:pathLst>
                <a:path w="12062" h="7633" extrusionOk="0">
                  <a:moveTo>
                    <a:pt x="5799" y="763"/>
                  </a:moveTo>
                  <a:cubicBezTo>
                    <a:pt x="5394" y="1180"/>
                    <a:pt x="4739" y="2156"/>
                    <a:pt x="4596" y="4097"/>
                  </a:cubicBezTo>
                  <a:cubicBezTo>
                    <a:pt x="4537" y="4847"/>
                    <a:pt x="4596" y="5704"/>
                    <a:pt x="4823" y="6228"/>
                  </a:cubicBezTo>
                  <a:cubicBezTo>
                    <a:pt x="4930" y="6490"/>
                    <a:pt x="5180" y="6752"/>
                    <a:pt x="5537" y="6871"/>
                  </a:cubicBezTo>
                  <a:lnTo>
                    <a:pt x="5323" y="6871"/>
                  </a:lnTo>
                  <a:cubicBezTo>
                    <a:pt x="4954" y="6752"/>
                    <a:pt x="4715" y="6490"/>
                    <a:pt x="4608" y="6228"/>
                  </a:cubicBezTo>
                  <a:cubicBezTo>
                    <a:pt x="4382" y="5692"/>
                    <a:pt x="4323" y="4847"/>
                    <a:pt x="4382" y="4097"/>
                  </a:cubicBezTo>
                  <a:cubicBezTo>
                    <a:pt x="4525" y="2156"/>
                    <a:pt x="5180" y="1180"/>
                    <a:pt x="5585" y="763"/>
                  </a:cubicBezTo>
                  <a:close/>
                  <a:moveTo>
                    <a:pt x="6478" y="763"/>
                  </a:moveTo>
                  <a:cubicBezTo>
                    <a:pt x="6870" y="1180"/>
                    <a:pt x="7537" y="2156"/>
                    <a:pt x="7680" y="4097"/>
                  </a:cubicBezTo>
                  <a:cubicBezTo>
                    <a:pt x="7728" y="4847"/>
                    <a:pt x="7680" y="5692"/>
                    <a:pt x="7454" y="6228"/>
                  </a:cubicBezTo>
                  <a:cubicBezTo>
                    <a:pt x="7335" y="6490"/>
                    <a:pt x="7097" y="6752"/>
                    <a:pt x="6728" y="6871"/>
                  </a:cubicBezTo>
                  <a:lnTo>
                    <a:pt x="6597" y="6871"/>
                  </a:lnTo>
                  <a:cubicBezTo>
                    <a:pt x="6954" y="6752"/>
                    <a:pt x="7204" y="6490"/>
                    <a:pt x="7311" y="6228"/>
                  </a:cubicBezTo>
                  <a:cubicBezTo>
                    <a:pt x="7537" y="5692"/>
                    <a:pt x="7597" y="4847"/>
                    <a:pt x="7537" y="4097"/>
                  </a:cubicBezTo>
                  <a:cubicBezTo>
                    <a:pt x="7394" y="2156"/>
                    <a:pt x="6739" y="1180"/>
                    <a:pt x="6335" y="763"/>
                  </a:cubicBezTo>
                  <a:close/>
                  <a:moveTo>
                    <a:pt x="5346" y="763"/>
                  </a:moveTo>
                  <a:cubicBezTo>
                    <a:pt x="4608" y="1191"/>
                    <a:pt x="3334" y="2203"/>
                    <a:pt x="3060" y="4168"/>
                  </a:cubicBezTo>
                  <a:cubicBezTo>
                    <a:pt x="2953" y="4918"/>
                    <a:pt x="3060" y="5763"/>
                    <a:pt x="3489" y="6299"/>
                  </a:cubicBezTo>
                  <a:cubicBezTo>
                    <a:pt x="3727" y="6585"/>
                    <a:pt x="4275" y="6823"/>
                    <a:pt x="5085" y="6918"/>
                  </a:cubicBezTo>
                  <a:cubicBezTo>
                    <a:pt x="5073" y="6930"/>
                    <a:pt x="5061" y="6930"/>
                    <a:pt x="5061" y="6942"/>
                  </a:cubicBezTo>
                  <a:cubicBezTo>
                    <a:pt x="4144" y="6859"/>
                    <a:pt x="3525" y="6609"/>
                    <a:pt x="3275" y="6299"/>
                  </a:cubicBezTo>
                  <a:cubicBezTo>
                    <a:pt x="2846" y="5763"/>
                    <a:pt x="2739" y="4918"/>
                    <a:pt x="2846" y="4168"/>
                  </a:cubicBezTo>
                  <a:cubicBezTo>
                    <a:pt x="3120" y="2192"/>
                    <a:pt x="4406" y="1180"/>
                    <a:pt x="5144" y="763"/>
                  </a:cubicBezTo>
                  <a:close/>
                  <a:moveTo>
                    <a:pt x="6870" y="739"/>
                  </a:moveTo>
                  <a:cubicBezTo>
                    <a:pt x="7597" y="1144"/>
                    <a:pt x="8918" y="2156"/>
                    <a:pt x="9204" y="4168"/>
                  </a:cubicBezTo>
                  <a:cubicBezTo>
                    <a:pt x="9311" y="4918"/>
                    <a:pt x="9204" y="5763"/>
                    <a:pt x="8775" y="6299"/>
                  </a:cubicBezTo>
                  <a:cubicBezTo>
                    <a:pt x="8525" y="6609"/>
                    <a:pt x="7918" y="6859"/>
                    <a:pt x="7001" y="6942"/>
                  </a:cubicBezTo>
                  <a:cubicBezTo>
                    <a:pt x="6990" y="6930"/>
                    <a:pt x="6978" y="6930"/>
                    <a:pt x="6966" y="6918"/>
                  </a:cubicBezTo>
                  <a:cubicBezTo>
                    <a:pt x="7787" y="6823"/>
                    <a:pt x="8335" y="6585"/>
                    <a:pt x="8561" y="6299"/>
                  </a:cubicBezTo>
                  <a:cubicBezTo>
                    <a:pt x="8990" y="5763"/>
                    <a:pt x="9097" y="4918"/>
                    <a:pt x="8990" y="4168"/>
                  </a:cubicBezTo>
                  <a:cubicBezTo>
                    <a:pt x="8716" y="2203"/>
                    <a:pt x="7442" y="1191"/>
                    <a:pt x="6704" y="763"/>
                  </a:cubicBezTo>
                  <a:lnTo>
                    <a:pt x="6728" y="763"/>
                  </a:lnTo>
                  <a:cubicBezTo>
                    <a:pt x="6775" y="763"/>
                    <a:pt x="6823" y="751"/>
                    <a:pt x="6870" y="739"/>
                  </a:cubicBezTo>
                  <a:close/>
                  <a:moveTo>
                    <a:pt x="4894" y="608"/>
                  </a:moveTo>
                  <a:cubicBezTo>
                    <a:pt x="4906" y="632"/>
                    <a:pt x="4918" y="644"/>
                    <a:pt x="4930" y="656"/>
                  </a:cubicBezTo>
                  <a:cubicBezTo>
                    <a:pt x="3834" y="1025"/>
                    <a:pt x="1929" y="2037"/>
                    <a:pt x="1489" y="4168"/>
                  </a:cubicBezTo>
                  <a:cubicBezTo>
                    <a:pt x="1334" y="4918"/>
                    <a:pt x="1489" y="5763"/>
                    <a:pt x="2120" y="6299"/>
                  </a:cubicBezTo>
                  <a:cubicBezTo>
                    <a:pt x="2525" y="6633"/>
                    <a:pt x="3525" y="6895"/>
                    <a:pt x="5037" y="6954"/>
                  </a:cubicBezTo>
                  <a:cubicBezTo>
                    <a:pt x="3406" y="6918"/>
                    <a:pt x="2322" y="6645"/>
                    <a:pt x="1906" y="6299"/>
                  </a:cubicBezTo>
                  <a:cubicBezTo>
                    <a:pt x="1275" y="5763"/>
                    <a:pt x="1120" y="4918"/>
                    <a:pt x="1275" y="4168"/>
                  </a:cubicBezTo>
                  <a:cubicBezTo>
                    <a:pt x="1739" y="1918"/>
                    <a:pt x="3822" y="918"/>
                    <a:pt x="4894" y="608"/>
                  </a:cubicBezTo>
                  <a:close/>
                  <a:moveTo>
                    <a:pt x="5192" y="1"/>
                  </a:moveTo>
                  <a:cubicBezTo>
                    <a:pt x="4989" y="1"/>
                    <a:pt x="4811" y="179"/>
                    <a:pt x="4811" y="382"/>
                  </a:cubicBezTo>
                  <a:cubicBezTo>
                    <a:pt x="4811" y="453"/>
                    <a:pt x="4834" y="525"/>
                    <a:pt x="4870" y="584"/>
                  </a:cubicBezTo>
                  <a:cubicBezTo>
                    <a:pt x="3584" y="846"/>
                    <a:pt x="798" y="1846"/>
                    <a:pt x="191" y="4168"/>
                  </a:cubicBezTo>
                  <a:cubicBezTo>
                    <a:pt x="1" y="4906"/>
                    <a:pt x="191" y="5763"/>
                    <a:pt x="989" y="6299"/>
                  </a:cubicBezTo>
                  <a:cubicBezTo>
                    <a:pt x="1525" y="6645"/>
                    <a:pt x="2929" y="6930"/>
                    <a:pt x="5025" y="6954"/>
                  </a:cubicBezTo>
                  <a:cubicBezTo>
                    <a:pt x="4942" y="7026"/>
                    <a:pt x="4882" y="7133"/>
                    <a:pt x="4882" y="7252"/>
                  </a:cubicBezTo>
                  <a:cubicBezTo>
                    <a:pt x="4882" y="7466"/>
                    <a:pt x="5061" y="7633"/>
                    <a:pt x="5263" y="7633"/>
                  </a:cubicBezTo>
                  <a:lnTo>
                    <a:pt x="5882" y="7633"/>
                  </a:lnTo>
                  <a:lnTo>
                    <a:pt x="5882" y="1"/>
                  </a:lnTo>
                  <a:close/>
                  <a:moveTo>
                    <a:pt x="6156" y="1"/>
                  </a:moveTo>
                  <a:lnTo>
                    <a:pt x="6156" y="7633"/>
                  </a:lnTo>
                  <a:lnTo>
                    <a:pt x="6799" y="7633"/>
                  </a:lnTo>
                  <a:cubicBezTo>
                    <a:pt x="7001" y="7633"/>
                    <a:pt x="7168" y="7466"/>
                    <a:pt x="7168" y="7252"/>
                  </a:cubicBezTo>
                  <a:cubicBezTo>
                    <a:pt x="7168" y="7133"/>
                    <a:pt x="7120" y="7026"/>
                    <a:pt x="7025" y="6954"/>
                  </a:cubicBezTo>
                  <a:lnTo>
                    <a:pt x="7013" y="6954"/>
                  </a:lnTo>
                  <a:cubicBezTo>
                    <a:pt x="8525" y="6895"/>
                    <a:pt x="9537" y="6633"/>
                    <a:pt x="9930" y="6299"/>
                  </a:cubicBezTo>
                  <a:cubicBezTo>
                    <a:pt x="10561" y="5763"/>
                    <a:pt x="10716" y="4918"/>
                    <a:pt x="10561" y="4168"/>
                  </a:cubicBezTo>
                  <a:cubicBezTo>
                    <a:pt x="10109" y="1965"/>
                    <a:pt x="8085" y="953"/>
                    <a:pt x="7013" y="632"/>
                  </a:cubicBezTo>
                  <a:cubicBezTo>
                    <a:pt x="7025" y="608"/>
                    <a:pt x="7037" y="596"/>
                    <a:pt x="7049" y="572"/>
                  </a:cubicBezTo>
                  <a:cubicBezTo>
                    <a:pt x="8061" y="834"/>
                    <a:pt x="10299" y="1834"/>
                    <a:pt x="10776" y="4168"/>
                  </a:cubicBezTo>
                  <a:cubicBezTo>
                    <a:pt x="10930" y="4918"/>
                    <a:pt x="10776" y="5763"/>
                    <a:pt x="10145" y="6299"/>
                  </a:cubicBezTo>
                  <a:cubicBezTo>
                    <a:pt x="9728" y="6645"/>
                    <a:pt x="8644" y="6918"/>
                    <a:pt x="7025" y="6954"/>
                  </a:cubicBezTo>
                  <a:cubicBezTo>
                    <a:pt x="9133" y="6930"/>
                    <a:pt x="10526" y="6645"/>
                    <a:pt x="11061" y="6299"/>
                  </a:cubicBezTo>
                  <a:cubicBezTo>
                    <a:pt x="11859" y="5763"/>
                    <a:pt x="12062" y="4918"/>
                    <a:pt x="11859" y="4168"/>
                  </a:cubicBezTo>
                  <a:cubicBezTo>
                    <a:pt x="11228" y="1763"/>
                    <a:pt x="8287" y="787"/>
                    <a:pt x="7061" y="560"/>
                  </a:cubicBezTo>
                  <a:cubicBezTo>
                    <a:pt x="7085" y="501"/>
                    <a:pt x="7109" y="441"/>
                    <a:pt x="7109" y="382"/>
                  </a:cubicBezTo>
                  <a:cubicBezTo>
                    <a:pt x="7109" y="179"/>
                    <a:pt x="6930" y="1"/>
                    <a:pt x="6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
            <p:cNvSpPr/>
            <p:nvPr/>
          </p:nvSpPr>
          <p:spPr>
            <a:xfrm>
              <a:off x="4920873" y="441329"/>
              <a:ext cx="80146" cy="27646"/>
            </a:xfrm>
            <a:custGeom>
              <a:avLst/>
              <a:gdLst/>
              <a:ahLst/>
              <a:cxnLst/>
              <a:rect l="l" t="t" r="r" b="b"/>
              <a:pathLst>
                <a:path w="2383" h="822" extrusionOk="0">
                  <a:moveTo>
                    <a:pt x="418" y="0"/>
                  </a:moveTo>
                  <a:cubicBezTo>
                    <a:pt x="191" y="0"/>
                    <a:pt x="1" y="191"/>
                    <a:pt x="1" y="417"/>
                  </a:cubicBezTo>
                  <a:cubicBezTo>
                    <a:pt x="1" y="643"/>
                    <a:pt x="191" y="822"/>
                    <a:pt x="418" y="822"/>
                  </a:cubicBezTo>
                  <a:lnTo>
                    <a:pt x="1977" y="822"/>
                  </a:lnTo>
                  <a:cubicBezTo>
                    <a:pt x="2192" y="822"/>
                    <a:pt x="2382" y="643"/>
                    <a:pt x="2382" y="417"/>
                  </a:cubicBezTo>
                  <a:cubicBezTo>
                    <a:pt x="2382" y="191"/>
                    <a:pt x="2192" y="0"/>
                    <a:pt x="1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
            <p:cNvSpPr/>
            <p:nvPr/>
          </p:nvSpPr>
          <p:spPr>
            <a:xfrm>
              <a:off x="4920873" y="674772"/>
              <a:ext cx="80146" cy="27276"/>
            </a:xfrm>
            <a:custGeom>
              <a:avLst/>
              <a:gdLst/>
              <a:ahLst/>
              <a:cxnLst/>
              <a:rect l="l" t="t" r="r" b="b"/>
              <a:pathLst>
                <a:path w="2383" h="811" extrusionOk="0">
                  <a:moveTo>
                    <a:pt x="418" y="1"/>
                  </a:moveTo>
                  <a:cubicBezTo>
                    <a:pt x="191" y="1"/>
                    <a:pt x="1" y="179"/>
                    <a:pt x="1" y="405"/>
                  </a:cubicBezTo>
                  <a:cubicBezTo>
                    <a:pt x="1" y="632"/>
                    <a:pt x="191" y="810"/>
                    <a:pt x="418" y="810"/>
                  </a:cubicBezTo>
                  <a:lnTo>
                    <a:pt x="1977" y="810"/>
                  </a:lnTo>
                  <a:cubicBezTo>
                    <a:pt x="2192" y="810"/>
                    <a:pt x="2382" y="632"/>
                    <a:pt x="2382" y="405"/>
                  </a:cubicBezTo>
                  <a:cubicBezTo>
                    <a:pt x="2382" y="179"/>
                    <a:pt x="2192" y="1"/>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
            <p:cNvSpPr/>
            <p:nvPr/>
          </p:nvSpPr>
          <p:spPr>
            <a:xfrm>
              <a:off x="4958888" y="-66680"/>
              <a:ext cx="8850" cy="510050"/>
            </a:xfrm>
            <a:custGeom>
              <a:avLst/>
              <a:gdLst/>
              <a:ahLst/>
              <a:cxnLst/>
              <a:rect l="l" t="t" r="r" b="b"/>
              <a:pathLst>
                <a:path w="310" h="7883" extrusionOk="0">
                  <a:moveTo>
                    <a:pt x="0" y="1"/>
                  </a:moveTo>
                  <a:lnTo>
                    <a:pt x="0" y="7883"/>
                  </a:lnTo>
                  <a:lnTo>
                    <a:pt x="310" y="7883"/>
                  </a:ln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116"/>
        <p:cNvGrpSpPr/>
        <p:nvPr/>
      </p:nvGrpSpPr>
      <p:grpSpPr>
        <a:xfrm>
          <a:off x="0" y="0"/>
          <a:ext cx="0" cy="0"/>
          <a:chOff x="0" y="0"/>
          <a:chExt cx="0" cy="0"/>
        </a:xfrm>
      </p:grpSpPr>
      <p:sp>
        <p:nvSpPr>
          <p:cNvPr id="4117" name="Google Shape;4117;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18" name="Google Shape;4118;p21"/>
          <p:cNvSpPr txBox="1">
            <a:spLocks noGrp="1"/>
          </p:cNvSpPr>
          <p:nvPr>
            <p:ph type="subTitle" idx="1"/>
          </p:nvPr>
        </p:nvSpPr>
        <p:spPr>
          <a:xfrm>
            <a:off x="4923249" y="2914151"/>
            <a:ext cx="2505600" cy="130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19" name="Google Shape;4119;p21"/>
          <p:cNvSpPr txBox="1">
            <a:spLocks noGrp="1"/>
          </p:cNvSpPr>
          <p:nvPr>
            <p:ph type="subTitle" idx="2"/>
          </p:nvPr>
        </p:nvSpPr>
        <p:spPr>
          <a:xfrm>
            <a:off x="1715375" y="2914151"/>
            <a:ext cx="2505600" cy="130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20" name="Google Shape;4120;p21"/>
          <p:cNvSpPr txBox="1">
            <a:spLocks noGrp="1"/>
          </p:cNvSpPr>
          <p:nvPr>
            <p:ph type="subTitle" idx="3"/>
          </p:nvPr>
        </p:nvSpPr>
        <p:spPr>
          <a:xfrm>
            <a:off x="1715375" y="2350325"/>
            <a:ext cx="25056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6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121" name="Google Shape;4121;p21"/>
          <p:cNvSpPr txBox="1">
            <a:spLocks noGrp="1"/>
          </p:cNvSpPr>
          <p:nvPr>
            <p:ph type="subTitle" idx="4"/>
          </p:nvPr>
        </p:nvSpPr>
        <p:spPr>
          <a:xfrm>
            <a:off x="4923250" y="2350325"/>
            <a:ext cx="2505600" cy="55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6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4122" name="Google Shape;4122;p21"/>
          <p:cNvGrpSpPr/>
          <p:nvPr/>
        </p:nvGrpSpPr>
        <p:grpSpPr>
          <a:xfrm>
            <a:off x="147933" y="2694"/>
            <a:ext cx="8996072" cy="4931460"/>
            <a:chOff x="147933" y="2694"/>
            <a:chExt cx="8996072" cy="4931460"/>
          </a:xfrm>
        </p:grpSpPr>
        <p:grpSp>
          <p:nvGrpSpPr>
            <p:cNvPr id="4123" name="Google Shape;4123;p21"/>
            <p:cNvGrpSpPr/>
            <p:nvPr/>
          </p:nvGrpSpPr>
          <p:grpSpPr>
            <a:xfrm rot="10800000">
              <a:off x="7144518" y="409705"/>
              <a:ext cx="153675" cy="151096"/>
              <a:chOff x="5498309" y="2024680"/>
              <a:chExt cx="687583" cy="676047"/>
            </a:xfrm>
          </p:grpSpPr>
          <p:sp>
            <p:nvSpPr>
              <p:cNvPr id="4124" name="Google Shape;4124;p2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2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2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2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2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2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2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2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2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2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2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2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2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21"/>
            <p:cNvGrpSpPr/>
            <p:nvPr/>
          </p:nvGrpSpPr>
          <p:grpSpPr>
            <a:xfrm rot="-8668460">
              <a:off x="4734113" y="48187"/>
              <a:ext cx="228615" cy="224725"/>
              <a:chOff x="5498309" y="2024680"/>
              <a:chExt cx="687583" cy="676047"/>
            </a:xfrm>
          </p:grpSpPr>
          <p:sp>
            <p:nvSpPr>
              <p:cNvPr id="4153" name="Google Shape;4153;p2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2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2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2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2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2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2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1" name="Google Shape;4181;p21"/>
            <p:cNvGrpSpPr/>
            <p:nvPr/>
          </p:nvGrpSpPr>
          <p:grpSpPr>
            <a:xfrm rot="7093444">
              <a:off x="182163" y="3002741"/>
              <a:ext cx="201802" cy="198416"/>
              <a:chOff x="5498309" y="2024680"/>
              <a:chExt cx="687583" cy="676047"/>
            </a:xfrm>
          </p:grpSpPr>
          <p:sp>
            <p:nvSpPr>
              <p:cNvPr id="4182" name="Google Shape;4182;p2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2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2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2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2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2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2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2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2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2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2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2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2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21"/>
            <p:cNvGrpSpPr/>
            <p:nvPr/>
          </p:nvGrpSpPr>
          <p:grpSpPr>
            <a:xfrm rot="-9227423">
              <a:off x="540868" y="894897"/>
              <a:ext cx="153659" cy="151081"/>
              <a:chOff x="5498309" y="2024680"/>
              <a:chExt cx="687583" cy="676047"/>
            </a:xfrm>
          </p:grpSpPr>
          <p:sp>
            <p:nvSpPr>
              <p:cNvPr id="4211" name="Google Shape;4211;p2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2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2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2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2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2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2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2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2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2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2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2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2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2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2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2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21"/>
            <p:cNvGrpSpPr/>
            <p:nvPr/>
          </p:nvGrpSpPr>
          <p:grpSpPr>
            <a:xfrm rot="10800000">
              <a:off x="8990400" y="4068431"/>
              <a:ext cx="153606" cy="151029"/>
              <a:chOff x="5498309" y="2024680"/>
              <a:chExt cx="687583" cy="676047"/>
            </a:xfrm>
          </p:grpSpPr>
          <p:sp>
            <p:nvSpPr>
              <p:cNvPr id="4240" name="Google Shape;4240;p2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2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2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2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2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2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2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2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2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2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2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2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2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2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2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2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2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2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2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2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2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2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2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2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2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2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2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2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21"/>
            <p:cNvGrpSpPr/>
            <p:nvPr/>
          </p:nvGrpSpPr>
          <p:grpSpPr>
            <a:xfrm rot="-6750908">
              <a:off x="8429405" y="2197644"/>
              <a:ext cx="228579" cy="224718"/>
              <a:chOff x="5498309" y="2024680"/>
              <a:chExt cx="687583" cy="676047"/>
            </a:xfrm>
          </p:grpSpPr>
          <p:sp>
            <p:nvSpPr>
              <p:cNvPr id="4269" name="Google Shape;4269;p2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2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2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2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2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2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2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2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2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2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2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21"/>
            <p:cNvGrpSpPr/>
            <p:nvPr/>
          </p:nvGrpSpPr>
          <p:grpSpPr>
            <a:xfrm rot="-6750908">
              <a:off x="5152805" y="4673219"/>
              <a:ext cx="228579" cy="224718"/>
              <a:chOff x="5498309" y="2024680"/>
              <a:chExt cx="687583" cy="676047"/>
            </a:xfrm>
          </p:grpSpPr>
          <p:sp>
            <p:nvSpPr>
              <p:cNvPr id="4298" name="Google Shape;4298;p2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2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2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2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2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2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2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2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26" name="Google Shape;4326;p21"/>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21"/>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21"/>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1"/>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4540"/>
        <p:cNvGrpSpPr/>
        <p:nvPr/>
      </p:nvGrpSpPr>
      <p:grpSpPr>
        <a:xfrm>
          <a:off x="0" y="0"/>
          <a:ext cx="0" cy="0"/>
          <a:chOff x="0" y="0"/>
          <a:chExt cx="0" cy="0"/>
        </a:xfrm>
      </p:grpSpPr>
      <p:sp>
        <p:nvSpPr>
          <p:cNvPr id="4541" name="Google Shape;4541;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42" name="Google Shape;4542;p23"/>
          <p:cNvSpPr txBox="1">
            <a:spLocks noGrp="1"/>
          </p:cNvSpPr>
          <p:nvPr>
            <p:ph type="subTitle" idx="1"/>
          </p:nvPr>
        </p:nvSpPr>
        <p:spPr>
          <a:xfrm>
            <a:off x="937625" y="30569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43" name="Google Shape;4543;p23"/>
          <p:cNvSpPr txBox="1">
            <a:spLocks noGrp="1"/>
          </p:cNvSpPr>
          <p:nvPr>
            <p:ph type="subTitle" idx="2"/>
          </p:nvPr>
        </p:nvSpPr>
        <p:spPr>
          <a:xfrm>
            <a:off x="3484348" y="30569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44" name="Google Shape;4544;p23"/>
          <p:cNvSpPr txBox="1">
            <a:spLocks noGrp="1"/>
          </p:cNvSpPr>
          <p:nvPr>
            <p:ph type="subTitle" idx="3"/>
          </p:nvPr>
        </p:nvSpPr>
        <p:spPr>
          <a:xfrm>
            <a:off x="6031075" y="30569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45" name="Google Shape;4545;p23"/>
          <p:cNvSpPr txBox="1">
            <a:spLocks noGrp="1"/>
          </p:cNvSpPr>
          <p:nvPr>
            <p:ph type="subTitle" idx="4"/>
          </p:nvPr>
        </p:nvSpPr>
        <p:spPr>
          <a:xfrm>
            <a:off x="937625" y="2602351"/>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6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546" name="Google Shape;4546;p23"/>
          <p:cNvSpPr txBox="1">
            <a:spLocks noGrp="1"/>
          </p:cNvSpPr>
          <p:nvPr>
            <p:ph type="subTitle" idx="5"/>
          </p:nvPr>
        </p:nvSpPr>
        <p:spPr>
          <a:xfrm>
            <a:off x="3484348" y="2602351"/>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6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547" name="Google Shape;4547;p23"/>
          <p:cNvSpPr txBox="1">
            <a:spLocks noGrp="1"/>
          </p:cNvSpPr>
          <p:nvPr>
            <p:ph type="subTitle" idx="6"/>
          </p:nvPr>
        </p:nvSpPr>
        <p:spPr>
          <a:xfrm>
            <a:off x="6031075" y="2602351"/>
            <a:ext cx="21753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6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4548" name="Google Shape;4548;p23"/>
          <p:cNvGrpSpPr/>
          <p:nvPr/>
        </p:nvGrpSpPr>
        <p:grpSpPr>
          <a:xfrm>
            <a:off x="8" y="50256"/>
            <a:ext cx="8748535" cy="4883897"/>
            <a:chOff x="8" y="50256"/>
            <a:chExt cx="8748535" cy="4883897"/>
          </a:xfrm>
        </p:grpSpPr>
        <p:grpSp>
          <p:nvGrpSpPr>
            <p:cNvPr id="4549" name="Google Shape;4549;p23"/>
            <p:cNvGrpSpPr/>
            <p:nvPr/>
          </p:nvGrpSpPr>
          <p:grpSpPr>
            <a:xfrm rot="10800000" flipH="1">
              <a:off x="1948259" y="365980"/>
              <a:ext cx="153675" cy="151096"/>
              <a:chOff x="5498309" y="2024680"/>
              <a:chExt cx="687583" cy="676047"/>
            </a:xfrm>
          </p:grpSpPr>
          <p:sp>
            <p:nvSpPr>
              <p:cNvPr id="4550" name="Google Shape;4550;p2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8" name="Google Shape;4578;p23"/>
            <p:cNvGrpSpPr/>
            <p:nvPr/>
          </p:nvGrpSpPr>
          <p:grpSpPr>
            <a:xfrm rot="8668460" flipH="1">
              <a:off x="6023435" y="95750"/>
              <a:ext cx="228615" cy="224725"/>
              <a:chOff x="5498309" y="2024680"/>
              <a:chExt cx="687583" cy="676047"/>
            </a:xfrm>
          </p:grpSpPr>
          <p:sp>
            <p:nvSpPr>
              <p:cNvPr id="4579" name="Google Shape;4579;p2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23"/>
            <p:cNvGrpSpPr/>
            <p:nvPr/>
          </p:nvGrpSpPr>
          <p:grpSpPr>
            <a:xfrm rot="-7093444" flipH="1">
              <a:off x="8512511" y="3619616"/>
              <a:ext cx="201802" cy="198416"/>
              <a:chOff x="5498309" y="2024680"/>
              <a:chExt cx="687583" cy="676047"/>
            </a:xfrm>
          </p:grpSpPr>
          <p:sp>
            <p:nvSpPr>
              <p:cNvPr id="4608" name="Google Shape;4608;p2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6" name="Google Shape;4636;p23"/>
            <p:cNvGrpSpPr/>
            <p:nvPr/>
          </p:nvGrpSpPr>
          <p:grpSpPr>
            <a:xfrm rot="9227423" flipH="1">
              <a:off x="8536587" y="1311947"/>
              <a:ext cx="153659" cy="151081"/>
              <a:chOff x="5498309" y="2024680"/>
              <a:chExt cx="687583" cy="676047"/>
            </a:xfrm>
          </p:grpSpPr>
          <p:sp>
            <p:nvSpPr>
              <p:cNvPr id="4637" name="Google Shape;4637;p2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5" name="Google Shape;4665;p23"/>
            <p:cNvGrpSpPr/>
            <p:nvPr/>
          </p:nvGrpSpPr>
          <p:grpSpPr>
            <a:xfrm rot="10800000" flipH="1">
              <a:off x="8" y="50256"/>
              <a:ext cx="153606" cy="151029"/>
              <a:chOff x="5498309" y="2024680"/>
              <a:chExt cx="687583" cy="676047"/>
            </a:xfrm>
          </p:grpSpPr>
          <p:sp>
            <p:nvSpPr>
              <p:cNvPr id="4666" name="Google Shape;4666;p2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2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2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2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2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2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2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2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2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2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2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2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23"/>
            <p:cNvGrpSpPr/>
            <p:nvPr/>
          </p:nvGrpSpPr>
          <p:grpSpPr>
            <a:xfrm rot="6750908" flipH="1">
              <a:off x="381980" y="2459407"/>
              <a:ext cx="228579" cy="224718"/>
              <a:chOff x="5498309" y="2024680"/>
              <a:chExt cx="687583" cy="676047"/>
            </a:xfrm>
          </p:grpSpPr>
          <p:sp>
            <p:nvSpPr>
              <p:cNvPr id="4695" name="Google Shape;4695;p2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3" name="Google Shape;4723;p23"/>
            <p:cNvGrpSpPr/>
            <p:nvPr/>
          </p:nvGrpSpPr>
          <p:grpSpPr>
            <a:xfrm rot="6750908" flipH="1">
              <a:off x="3910555" y="4673219"/>
              <a:ext cx="228579" cy="224718"/>
              <a:chOff x="5498309" y="2024680"/>
              <a:chExt cx="687583" cy="676047"/>
            </a:xfrm>
          </p:grpSpPr>
          <p:sp>
            <p:nvSpPr>
              <p:cNvPr id="4724" name="Google Shape;4724;p23"/>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3"/>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3"/>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3"/>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23"/>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23"/>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3"/>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3"/>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3"/>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3"/>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3"/>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3"/>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3"/>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3"/>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3"/>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3"/>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3"/>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3"/>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3"/>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3"/>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3"/>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3"/>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3"/>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3"/>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3"/>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3"/>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3"/>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3"/>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52" name="Google Shape;4752;p23"/>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3"/>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754"/>
        <p:cNvGrpSpPr/>
        <p:nvPr/>
      </p:nvGrpSpPr>
      <p:grpSpPr>
        <a:xfrm>
          <a:off x="0" y="0"/>
          <a:ext cx="0" cy="0"/>
          <a:chOff x="0" y="0"/>
          <a:chExt cx="0" cy="0"/>
        </a:xfrm>
      </p:grpSpPr>
      <p:sp>
        <p:nvSpPr>
          <p:cNvPr id="4755" name="Google Shape;4755;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56" name="Google Shape;4756;p24"/>
          <p:cNvSpPr txBox="1">
            <a:spLocks noGrp="1"/>
          </p:cNvSpPr>
          <p:nvPr>
            <p:ph type="title" idx="2"/>
          </p:nvPr>
        </p:nvSpPr>
        <p:spPr>
          <a:xfrm flipH="1">
            <a:off x="5908150" y="1789875"/>
            <a:ext cx="1986300" cy="5727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35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757" name="Google Shape;4757;p24"/>
          <p:cNvSpPr txBox="1">
            <a:spLocks noGrp="1"/>
          </p:cNvSpPr>
          <p:nvPr>
            <p:ph type="title" idx="3"/>
          </p:nvPr>
        </p:nvSpPr>
        <p:spPr>
          <a:xfrm flipH="1">
            <a:off x="5908150" y="3238923"/>
            <a:ext cx="1986300" cy="5727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SzPts val="35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758" name="Google Shape;4758;p24"/>
          <p:cNvSpPr txBox="1">
            <a:spLocks noGrp="1"/>
          </p:cNvSpPr>
          <p:nvPr>
            <p:ph type="title" idx="4"/>
          </p:nvPr>
        </p:nvSpPr>
        <p:spPr>
          <a:xfrm flipH="1">
            <a:off x="1347450" y="1789875"/>
            <a:ext cx="1986300" cy="572700"/>
          </a:xfrm>
          <a:prstGeom prst="rect">
            <a:avLst/>
          </a:prstGeom>
        </p:spPr>
        <p:txBody>
          <a:bodyPr spcFirstLastPara="1" wrap="square" lIns="91425" tIns="91425" rIns="91425" bIns="91425" anchor="b" anchorCtr="0">
            <a:noAutofit/>
          </a:bodyPr>
          <a:lstStyle>
            <a:lvl1pPr lvl="0" algn="r" rtl="0">
              <a:lnSpc>
                <a:spcPct val="80000"/>
              </a:lnSpc>
              <a:spcBef>
                <a:spcPts val="0"/>
              </a:spcBef>
              <a:spcAft>
                <a:spcPts val="0"/>
              </a:spcAft>
              <a:buSzPts val="3500"/>
              <a:buNone/>
              <a:defRPr sz="24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759" name="Google Shape;4759;p24"/>
          <p:cNvSpPr txBox="1">
            <a:spLocks noGrp="1"/>
          </p:cNvSpPr>
          <p:nvPr>
            <p:ph type="subTitle" idx="1"/>
          </p:nvPr>
        </p:nvSpPr>
        <p:spPr>
          <a:xfrm>
            <a:off x="1347450" y="2218700"/>
            <a:ext cx="1986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4760" name="Google Shape;4760;p24"/>
          <p:cNvSpPr txBox="1">
            <a:spLocks noGrp="1"/>
          </p:cNvSpPr>
          <p:nvPr>
            <p:ph type="subTitle" idx="5"/>
          </p:nvPr>
        </p:nvSpPr>
        <p:spPr>
          <a:xfrm flipH="1">
            <a:off x="5908150" y="2218700"/>
            <a:ext cx="19863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4761" name="Google Shape;4761;p24"/>
          <p:cNvSpPr txBox="1">
            <a:spLocks noGrp="1"/>
          </p:cNvSpPr>
          <p:nvPr>
            <p:ph type="title" idx="6"/>
          </p:nvPr>
        </p:nvSpPr>
        <p:spPr>
          <a:xfrm>
            <a:off x="1347450" y="3238925"/>
            <a:ext cx="1986300" cy="572700"/>
          </a:xfrm>
          <a:prstGeom prst="rect">
            <a:avLst/>
          </a:prstGeom>
        </p:spPr>
        <p:txBody>
          <a:bodyPr spcFirstLastPara="1" wrap="square" lIns="91425" tIns="91425" rIns="91425" bIns="91425" anchor="b" anchorCtr="0">
            <a:noAutofit/>
          </a:bodyPr>
          <a:lstStyle>
            <a:lvl1pPr lvl="0" algn="r" rtl="0">
              <a:lnSpc>
                <a:spcPct val="80000"/>
              </a:lnSpc>
              <a:spcBef>
                <a:spcPts val="0"/>
              </a:spcBef>
              <a:spcAft>
                <a:spcPts val="0"/>
              </a:spcAft>
              <a:buSzPts val="35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762" name="Google Shape;4762;p24"/>
          <p:cNvSpPr txBox="1">
            <a:spLocks noGrp="1"/>
          </p:cNvSpPr>
          <p:nvPr>
            <p:ph type="subTitle" idx="7"/>
          </p:nvPr>
        </p:nvSpPr>
        <p:spPr>
          <a:xfrm>
            <a:off x="1347450" y="3667726"/>
            <a:ext cx="1986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4763" name="Google Shape;4763;p24"/>
          <p:cNvSpPr txBox="1">
            <a:spLocks noGrp="1"/>
          </p:cNvSpPr>
          <p:nvPr>
            <p:ph type="subTitle" idx="8"/>
          </p:nvPr>
        </p:nvSpPr>
        <p:spPr>
          <a:xfrm flipH="1">
            <a:off x="5908150" y="3667726"/>
            <a:ext cx="19863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grpSp>
        <p:nvGrpSpPr>
          <p:cNvPr id="4764" name="Google Shape;4764;p24"/>
          <p:cNvGrpSpPr/>
          <p:nvPr/>
        </p:nvGrpSpPr>
        <p:grpSpPr>
          <a:xfrm>
            <a:off x="147933" y="2694"/>
            <a:ext cx="8996072" cy="4931460"/>
            <a:chOff x="147933" y="2694"/>
            <a:chExt cx="8996072" cy="4931460"/>
          </a:xfrm>
        </p:grpSpPr>
        <p:grpSp>
          <p:nvGrpSpPr>
            <p:cNvPr id="4765" name="Google Shape;4765;p24"/>
            <p:cNvGrpSpPr/>
            <p:nvPr/>
          </p:nvGrpSpPr>
          <p:grpSpPr>
            <a:xfrm rot="10800000">
              <a:off x="7144518" y="409705"/>
              <a:ext cx="153675" cy="151096"/>
              <a:chOff x="5498309" y="2024680"/>
              <a:chExt cx="687583" cy="676047"/>
            </a:xfrm>
          </p:grpSpPr>
          <p:sp>
            <p:nvSpPr>
              <p:cNvPr id="4766" name="Google Shape;4766;p2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2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2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24"/>
            <p:cNvGrpSpPr/>
            <p:nvPr/>
          </p:nvGrpSpPr>
          <p:grpSpPr>
            <a:xfrm rot="-8668460">
              <a:off x="4734113" y="48187"/>
              <a:ext cx="228615" cy="224725"/>
              <a:chOff x="5498309" y="2024680"/>
              <a:chExt cx="687583" cy="676047"/>
            </a:xfrm>
          </p:grpSpPr>
          <p:sp>
            <p:nvSpPr>
              <p:cNvPr id="4795" name="Google Shape;4795;p2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2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2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3" name="Google Shape;4823;p24"/>
            <p:cNvGrpSpPr/>
            <p:nvPr/>
          </p:nvGrpSpPr>
          <p:grpSpPr>
            <a:xfrm rot="7093444">
              <a:off x="182163" y="3002741"/>
              <a:ext cx="201802" cy="198416"/>
              <a:chOff x="5498309" y="2024680"/>
              <a:chExt cx="687583" cy="676047"/>
            </a:xfrm>
          </p:grpSpPr>
          <p:sp>
            <p:nvSpPr>
              <p:cNvPr id="4824" name="Google Shape;4824;p2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2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2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2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24"/>
            <p:cNvGrpSpPr/>
            <p:nvPr/>
          </p:nvGrpSpPr>
          <p:grpSpPr>
            <a:xfrm rot="-9227423">
              <a:off x="540868" y="894897"/>
              <a:ext cx="153659" cy="151081"/>
              <a:chOff x="5498309" y="2024680"/>
              <a:chExt cx="687583" cy="676047"/>
            </a:xfrm>
          </p:grpSpPr>
          <p:sp>
            <p:nvSpPr>
              <p:cNvPr id="4853" name="Google Shape;4853;p2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1" name="Google Shape;4881;p24"/>
            <p:cNvGrpSpPr/>
            <p:nvPr/>
          </p:nvGrpSpPr>
          <p:grpSpPr>
            <a:xfrm rot="10800000">
              <a:off x="8990400" y="4068431"/>
              <a:ext cx="153606" cy="151029"/>
              <a:chOff x="5498309" y="2024680"/>
              <a:chExt cx="687583" cy="676047"/>
            </a:xfrm>
          </p:grpSpPr>
          <p:sp>
            <p:nvSpPr>
              <p:cNvPr id="4882" name="Google Shape;4882;p2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0" name="Google Shape;4910;p24"/>
            <p:cNvGrpSpPr/>
            <p:nvPr/>
          </p:nvGrpSpPr>
          <p:grpSpPr>
            <a:xfrm rot="-6750908">
              <a:off x="8429405" y="2197644"/>
              <a:ext cx="228579" cy="224718"/>
              <a:chOff x="5498309" y="2024680"/>
              <a:chExt cx="687583" cy="676047"/>
            </a:xfrm>
          </p:grpSpPr>
          <p:sp>
            <p:nvSpPr>
              <p:cNvPr id="4911" name="Google Shape;4911;p2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2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2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24"/>
            <p:cNvGrpSpPr/>
            <p:nvPr/>
          </p:nvGrpSpPr>
          <p:grpSpPr>
            <a:xfrm rot="-6750908">
              <a:off x="5152805" y="4673219"/>
              <a:ext cx="228579" cy="224718"/>
              <a:chOff x="5498309" y="2024680"/>
              <a:chExt cx="687583" cy="676047"/>
            </a:xfrm>
          </p:grpSpPr>
          <p:sp>
            <p:nvSpPr>
              <p:cNvPr id="4940" name="Google Shape;4940;p2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68" name="Google Shape;4968;p24"/>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4"/>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4970"/>
        <p:cNvGrpSpPr/>
        <p:nvPr/>
      </p:nvGrpSpPr>
      <p:grpSpPr>
        <a:xfrm>
          <a:off x="0" y="0"/>
          <a:ext cx="0" cy="0"/>
          <a:chOff x="0" y="0"/>
          <a:chExt cx="0" cy="0"/>
        </a:xfrm>
      </p:grpSpPr>
      <p:sp>
        <p:nvSpPr>
          <p:cNvPr id="4971" name="Google Shape;4971;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72" name="Google Shape;4972;p25"/>
          <p:cNvSpPr txBox="1">
            <a:spLocks noGrp="1"/>
          </p:cNvSpPr>
          <p:nvPr>
            <p:ph type="subTitle" idx="1"/>
          </p:nvPr>
        </p:nvSpPr>
        <p:spPr>
          <a:xfrm>
            <a:off x="1109155" y="2262726"/>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973" name="Google Shape;4973;p25"/>
          <p:cNvSpPr txBox="1">
            <a:spLocks noGrp="1"/>
          </p:cNvSpPr>
          <p:nvPr>
            <p:ph type="subTitle" idx="2"/>
          </p:nvPr>
        </p:nvSpPr>
        <p:spPr>
          <a:xfrm>
            <a:off x="3579000" y="2262726"/>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974" name="Google Shape;4974;p25"/>
          <p:cNvSpPr txBox="1">
            <a:spLocks noGrp="1"/>
          </p:cNvSpPr>
          <p:nvPr>
            <p:ph type="subTitle" idx="3"/>
          </p:nvPr>
        </p:nvSpPr>
        <p:spPr>
          <a:xfrm>
            <a:off x="1109155" y="4114516"/>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975" name="Google Shape;4975;p25"/>
          <p:cNvSpPr txBox="1">
            <a:spLocks noGrp="1"/>
          </p:cNvSpPr>
          <p:nvPr>
            <p:ph type="subTitle" idx="4"/>
          </p:nvPr>
        </p:nvSpPr>
        <p:spPr>
          <a:xfrm>
            <a:off x="3579000" y="4114516"/>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976" name="Google Shape;4976;p25"/>
          <p:cNvSpPr txBox="1">
            <a:spLocks noGrp="1"/>
          </p:cNvSpPr>
          <p:nvPr>
            <p:ph type="subTitle" idx="5"/>
          </p:nvPr>
        </p:nvSpPr>
        <p:spPr>
          <a:xfrm>
            <a:off x="6048845" y="2262726"/>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977" name="Google Shape;4977;p25"/>
          <p:cNvSpPr txBox="1">
            <a:spLocks noGrp="1"/>
          </p:cNvSpPr>
          <p:nvPr>
            <p:ph type="subTitle" idx="6"/>
          </p:nvPr>
        </p:nvSpPr>
        <p:spPr>
          <a:xfrm>
            <a:off x="6048845" y="4114516"/>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978" name="Google Shape;4978;p25"/>
          <p:cNvSpPr txBox="1">
            <a:spLocks noGrp="1"/>
          </p:cNvSpPr>
          <p:nvPr>
            <p:ph type="subTitle" idx="7"/>
          </p:nvPr>
        </p:nvSpPr>
        <p:spPr>
          <a:xfrm>
            <a:off x="1113055" y="2070676"/>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79" name="Google Shape;4979;p25"/>
          <p:cNvSpPr txBox="1">
            <a:spLocks noGrp="1"/>
          </p:cNvSpPr>
          <p:nvPr>
            <p:ph type="subTitle" idx="8"/>
          </p:nvPr>
        </p:nvSpPr>
        <p:spPr>
          <a:xfrm>
            <a:off x="3582900" y="2070676"/>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80" name="Google Shape;4980;p25"/>
          <p:cNvSpPr txBox="1">
            <a:spLocks noGrp="1"/>
          </p:cNvSpPr>
          <p:nvPr>
            <p:ph type="subTitle" idx="9"/>
          </p:nvPr>
        </p:nvSpPr>
        <p:spPr>
          <a:xfrm>
            <a:off x="6052745" y="2070676"/>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81" name="Google Shape;4981;p25"/>
          <p:cNvSpPr txBox="1">
            <a:spLocks noGrp="1"/>
          </p:cNvSpPr>
          <p:nvPr>
            <p:ph type="subTitle" idx="13"/>
          </p:nvPr>
        </p:nvSpPr>
        <p:spPr>
          <a:xfrm>
            <a:off x="1109150" y="3918692"/>
            <a:ext cx="19803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82" name="Google Shape;4982;p25"/>
          <p:cNvSpPr txBox="1">
            <a:spLocks noGrp="1"/>
          </p:cNvSpPr>
          <p:nvPr>
            <p:ph type="subTitle" idx="14"/>
          </p:nvPr>
        </p:nvSpPr>
        <p:spPr>
          <a:xfrm>
            <a:off x="3581783" y="3918692"/>
            <a:ext cx="19803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83" name="Google Shape;4983;p25"/>
          <p:cNvSpPr txBox="1">
            <a:spLocks noGrp="1"/>
          </p:cNvSpPr>
          <p:nvPr>
            <p:ph type="subTitle" idx="15"/>
          </p:nvPr>
        </p:nvSpPr>
        <p:spPr>
          <a:xfrm>
            <a:off x="6054416" y="3918692"/>
            <a:ext cx="19803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84" name="Google Shape;4984;p25"/>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5"/>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6" name="Google Shape;4986;p25"/>
          <p:cNvGrpSpPr/>
          <p:nvPr/>
        </p:nvGrpSpPr>
        <p:grpSpPr>
          <a:xfrm>
            <a:off x="147933" y="2694"/>
            <a:ext cx="8996072" cy="4931460"/>
            <a:chOff x="147933" y="2694"/>
            <a:chExt cx="8996072" cy="4931460"/>
          </a:xfrm>
        </p:grpSpPr>
        <p:grpSp>
          <p:nvGrpSpPr>
            <p:cNvPr id="4987" name="Google Shape;4987;p25"/>
            <p:cNvGrpSpPr/>
            <p:nvPr/>
          </p:nvGrpSpPr>
          <p:grpSpPr>
            <a:xfrm rot="10800000">
              <a:off x="7144518" y="409705"/>
              <a:ext cx="153675" cy="151096"/>
              <a:chOff x="5498309" y="2024680"/>
              <a:chExt cx="687583" cy="676047"/>
            </a:xfrm>
          </p:grpSpPr>
          <p:sp>
            <p:nvSpPr>
              <p:cNvPr id="4988" name="Google Shape;4988;p2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2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2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2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2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2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25"/>
            <p:cNvGrpSpPr/>
            <p:nvPr/>
          </p:nvGrpSpPr>
          <p:grpSpPr>
            <a:xfrm rot="-8668460">
              <a:off x="4734113" y="48187"/>
              <a:ext cx="228615" cy="224725"/>
              <a:chOff x="5498309" y="2024680"/>
              <a:chExt cx="687583" cy="676047"/>
            </a:xfrm>
          </p:grpSpPr>
          <p:sp>
            <p:nvSpPr>
              <p:cNvPr id="5017" name="Google Shape;5017;p2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25"/>
            <p:cNvGrpSpPr/>
            <p:nvPr/>
          </p:nvGrpSpPr>
          <p:grpSpPr>
            <a:xfrm rot="7093444">
              <a:off x="182163" y="3002741"/>
              <a:ext cx="201802" cy="198416"/>
              <a:chOff x="5498309" y="2024680"/>
              <a:chExt cx="687583" cy="676047"/>
            </a:xfrm>
          </p:grpSpPr>
          <p:sp>
            <p:nvSpPr>
              <p:cNvPr id="5046" name="Google Shape;5046;p2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2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2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25"/>
            <p:cNvGrpSpPr/>
            <p:nvPr/>
          </p:nvGrpSpPr>
          <p:grpSpPr>
            <a:xfrm rot="-9227423">
              <a:off x="540868" y="894897"/>
              <a:ext cx="153659" cy="151081"/>
              <a:chOff x="5498309" y="2024680"/>
              <a:chExt cx="687583" cy="676047"/>
            </a:xfrm>
          </p:grpSpPr>
          <p:sp>
            <p:nvSpPr>
              <p:cNvPr id="5075" name="Google Shape;5075;p2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25"/>
            <p:cNvGrpSpPr/>
            <p:nvPr/>
          </p:nvGrpSpPr>
          <p:grpSpPr>
            <a:xfrm rot="10800000">
              <a:off x="8990400" y="4068431"/>
              <a:ext cx="153606" cy="151029"/>
              <a:chOff x="5498309" y="2024680"/>
              <a:chExt cx="687583" cy="676047"/>
            </a:xfrm>
          </p:grpSpPr>
          <p:sp>
            <p:nvSpPr>
              <p:cNvPr id="5104" name="Google Shape;5104;p2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25"/>
            <p:cNvGrpSpPr/>
            <p:nvPr/>
          </p:nvGrpSpPr>
          <p:grpSpPr>
            <a:xfrm rot="-6750908">
              <a:off x="8429405" y="2197644"/>
              <a:ext cx="228579" cy="224718"/>
              <a:chOff x="5498309" y="2024680"/>
              <a:chExt cx="687583" cy="676047"/>
            </a:xfrm>
          </p:grpSpPr>
          <p:sp>
            <p:nvSpPr>
              <p:cNvPr id="5133" name="Google Shape;5133;p2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2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2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2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2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2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25"/>
            <p:cNvGrpSpPr/>
            <p:nvPr/>
          </p:nvGrpSpPr>
          <p:grpSpPr>
            <a:xfrm rot="-6750908">
              <a:off x="5152805" y="4673219"/>
              <a:ext cx="228579" cy="224718"/>
              <a:chOff x="5498309" y="2024680"/>
              <a:chExt cx="687583" cy="676047"/>
            </a:xfrm>
          </p:grpSpPr>
          <p:sp>
            <p:nvSpPr>
              <p:cNvPr id="5162" name="Google Shape;5162;p2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1">
  <p:cSld name="CUSTOM_7_1">
    <p:spTree>
      <p:nvGrpSpPr>
        <p:cNvPr id="1" name="Shape 5190"/>
        <p:cNvGrpSpPr/>
        <p:nvPr/>
      </p:nvGrpSpPr>
      <p:grpSpPr>
        <a:xfrm>
          <a:off x="0" y="0"/>
          <a:ext cx="0" cy="0"/>
          <a:chOff x="0" y="0"/>
          <a:chExt cx="0" cy="0"/>
        </a:xfrm>
      </p:grpSpPr>
      <p:sp>
        <p:nvSpPr>
          <p:cNvPr id="5191" name="Google Shape;5191;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192" name="Google Shape;5192;p26"/>
          <p:cNvSpPr txBox="1">
            <a:spLocks noGrp="1"/>
          </p:cNvSpPr>
          <p:nvPr>
            <p:ph type="title" idx="2"/>
          </p:nvPr>
        </p:nvSpPr>
        <p:spPr>
          <a:xfrm flipH="1">
            <a:off x="1304171" y="2411513"/>
            <a:ext cx="1902000" cy="528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sz="24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193" name="Google Shape;5193;p26"/>
          <p:cNvSpPr txBox="1">
            <a:spLocks noGrp="1"/>
          </p:cNvSpPr>
          <p:nvPr>
            <p:ph type="subTitle" idx="1"/>
          </p:nvPr>
        </p:nvSpPr>
        <p:spPr>
          <a:xfrm flipH="1">
            <a:off x="1304171" y="2835412"/>
            <a:ext cx="1902000" cy="5289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5194" name="Google Shape;5194;p26"/>
          <p:cNvSpPr txBox="1">
            <a:spLocks noGrp="1"/>
          </p:cNvSpPr>
          <p:nvPr>
            <p:ph type="title" idx="3"/>
          </p:nvPr>
        </p:nvSpPr>
        <p:spPr>
          <a:xfrm flipH="1">
            <a:off x="1304171" y="3471105"/>
            <a:ext cx="1902000" cy="528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sz="24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195" name="Google Shape;5195;p26"/>
          <p:cNvSpPr txBox="1">
            <a:spLocks noGrp="1"/>
          </p:cNvSpPr>
          <p:nvPr>
            <p:ph type="subTitle" idx="4"/>
          </p:nvPr>
        </p:nvSpPr>
        <p:spPr>
          <a:xfrm flipH="1">
            <a:off x="1304171" y="3892380"/>
            <a:ext cx="1902000" cy="52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5196" name="Google Shape;5196;p26"/>
          <p:cNvSpPr txBox="1">
            <a:spLocks noGrp="1"/>
          </p:cNvSpPr>
          <p:nvPr>
            <p:ph type="title" idx="5"/>
          </p:nvPr>
        </p:nvSpPr>
        <p:spPr>
          <a:xfrm>
            <a:off x="5937829" y="1351920"/>
            <a:ext cx="1902000" cy="528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sz="24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197" name="Google Shape;5197;p26"/>
          <p:cNvSpPr txBox="1">
            <a:spLocks noGrp="1"/>
          </p:cNvSpPr>
          <p:nvPr>
            <p:ph type="subTitle" idx="6"/>
          </p:nvPr>
        </p:nvSpPr>
        <p:spPr>
          <a:xfrm>
            <a:off x="5937829" y="1778445"/>
            <a:ext cx="1902000" cy="528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5198" name="Google Shape;5198;p26"/>
          <p:cNvSpPr txBox="1">
            <a:spLocks noGrp="1"/>
          </p:cNvSpPr>
          <p:nvPr>
            <p:ph type="title" idx="7"/>
          </p:nvPr>
        </p:nvSpPr>
        <p:spPr>
          <a:xfrm>
            <a:off x="5937829" y="2411513"/>
            <a:ext cx="1902000" cy="5289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24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199" name="Google Shape;5199;p26"/>
          <p:cNvSpPr txBox="1">
            <a:spLocks noGrp="1"/>
          </p:cNvSpPr>
          <p:nvPr>
            <p:ph type="subTitle" idx="8"/>
          </p:nvPr>
        </p:nvSpPr>
        <p:spPr>
          <a:xfrm>
            <a:off x="5937829" y="2835412"/>
            <a:ext cx="1902000" cy="528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5200" name="Google Shape;5200;p26"/>
          <p:cNvSpPr txBox="1">
            <a:spLocks noGrp="1"/>
          </p:cNvSpPr>
          <p:nvPr>
            <p:ph type="title" idx="9"/>
          </p:nvPr>
        </p:nvSpPr>
        <p:spPr>
          <a:xfrm>
            <a:off x="5937829" y="3471105"/>
            <a:ext cx="1902000" cy="5289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24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201" name="Google Shape;5201;p26"/>
          <p:cNvSpPr txBox="1">
            <a:spLocks noGrp="1"/>
          </p:cNvSpPr>
          <p:nvPr>
            <p:ph type="subTitle" idx="13"/>
          </p:nvPr>
        </p:nvSpPr>
        <p:spPr>
          <a:xfrm>
            <a:off x="5937829" y="3892380"/>
            <a:ext cx="1902000" cy="52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5202" name="Google Shape;5202;p26"/>
          <p:cNvSpPr txBox="1">
            <a:spLocks noGrp="1"/>
          </p:cNvSpPr>
          <p:nvPr>
            <p:ph type="title" idx="14"/>
          </p:nvPr>
        </p:nvSpPr>
        <p:spPr>
          <a:xfrm flipH="1">
            <a:off x="1304171" y="1351920"/>
            <a:ext cx="1902000" cy="5289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3500"/>
              <a:buNone/>
              <a:defRPr sz="24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5203" name="Google Shape;5203;p26"/>
          <p:cNvSpPr txBox="1">
            <a:spLocks noGrp="1"/>
          </p:cNvSpPr>
          <p:nvPr>
            <p:ph type="subTitle" idx="15"/>
          </p:nvPr>
        </p:nvSpPr>
        <p:spPr>
          <a:xfrm flipH="1">
            <a:off x="1304171" y="1778445"/>
            <a:ext cx="1902000" cy="5289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5204" name="Google Shape;5204;p26"/>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6"/>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6" name="Google Shape;5206;p26"/>
          <p:cNvGrpSpPr/>
          <p:nvPr/>
        </p:nvGrpSpPr>
        <p:grpSpPr>
          <a:xfrm>
            <a:off x="147933" y="2694"/>
            <a:ext cx="8996072" cy="4931460"/>
            <a:chOff x="147933" y="2694"/>
            <a:chExt cx="8996072" cy="4931460"/>
          </a:xfrm>
        </p:grpSpPr>
        <p:grpSp>
          <p:nvGrpSpPr>
            <p:cNvPr id="5207" name="Google Shape;5207;p26"/>
            <p:cNvGrpSpPr/>
            <p:nvPr/>
          </p:nvGrpSpPr>
          <p:grpSpPr>
            <a:xfrm rot="10800000">
              <a:off x="7144518" y="409705"/>
              <a:ext cx="153675" cy="151096"/>
              <a:chOff x="5498309" y="2024680"/>
              <a:chExt cx="687583" cy="676047"/>
            </a:xfrm>
          </p:grpSpPr>
          <p:sp>
            <p:nvSpPr>
              <p:cNvPr id="5208" name="Google Shape;5208;p2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2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2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26"/>
            <p:cNvGrpSpPr/>
            <p:nvPr/>
          </p:nvGrpSpPr>
          <p:grpSpPr>
            <a:xfrm rot="-8668460">
              <a:off x="4734113" y="48187"/>
              <a:ext cx="228615" cy="224725"/>
              <a:chOff x="5498309" y="2024680"/>
              <a:chExt cx="687583" cy="676047"/>
            </a:xfrm>
          </p:grpSpPr>
          <p:sp>
            <p:nvSpPr>
              <p:cNvPr id="5237" name="Google Shape;5237;p2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26"/>
            <p:cNvGrpSpPr/>
            <p:nvPr/>
          </p:nvGrpSpPr>
          <p:grpSpPr>
            <a:xfrm rot="7093444">
              <a:off x="182163" y="3002741"/>
              <a:ext cx="201802" cy="198416"/>
              <a:chOff x="5498309" y="2024680"/>
              <a:chExt cx="687583" cy="676047"/>
            </a:xfrm>
          </p:grpSpPr>
          <p:sp>
            <p:nvSpPr>
              <p:cNvPr id="5266" name="Google Shape;5266;p2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26"/>
            <p:cNvGrpSpPr/>
            <p:nvPr/>
          </p:nvGrpSpPr>
          <p:grpSpPr>
            <a:xfrm rot="-9227423">
              <a:off x="540868" y="894897"/>
              <a:ext cx="153659" cy="151081"/>
              <a:chOff x="5498309" y="2024680"/>
              <a:chExt cx="687583" cy="676047"/>
            </a:xfrm>
          </p:grpSpPr>
          <p:sp>
            <p:nvSpPr>
              <p:cNvPr id="5295" name="Google Shape;5295;p2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2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2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2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2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2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2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2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2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2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2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2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2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2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2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2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2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2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2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2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2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2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2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2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2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2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2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2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26"/>
            <p:cNvGrpSpPr/>
            <p:nvPr/>
          </p:nvGrpSpPr>
          <p:grpSpPr>
            <a:xfrm rot="10800000">
              <a:off x="8990400" y="4068431"/>
              <a:ext cx="153606" cy="151029"/>
              <a:chOff x="5498309" y="2024680"/>
              <a:chExt cx="687583" cy="676047"/>
            </a:xfrm>
          </p:grpSpPr>
          <p:sp>
            <p:nvSpPr>
              <p:cNvPr id="5324" name="Google Shape;5324;p2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2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2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2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2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2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2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2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2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2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2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2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2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2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2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2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2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2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2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2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2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2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2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2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2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2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2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2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26"/>
            <p:cNvGrpSpPr/>
            <p:nvPr/>
          </p:nvGrpSpPr>
          <p:grpSpPr>
            <a:xfrm rot="-6750908">
              <a:off x="8429405" y="2197644"/>
              <a:ext cx="228579" cy="224718"/>
              <a:chOff x="5498309" y="2024680"/>
              <a:chExt cx="687583" cy="676047"/>
            </a:xfrm>
          </p:grpSpPr>
          <p:sp>
            <p:nvSpPr>
              <p:cNvPr id="5353" name="Google Shape;5353;p2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2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2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2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2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2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2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2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2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2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2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2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2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2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2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2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2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2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2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2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2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2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2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2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2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2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2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2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26"/>
            <p:cNvGrpSpPr/>
            <p:nvPr/>
          </p:nvGrpSpPr>
          <p:grpSpPr>
            <a:xfrm rot="-6750908">
              <a:off x="5152805" y="4673219"/>
              <a:ext cx="228579" cy="224718"/>
              <a:chOff x="5498309" y="2024680"/>
              <a:chExt cx="687583" cy="676047"/>
            </a:xfrm>
          </p:grpSpPr>
          <p:sp>
            <p:nvSpPr>
              <p:cNvPr id="5382" name="Google Shape;5382;p2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2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2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2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2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2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2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2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2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2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2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2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2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2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2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2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2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2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2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2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2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2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2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2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2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2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2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2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5410"/>
        <p:cNvGrpSpPr/>
        <p:nvPr/>
      </p:nvGrpSpPr>
      <p:grpSpPr>
        <a:xfrm>
          <a:off x="0" y="0"/>
          <a:ext cx="0" cy="0"/>
          <a:chOff x="0" y="0"/>
          <a:chExt cx="0" cy="0"/>
        </a:xfrm>
      </p:grpSpPr>
      <p:sp>
        <p:nvSpPr>
          <p:cNvPr id="5411" name="Google Shape;5411;p27"/>
          <p:cNvSpPr txBox="1">
            <a:spLocks noGrp="1"/>
          </p:cNvSpPr>
          <p:nvPr>
            <p:ph type="title" hasCustomPrompt="1"/>
          </p:nvPr>
        </p:nvSpPr>
        <p:spPr>
          <a:xfrm>
            <a:off x="2223600" y="666776"/>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412" name="Google Shape;5412;p27"/>
          <p:cNvSpPr txBox="1">
            <a:spLocks noGrp="1"/>
          </p:cNvSpPr>
          <p:nvPr>
            <p:ph type="subTitle" idx="1"/>
          </p:nvPr>
        </p:nvSpPr>
        <p:spPr>
          <a:xfrm>
            <a:off x="2223600" y="1289754"/>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5413" name="Google Shape;5413;p27"/>
          <p:cNvSpPr txBox="1">
            <a:spLocks noGrp="1"/>
          </p:cNvSpPr>
          <p:nvPr>
            <p:ph type="title" idx="2" hasCustomPrompt="1"/>
          </p:nvPr>
        </p:nvSpPr>
        <p:spPr>
          <a:xfrm>
            <a:off x="2223600" y="1960138"/>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414" name="Google Shape;5414;p27"/>
          <p:cNvSpPr txBox="1">
            <a:spLocks noGrp="1"/>
          </p:cNvSpPr>
          <p:nvPr>
            <p:ph type="subTitle" idx="3"/>
          </p:nvPr>
        </p:nvSpPr>
        <p:spPr>
          <a:xfrm>
            <a:off x="2223600" y="2587141"/>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5415" name="Google Shape;5415;p27"/>
          <p:cNvSpPr txBox="1">
            <a:spLocks noGrp="1"/>
          </p:cNvSpPr>
          <p:nvPr>
            <p:ph type="title" idx="4" hasCustomPrompt="1"/>
          </p:nvPr>
        </p:nvSpPr>
        <p:spPr>
          <a:xfrm>
            <a:off x="2223600" y="3246897"/>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416" name="Google Shape;5416;p27"/>
          <p:cNvSpPr txBox="1">
            <a:spLocks noGrp="1"/>
          </p:cNvSpPr>
          <p:nvPr>
            <p:ph type="subTitle" idx="5"/>
          </p:nvPr>
        </p:nvSpPr>
        <p:spPr>
          <a:xfrm>
            <a:off x="2223600" y="3877924"/>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5417" name="Google Shape;5417;p27"/>
          <p:cNvGrpSpPr/>
          <p:nvPr/>
        </p:nvGrpSpPr>
        <p:grpSpPr>
          <a:xfrm>
            <a:off x="147933" y="2694"/>
            <a:ext cx="8996072" cy="4931460"/>
            <a:chOff x="147933" y="2694"/>
            <a:chExt cx="8996072" cy="4931460"/>
          </a:xfrm>
        </p:grpSpPr>
        <p:grpSp>
          <p:nvGrpSpPr>
            <p:cNvPr id="5418" name="Google Shape;5418;p27"/>
            <p:cNvGrpSpPr/>
            <p:nvPr/>
          </p:nvGrpSpPr>
          <p:grpSpPr>
            <a:xfrm rot="10800000">
              <a:off x="7144518" y="409705"/>
              <a:ext cx="153675" cy="151096"/>
              <a:chOff x="5498309" y="2024680"/>
              <a:chExt cx="687583" cy="676047"/>
            </a:xfrm>
          </p:grpSpPr>
          <p:sp>
            <p:nvSpPr>
              <p:cNvPr id="5419" name="Google Shape;5419;p2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2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2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2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2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2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2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2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2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2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2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2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2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2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2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2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2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2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2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2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2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2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2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2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2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2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2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2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27"/>
            <p:cNvGrpSpPr/>
            <p:nvPr/>
          </p:nvGrpSpPr>
          <p:grpSpPr>
            <a:xfrm rot="-8668460">
              <a:off x="4734113" y="48187"/>
              <a:ext cx="228615" cy="224725"/>
              <a:chOff x="5498309" y="2024680"/>
              <a:chExt cx="687583" cy="676047"/>
            </a:xfrm>
          </p:grpSpPr>
          <p:sp>
            <p:nvSpPr>
              <p:cNvPr id="5448" name="Google Shape;5448;p2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2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2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2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2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2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2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2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2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2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2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2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2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2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2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2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2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2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2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2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2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2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2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2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2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2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2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2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27"/>
            <p:cNvGrpSpPr/>
            <p:nvPr/>
          </p:nvGrpSpPr>
          <p:grpSpPr>
            <a:xfrm rot="7093444">
              <a:off x="182163" y="3002741"/>
              <a:ext cx="201802" cy="198416"/>
              <a:chOff x="5498309" y="2024680"/>
              <a:chExt cx="687583" cy="676047"/>
            </a:xfrm>
          </p:grpSpPr>
          <p:sp>
            <p:nvSpPr>
              <p:cNvPr id="5477" name="Google Shape;5477;p2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2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2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2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2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2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2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2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2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2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2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2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2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2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2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2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2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2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2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2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2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2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2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2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2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27"/>
            <p:cNvGrpSpPr/>
            <p:nvPr/>
          </p:nvGrpSpPr>
          <p:grpSpPr>
            <a:xfrm rot="-9227423">
              <a:off x="540868" y="894897"/>
              <a:ext cx="153659" cy="151081"/>
              <a:chOff x="5498309" y="2024680"/>
              <a:chExt cx="687583" cy="676047"/>
            </a:xfrm>
          </p:grpSpPr>
          <p:sp>
            <p:nvSpPr>
              <p:cNvPr id="5506" name="Google Shape;5506;p2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2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2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2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2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2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2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2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2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2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2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2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2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2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2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2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2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2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2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2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2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2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2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2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2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2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2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2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27"/>
            <p:cNvGrpSpPr/>
            <p:nvPr/>
          </p:nvGrpSpPr>
          <p:grpSpPr>
            <a:xfrm rot="10800000">
              <a:off x="8990400" y="4068431"/>
              <a:ext cx="153606" cy="151029"/>
              <a:chOff x="5498309" y="2024680"/>
              <a:chExt cx="687583" cy="676047"/>
            </a:xfrm>
          </p:grpSpPr>
          <p:sp>
            <p:nvSpPr>
              <p:cNvPr id="5535" name="Google Shape;5535;p2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2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2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2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2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2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2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2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2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2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2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2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2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2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2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2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2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2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2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2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2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2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2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2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2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2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2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2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27"/>
            <p:cNvGrpSpPr/>
            <p:nvPr/>
          </p:nvGrpSpPr>
          <p:grpSpPr>
            <a:xfrm rot="-6750908">
              <a:off x="8429405" y="2197644"/>
              <a:ext cx="228579" cy="224718"/>
              <a:chOff x="5498309" y="2024680"/>
              <a:chExt cx="687583" cy="676047"/>
            </a:xfrm>
          </p:grpSpPr>
          <p:sp>
            <p:nvSpPr>
              <p:cNvPr id="5564" name="Google Shape;5564;p2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2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2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2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2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2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2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2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2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2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2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2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2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2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2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2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2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2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2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2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2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2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2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2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2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2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2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2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27"/>
            <p:cNvGrpSpPr/>
            <p:nvPr/>
          </p:nvGrpSpPr>
          <p:grpSpPr>
            <a:xfrm rot="-6750908">
              <a:off x="5152805" y="4673219"/>
              <a:ext cx="228579" cy="224718"/>
              <a:chOff x="5498309" y="2024680"/>
              <a:chExt cx="687583" cy="676047"/>
            </a:xfrm>
          </p:grpSpPr>
          <p:sp>
            <p:nvSpPr>
              <p:cNvPr id="5593" name="Google Shape;5593;p2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2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2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2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2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2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2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2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2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2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2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2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2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2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2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2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2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2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2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2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2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2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2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2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2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2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2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2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21" name="Google Shape;5621;p27"/>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27"/>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5623"/>
        <p:cNvGrpSpPr/>
        <p:nvPr/>
      </p:nvGrpSpPr>
      <p:grpSpPr>
        <a:xfrm>
          <a:off x="0" y="0"/>
          <a:ext cx="0" cy="0"/>
          <a:chOff x="0" y="0"/>
          <a:chExt cx="0" cy="0"/>
        </a:xfrm>
      </p:grpSpPr>
      <p:sp>
        <p:nvSpPr>
          <p:cNvPr id="5624" name="Google Shape;5624;p28"/>
          <p:cNvSpPr txBox="1">
            <a:spLocks noGrp="1"/>
          </p:cNvSpPr>
          <p:nvPr>
            <p:ph type="title" hasCustomPrompt="1"/>
          </p:nvPr>
        </p:nvSpPr>
        <p:spPr>
          <a:xfrm>
            <a:off x="1325650" y="1962150"/>
            <a:ext cx="13989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625" name="Google Shape;5625;p28"/>
          <p:cNvSpPr txBox="1">
            <a:spLocks noGrp="1"/>
          </p:cNvSpPr>
          <p:nvPr>
            <p:ph type="subTitle" idx="1"/>
          </p:nvPr>
        </p:nvSpPr>
        <p:spPr>
          <a:xfrm>
            <a:off x="938500" y="3552975"/>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5626" name="Google Shape;5626;p28"/>
          <p:cNvSpPr txBox="1">
            <a:spLocks noGrp="1"/>
          </p:cNvSpPr>
          <p:nvPr>
            <p:ph type="subTitle" idx="2"/>
          </p:nvPr>
        </p:nvSpPr>
        <p:spPr>
          <a:xfrm>
            <a:off x="938500" y="31209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latin typeface="RocknRoll One"/>
                <a:ea typeface="RocknRoll One"/>
                <a:cs typeface="RocknRoll One"/>
                <a:sym typeface="RocknRoll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627" name="Google Shape;5627;p28"/>
          <p:cNvSpPr txBox="1">
            <a:spLocks noGrp="1"/>
          </p:cNvSpPr>
          <p:nvPr>
            <p:ph type="title" idx="3" hasCustomPrompt="1"/>
          </p:nvPr>
        </p:nvSpPr>
        <p:spPr>
          <a:xfrm>
            <a:off x="3873100" y="19621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2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628" name="Google Shape;5628;p28"/>
          <p:cNvSpPr txBox="1">
            <a:spLocks noGrp="1"/>
          </p:cNvSpPr>
          <p:nvPr>
            <p:ph type="subTitle" idx="4"/>
          </p:nvPr>
        </p:nvSpPr>
        <p:spPr>
          <a:xfrm>
            <a:off x="3485400" y="3552975"/>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5629" name="Google Shape;5629;p28"/>
          <p:cNvSpPr txBox="1">
            <a:spLocks noGrp="1"/>
          </p:cNvSpPr>
          <p:nvPr>
            <p:ph type="subTitle" idx="5"/>
          </p:nvPr>
        </p:nvSpPr>
        <p:spPr>
          <a:xfrm>
            <a:off x="3485400" y="31209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latin typeface="RocknRoll One"/>
                <a:ea typeface="RocknRoll One"/>
                <a:cs typeface="RocknRoll One"/>
                <a:sym typeface="RocknRoll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630" name="Google Shape;5630;p28"/>
          <p:cNvSpPr txBox="1">
            <a:spLocks noGrp="1"/>
          </p:cNvSpPr>
          <p:nvPr>
            <p:ph type="title" idx="6" hasCustomPrompt="1"/>
          </p:nvPr>
        </p:nvSpPr>
        <p:spPr>
          <a:xfrm>
            <a:off x="6417675" y="19621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2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631" name="Google Shape;5631;p28"/>
          <p:cNvSpPr txBox="1">
            <a:spLocks noGrp="1"/>
          </p:cNvSpPr>
          <p:nvPr>
            <p:ph type="subTitle" idx="7"/>
          </p:nvPr>
        </p:nvSpPr>
        <p:spPr>
          <a:xfrm>
            <a:off x="6032300" y="3552975"/>
            <a:ext cx="2173200" cy="75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5632" name="Google Shape;5632;p28"/>
          <p:cNvSpPr txBox="1">
            <a:spLocks noGrp="1"/>
          </p:cNvSpPr>
          <p:nvPr>
            <p:ph type="subTitle" idx="8"/>
          </p:nvPr>
        </p:nvSpPr>
        <p:spPr>
          <a:xfrm>
            <a:off x="6032300" y="3120900"/>
            <a:ext cx="2173200" cy="440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a:latin typeface="RocknRoll One"/>
                <a:ea typeface="RocknRoll One"/>
                <a:cs typeface="RocknRoll One"/>
                <a:sym typeface="RocknRoll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5633" name="Google Shape;5633;p28"/>
          <p:cNvGrpSpPr/>
          <p:nvPr/>
        </p:nvGrpSpPr>
        <p:grpSpPr>
          <a:xfrm>
            <a:off x="113183" y="50256"/>
            <a:ext cx="9030822" cy="4883897"/>
            <a:chOff x="113183" y="50256"/>
            <a:chExt cx="9030822" cy="4883897"/>
          </a:xfrm>
        </p:grpSpPr>
        <p:grpSp>
          <p:nvGrpSpPr>
            <p:cNvPr id="5634" name="Google Shape;5634;p28"/>
            <p:cNvGrpSpPr/>
            <p:nvPr/>
          </p:nvGrpSpPr>
          <p:grpSpPr>
            <a:xfrm rot="8668460" flipH="1">
              <a:off x="6023435" y="95750"/>
              <a:ext cx="228615" cy="224725"/>
              <a:chOff x="5498309" y="2024680"/>
              <a:chExt cx="687583" cy="676047"/>
            </a:xfrm>
          </p:grpSpPr>
          <p:sp>
            <p:nvSpPr>
              <p:cNvPr id="5635" name="Google Shape;5635;p2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2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2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2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2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2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2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2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2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2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2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2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2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2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2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2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2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2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2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2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2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2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2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2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2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2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2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2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28"/>
            <p:cNvGrpSpPr/>
            <p:nvPr/>
          </p:nvGrpSpPr>
          <p:grpSpPr>
            <a:xfrm rot="10800000" flipH="1">
              <a:off x="113183" y="132606"/>
              <a:ext cx="153606" cy="151029"/>
              <a:chOff x="5498309" y="2024680"/>
              <a:chExt cx="687583" cy="676047"/>
            </a:xfrm>
          </p:grpSpPr>
          <p:sp>
            <p:nvSpPr>
              <p:cNvPr id="5664" name="Google Shape;5664;p2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2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2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2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2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2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2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2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2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2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2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2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2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2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2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2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2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2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2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2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2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2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2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2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2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2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2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2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28"/>
            <p:cNvGrpSpPr/>
            <p:nvPr/>
          </p:nvGrpSpPr>
          <p:grpSpPr>
            <a:xfrm rot="10800000" flipH="1">
              <a:off x="1948259" y="365980"/>
              <a:ext cx="153675" cy="151096"/>
              <a:chOff x="5498309" y="2024680"/>
              <a:chExt cx="687583" cy="676047"/>
            </a:xfrm>
          </p:grpSpPr>
          <p:sp>
            <p:nvSpPr>
              <p:cNvPr id="5693" name="Google Shape;5693;p2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2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2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2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2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2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2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2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2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2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2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2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2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2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2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2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2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2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2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2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2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2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2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2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2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2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2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2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28"/>
            <p:cNvGrpSpPr/>
            <p:nvPr/>
          </p:nvGrpSpPr>
          <p:grpSpPr>
            <a:xfrm rot="9227423" flipH="1">
              <a:off x="8597412" y="894897"/>
              <a:ext cx="153659" cy="151081"/>
              <a:chOff x="5498309" y="2024680"/>
              <a:chExt cx="687583" cy="676047"/>
            </a:xfrm>
          </p:grpSpPr>
          <p:sp>
            <p:nvSpPr>
              <p:cNvPr id="5722" name="Google Shape;5722;p2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2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2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2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2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2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2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2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2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2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2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2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2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2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2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2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2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2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2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2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2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2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2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2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2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2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2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2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28"/>
            <p:cNvGrpSpPr/>
            <p:nvPr/>
          </p:nvGrpSpPr>
          <p:grpSpPr>
            <a:xfrm rot="6750908" flipH="1">
              <a:off x="633955" y="2197644"/>
              <a:ext cx="228579" cy="224718"/>
              <a:chOff x="5498309" y="2024680"/>
              <a:chExt cx="687583" cy="676047"/>
            </a:xfrm>
          </p:grpSpPr>
          <p:sp>
            <p:nvSpPr>
              <p:cNvPr id="5751" name="Google Shape;5751;p2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2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2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2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2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2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2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2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2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2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2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2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2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2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2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2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2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2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2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2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2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2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2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2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2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2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2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2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28"/>
            <p:cNvGrpSpPr/>
            <p:nvPr/>
          </p:nvGrpSpPr>
          <p:grpSpPr>
            <a:xfrm rot="-7093444" flipH="1">
              <a:off x="8907973" y="3002741"/>
              <a:ext cx="201802" cy="198416"/>
              <a:chOff x="5498309" y="2024680"/>
              <a:chExt cx="687583" cy="676047"/>
            </a:xfrm>
          </p:grpSpPr>
          <p:sp>
            <p:nvSpPr>
              <p:cNvPr id="5780" name="Google Shape;5780;p2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2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2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2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2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2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2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2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2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2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2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2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2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2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2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2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2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2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2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2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2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2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2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2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2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2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2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2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28"/>
            <p:cNvGrpSpPr/>
            <p:nvPr/>
          </p:nvGrpSpPr>
          <p:grpSpPr>
            <a:xfrm rot="6750908" flipH="1">
              <a:off x="3910555" y="4673219"/>
              <a:ext cx="228579" cy="224718"/>
              <a:chOff x="5498309" y="2024680"/>
              <a:chExt cx="687583" cy="676047"/>
            </a:xfrm>
          </p:grpSpPr>
          <p:sp>
            <p:nvSpPr>
              <p:cNvPr id="5809" name="Google Shape;5809;p2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2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2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2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2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2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2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2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2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2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2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2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2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2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2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2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2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2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2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2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2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2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2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2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2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2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2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2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37" name="Google Shape;5837;p28"/>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28"/>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28"/>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2">
  <p:cSld name="CUSTOM_8_1_1">
    <p:spTree>
      <p:nvGrpSpPr>
        <p:cNvPr id="1" name="Shape 5840"/>
        <p:cNvGrpSpPr/>
        <p:nvPr/>
      </p:nvGrpSpPr>
      <p:grpSpPr>
        <a:xfrm>
          <a:off x="0" y="0"/>
          <a:ext cx="0" cy="0"/>
          <a:chOff x="0" y="0"/>
          <a:chExt cx="0" cy="0"/>
        </a:xfrm>
      </p:grpSpPr>
      <p:sp>
        <p:nvSpPr>
          <p:cNvPr id="5841" name="Google Shape;5841;p29"/>
          <p:cNvSpPr txBox="1">
            <a:spLocks noGrp="1"/>
          </p:cNvSpPr>
          <p:nvPr>
            <p:ph type="title" hasCustomPrompt="1"/>
          </p:nvPr>
        </p:nvSpPr>
        <p:spPr>
          <a:xfrm>
            <a:off x="714288" y="2868928"/>
            <a:ext cx="1932900" cy="468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31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5842" name="Google Shape;5842;p29"/>
          <p:cNvSpPr txBox="1">
            <a:spLocks noGrp="1"/>
          </p:cNvSpPr>
          <p:nvPr>
            <p:ph type="subTitle" idx="1"/>
          </p:nvPr>
        </p:nvSpPr>
        <p:spPr>
          <a:xfrm>
            <a:off x="714288" y="3424704"/>
            <a:ext cx="1932900" cy="53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43" name="Google Shape;5843;p29"/>
          <p:cNvSpPr txBox="1">
            <a:spLocks noGrp="1"/>
          </p:cNvSpPr>
          <p:nvPr>
            <p:ph type="title" idx="2" hasCustomPrompt="1"/>
          </p:nvPr>
        </p:nvSpPr>
        <p:spPr>
          <a:xfrm>
            <a:off x="2641788" y="2868928"/>
            <a:ext cx="1932900" cy="468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31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5844" name="Google Shape;5844;p29"/>
          <p:cNvSpPr txBox="1">
            <a:spLocks noGrp="1"/>
          </p:cNvSpPr>
          <p:nvPr>
            <p:ph type="subTitle" idx="3"/>
          </p:nvPr>
        </p:nvSpPr>
        <p:spPr>
          <a:xfrm>
            <a:off x="2641788" y="3424704"/>
            <a:ext cx="1932900" cy="53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45" name="Google Shape;5845;p29"/>
          <p:cNvSpPr txBox="1">
            <a:spLocks noGrp="1"/>
          </p:cNvSpPr>
          <p:nvPr>
            <p:ph type="title" idx="4" hasCustomPrompt="1"/>
          </p:nvPr>
        </p:nvSpPr>
        <p:spPr>
          <a:xfrm>
            <a:off x="4569288" y="2868928"/>
            <a:ext cx="1932900" cy="468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31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5846" name="Google Shape;5846;p29"/>
          <p:cNvSpPr txBox="1">
            <a:spLocks noGrp="1"/>
          </p:cNvSpPr>
          <p:nvPr>
            <p:ph type="subTitle" idx="5"/>
          </p:nvPr>
        </p:nvSpPr>
        <p:spPr>
          <a:xfrm>
            <a:off x="4569288" y="3424704"/>
            <a:ext cx="1932900" cy="53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47" name="Google Shape;5847;p29"/>
          <p:cNvSpPr txBox="1">
            <a:spLocks noGrp="1"/>
          </p:cNvSpPr>
          <p:nvPr>
            <p:ph type="title" idx="6" hasCustomPrompt="1"/>
          </p:nvPr>
        </p:nvSpPr>
        <p:spPr>
          <a:xfrm>
            <a:off x="6496788" y="2868928"/>
            <a:ext cx="1932900" cy="4680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600"/>
              <a:buNone/>
              <a:defRPr sz="31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5848" name="Google Shape;5848;p29"/>
          <p:cNvSpPr txBox="1">
            <a:spLocks noGrp="1"/>
          </p:cNvSpPr>
          <p:nvPr>
            <p:ph type="subTitle" idx="7"/>
          </p:nvPr>
        </p:nvSpPr>
        <p:spPr>
          <a:xfrm>
            <a:off x="6496788" y="3424704"/>
            <a:ext cx="1932900" cy="53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49" name="Google Shape;5849;p29"/>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29"/>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29"/>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29"/>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3" name="Google Shape;5853;p29"/>
          <p:cNvGrpSpPr/>
          <p:nvPr/>
        </p:nvGrpSpPr>
        <p:grpSpPr>
          <a:xfrm>
            <a:off x="147933" y="2694"/>
            <a:ext cx="8996072" cy="4931460"/>
            <a:chOff x="147933" y="2694"/>
            <a:chExt cx="8996072" cy="4931460"/>
          </a:xfrm>
        </p:grpSpPr>
        <p:grpSp>
          <p:nvGrpSpPr>
            <p:cNvPr id="5854" name="Google Shape;5854;p29"/>
            <p:cNvGrpSpPr/>
            <p:nvPr/>
          </p:nvGrpSpPr>
          <p:grpSpPr>
            <a:xfrm rot="10800000">
              <a:off x="7144518" y="409705"/>
              <a:ext cx="153675" cy="151096"/>
              <a:chOff x="5498309" y="2024680"/>
              <a:chExt cx="687583" cy="676047"/>
            </a:xfrm>
          </p:grpSpPr>
          <p:sp>
            <p:nvSpPr>
              <p:cNvPr id="5855" name="Google Shape;5855;p2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2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2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2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2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2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2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2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2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2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2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2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2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2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2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2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2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2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2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2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2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2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2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2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2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2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2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2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29"/>
            <p:cNvGrpSpPr/>
            <p:nvPr/>
          </p:nvGrpSpPr>
          <p:grpSpPr>
            <a:xfrm rot="-8668460">
              <a:off x="4734113" y="48187"/>
              <a:ext cx="228615" cy="224725"/>
              <a:chOff x="5498309" y="2024680"/>
              <a:chExt cx="687583" cy="676047"/>
            </a:xfrm>
          </p:grpSpPr>
          <p:sp>
            <p:nvSpPr>
              <p:cNvPr id="5884" name="Google Shape;5884;p2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2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2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2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2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2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2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2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2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2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2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2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2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2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2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2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2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2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2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2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2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2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2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2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2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2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2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2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29"/>
            <p:cNvGrpSpPr/>
            <p:nvPr/>
          </p:nvGrpSpPr>
          <p:grpSpPr>
            <a:xfrm rot="7093444">
              <a:off x="182163" y="3002741"/>
              <a:ext cx="201802" cy="198416"/>
              <a:chOff x="5498309" y="2024680"/>
              <a:chExt cx="687583" cy="676047"/>
            </a:xfrm>
          </p:grpSpPr>
          <p:sp>
            <p:nvSpPr>
              <p:cNvPr id="5913" name="Google Shape;5913;p2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2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2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2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2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2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2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2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2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2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2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2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2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2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2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2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2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2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2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2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2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2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2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2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2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2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2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2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29"/>
            <p:cNvGrpSpPr/>
            <p:nvPr/>
          </p:nvGrpSpPr>
          <p:grpSpPr>
            <a:xfrm rot="-9227423">
              <a:off x="540868" y="894897"/>
              <a:ext cx="153659" cy="151081"/>
              <a:chOff x="5498309" y="2024680"/>
              <a:chExt cx="687583" cy="676047"/>
            </a:xfrm>
          </p:grpSpPr>
          <p:sp>
            <p:nvSpPr>
              <p:cNvPr id="5942" name="Google Shape;5942;p2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2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2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2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2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2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2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2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2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2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2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2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2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2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2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2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2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2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2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2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2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2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2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2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2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2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2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2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29"/>
            <p:cNvGrpSpPr/>
            <p:nvPr/>
          </p:nvGrpSpPr>
          <p:grpSpPr>
            <a:xfrm rot="10800000">
              <a:off x="8990400" y="4068431"/>
              <a:ext cx="153606" cy="151029"/>
              <a:chOff x="5498309" y="2024680"/>
              <a:chExt cx="687583" cy="676047"/>
            </a:xfrm>
          </p:grpSpPr>
          <p:sp>
            <p:nvSpPr>
              <p:cNvPr id="5971" name="Google Shape;5971;p2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2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2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2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2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2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2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2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2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2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2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2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2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2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2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2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2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2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2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2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2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2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2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2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2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2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2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2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9" name="Google Shape;5999;p29"/>
            <p:cNvGrpSpPr/>
            <p:nvPr/>
          </p:nvGrpSpPr>
          <p:grpSpPr>
            <a:xfrm rot="-6750908">
              <a:off x="8429405" y="2197644"/>
              <a:ext cx="228579" cy="224718"/>
              <a:chOff x="5498309" y="2024680"/>
              <a:chExt cx="687583" cy="676047"/>
            </a:xfrm>
          </p:grpSpPr>
          <p:sp>
            <p:nvSpPr>
              <p:cNvPr id="6000" name="Google Shape;6000;p2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2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2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2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2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2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2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2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2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2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2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2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2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2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2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2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2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2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2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2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2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2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2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2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2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2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2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2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29"/>
            <p:cNvGrpSpPr/>
            <p:nvPr/>
          </p:nvGrpSpPr>
          <p:grpSpPr>
            <a:xfrm rot="-6750908">
              <a:off x="5152805" y="4673219"/>
              <a:ext cx="228579" cy="224718"/>
              <a:chOff x="5498309" y="2024680"/>
              <a:chExt cx="687583" cy="676047"/>
            </a:xfrm>
          </p:grpSpPr>
          <p:sp>
            <p:nvSpPr>
              <p:cNvPr id="6029" name="Google Shape;6029;p2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2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2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2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2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2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2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2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2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2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2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2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2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2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2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2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2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2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2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2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2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2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2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2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2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2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2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2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057"/>
        <p:cNvGrpSpPr/>
        <p:nvPr/>
      </p:nvGrpSpPr>
      <p:grpSpPr>
        <a:xfrm>
          <a:off x="0" y="0"/>
          <a:ext cx="0" cy="0"/>
          <a:chOff x="0" y="0"/>
          <a:chExt cx="0" cy="0"/>
        </a:xfrm>
      </p:grpSpPr>
      <p:sp>
        <p:nvSpPr>
          <p:cNvPr id="6058" name="Google Shape;6058;p30"/>
          <p:cNvSpPr txBox="1">
            <a:spLocks noGrp="1"/>
          </p:cNvSpPr>
          <p:nvPr>
            <p:ph type="title"/>
          </p:nvPr>
        </p:nvSpPr>
        <p:spPr>
          <a:xfrm>
            <a:off x="1628750" y="396291"/>
            <a:ext cx="5886600" cy="1400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059" name="Google Shape;6059;p30"/>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6060" name="Google Shape;6060;p30"/>
          <p:cNvSpPr txBox="1"/>
          <p:nvPr/>
        </p:nvSpPr>
        <p:spPr>
          <a:xfrm>
            <a:off x="2099100" y="3714215"/>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lt1"/>
                </a:solidFill>
                <a:latin typeface="Albert Sans"/>
                <a:ea typeface="Albert Sans"/>
                <a:cs typeface="Albert Sans"/>
                <a:sym typeface="Albert Sans"/>
              </a:rPr>
              <a:t>CREDITS:</a:t>
            </a:r>
            <a:r>
              <a:rPr lang="en" sz="1200">
                <a:solidFill>
                  <a:schemeClr val="lt1"/>
                </a:solidFill>
                <a:latin typeface="Albert Sans"/>
                <a:ea typeface="Albert Sans"/>
                <a:cs typeface="Albert Sans"/>
                <a:sym typeface="Albert Sans"/>
              </a:rPr>
              <a:t> </a:t>
            </a:r>
            <a:r>
              <a:rPr lang="en" sz="1200">
                <a:solidFill>
                  <a:schemeClr val="lt1"/>
                </a:solidFill>
                <a:latin typeface="Albert Sans Medium"/>
                <a:ea typeface="Albert Sans Medium"/>
                <a:cs typeface="Albert Sans Medium"/>
                <a:sym typeface="Albert Sans Medium"/>
              </a:rPr>
              <a:t>This presentation template was created by</a:t>
            </a:r>
            <a:r>
              <a:rPr lang="en" sz="1200">
                <a:solidFill>
                  <a:schemeClr val="lt1"/>
                </a:solidFill>
                <a:latin typeface="Albert Sans"/>
                <a:ea typeface="Albert Sans"/>
                <a:cs typeface="Albert Sans"/>
                <a:sym typeface="Albert Sans"/>
              </a:rPr>
              <a:t> </a:t>
            </a:r>
            <a:r>
              <a:rPr lang="en" sz="1200" b="1" u="sng">
                <a:solidFill>
                  <a:schemeClr val="lt1"/>
                </a:solidFill>
                <a:latin typeface="Albert Sans"/>
                <a:ea typeface="Albert Sans"/>
                <a:cs typeface="Albert Sans"/>
                <a:sym typeface="Albert Sans"/>
                <a:hlinkClick r:id="rId2">
                  <a:extLst>
                    <a:ext uri="{A12FA001-AC4F-418D-AE19-62706E023703}">
                      <ahyp:hlinkClr xmlns:ahyp="http://schemas.microsoft.com/office/drawing/2018/hyperlinkcolor" val="tx"/>
                    </a:ext>
                  </a:extLst>
                </a:hlinkClick>
              </a:rPr>
              <a:t>Slidesgo</a:t>
            </a:r>
            <a:r>
              <a:rPr lang="en" sz="1200">
                <a:solidFill>
                  <a:schemeClr val="lt1"/>
                </a:solidFill>
                <a:latin typeface="Albert Sans"/>
                <a:ea typeface="Albert Sans"/>
                <a:cs typeface="Albert Sans"/>
                <a:sym typeface="Albert Sans"/>
              </a:rPr>
              <a:t>, </a:t>
            </a:r>
            <a:r>
              <a:rPr lang="en" sz="1200">
                <a:solidFill>
                  <a:schemeClr val="lt1"/>
                </a:solidFill>
                <a:latin typeface="Albert Sans Medium"/>
                <a:ea typeface="Albert Sans Medium"/>
                <a:cs typeface="Albert Sans Medium"/>
                <a:sym typeface="Albert Sans Medium"/>
              </a:rPr>
              <a:t>and includes icons by</a:t>
            </a:r>
            <a:r>
              <a:rPr lang="en" sz="1200">
                <a:solidFill>
                  <a:schemeClr val="lt1"/>
                </a:solidFill>
                <a:latin typeface="Albert Sans"/>
                <a:ea typeface="Albert Sans"/>
                <a:cs typeface="Albert Sans"/>
                <a:sym typeface="Albert Sans"/>
              </a:rPr>
              <a:t> </a:t>
            </a:r>
            <a:r>
              <a:rPr lang="en" sz="1200" b="1" u="sng">
                <a:solidFill>
                  <a:schemeClr val="lt1"/>
                </a:solid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Flaticon</a:t>
            </a:r>
            <a:r>
              <a:rPr lang="en" sz="1200">
                <a:solidFill>
                  <a:schemeClr val="lt1"/>
                </a:solidFill>
                <a:latin typeface="Albert Sans"/>
                <a:ea typeface="Albert Sans"/>
                <a:cs typeface="Albert Sans"/>
                <a:sym typeface="Albert Sans"/>
              </a:rPr>
              <a:t>,</a:t>
            </a:r>
            <a:r>
              <a:rPr lang="en" sz="1200">
                <a:solidFill>
                  <a:schemeClr val="lt1"/>
                </a:solidFill>
                <a:latin typeface="Albert Sans Medium"/>
                <a:ea typeface="Albert Sans Medium"/>
                <a:cs typeface="Albert Sans Medium"/>
                <a:sym typeface="Albert Sans Medium"/>
              </a:rPr>
              <a:t> and infographics &amp; images by</a:t>
            </a:r>
            <a:r>
              <a:rPr lang="en" sz="1200">
                <a:solidFill>
                  <a:schemeClr val="lt1"/>
                </a:solidFill>
                <a:latin typeface="Albert Sans"/>
                <a:ea typeface="Albert Sans"/>
                <a:cs typeface="Albert Sans"/>
                <a:sym typeface="Albert Sans"/>
              </a:rPr>
              <a:t> </a:t>
            </a:r>
            <a:r>
              <a:rPr lang="en" sz="1200" b="1" u="sng">
                <a:solidFill>
                  <a:schemeClr val="lt1"/>
                </a:solid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Freepik</a:t>
            </a:r>
            <a:r>
              <a:rPr lang="en" sz="1200" u="sng">
                <a:solidFill>
                  <a:schemeClr val="lt1"/>
                </a:solidFill>
                <a:latin typeface="Albert Sans"/>
                <a:ea typeface="Albert Sans"/>
                <a:cs typeface="Albert Sans"/>
                <a:sym typeface="Albert Sans"/>
              </a:rPr>
              <a:t> </a:t>
            </a:r>
            <a:endParaRPr sz="1200" b="1" u="sng">
              <a:solidFill>
                <a:schemeClr val="lt1"/>
              </a:solidFill>
              <a:latin typeface="Albert Sans"/>
              <a:ea typeface="Albert Sans"/>
              <a:cs typeface="Albert Sans"/>
              <a:sym typeface="Albert Sans"/>
            </a:endParaRPr>
          </a:p>
        </p:txBody>
      </p:sp>
      <p:grpSp>
        <p:nvGrpSpPr>
          <p:cNvPr id="6061" name="Google Shape;6061;p30"/>
          <p:cNvGrpSpPr/>
          <p:nvPr/>
        </p:nvGrpSpPr>
        <p:grpSpPr>
          <a:xfrm>
            <a:off x="52124" y="-52410"/>
            <a:ext cx="775408" cy="1820941"/>
            <a:chOff x="4759908" y="178222"/>
            <a:chExt cx="405675" cy="952674"/>
          </a:xfrm>
        </p:grpSpPr>
        <p:sp>
          <p:nvSpPr>
            <p:cNvPr id="6062" name="Google Shape;6062;p30"/>
            <p:cNvSpPr/>
            <p:nvPr/>
          </p:nvSpPr>
          <p:spPr>
            <a:xfrm>
              <a:off x="4904460" y="818921"/>
              <a:ext cx="112972" cy="128577"/>
            </a:xfrm>
            <a:custGeom>
              <a:avLst/>
              <a:gdLst/>
              <a:ahLst/>
              <a:cxnLst/>
              <a:rect l="l" t="t" r="r" b="b"/>
              <a:pathLst>
                <a:path w="3359" h="3823" extrusionOk="0">
                  <a:moveTo>
                    <a:pt x="1679" y="572"/>
                  </a:moveTo>
                  <a:cubicBezTo>
                    <a:pt x="1727" y="703"/>
                    <a:pt x="1787" y="858"/>
                    <a:pt x="1846" y="1013"/>
                  </a:cubicBezTo>
                  <a:cubicBezTo>
                    <a:pt x="1787" y="1049"/>
                    <a:pt x="1727" y="1084"/>
                    <a:pt x="1679" y="1132"/>
                  </a:cubicBezTo>
                  <a:cubicBezTo>
                    <a:pt x="1632" y="1084"/>
                    <a:pt x="1584" y="1049"/>
                    <a:pt x="1513" y="1013"/>
                  </a:cubicBezTo>
                  <a:cubicBezTo>
                    <a:pt x="1584" y="858"/>
                    <a:pt x="1632" y="703"/>
                    <a:pt x="1679" y="572"/>
                  </a:cubicBezTo>
                  <a:close/>
                  <a:moveTo>
                    <a:pt x="757" y="1068"/>
                  </a:moveTo>
                  <a:cubicBezTo>
                    <a:pt x="913" y="1068"/>
                    <a:pt x="1056" y="1089"/>
                    <a:pt x="1179" y="1132"/>
                  </a:cubicBezTo>
                  <a:cubicBezTo>
                    <a:pt x="1001" y="1489"/>
                    <a:pt x="822" y="1751"/>
                    <a:pt x="679" y="1751"/>
                  </a:cubicBezTo>
                  <a:cubicBezTo>
                    <a:pt x="644" y="1751"/>
                    <a:pt x="477" y="1703"/>
                    <a:pt x="298" y="1120"/>
                  </a:cubicBezTo>
                  <a:cubicBezTo>
                    <a:pt x="459" y="1086"/>
                    <a:pt x="613" y="1068"/>
                    <a:pt x="757" y="1068"/>
                  </a:cubicBezTo>
                  <a:close/>
                  <a:moveTo>
                    <a:pt x="2606" y="1068"/>
                  </a:moveTo>
                  <a:cubicBezTo>
                    <a:pt x="2748" y="1068"/>
                    <a:pt x="2900" y="1086"/>
                    <a:pt x="3061" y="1120"/>
                  </a:cubicBezTo>
                  <a:cubicBezTo>
                    <a:pt x="2882" y="1703"/>
                    <a:pt x="2727" y="1751"/>
                    <a:pt x="2680" y="1751"/>
                  </a:cubicBezTo>
                  <a:cubicBezTo>
                    <a:pt x="2537" y="1751"/>
                    <a:pt x="2358" y="1489"/>
                    <a:pt x="2180" y="1132"/>
                  </a:cubicBezTo>
                  <a:cubicBezTo>
                    <a:pt x="2309" y="1089"/>
                    <a:pt x="2452" y="1068"/>
                    <a:pt x="2606" y="1068"/>
                  </a:cubicBezTo>
                  <a:close/>
                  <a:moveTo>
                    <a:pt x="1679" y="1537"/>
                  </a:moveTo>
                  <a:cubicBezTo>
                    <a:pt x="1810" y="1775"/>
                    <a:pt x="1810" y="2061"/>
                    <a:pt x="1679" y="2287"/>
                  </a:cubicBezTo>
                  <a:cubicBezTo>
                    <a:pt x="1549" y="2061"/>
                    <a:pt x="1549" y="1775"/>
                    <a:pt x="1679" y="1537"/>
                  </a:cubicBezTo>
                  <a:close/>
                  <a:moveTo>
                    <a:pt x="1406" y="1251"/>
                  </a:moveTo>
                  <a:cubicBezTo>
                    <a:pt x="1441" y="1275"/>
                    <a:pt x="1477" y="1299"/>
                    <a:pt x="1513" y="1322"/>
                  </a:cubicBezTo>
                  <a:cubicBezTo>
                    <a:pt x="1263" y="1680"/>
                    <a:pt x="1263" y="2156"/>
                    <a:pt x="1513" y="2501"/>
                  </a:cubicBezTo>
                  <a:cubicBezTo>
                    <a:pt x="1477" y="2537"/>
                    <a:pt x="1441" y="2561"/>
                    <a:pt x="1406" y="2585"/>
                  </a:cubicBezTo>
                  <a:cubicBezTo>
                    <a:pt x="1275" y="2299"/>
                    <a:pt x="1120" y="2049"/>
                    <a:pt x="929" y="1918"/>
                  </a:cubicBezTo>
                  <a:cubicBezTo>
                    <a:pt x="1120" y="1787"/>
                    <a:pt x="1275" y="1525"/>
                    <a:pt x="1406" y="1251"/>
                  </a:cubicBezTo>
                  <a:close/>
                  <a:moveTo>
                    <a:pt x="1953" y="1251"/>
                  </a:moveTo>
                  <a:cubicBezTo>
                    <a:pt x="2084" y="1525"/>
                    <a:pt x="2251" y="1787"/>
                    <a:pt x="2430" y="1918"/>
                  </a:cubicBezTo>
                  <a:cubicBezTo>
                    <a:pt x="2251" y="2049"/>
                    <a:pt x="2084" y="2299"/>
                    <a:pt x="1953" y="2585"/>
                  </a:cubicBezTo>
                  <a:cubicBezTo>
                    <a:pt x="1918" y="2561"/>
                    <a:pt x="1882" y="2537"/>
                    <a:pt x="1846" y="2501"/>
                  </a:cubicBezTo>
                  <a:cubicBezTo>
                    <a:pt x="2096" y="2156"/>
                    <a:pt x="2096" y="1680"/>
                    <a:pt x="1846" y="1322"/>
                  </a:cubicBezTo>
                  <a:cubicBezTo>
                    <a:pt x="1882" y="1299"/>
                    <a:pt x="1918" y="1275"/>
                    <a:pt x="1953" y="1251"/>
                  </a:cubicBezTo>
                  <a:close/>
                  <a:moveTo>
                    <a:pt x="691" y="2084"/>
                  </a:moveTo>
                  <a:cubicBezTo>
                    <a:pt x="822" y="2084"/>
                    <a:pt x="1001" y="2334"/>
                    <a:pt x="1179" y="2692"/>
                  </a:cubicBezTo>
                  <a:cubicBezTo>
                    <a:pt x="1040" y="2738"/>
                    <a:pt x="886" y="2762"/>
                    <a:pt x="719" y="2762"/>
                  </a:cubicBezTo>
                  <a:cubicBezTo>
                    <a:pt x="586" y="2762"/>
                    <a:pt x="446" y="2747"/>
                    <a:pt x="298" y="2715"/>
                  </a:cubicBezTo>
                  <a:cubicBezTo>
                    <a:pt x="477" y="2132"/>
                    <a:pt x="644" y="2084"/>
                    <a:pt x="691" y="2084"/>
                  </a:cubicBezTo>
                  <a:close/>
                  <a:moveTo>
                    <a:pt x="2680" y="2084"/>
                  </a:moveTo>
                  <a:cubicBezTo>
                    <a:pt x="2727" y="2084"/>
                    <a:pt x="2882" y="2132"/>
                    <a:pt x="3061" y="2715"/>
                  </a:cubicBezTo>
                  <a:cubicBezTo>
                    <a:pt x="2913" y="2747"/>
                    <a:pt x="2773" y="2762"/>
                    <a:pt x="2640" y="2762"/>
                  </a:cubicBezTo>
                  <a:cubicBezTo>
                    <a:pt x="2473" y="2762"/>
                    <a:pt x="2319" y="2738"/>
                    <a:pt x="2180" y="2692"/>
                  </a:cubicBezTo>
                  <a:cubicBezTo>
                    <a:pt x="2358" y="2334"/>
                    <a:pt x="2537" y="2084"/>
                    <a:pt x="2680" y="2084"/>
                  </a:cubicBezTo>
                  <a:close/>
                  <a:moveTo>
                    <a:pt x="1679" y="2704"/>
                  </a:moveTo>
                  <a:cubicBezTo>
                    <a:pt x="1727" y="2739"/>
                    <a:pt x="1787" y="2787"/>
                    <a:pt x="1846" y="2823"/>
                  </a:cubicBezTo>
                  <a:cubicBezTo>
                    <a:pt x="1787" y="2977"/>
                    <a:pt x="1727" y="3132"/>
                    <a:pt x="1679" y="3263"/>
                  </a:cubicBezTo>
                  <a:cubicBezTo>
                    <a:pt x="1632" y="3132"/>
                    <a:pt x="1584" y="2977"/>
                    <a:pt x="1513" y="2823"/>
                  </a:cubicBezTo>
                  <a:cubicBezTo>
                    <a:pt x="1584" y="2775"/>
                    <a:pt x="1632" y="2739"/>
                    <a:pt x="1679" y="2704"/>
                  </a:cubicBezTo>
                  <a:close/>
                  <a:moveTo>
                    <a:pt x="1679" y="1"/>
                  </a:moveTo>
                  <a:cubicBezTo>
                    <a:pt x="1620" y="1"/>
                    <a:pt x="1572" y="37"/>
                    <a:pt x="1549" y="96"/>
                  </a:cubicBezTo>
                  <a:cubicBezTo>
                    <a:pt x="1477" y="370"/>
                    <a:pt x="1382" y="644"/>
                    <a:pt x="1275" y="894"/>
                  </a:cubicBezTo>
                  <a:cubicBezTo>
                    <a:pt x="1127" y="843"/>
                    <a:pt x="948" y="808"/>
                    <a:pt x="735" y="808"/>
                  </a:cubicBezTo>
                  <a:cubicBezTo>
                    <a:pt x="552" y="808"/>
                    <a:pt x="344" y="833"/>
                    <a:pt x="108" y="894"/>
                  </a:cubicBezTo>
                  <a:cubicBezTo>
                    <a:pt x="72" y="906"/>
                    <a:pt x="36" y="930"/>
                    <a:pt x="25" y="965"/>
                  </a:cubicBezTo>
                  <a:cubicBezTo>
                    <a:pt x="13" y="989"/>
                    <a:pt x="1" y="1025"/>
                    <a:pt x="13" y="1061"/>
                  </a:cubicBezTo>
                  <a:cubicBezTo>
                    <a:pt x="132" y="1501"/>
                    <a:pt x="275" y="1787"/>
                    <a:pt x="441" y="1918"/>
                  </a:cubicBezTo>
                  <a:cubicBezTo>
                    <a:pt x="275" y="2049"/>
                    <a:pt x="132" y="2334"/>
                    <a:pt x="13" y="2775"/>
                  </a:cubicBezTo>
                  <a:cubicBezTo>
                    <a:pt x="1" y="2811"/>
                    <a:pt x="1" y="2846"/>
                    <a:pt x="25" y="2870"/>
                  </a:cubicBezTo>
                  <a:cubicBezTo>
                    <a:pt x="36" y="2906"/>
                    <a:pt x="72" y="2918"/>
                    <a:pt x="108" y="2930"/>
                  </a:cubicBezTo>
                  <a:cubicBezTo>
                    <a:pt x="346" y="2996"/>
                    <a:pt x="555" y="3024"/>
                    <a:pt x="739" y="3024"/>
                  </a:cubicBezTo>
                  <a:cubicBezTo>
                    <a:pt x="951" y="3024"/>
                    <a:pt x="1128" y="2987"/>
                    <a:pt x="1275" y="2930"/>
                  </a:cubicBezTo>
                  <a:cubicBezTo>
                    <a:pt x="1382" y="3180"/>
                    <a:pt x="1477" y="3466"/>
                    <a:pt x="1549" y="3728"/>
                  </a:cubicBezTo>
                  <a:cubicBezTo>
                    <a:pt x="1572" y="3787"/>
                    <a:pt x="1620" y="3823"/>
                    <a:pt x="1679" y="3823"/>
                  </a:cubicBezTo>
                  <a:cubicBezTo>
                    <a:pt x="1739" y="3823"/>
                    <a:pt x="1787" y="3787"/>
                    <a:pt x="1810" y="3728"/>
                  </a:cubicBezTo>
                  <a:cubicBezTo>
                    <a:pt x="1882" y="3466"/>
                    <a:pt x="1977" y="3180"/>
                    <a:pt x="2084" y="2930"/>
                  </a:cubicBezTo>
                  <a:cubicBezTo>
                    <a:pt x="2231" y="2987"/>
                    <a:pt x="2408" y="3024"/>
                    <a:pt x="2622" y="3024"/>
                  </a:cubicBezTo>
                  <a:cubicBezTo>
                    <a:pt x="2807" y="3024"/>
                    <a:pt x="3020" y="2996"/>
                    <a:pt x="3263" y="2930"/>
                  </a:cubicBezTo>
                  <a:cubicBezTo>
                    <a:pt x="3287" y="2918"/>
                    <a:pt x="3323" y="2906"/>
                    <a:pt x="3334" y="2870"/>
                  </a:cubicBezTo>
                  <a:cubicBezTo>
                    <a:pt x="3358" y="2846"/>
                    <a:pt x="3358" y="2811"/>
                    <a:pt x="3346" y="2775"/>
                  </a:cubicBezTo>
                  <a:cubicBezTo>
                    <a:pt x="3227" y="2334"/>
                    <a:pt x="3084" y="2049"/>
                    <a:pt x="2918" y="1918"/>
                  </a:cubicBezTo>
                  <a:cubicBezTo>
                    <a:pt x="3084" y="1787"/>
                    <a:pt x="3227" y="1501"/>
                    <a:pt x="3346" y="1061"/>
                  </a:cubicBezTo>
                  <a:cubicBezTo>
                    <a:pt x="3358" y="1025"/>
                    <a:pt x="3358" y="989"/>
                    <a:pt x="3334" y="965"/>
                  </a:cubicBezTo>
                  <a:cubicBezTo>
                    <a:pt x="3323" y="930"/>
                    <a:pt x="3287" y="906"/>
                    <a:pt x="3263" y="894"/>
                  </a:cubicBezTo>
                  <a:cubicBezTo>
                    <a:pt x="3021" y="833"/>
                    <a:pt x="2810" y="808"/>
                    <a:pt x="2626" y="808"/>
                  </a:cubicBezTo>
                  <a:cubicBezTo>
                    <a:pt x="2410" y="808"/>
                    <a:pt x="2232" y="843"/>
                    <a:pt x="2084" y="894"/>
                  </a:cubicBezTo>
                  <a:cubicBezTo>
                    <a:pt x="1977" y="644"/>
                    <a:pt x="1882" y="370"/>
                    <a:pt x="1810" y="96"/>
                  </a:cubicBezTo>
                  <a:cubicBezTo>
                    <a:pt x="1787" y="37"/>
                    <a:pt x="1739" y="1"/>
                    <a:pt x="1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0"/>
            <p:cNvSpPr/>
            <p:nvPr/>
          </p:nvSpPr>
          <p:spPr>
            <a:xfrm>
              <a:off x="4956523" y="688393"/>
              <a:ext cx="8845" cy="139373"/>
            </a:xfrm>
            <a:custGeom>
              <a:avLst/>
              <a:gdLst/>
              <a:ahLst/>
              <a:cxnLst/>
              <a:rect l="l" t="t" r="r" b="b"/>
              <a:pathLst>
                <a:path w="263" h="4144" extrusionOk="0">
                  <a:moveTo>
                    <a:pt x="131" y="0"/>
                  </a:moveTo>
                  <a:cubicBezTo>
                    <a:pt x="60" y="0"/>
                    <a:pt x="1" y="60"/>
                    <a:pt x="1" y="131"/>
                  </a:cubicBezTo>
                  <a:lnTo>
                    <a:pt x="1" y="4013"/>
                  </a:lnTo>
                  <a:cubicBezTo>
                    <a:pt x="1" y="4084"/>
                    <a:pt x="60" y="4144"/>
                    <a:pt x="131" y="4144"/>
                  </a:cubicBezTo>
                  <a:cubicBezTo>
                    <a:pt x="203" y="4144"/>
                    <a:pt x="262" y="4084"/>
                    <a:pt x="262" y="4013"/>
                  </a:cubicBezTo>
                  <a:lnTo>
                    <a:pt x="262" y="131"/>
                  </a:lnTo>
                  <a:cubicBezTo>
                    <a:pt x="262" y="60"/>
                    <a:pt x="20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0"/>
            <p:cNvSpPr/>
            <p:nvPr/>
          </p:nvSpPr>
          <p:spPr>
            <a:xfrm>
              <a:off x="4956523" y="939460"/>
              <a:ext cx="8845" cy="70124"/>
            </a:xfrm>
            <a:custGeom>
              <a:avLst/>
              <a:gdLst/>
              <a:ahLst/>
              <a:cxnLst/>
              <a:rect l="l" t="t" r="r" b="b"/>
              <a:pathLst>
                <a:path w="263" h="2085" extrusionOk="0">
                  <a:moveTo>
                    <a:pt x="131" y="1"/>
                  </a:moveTo>
                  <a:cubicBezTo>
                    <a:pt x="60" y="1"/>
                    <a:pt x="1" y="60"/>
                    <a:pt x="1" y="132"/>
                  </a:cubicBezTo>
                  <a:lnTo>
                    <a:pt x="1" y="1953"/>
                  </a:lnTo>
                  <a:cubicBezTo>
                    <a:pt x="1" y="2025"/>
                    <a:pt x="60" y="2084"/>
                    <a:pt x="131" y="2084"/>
                  </a:cubicBezTo>
                  <a:cubicBezTo>
                    <a:pt x="203" y="2084"/>
                    <a:pt x="262" y="2025"/>
                    <a:pt x="262" y="1953"/>
                  </a:cubicBezTo>
                  <a:lnTo>
                    <a:pt x="262" y="132"/>
                  </a:lnTo>
                  <a:cubicBezTo>
                    <a:pt x="262" y="60"/>
                    <a:pt x="203"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0"/>
            <p:cNvSpPr/>
            <p:nvPr/>
          </p:nvSpPr>
          <p:spPr>
            <a:xfrm>
              <a:off x="4943709" y="728046"/>
              <a:ext cx="34877" cy="34843"/>
            </a:xfrm>
            <a:custGeom>
              <a:avLst/>
              <a:gdLst/>
              <a:ahLst/>
              <a:cxnLst/>
              <a:rect l="l" t="t" r="r" b="b"/>
              <a:pathLst>
                <a:path w="1037" h="1036" extrusionOk="0">
                  <a:moveTo>
                    <a:pt x="512" y="0"/>
                  </a:moveTo>
                  <a:cubicBezTo>
                    <a:pt x="227" y="0"/>
                    <a:pt x="1" y="238"/>
                    <a:pt x="1" y="524"/>
                  </a:cubicBezTo>
                  <a:cubicBezTo>
                    <a:pt x="1" y="810"/>
                    <a:pt x="227" y="1036"/>
                    <a:pt x="512" y="1036"/>
                  </a:cubicBezTo>
                  <a:cubicBezTo>
                    <a:pt x="798" y="1036"/>
                    <a:pt x="1036" y="810"/>
                    <a:pt x="1036" y="524"/>
                  </a:cubicBezTo>
                  <a:cubicBezTo>
                    <a:pt x="1036" y="238"/>
                    <a:pt x="798"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0"/>
            <p:cNvSpPr/>
            <p:nvPr/>
          </p:nvSpPr>
          <p:spPr>
            <a:xfrm>
              <a:off x="4908866" y="991927"/>
              <a:ext cx="104160" cy="34473"/>
            </a:xfrm>
            <a:custGeom>
              <a:avLst/>
              <a:gdLst/>
              <a:ahLst/>
              <a:cxnLst/>
              <a:rect l="l" t="t" r="r" b="b"/>
              <a:pathLst>
                <a:path w="3097" h="1025" extrusionOk="0">
                  <a:moveTo>
                    <a:pt x="679" y="0"/>
                  </a:moveTo>
                  <a:cubicBezTo>
                    <a:pt x="298" y="0"/>
                    <a:pt x="1" y="298"/>
                    <a:pt x="1" y="679"/>
                  </a:cubicBezTo>
                  <a:lnTo>
                    <a:pt x="1" y="1024"/>
                  </a:lnTo>
                  <a:lnTo>
                    <a:pt x="3096" y="1024"/>
                  </a:lnTo>
                  <a:lnTo>
                    <a:pt x="3096" y="679"/>
                  </a:lnTo>
                  <a:cubicBezTo>
                    <a:pt x="3096" y="298"/>
                    <a:pt x="2799" y="0"/>
                    <a:pt x="2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0"/>
            <p:cNvSpPr/>
            <p:nvPr/>
          </p:nvSpPr>
          <p:spPr>
            <a:xfrm>
              <a:off x="4908866"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0"/>
            <p:cNvSpPr/>
            <p:nvPr/>
          </p:nvSpPr>
          <p:spPr>
            <a:xfrm>
              <a:off x="5006568"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0"/>
            <p:cNvSpPr/>
            <p:nvPr/>
          </p:nvSpPr>
          <p:spPr>
            <a:xfrm>
              <a:off x="4967319" y="1026366"/>
              <a:ext cx="6861" cy="104530"/>
            </a:xfrm>
            <a:custGeom>
              <a:avLst/>
              <a:gdLst/>
              <a:ahLst/>
              <a:cxnLst/>
              <a:rect l="l" t="t" r="r" b="b"/>
              <a:pathLst>
                <a:path w="204" h="3108" extrusionOk="0">
                  <a:moveTo>
                    <a:pt x="1" y="0"/>
                  </a:moveTo>
                  <a:lnTo>
                    <a:pt x="1" y="3108"/>
                  </a:lnTo>
                  <a:lnTo>
                    <a:pt x="203" y="3108"/>
                  </a:lnTo>
                  <a:lnTo>
                    <a:pt x="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0"/>
            <p:cNvSpPr/>
            <p:nvPr/>
          </p:nvSpPr>
          <p:spPr>
            <a:xfrm>
              <a:off x="4986961"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30"/>
            <p:cNvSpPr/>
            <p:nvPr/>
          </p:nvSpPr>
          <p:spPr>
            <a:xfrm>
              <a:off x="4948115"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30"/>
            <p:cNvSpPr/>
            <p:nvPr/>
          </p:nvSpPr>
          <p:spPr>
            <a:xfrm>
              <a:off x="4928507"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0"/>
            <p:cNvSpPr/>
            <p:nvPr/>
          </p:nvSpPr>
          <p:spPr>
            <a:xfrm>
              <a:off x="4759908" y="443313"/>
              <a:ext cx="405675" cy="256717"/>
            </a:xfrm>
            <a:custGeom>
              <a:avLst/>
              <a:gdLst/>
              <a:ahLst/>
              <a:cxnLst/>
              <a:rect l="l" t="t" r="r" b="b"/>
              <a:pathLst>
                <a:path w="12062" h="7633" extrusionOk="0">
                  <a:moveTo>
                    <a:pt x="5192" y="1"/>
                  </a:moveTo>
                  <a:cubicBezTo>
                    <a:pt x="4989" y="1"/>
                    <a:pt x="4811" y="179"/>
                    <a:pt x="4811" y="382"/>
                  </a:cubicBezTo>
                  <a:cubicBezTo>
                    <a:pt x="4811" y="453"/>
                    <a:pt x="4834" y="525"/>
                    <a:pt x="4870" y="584"/>
                  </a:cubicBezTo>
                  <a:cubicBezTo>
                    <a:pt x="3846" y="799"/>
                    <a:pt x="1870" y="1465"/>
                    <a:pt x="810" y="2906"/>
                  </a:cubicBezTo>
                  <a:cubicBezTo>
                    <a:pt x="536" y="3275"/>
                    <a:pt x="310" y="3692"/>
                    <a:pt x="191" y="4168"/>
                  </a:cubicBezTo>
                  <a:cubicBezTo>
                    <a:pt x="1" y="4918"/>
                    <a:pt x="191" y="5763"/>
                    <a:pt x="989" y="6299"/>
                  </a:cubicBezTo>
                  <a:cubicBezTo>
                    <a:pt x="1525" y="6645"/>
                    <a:pt x="2929" y="6930"/>
                    <a:pt x="5025" y="6954"/>
                  </a:cubicBezTo>
                  <a:cubicBezTo>
                    <a:pt x="4942" y="7026"/>
                    <a:pt x="4882" y="7133"/>
                    <a:pt x="4882" y="7252"/>
                  </a:cubicBezTo>
                  <a:cubicBezTo>
                    <a:pt x="4882" y="7466"/>
                    <a:pt x="5049" y="7633"/>
                    <a:pt x="5263" y="7633"/>
                  </a:cubicBezTo>
                  <a:lnTo>
                    <a:pt x="6799" y="7633"/>
                  </a:lnTo>
                  <a:cubicBezTo>
                    <a:pt x="7001" y="7633"/>
                    <a:pt x="7168" y="7466"/>
                    <a:pt x="7168" y="7252"/>
                  </a:cubicBezTo>
                  <a:cubicBezTo>
                    <a:pt x="7168" y="7133"/>
                    <a:pt x="7120" y="7026"/>
                    <a:pt x="7025" y="6954"/>
                  </a:cubicBezTo>
                  <a:cubicBezTo>
                    <a:pt x="7418" y="6954"/>
                    <a:pt x="7775" y="6942"/>
                    <a:pt x="8109" y="6918"/>
                  </a:cubicBezTo>
                  <a:lnTo>
                    <a:pt x="8121" y="6918"/>
                  </a:lnTo>
                  <a:cubicBezTo>
                    <a:pt x="9621" y="6823"/>
                    <a:pt x="10621" y="6585"/>
                    <a:pt x="11061" y="6299"/>
                  </a:cubicBezTo>
                  <a:cubicBezTo>
                    <a:pt x="11859" y="5763"/>
                    <a:pt x="12062" y="4918"/>
                    <a:pt x="11859" y="4168"/>
                  </a:cubicBezTo>
                  <a:cubicBezTo>
                    <a:pt x="11240" y="1763"/>
                    <a:pt x="8287" y="787"/>
                    <a:pt x="7061" y="560"/>
                  </a:cubicBezTo>
                  <a:cubicBezTo>
                    <a:pt x="7085" y="501"/>
                    <a:pt x="7109" y="441"/>
                    <a:pt x="7109" y="382"/>
                  </a:cubicBezTo>
                  <a:cubicBezTo>
                    <a:pt x="7109" y="179"/>
                    <a:pt x="6930" y="1"/>
                    <a:pt x="6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0"/>
            <p:cNvSpPr/>
            <p:nvPr/>
          </p:nvSpPr>
          <p:spPr>
            <a:xfrm>
              <a:off x="4759908" y="443313"/>
              <a:ext cx="405675" cy="256717"/>
            </a:xfrm>
            <a:custGeom>
              <a:avLst/>
              <a:gdLst/>
              <a:ahLst/>
              <a:cxnLst/>
              <a:rect l="l" t="t" r="r" b="b"/>
              <a:pathLst>
                <a:path w="12062" h="7633" extrusionOk="0">
                  <a:moveTo>
                    <a:pt x="5799" y="763"/>
                  </a:moveTo>
                  <a:cubicBezTo>
                    <a:pt x="5394" y="1180"/>
                    <a:pt x="4739" y="2156"/>
                    <a:pt x="4596" y="4097"/>
                  </a:cubicBezTo>
                  <a:cubicBezTo>
                    <a:pt x="4537" y="4847"/>
                    <a:pt x="4596" y="5704"/>
                    <a:pt x="4823" y="6228"/>
                  </a:cubicBezTo>
                  <a:cubicBezTo>
                    <a:pt x="4930" y="6490"/>
                    <a:pt x="5180" y="6752"/>
                    <a:pt x="5537" y="6871"/>
                  </a:cubicBezTo>
                  <a:lnTo>
                    <a:pt x="5323" y="6871"/>
                  </a:lnTo>
                  <a:cubicBezTo>
                    <a:pt x="4954" y="6752"/>
                    <a:pt x="4715" y="6490"/>
                    <a:pt x="4608" y="6228"/>
                  </a:cubicBezTo>
                  <a:cubicBezTo>
                    <a:pt x="4382" y="5692"/>
                    <a:pt x="4323" y="4847"/>
                    <a:pt x="4382" y="4097"/>
                  </a:cubicBezTo>
                  <a:cubicBezTo>
                    <a:pt x="4525" y="2156"/>
                    <a:pt x="5180" y="1180"/>
                    <a:pt x="5585" y="763"/>
                  </a:cubicBezTo>
                  <a:close/>
                  <a:moveTo>
                    <a:pt x="6478" y="763"/>
                  </a:moveTo>
                  <a:cubicBezTo>
                    <a:pt x="6870" y="1180"/>
                    <a:pt x="7537" y="2156"/>
                    <a:pt x="7680" y="4097"/>
                  </a:cubicBezTo>
                  <a:cubicBezTo>
                    <a:pt x="7728" y="4847"/>
                    <a:pt x="7680" y="5692"/>
                    <a:pt x="7454" y="6228"/>
                  </a:cubicBezTo>
                  <a:cubicBezTo>
                    <a:pt x="7335" y="6490"/>
                    <a:pt x="7097" y="6752"/>
                    <a:pt x="6728" y="6871"/>
                  </a:cubicBezTo>
                  <a:lnTo>
                    <a:pt x="6597" y="6871"/>
                  </a:lnTo>
                  <a:cubicBezTo>
                    <a:pt x="6954" y="6752"/>
                    <a:pt x="7204" y="6490"/>
                    <a:pt x="7311" y="6228"/>
                  </a:cubicBezTo>
                  <a:cubicBezTo>
                    <a:pt x="7537" y="5692"/>
                    <a:pt x="7597" y="4847"/>
                    <a:pt x="7537" y="4097"/>
                  </a:cubicBezTo>
                  <a:cubicBezTo>
                    <a:pt x="7394" y="2156"/>
                    <a:pt x="6739" y="1180"/>
                    <a:pt x="6335" y="763"/>
                  </a:cubicBezTo>
                  <a:close/>
                  <a:moveTo>
                    <a:pt x="5346" y="763"/>
                  </a:moveTo>
                  <a:cubicBezTo>
                    <a:pt x="4608" y="1191"/>
                    <a:pt x="3334" y="2203"/>
                    <a:pt x="3060" y="4168"/>
                  </a:cubicBezTo>
                  <a:cubicBezTo>
                    <a:pt x="2953" y="4918"/>
                    <a:pt x="3060" y="5763"/>
                    <a:pt x="3489" y="6299"/>
                  </a:cubicBezTo>
                  <a:cubicBezTo>
                    <a:pt x="3727" y="6585"/>
                    <a:pt x="4275" y="6823"/>
                    <a:pt x="5085" y="6918"/>
                  </a:cubicBezTo>
                  <a:cubicBezTo>
                    <a:pt x="5073" y="6930"/>
                    <a:pt x="5061" y="6930"/>
                    <a:pt x="5061" y="6942"/>
                  </a:cubicBezTo>
                  <a:cubicBezTo>
                    <a:pt x="4144" y="6859"/>
                    <a:pt x="3525" y="6609"/>
                    <a:pt x="3275" y="6299"/>
                  </a:cubicBezTo>
                  <a:cubicBezTo>
                    <a:pt x="2846" y="5763"/>
                    <a:pt x="2739" y="4918"/>
                    <a:pt x="2846" y="4168"/>
                  </a:cubicBezTo>
                  <a:cubicBezTo>
                    <a:pt x="3120" y="2192"/>
                    <a:pt x="4406" y="1180"/>
                    <a:pt x="5144" y="763"/>
                  </a:cubicBezTo>
                  <a:close/>
                  <a:moveTo>
                    <a:pt x="6870" y="739"/>
                  </a:moveTo>
                  <a:cubicBezTo>
                    <a:pt x="7597" y="1144"/>
                    <a:pt x="8918" y="2156"/>
                    <a:pt x="9204" y="4168"/>
                  </a:cubicBezTo>
                  <a:cubicBezTo>
                    <a:pt x="9311" y="4918"/>
                    <a:pt x="9204" y="5763"/>
                    <a:pt x="8775" y="6299"/>
                  </a:cubicBezTo>
                  <a:cubicBezTo>
                    <a:pt x="8525" y="6609"/>
                    <a:pt x="7918" y="6859"/>
                    <a:pt x="7001" y="6942"/>
                  </a:cubicBezTo>
                  <a:cubicBezTo>
                    <a:pt x="6990" y="6930"/>
                    <a:pt x="6978" y="6930"/>
                    <a:pt x="6966" y="6918"/>
                  </a:cubicBezTo>
                  <a:cubicBezTo>
                    <a:pt x="7787" y="6823"/>
                    <a:pt x="8335" y="6585"/>
                    <a:pt x="8561" y="6299"/>
                  </a:cubicBezTo>
                  <a:cubicBezTo>
                    <a:pt x="8990" y="5763"/>
                    <a:pt x="9097" y="4918"/>
                    <a:pt x="8990" y="4168"/>
                  </a:cubicBezTo>
                  <a:cubicBezTo>
                    <a:pt x="8716" y="2203"/>
                    <a:pt x="7442" y="1191"/>
                    <a:pt x="6704" y="763"/>
                  </a:cubicBezTo>
                  <a:lnTo>
                    <a:pt x="6728" y="763"/>
                  </a:lnTo>
                  <a:cubicBezTo>
                    <a:pt x="6775" y="763"/>
                    <a:pt x="6823" y="751"/>
                    <a:pt x="6870" y="739"/>
                  </a:cubicBezTo>
                  <a:close/>
                  <a:moveTo>
                    <a:pt x="4894" y="608"/>
                  </a:moveTo>
                  <a:cubicBezTo>
                    <a:pt x="4906" y="632"/>
                    <a:pt x="4918" y="644"/>
                    <a:pt x="4930" y="656"/>
                  </a:cubicBezTo>
                  <a:cubicBezTo>
                    <a:pt x="3834" y="1025"/>
                    <a:pt x="1929" y="2037"/>
                    <a:pt x="1489" y="4168"/>
                  </a:cubicBezTo>
                  <a:cubicBezTo>
                    <a:pt x="1334" y="4918"/>
                    <a:pt x="1489" y="5763"/>
                    <a:pt x="2120" y="6299"/>
                  </a:cubicBezTo>
                  <a:cubicBezTo>
                    <a:pt x="2525" y="6633"/>
                    <a:pt x="3525" y="6895"/>
                    <a:pt x="5037" y="6954"/>
                  </a:cubicBezTo>
                  <a:cubicBezTo>
                    <a:pt x="3406" y="6918"/>
                    <a:pt x="2322" y="6645"/>
                    <a:pt x="1906" y="6299"/>
                  </a:cubicBezTo>
                  <a:cubicBezTo>
                    <a:pt x="1275" y="5763"/>
                    <a:pt x="1120" y="4918"/>
                    <a:pt x="1275" y="4168"/>
                  </a:cubicBezTo>
                  <a:cubicBezTo>
                    <a:pt x="1739" y="1918"/>
                    <a:pt x="3822" y="918"/>
                    <a:pt x="4894" y="608"/>
                  </a:cubicBezTo>
                  <a:close/>
                  <a:moveTo>
                    <a:pt x="5192" y="1"/>
                  </a:moveTo>
                  <a:cubicBezTo>
                    <a:pt x="4989" y="1"/>
                    <a:pt x="4811" y="179"/>
                    <a:pt x="4811" y="382"/>
                  </a:cubicBezTo>
                  <a:cubicBezTo>
                    <a:pt x="4811" y="453"/>
                    <a:pt x="4834" y="525"/>
                    <a:pt x="4870" y="584"/>
                  </a:cubicBezTo>
                  <a:cubicBezTo>
                    <a:pt x="3584" y="846"/>
                    <a:pt x="798" y="1846"/>
                    <a:pt x="191" y="4168"/>
                  </a:cubicBezTo>
                  <a:cubicBezTo>
                    <a:pt x="1" y="4906"/>
                    <a:pt x="191" y="5763"/>
                    <a:pt x="989" y="6299"/>
                  </a:cubicBezTo>
                  <a:cubicBezTo>
                    <a:pt x="1525" y="6645"/>
                    <a:pt x="2929" y="6930"/>
                    <a:pt x="5025" y="6954"/>
                  </a:cubicBezTo>
                  <a:cubicBezTo>
                    <a:pt x="4942" y="7026"/>
                    <a:pt x="4882" y="7133"/>
                    <a:pt x="4882" y="7252"/>
                  </a:cubicBezTo>
                  <a:cubicBezTo>
                    <a:pt x="4882" y="7466"/>
                    <a:pt x="5061" y="7633"/>
                    <a:pt x="5263" y="7633"/>
                  </a:cubicBezTo>
                  <a:lnTo>
                    <a:pt x="5882" y="7633"/>
                  </a:lnTo>
                  <a:lnTo>
                    <a:pt x="5882" y="1"/>
                  </a:lnTo>
                  <a:close/>
                  <a:moveTo>
                    <a:pt x="6156" y="1"/>
                  </a:moveTo>
                  <a:lnTo>
                    <a:pt x="6156" y="7633"/>
                  </a:lnTo>
                  <a:lnTo>
                    <a:pt x="6799" y="7633"/>
                  </a:lnTo>
                  <a:cubicBezTo>
                    <a:pt x="7001" y="7633"/>
                    <a:pt x="7168" y="7466"/>
                    <a:pt x="7168" y="7252"/>
                  </a:cubicBezTo>
                  <a:cubicBezTo>
                    <a:pt x="7168" y="7133"/>
                    <a:pt x="7120" y="7026"/>
                    <a:pt x="7025" y="6954"/>
                  </a:cubicBezTo>
                  <a:lnTo>
                    <a:pt x="7013" y="6954"/>
                  </a:lnTo>
                  <a:cubicBezTo>
                    <a:pt x="8525" y="6895"/>
                    <a:pt x="9537" y="6633"/>
                    <a:pt x="9930" y="6299"/>
                  </a:cubicBezTo>
                  <a:cubicBezTo>
                    <a:pt x="10561" y="5763"/>
                    <a:pt x="10716" y="4918"/>
                    <a:pt x="10561" y="4168"/>
                  </a:cubicBezTo>
                  <a:cubicBezTo>
                    <a:pt x="10109" y="1965"/>
                    <a:pt x="8085" y="953"/>
                    <a:pt x="7013" y="632"/>
                  </a:cubicBezTo>
                  <a:cubicBezTo>
                    <a:pt x="7025" y="608"/>
                    <a:pt x="7037" y="596"/>
                    <a:pt x="7049" y="572"/>
                  </a:cubicBezTo>
                  <a:cubicBezTo>
                    <a:pt x="8061" y="834"/>
                    <a:pt x="10299" y="1834"/>
                    <a:pt x="10776" y="4168"/>
                  </a:cubicBezTo>
                  <a:cubicBezTo>
                    <a:pt x="10930" y="4918"/>
                    <a:pt x="10776" y="5763"/>
                    <a:pt x="10145" y="6299"/>
                  </a:cubicBezTo>
                  <a:cubicBezTo>
                    <a:pt x="9728" y="6645"/>
                    <a:pt x="8644" y="6918"/>
                    <a:pt x="7025" y="6954"/>
                  </a:cubicBezTo>
                  <a:cubicBezTo>
                    <a:pt x="9133" y="6930"/>
                    <a:pt x="10526" y="6645"/>
                    <a:pt x="11061" y="6299"/>
                  </a:cubicBezTo>
                  <a:cubicBezTo>
                    <a:pt x="11859" y="5763"/>
                    <a:pt x="12062" y="4918"/>
                    <a:pt x="11859" y="4168"/>
                  </a:cubicBezTo>
                  <a:cubicBezTo>
                    <a:pt x="11228" y="1763"/>
                    <a:pt x="8287" y="787"/>
                    <a:pt x="7061" y="560"/>
                  </a:cubicBezTo>
                  <a:cubicBezTo>
                    <a:pt x="7085" y="501"/>
                    <a:pt x="7109" y="441"/>
                    <a:pt x="7109" y="382"/>
                  </a:cubicBezTo>
                  <a:cubicBezTo>
                    <a:pt x="7109" y="179"/>
                    <a:pt x="6930" y="1"/>
                    <a:pt x="6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0"/>
            <p:cNvSpPr/>
            <p:nvPr/>
          </p:nvSpPr>
          <p:spPr>
            <a:xfrm>
              <a:off x="4920873" y="441329"/>
              <a:ext cx="80146" cy="27646"/>
            </a:xfrm>
            <a:custGeom>
              <a:avLst/>
              <a:gdLst/>
              <a:ahLst/>
              <a:cxnLst/>
              <a:rect l="l" t="t" r="r" b="b"/>
              <a:pathLst>
                <a:path w="2383" h="822" extrusionOk="0">
                  <a:moveTo>
                    <a:pt x="418" y="0"/>
                  </a:moveTo>
                  <a:cubicBezTo>
                    <a:pt x="191" y="0"/>
                    <a:pt x="1" y="191"/>
                    <a:pt x="1" y="417"/>
                  </a:cubicBezTo>
                  <a:cubicBezTo>
                    <a:pt x="1" y="643"/>
                    <a:pt x="191" y="822"/>
                    <a:pt x="418" y="822"/>
                  </a:cubicBezTo>
                  <a:lnTo>
                    <a:pt x="1977" y="822"/>
                  </a:lnTo>
                  <a:cubicBezTo>
                    <a:pt x="2192" y="822"/>
                    <a:pt x="2382" y="643"/>
                    <a:pt x="2382" y="417"/>
                  </a:cubicBezTo>
                  <a:cubicBezTo>
                    <a:pt x="2382" y="191"/>
                    <a:pt x="2192" y="0"/>
                    <a:pt x="1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0"/>
            <p:cNvSpPr/>
            <p:nvPr/>
          </p:nvSpPr>
          <p:spPr>
            <a:xfrm>
              <a:off x="4920873" y="674772"/>
              <a:ext cx="80146" cy="27276"/>
            </a:xfrm>
            <a:custGeom>
              <a:avLst/>
              <a:gdLst/>
              <a:ahLst/>
              <a:cxnLst/>
              <a:rect l="l" t="t" r="r" b="b"/>
              <a:pathLst>
                <a:path w="2383" h="811" extrusionOk="0">
                  <a:moveTo>
                    <a:pt x="418" y="1"/>
                  </a:moveTo>
                  <a:cubicBezTo>
                    <a:pt x="191" y="1"/>
                    <a:pt x="1" y="179"/>
                    <a:pt x="1" y="405"/>
                  </a:cubicBezTo>
                  <a:cubicBezTo>
                    <a:pt x="1" y="632"/>
                    <a:pt x="191" y="810"/>
                    <a:pt x="418" y="810"/>
                  </a:cubicBezTo>
                  <a:lnTo>
                    <a:pt x="1977" y="810"/>
                  </a:lnTo>
                  <a:cubicBezTo>
                    <a:pt x="2192" y="810"/>
                    <a:pt x="2382" y="632"/>
                    <a:pt x="2382" y="405"/>
                  </a:cubicBezTo>
                  <a:cubicBezTo>
                    <a:pt x="2382" y="179"/>
                    <a:pt x="2192" y="1"/>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0"/>
            <p:cNvSpPr/>
            <p:nvPr/>
          </p:nvSpPr>
          <p:spPr>
            <a:xfrm>
              <a:off x="4957330" y="178222"/>
              <a:ext cx="10426" cy="265125"/>
            </a:xfrm>
            <a:custGeom>
              <a:avLst/>
              <a:gdLst/>
              <a:ahLst/>
              <a:cxnLst/>
              <a:rect l="l" t="t" r="r" b="b"/>
              <a:pathLst>
                <a:path w="310" h="7883" extrusionOk="0">
                  <a:moveTo>
                    <a:pt x="0" y="1"/>
                  </a:moveTo>
                  <a:lnTo>
                    <a:pt x="0" y="7883"/>
                  </a:lnTo>
                  <a:lnTo>
                    <a:pt x="310" y="7883"/>
                  </a:ln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8" name="Google Shape;6078;p30"/>
          <p:cNvGrpSpPr/>
          <p:nvPr/>
        </p:nvGrpSpPr>
        <p:grpSpPr>
          <a:xfrm>
            <a:off x="765365" y="-168398"/>
            <a:ext cx="454235" cy="1066709"/>
            <a:chOff x="4759908" y="178222"/>
            <a:chExt cx="405675" cy="952674"/>
          </a:xfrm>
        </p:grpSpPr>
        <p:sp>
          <p:nvSpPr>
            <p:cNvPr id="6079" name="Google Shape;6079;p30"/>
            <p:cNvSpPr/>
            <p:nvPr/>
          </p:nvSpPr>
          <p:spPr>
            <a:xfrm>
              <a:off x="4904460" y="818921"/>
              <a:ext cx="112972" cy="128577"/>
            </a:xfrm>
            <a:custGeom>
              <a:avLst/>
              <a:gdLst/>
              <a:ahLst/>
              <a:cxnLst/>
              <a:rect l="l" t="t" r="r" b="b"/>
              <a:pathLst>
                <a:path w="3359" h="3823" extrusionOk="0">
                  <a:moveTo>
                    <a:pt x="1679" y="572"/>
                  </a:moveTo>
                  <a:cubicBezTo>
                    <a:pt x="1727" y="703"/>
                    <a:pt x="1787" y="858"/>
                    <a:pt x="1846" y="1013"/>
                  </a:cubicBezTo>
                  <a:cubicBezTo>
                    <a:pt x="1787" y="1049"/>
                    <a:pt x="1727" y="1084"/>
                    <a:pt x="1679" y="1132"/>
                  </a:cubicBezTo>
                  <a:cubicBezTo>
                    <a:pt x="1632" y="1084"/>
                    <a:pt x="1584" y="1049"/>
                    <a:pt x="1513" y="1013"/>
                  </a:cubicBezTo>
                  <a:cubicBezTo>
                    <a:pt x="1584" y="858"/>
                    <a:pt x="1632" y="703"/>
                    <a:pt x="1679" y="572"/>
                  </a:cubicBezTo>
                  <a:close/>
                  <a:moveTo>
                    <a:pt x="757" y="1068"/>
                  </a:moveTo>
                  <a:cubicBezTo>
                    <a:pt x="913" y="1068"/>
                    <a:pt x="1056" y="1089"/>
                    <a:pt x="1179" y="1132"/>
                  </a:cubicBezTo>
                  <a:cubicBezTo>
                    <a:pt x="1001" y="1489"/>
                    <a:pt x="822" y="1751"/>
                    <a:pt x="679" y="1751"/>
                  </a:cubicBezTo>
                  <a:cubicBezTo>
                    <a:pt x="644" y="1751"/>
                    <a:pt x="477" y="1703"/>
                    <a:pt x="298" y="1120"/>
                  </a:cubicBezTo>
                  <a:cubicBezTo>
                    <a:pt x="459" y="1086"/>
                    <a:pt x="613" y="1068"/>
                    <a:pt x="757" y="1068"/>
                  </a:cubicBezTo>
                  <a:close/>
                  <a:moveTo>
                    <a:pt x="2606" y="1068"/>
                  </a:moveTo>
                  <a:cubicBezTo>
                    <a:pt x="2748" y="1068"/>
                    <a:pt x="2900" y="1086"/>
                    <a:pt x="3061" y="1120"/>
                  </a:cubicBezTo>
                  <a:cubicBezTo>
                    <a:pt x="2882" y="1703"/>
                    <a:pt x="2727" y="1751"/>
                    <a:pt x="2680" y="1751"/>
                  </a:cubicBezTo>
                  <a:cubicBezTo>
                    <a:pt x="2537" y="1751"/>
                    <a:pt x="2358" y="1489"/>
                    <a:pt x="2180" y="1132"/>
                  </a:cubicBezTo>
                  <a:cubicBezTo>
                    <a:pt x="2309" y="1089"/>
                    <a:pt x="2452" y="1068"/>
                    <a:pt x="2606" y="1068"/>
                  </a:cubicBezTo>
                  <a:close/>
                  <a:moveTo>
                    <a:pt x="1679" y="1537"/>
                  </a:moveTo>
                  <a:cubicBezTo>
                    <a:pt x="1810" y="1775"/>
                    <a:pt x="1810" y="2061"/>
                    <a:pt x="1679" y="2287"/>
                  </a:cubicBezTo>
                  <a:cubicBezTo>
                    <a:pt x="1549" y="2061"/>
                    <a:pt x="1549" y="1775"/>
                    <a:pt x="1679" y="1537"/>
                  </a:cubicBezTo>
                  <a:close/>
                  <a:moveTo>
                    <a:pt x="1406" y="1251"/>
                  </a:moveTo>
                  <a:cubicBezTo>
                    <a:pt x="1441" y="1275"/>
                    <a:pt x="1477" y="1299"/>
                    <a:pt x="1513" y="1322"/>
                  </a:cubicBezTo>
                  <a:cubicBezTo>
                    <a:pt x="1263" y="1680"/>
                    <a:pt x="1263" y="2156"/>
                    <a:pt x="1513" y="2501"/>
                  </a:cubicBezTo>
                  <a:cubicBezTo>
                    <a:pt x="1477" y="2537"/>
                    <a:pt x="1441" y="2561"/>
                    <a:pt x="1406" y="2585"/>
                  </a:cubicBezTo>
                  <a:cubicBezTo>
                    <a:pt x="1275" y="2299"/>
                    <a:pt x="1120" y="2049"/>
                    <a:pt x="929" y="1918"/>
                  </a:cubicBezTo>
                  <a:cubicBezTo>
                    <a:pt x="1120" y="1787"/>
                    <a:pt x="1275" y="1525"/>
                    <a:pt x="1406" y="1251"/>
                  </a:cubicBezTo>
                  <a:close/>
                  <a:moveTo>
                    <a:pt x="1953" y="1251"/>
                  </a:moveTo>
                  <a:cubicBezTo>
                    <a:pt x="2084" y="1525"/>
                    <a:pt x="2251" y="1787"/>
                    <a:pt x="2430" y="1918"/>
                  </a:cubicBezTo>
                  <a:cubicBezTo>
                    <a:pt x="2251" y="2049"/>
                    <a:pt x="2084" y="2299"/>
                    <a:pt x="1953" y="2585"/>
                  </a:cubicBezTo>
                  <a:cubicBezTo>
                    <a:pt x="1918" y="2561"/>
                    <a:pt x="1882" y="2537"/>
                    <a:pt x="1846" y="2501"/>
                  </a:cubicBezTo>
                  <a:cubicBezTo>
                    <a:pt x="2096" y="2156"/>
                    <a:pt x="2096" y="1680"/>
                    <a:pt x="1846" y="1322"/>
                  </a:cubicBezTo>
                  <a:cubicBezTo>
                    <a:pt x="1882" y="1299"/>
                    <a:pt x="1918" y="1275"/>
                    <a:pt x="1953" y="1251"/>
                  </a:cubicBezTo>
                  <a:close/>
                  <a:moveTo>
                    <a:pt x="691" y="2084"/>
                  </a:moveTo>
                  <a:cubicBezTo>
                    <a:pt x="822" y="2084"/>
                    <a:pt x="1001" y="2334"/>
                    <a:pt x="1179" y="2692"/>
                  </a:cubicBezTo>
                  <a:cubicBezTo>
                    <a:pt x="1040" y="2738"/>
                    <a:pt x="886" y="2762"/>
                    <a:pt x="719" y="2762"/>
                  </a:cubicBezTo>
                  <a:cubicBezTo>
                    <a:pt x="586" y="2762"/>
                    <a:pt x="446" y="2747"/>
                    <a:pt x="298" y="2715"/>
                  </a:cubicBezTo>
                  <a:cubicBezTo>
                    <a:pt x="477" y="2132"/>
                    <a:pt x="644" y="2084"/>
                    <a:pt x="691" y="2084"/>
                  </a:cubicBezTo>
                  <a:close/>
                  <a:moveTo>
                    <a:pt x="2680" y="2084"/>
                  </a:moveTo>
                  <a:cubicBezTo>
                    <a:pt x="2727" y="2084"/>
                    <a:pt x="2882" y="2132"/>
                    <a:pt x="3061" y="2715"/>
                  </a:cubicBezTo>
                  <a:cubicBezTo>
                    <a:pt x="2913" y="2747"/>
                    <a:pt x="2773" y="2762"/>
                    <a:pt x="2640" y="2762"/>
                  </a:cubicBezTo>
                  <a:cubicBezTo>
                    <a:pt x="2473" y="2762"/>
                    <a:pt x="2319" y="2738"/>
                    <a:pt x="2180" y="2692"/>
                  </a:cubicBezTo>
                  <a:cubicBezTo>
                    <a:pt x="2358" y="2334"/>
                    <a:pt x="2537" y="2084"/>
                    <a:pt x="2680" y="2084"/>
                  </a:cubicBezTo>
                  <a:close/>
                  <a:moveTo>
                    <a:pt x="1679" y="2704"/>
                  </a:moveTo>
                  <a:cubicBezTo>
                    <a:pt x="1727" y="2739"/>
                    <a:pt x="1787" y="2787"/>
                    <a:pt x="1846" y="2823"/>
                  </a:cubicBezTo>
                  <a:cubicBezTo>
                    <a:pt x="1787" y="2977"/>
                    <a:pt x="1727" y="3132"/>
                    <a:pt x="1679" y="3263"/>
                  </a:cubicBezTo>
                  <a:cubicBezTo>
                    <a:pt x="1632" y="3132"/>
                    <a:pt x="1584" y="2977"/>
                    <a:pt x="1513" y="2823"/>
                  </a:cubicBezTo>
                  <a:cubicBezTo>
                    <a:pt x="1584" y="2775"/>
                    <a:pt x="1632" y="2739"/>
                    <a:pt x="1679" y="2704"/>
                  </a:cubicBezTo>
                  <a:close/>
                  <a:moveTo>
                    <a:pt x="1679" y="1"/>
                  </a:moveTo>
                  <a:cubicBezTo>
                    <a:pt x="1620" y="1"/>
                    <a:pt x="1572" y="37"/>
                    <a:pt x="1549" y="96"/>
                  </a:cubicBezTo>
                  <a:cubicBezTo>
                    <a:pt x="1477" y="370"/>
                    <a:pt x="1382" y="644"/>
                    <a:pt x="1275" y="894"/>
                  </a:cubicBezTo>
                  <a:cubicBezTo>
                    <a:pt x="1127" y="843"/>
                    <a:pt x="948" y="808"/>
                    <a:pt x="735" y="808"/>
                  </a:cubicBezTo>
                  <a:cubicBezTo>
                    <a:pt x="552" y="808"/>
                    <a:pt x="344" y="833"/>
                    <a:pt x="108" y="894"/>
                  </a:cubicBezTo>
                  <a:cubicBezTo>
                    <a:pt x="72" y="906"/>
                    <a:pt x="36" y="930"/>
                    <a:pt x="25" y="965"/>
                  </a:cubicBezTo>
                  <a:cubicBezTo>
                    <a:pt x="13" y="989"/>
                    <a:pt x="1" y="1025"/>
                    <a:pt x="13" y="1061"/>
                  </a:cubicBezTo>
                  <a:cubicBezTo>
                    <a:pt x="132" y="1501"/>
                    <a:pt x="275" y="1787"/>
                    <a:pt x="441" y="1918"/>
                  </a:cubicBezTo>
                  <a:cubicBezTo>
                    <a:pt x="275" y="2049"/>
                    <a:pt x="132" y="2334"/>
                    <a:pt x="13" y="2775"/>
                  </a:cubicBezTo>
                  <a:cubicBezTo>
                    <a:pt x="1" y="2811"/>
                    <a:pt x="1" y="2846"/>
                    <a:pt x="25" y="2870"/>
                  </a:cubicBezTo>
                  <a:cubicBezTo>
                    <a:pt x="36" y="2906"/>
                    <a:pt x="72" y="2918"/>
                    <a:pt x="108" y="2930"/>
                  </a:cubicBezTo>
                  <a:cubicBezTo>
                    <a:pt x="346" y="2996"/>
                    <a:pt x="555" y="3024"/>
                    <a:pt x="739" y="3024"/>
                  </a:cubicBezTo>
                  <a:cubicBezTo>
                    <a:pt x="951" y="3024"/>
                    <a:pt x="1128" y="2987"/>
                    <a:pt x="1275" y="2930"/>
                  </a:cubicBezTo>
                  <a:cubicBezTo>
                    <a:pt x="1382" y="3180"/>
                    <a:pt x="1477" y="3466"/>
                    <a:pt x="1549" y="3728"/>
                  </a:cubicBezTo>
                  <a:cubicBezTo>
                    <a:pt x="1572" y="3787"/>
                    <a:pt x="1620" y="3823"/>
                    <a:pt x="1679" y="3823"/>
                  </a:cubicBezTo>
                  <a:cubicBezTo>
                    <a:pt x="1739" y="3823"/>
                    <a:pt x="1787" y="3787"/>
                    <a:pt x="1810" y="3728"/>
                  </a:cubicBezTo>
                  <a:cubicBezTo>
                    <a:pt x="1882" y="3466"/>
                    <a:pt x="1977" y="3180"/>
                    <a:pt x="2084" y="2930"/>
                  </a:cubicBezTo>
                  <a:cubicBezTo>
                    <a:pt x="2231" y="2987"/>
                    <a:pt x="2408" y="3024"/>
                    <a:pt x="2622" y="3024"/>
                  </a:cubicBezTo>
                  <a:cubicBezTo>
                    <a:pt x="2807" y="3024"/>
                    <a:pt x="3020" y="2996"/>
                    <a:pt x="3263" y="2930"/>
                  </a:cubicBezTo>
                  <a:cubicBezTo>
                    <a:pt x="3287" y="2918"/>
                    <a:pt x="3323" y="2906"/>
                    <a:pt x="3334" y="2870"/>
                  </a:cubicBezTo>
                  <a:cubicBezTo>
                    <a:pt x="3358" y="2846"/>
                    <a:pt x="3358" y="2811"/>
                    <a:pt x="3346" y="2775"/>
                  </a:cubicBezTo>
                  <a:cubicBezTo>
                    <a:pt x="3227" y="2334"/>
                    <a:pt x="3084" y="2049"/>
                    <a:pt x="2918" y="1918"/>
                  </a:cubicBezTo>
                  <a:cubicBezTo>
                    <a:pt x="3084" y="1787"/>
                    <a:pt x="3227" y="1501"/>
                    <a:pt x="3346" y="1061"/>
                  </a:cubicBezTo>
                  <a:cubicBezTo>
                    <a:pt x="3358" y="1025"/>
                    <a:pt x="3358" y="989"/>
                    <a:pt x="3334" y="965"/>
                  </a:cubicBezTo>
                  <a:cubicBezTo>
                    <a:pt x="3323" y="930"/>
                    <a:pt x="3287" y="906"/>
                    <a:pt x="3263" y="894"/>
                  </a:cubicBezTo>
                  <a:cubicBezTo>
                    <a:pt x="3021" y="833"/>
                    <a:pt x="2810" y="808"/>
                    <a:pt x="2626" y="808"/>
                  </a:cubicBezTo>
                  <a:cubicBezTo>
                    <a:pt x="2410" y="808"/>
                    <a:pt x="2232" y="843"/>
                    <a:pt x="2084" y="894"/>
                  </a:cubicBezTo>
                  <a:cubicBezTo>
                    <a:pt x="1977" y="644"/>
                    <a:pt x="1882" y="370"/>
                    <a:pt x="1810" y="96"/>
                  </a:cubicBezTo>
                  <a:cubicBezTo>
                    <a:pt x="1787" y="37"/>
                    <a:pt x="1739" y="1"/>
                    <a:pt x="1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0"/>
            <p:cNvSpPr/>
            <p:nvPr/>
          </p:nvSpPr>
          <p:spPr>
            <a:xfrm>
              <a:off x="4956523" y="688393"/>
              <a:ext cx="8845" cy="139373"/>
            </a:xfrm>
            <a:custGeom>
              <a:avLst/>
              <a:gdLst/>
              <a:ahLst/>
              <a:cxnLst/>
              <a:rect l="l" t="t" r="r" b="b"/>
              <a:pathLst>
                <a:path w="263" h="4144" extrusionOk="0">
                  <a:moveTo>
                    <a:pt x="131" y="0"/>
                  </a:moveTo>
                  <a:cubicBezTo>
                    <a:pt x="60" y="0"/>
                    <a:pt x="1" y="60"/>
                    <a:pt x="1" y="131"/>
                  </a:cubicBezTo>
                  <a:lnTo>
                    <a:pt x="1" y="4013"/>
                  </a:lnTo>
                  <a:cubicBezTo>
                    <a:pt x="1" y="4084"/>
                    <a:pt x="60" y="4144"/>
                    <a:pt x="131" y="4144"/>
                  </a:cubicBezTo>
                  <a:cubicBezTo>
                    <a:pt x="203" y="4144"/>
                    <a:pt x="262" y="4084"/>
                    <a:pt x="262" y="4013"/>
                  </a:cubicBezTo>
                  <a:lnTo>
                    <a:pt x="262" y="131"/>
                  </a:lnTo>
                  <a:cubicBezTo>
                    <a:pt x="262" y="60"/>
                    <a:pt x="20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0"/>
            <p:cNvSpPr/>
            <p:nvPr/>
          </p:nvSpPr>
          <p:spPr>
            <a:xfrm>
              <a:off x="4956523" y="939460"/>
              <a:ext cx="8845" cy="70124"/>
            </a:xfrm>
            <a:custGeom>
              <a:avLst/>
              <a:gdLst/>
              <a:ahLst/>
              <a:cxnLst/>
              <a:rect l="l" t="t" r="r" b="b"/>
              <a:pathLst>
                <a:path w="263" h="2085" extrusionOk="0">
                  <a:moveTo>
                    <a:pt x="131" y="1"/>
                  </a:moveTo>
                  <a:cubicBezTo>
                    <a:pt x="60" y="1"/>
                    <a:pt x="1" y="60"/>
                    <a:pt x="1" y="132"/>
                  </a:cubicBezTo>
                  <a:lnTo>
                    <a:pt x="1" y="1953"/>
                  </a:lnTo>
                  <a:cubicBezTo>
                    <a:pt x="1" y="2025"/>
                    <a:pt x="60" y="2084"/>
                    <a:pt x="131" y="2084"/>
                  </a:cubicBezTo>
                  <a:cubicBezTo>
                    <a:pt x="203" y="2084"/>
                    <a:pt x="262" y="2025"/>
                    <a:pt x="262" y="1953"/>
                  </a:cubicBezTo>
                  <a:lnTo>
                    <a:pt x="262" y="132"/>
                  </a:lnTo>
                  <a:cubicBezTo>
                    <a:pt x="262" y="60"/>
                    <a:pt x="203"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0"/>
            <p:cNvSpPr/>
            <p:nvPr/>
          </p:nvSpPr>
          <p:spPr>
            <a:xfrm>
              <a:off x="4943709" y="728046"/>
              <a:ext cx="34877" cy="34843"/>
            </a:xfrm>
            <a:custGeom>
              <a:avLst/>
              <a:gdLst/>
              <a:ahLst/>
              <a:cxnLst/>
              <a:rect l="l" t="t" r="r" b="b"/>
              <a:pathLst>
                <a:path w="1037" h="1036" extrusionOk="0">
                  <a:moveTo>
                    <a:pt x="512" y="0"/>
                  </a:moveTo>
                  <a:cubicBezTo>
                    <a:pt x="227" y="0"/>
                    <a:pt x="1" y="238"/>
                    <a:pt x="1" y="524"/>
                  </a:cubicBezTo>
                  <a:cubicBezTo>
                    <a:pt x="1" y="810"/>
                    <a:pt x="227" y="1036"/>
                    <a:pt x="512" y="1036"/>
                  </a:cubicBezTo>
                  <a:cubicBezTo>
                    <a:pt x="798" y="1036"/>
                    <a:pt x="1036" y="810"/>
                    <a:pt x="1036" y="524"/>
                  </a:cubicBezTo>
                  <a:cubicBezTo>
                    <a:pt x="1036" y="238"/>
                    <a:pt x="798" y="0"/>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0"/>
            <p:cNvSpPr/>
            <p:nvPr/>
          </p:nvSpPr>
          <p:spPr>
            <a:xfrm>
              <a:off x="4908866" y="991927"/>
              <a:ext cx="104160" cy="34473"/>
            </a:xfrm>
            <a:custGeom>
              <a:avLst/>
              <a:gdLst/>
              <a:ahLst/>
              <a:cxnLst/>
              <a:rect l="l" t="t" r="r" b="b"/>
              <a:pathLst>
                <a:path w="3097" h="1025" extrusionOk="0">
                  <a:moveTo>
                    <a:pt x="679" y="0"/>
                  </a:moveTo>
                  <a:cubicBezTo>
                    <a:pt x="298" y="0"/>
                    <a:pt x="1" y="298"/>
                    <a:pt x="1" y="679"/>
                  </a:cubicBezTo>
                  <a:lnTo>
                    <a:pt x="1" y="1024"/>
                  </a:lnTo>
                  <a:lnTo>
                    <a:pt x="3096" y="1024"/>
                  </a:lnTo>
                  <a:lnTo>
                    <a:pt x="3096" y="679"/>
                  </a:lnTo>
                  <a:cubicBezTo>
                    <a:pt x="3096" y="298"/>
                    <a:pt x="2799" y="0"/>
                    <a:pt x="2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0"/>
            <p:cNvSpPr/>
            <p:nvPr/>
          </p:nvSpPr>
          <p:spPr>
            <a:xfrm>
              <a:off x="4908866"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0"/>
            <p:cNvSpPr/>
            <p:nvPr/>
          </p:nvSpPr>
          <p:spPr>
            <a:xfrm>
              <a:off x="5006568" y="1026366"/>
              <a:ext cx="6457" cy="104530"/>
            </a:xfrm>
            <a:custGeom>
              <a:avLst/>
              <a:gdLst/>
              <a:ahLst/>
              <a:cxnLst/>
              <a:rect l="l" t="t" r="r" b="b"/>
              <a:pathLst>
                <a:path w="192" h="3108" extrusionOk="0">
                  <a:moveTo>
                    <a:pt x="1" y="0"/>
                  </a:moveTo>
                  <a:lnTo>
                    <a:pt x="1"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0"/>
            <p:cNvSpPr/>
            <p:nvPr/>
          </p:nvSpPr>
          <p:spPr>
            <a:xfrm>
              <a:off x="4967319" y="1026366"/>
              <a:ext cx="6861" cy="104530"/>
            </a:xfrm>
            <a:custGeom>
              <a:avLst/>
              <a:gdLst/>
              <a:ahLst/>
              <a:cxnLst/>
              <a:rect l="l" t="t" r="r" b="b"/>
              <a:pathLst>
                <a:path w="204" h="3108" extrusionOk="0">
                  <a:moveTo>
                    <a:pt x="1" y="0"/>
                  </a:moveTo>
                  <a:lnTo>
                    <a:pt x="1" y="3108"/>
                  </a:lnTo>
                  <a:lnTo>
                    <a:pt x="203" y="3108"/>
                  </a:lnTo>
                  <a:lnTo>
                    <a:pt x="2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0"/>
            <p:cNvSpPr/>
            <p:nvPr/>
          </p:nvSpPr>
          <p:spPr>
            <a:xfrm>
              <a:off x="4986961"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0"/>
            <p:cNvSpPr/>
            <p:nvPr/>
          </p:nvSpPr>
          <p:spPr>
            <a:xfrm>
              <a:off x="4948115"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0"/>
            <p:cNvSpPr/>
            <p:nvPr/>
          </p:nvSpPr>
          <p:spPr>
            <a:xfrm>
              <a:off x="4928507" y="1026366"/>
              <a:ext cx="6424" cy="104530"/>
            </a:xfrm>
            <a:custGeom>
              <a:avLst/>
              <a:gdLst/>
              <a:ahLst/>
              <a:cxnLst/>
              <a:rect l="l" t="t" r="r" b="b"/>
              <a:pathLst>
                <a:path w="191" h="3108" extrusionOk="0">
                  <a:moveTo>
                    <a:pt x="0" y="0"/>
                  </a:moveTo>
                  <a:lnTo>
                    <a:pt x="0" y="3108"/>
                  </a:lnTo>
                  <a:lnTo>
                    <a:pt x="191" y="3108"/>
                  </a:lnTo>
                  <a:lnTo>
                    <a:pt x="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0"/>
            <p:cNvSpPr/>
            <p:nvPr/>
          </p:nvSpPr>
          <p:spPr>
            <a:xfrm>
              <a:off x="4759908" y="443313"/>
              <a:ext cx="405675" cy="256717"/>
            </a:xfrm>
            <a:custGeom>
              <a:avLst/>
              <a:gdLst/>
              <a:ahLst/>
              <a:cxnLst/>
              <a:rect l="l" t="t" r="r" b="b"/>
              <a:pathLst>
                <a:path w="12062" h="7633" extrusionOk="0">
                  <a:moveTo>
                    <a:pt x="5192" y="1"/>
                  </a:moveTo>
                  <a:cubicBezTo>
                    <a:pt x="4989" y="1"/>
                    <a:pt x="4811" y="179"/>
                    <a:pt x="4811" y="382"/>
                  </a:cubicBezTo>
                  <a:cubicBezTo>
                    <a:pt x="4811" y="453"/>
                    <a:pt x="4834" y="525"/>
                    <a:pt x="4870" y="584"/>
                  </a:cubicBezTo>
                  <a:cubicBezTo>
                    <a:pt x="3846" y="799"/>
                    <a:pt x="1870" y="1465"/>
                    <a:pt x="810" y="2906"/>
                  </a:cubicBezTo>
                  <a:cubicBezTo>
                    <a:pt x="536" y="3275"/>
                    <a:pt x="310" y="3692"/>
                    <a:pt x="191" y="4168"/>
                  </a:cubicBezTo>
                  <a:cubicBezTo>
                    <a:pt x="1" y="4918"/>
                    <a:pt x="191" y="5763"/>
                    <a:pt x="989" y="6299"/>
                  </a:cubicBezTo>
                  <a:cubicBezTo>
                    <a:pt x="1525" y="6645"/>
                    <a:pt x="2929" y="6930"/>
                    <a:pt x="5025" y="6954"/>
                  </a:cubicBezTo>
                  <a:cubicBezTo>
                    <a:pt x="4942" y="7026"/>
                    <a:pt x="4882" y="7133"/>
                    <a:pt x="4882" y="7252"/>
                  </a:cubicBezTo>
                  <a:cubicBezTo>
                    <a:pt x="4882" y="7466"/>
                    <a:pt x="5049" y="7633"/>
                    <a:pt x="5263" y="7633"/>
                  </a:cubicBezTo>
                  <a:lnTo>
                    <a:pt x="6799" y="7633"/>
                  </a:lnTo>
                  <a:cubicBezTo>
                    <a:pt x="7001" y="7633"/>
                    <a:pt x="7168" y="7466"/>
                    <a:pt x="7168" y="7252"/>
                  </a:cubicBezTo>
                  <a:cubicBezTo>
                    <a:pt x="7168" y="7133"/>
                    <a:pt x="7120" y="7026"/>
                    <a:pt x="7025" y="6954"/>
                  </a:cubicBezTo>
                  <a:cubicBezTo>
                    <a:pt x="7418" y="6954"/>
                    <a:pt x="7775" y="6942"/>
                    <a:pt x="8109" y="6918"/>
                  </a:cubicBezTo>
                  <a:lnTo>
                    <a:pt x="8121" y="6918"/>
                  </a:lnTo>
                  <a:cubicBezTo>
                    <a:pt x="9621" y="6823"/>
                    <a:pt x="10621" y="6585"/>
                    <a:pt x="11061" y="6299"/>
                  </a:cubicBezTo>
                  <a:cubicBezTo>
                    <a:pt x="11859" y="5763"/>
                    <a:pt x="12062" y="4918"/>
                    <a:pt x="11859" y="4168"/>
                  </a:cubicBezTo>
                  <a:cubicBezTo>
                    <a:pt x="11240" y="1763"/>
                    <a:pt x="8287" y="787"/>
                    <a:pt x="7061" y="560"/>
                  </a:cubicBezTo>
                  <a:cubicBezTo>
                    <a:pt x="7085" y="501"/>
                    <a:pt x="7109" y="441"/>
                    <a:pt x="7109" y="382"/>
                  </a:cubicBezTo>
                  <a:cubicBezTo>
                    <a:pt x="7109" y="179"/>
                    <a:pt x="6930" y="1"/>
                    <a:pt x="6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0"/>
            <p:cNvSpPr/>
            <p:nvPr/>
          </p:nvSpPr>
          <p:spPr>
            <a:xfrm>
              <a:off x="4759908" y="443313"/>
              <a:ext cx="405675" cy="256717"/>
            </a:xfrm>
            <a:custGeom>
              <a:avLst/>
              <a:gdLst/>
              <a:ahLst/>
              <a:cxnLst/>
              <a:rect l="l" t="t" r="r" b="b"/>
              <a:pathLst>
                <a:path w="12062" h="7633" extrusionOk="0">
                  <a:moveTo>
                    <a:pt x="5799" y="763"/>
                  </a:moveTo>
                  <a:cubicBezTo>
                    <a:pt x="5394" y="1180"/>
                    <a:pt x="4739" y="2156"/>
                    <a:pt x="4596" y="4097"/>
                  </a:cubicBezTo>
                  <a:cubicBezTo>
                    <a:pt x="4537" y="4847"/>
                    <a:pt x="4596" y="5704"/>
                    <a:pt x="4823" y="6228"/>
                  </a:cubicBezTo>
                  <a:cubicBezTo>
                    <a:pt x="4930" y="6490"/>
                    <a:pt x="5180" y="6752"/>
                    <a:pt x="5537" y="6871"/>
                  </a:cubicBezTo>
                  <a:lnTo>
                    <a:pt x="5323" y="6871"/>
                  </a:lnTo>
                  <a:cubicBezTo>
                    <a:pt x="4954" y="6752"/>
                    <a:pt x="4715" y="6490"/>
                    <a:pt x="4608" y="6228"/>
                  </a:cubicBezTo>
                  <a:cubicBezTo>
                    <a:pt x="4382" y="5692"/>
                    <a:pt x="4323" y="4847"/>
                    <a:pt x="4382" y="4097"/>
                  </a:cubicBezTo>
                  <a:cubicBezTo>
                    <a:pt x="4525" y="2156"/>
                    <a:pt x="5180" y="1180"/>
                    <a:pt x="5585" y="763"/>
                  </a:cubicBezTo>
                  <a:close/>
                  <a:moveTo>
                    <a:pt x="6478" y="763"/>
                  </a:moveTo>
                  <a:cubicBezTo>
                    <a:pt x="6870" y="1180"/>
                    <a:pt x="7537" y="2156"/>
                    <a:pt x="7680" y="4097"/>
                  </a:cubicBezTo>
                  <a:cubicBezTo>
                    <a:pt x="7728" y="4847"/>
                    <a:pt x="7680" y="5692"/>
                    <a:pt x="7454" y="6228"/>
                  </a:cubicBezTo>
                  <a:cubicBezTo>
                    <a:pt x="7335" y="6490"/>
                    <a:pt x="7097" y="6752"/>
                    <a:pt x="6728" y="6871"/>
                  </a:cubicBezTo>
                  <a:lnTo>
                    <a:pt x="6597" y="6871"/>
                  </a:lnTo>
                  <a:cubicBezTo>
                    <a:pt x="6954" y="6752"/>
                    <a:pt x="7204" y="6490"/>
                    <a:pt x="7311" y="6228"/>
                  </a:cubicBezTo>
                  <a:cubicBezTo>
                    <a:pt x="7537" y="5692"/>
                    <a:pt x="7597" y="4847"/>
                    <a:pt x="7537" y="4097"/>
                  </a:cubicBezTo>
                  <a:cubicBezTo>
                    <a:pt x="7394" y="2156"/>
                    <a:pt x="6739" y="1180"/>
                    <a:pt x="6335" y="763"/>
                  </a:cubicBezTo>
                  <a:close/>
                  <a:moveTo>
                    <a:pt x="5346" y="763"/>
                  </a:moveTo>
                  <a:cubicBezTo>
                    <a:pt x="4608" y="1191"/>
                    <a:pt x="3334" y="2203"/>
                    <a:pt x="3060" y="4168"/>
                  </a:cubicBezTo>
                  <a:cubicBezTo>
                    <a:pt x="2953" y="4918"/>
                    <a:pt x="3060" y="5763"/>
                    <a:pt x="3489" y="6299"/>
                  </a:cubicBezTo>
                  <a:cubicBezTo>
                    <a:pt x="3727" y="6585"/>
                    <a:pt x="4275" y="6823"/>
                    <a:pt x="5085" y="6918"/>
                  </a:cubicBezTo>
                  <a:cubicBezTo>
                    <a:pt x="5073" y="6930"/>
                    <a:pt x="5061" y="6930"/>
                    <a:pt x="5061" y="6942"/>
                  </a:cubicBezTo>
                  <a:cubicBezTo>
                    <a:pt x="4144" y="6859"/>
                    <a:pt x="3525" y="6609"/>
                    <a:pt x="3275" y="6299"/>
                  </a:cubicBezTo>
                  <a:cubicBezTo>
                    <a:pt x="2846" y="5763"/>
                    <a:pt x="2739" y="4918"/>
                    <a:pt x="2846" y="4168"/>
                  </a:cubicBezTo>
                  <a:cubicBezTo>
                    <a:pt x="3120" y="2192"/>
                    <a:pt x="4406" y="1180"/>
                    <a:pt x="5144" y="763"/>
                  </a:cubicBezTo>
                  <a:close/>
                  <a:moveTo>
                    <a:pt x="6870" y="739"/>
                  </a:moveTo>
                  <a:cubicBezTo>
                    <a:pt x="7597" y="1144"/>
                    <a:pt x="8918" y="2156"/>
                    <a:pt x="9204" y="4168"/>
                  </a:cubicBezTo>
                  <a:cubicBezTo>
                    <a:pt x="9311" y="4918"/>
                    <a:pt x="9204" y="5763"/>
                    <a:pt x="8775" y="6299"/>
                  </a:cubicBezTo>
                  <a:cubicBezTo>
                    <a:pt x="8525" y="6609"/>
                    <a:pt x="7918" y="6859"/>
                    <a:pt x="7001" y="6942"/>
                  </a:cubicBezTo>
                  <a:cubicBezTo>
                    <a:pt x="6990" y="6930"/>
                    <a:pt x="6978" y="6930"/>
                    <a:pt x="6966" y="6918"/>
                  </a:cubicBezTo>
                  <a:cubicBezTo>
                    <a:pt x="7787" y="6823"/>
                    <a:pt x="8335" y="6585"/>
                    <a:pt x="8561" y="6299"/>
                  </a:cubicBezTo>
                  <a:cubicBezTo>
                    <a:pt x="8990" y="5763"/>
                    <a:pt x="9097" y="4918"/>
                    <a:pt x="8990" y="4168"/>
                  </a:cubicBezTo>
                  <a:cubicBezTo>
                    <a:pt x="8716" y="2203"/>
                    <a:pt x="7442" y="1191"/>
                    <a:pt x="6704" y="763"/>
                  </a:cubicBezTo>
                  <a:lnTo>
                    <a:pt x="6728" y="763"/>
                  </a:lnTo>
                  <a:cubicBezTo>
                    <a:pt x="6775" y="763"/>
                    <a:pt x="6823" y="751"/>
                    <a:pt x="6870" y="739"/>
                  </a:cubicBezTo>
                  <a:close/>
                  <a:moveTo>
                    <a:pt x="4894" y="608"/>
                  </a:moveTo>
                  <a:cubicBezTo>
                    <a:pt x="4906" y="632"/>
                    <a:pt x="4918" y="644"/>
                    <a:pt x="4930" y="656"/>
                  </a:cubicBezTo>
                  <a:cubicBezTo>
                    <a:pt x="3834" y="1025"/>
                    <a:pt x="1929" y="2037"/>
                    <a:pt x="1489" y="4168"/>
                  </a:cubicBezTo>
                  <a:cubicBezTo>
                    <a:pt x="1334" y="4918"/>
                    <a:pt x="1489" y="5763"/>
                    <a:pt x="2120" y="6299"/>
                  </a:cubicBezTo>
                  <a:cubicBezTo>
                    <a:pt x="2525" y="6633"/>
                    <a:pt x="3525" y="6895"/>
                    <a:pt x="5037" y="6954"/>
                  </a:cubicBezTo>
                  <a:cubicBezTo>
                    <a:pt x="3406" y="6918"/>
                    <a:pt x="2322" y="6645"/>
                    <a:pt x="1906" y="6299"/>
                  </a:cubicBezTo>
                  <a:cubicBezTo>
                    <a:pt x="1275" y="5763"/>
                    <a:pt x="1120" y="4918"/>
                    <a:pt x="1275" y="4168"/>
                  </a:cubicBezTo>
                  <a:cubicBezTo>
                    <a:pt x="1739" y="1918"/>
                    <a:pt x="3822" y="918"/>
                    <a:pt x="4894" y="608"/>
                  </a:cubicBezTo>
                  <a:close/>
                  <a:moveTo>
                    <a:pt x="5192" y="1"/>
                  </a:moveTo>
                  <a:cubicBezTo>
                    <a:pt x="4989" y="1"/>
                    <a:pt x="4811" y="179"/>
                    <a:pt x="4811" y="382"/>
                  </a:cubicBezTo>
                  <a:cubicBezTo>
                    <a:pt x="4811" y="453"/>
                    <a:pt x="4834" y="525"/>
                    <a:pt x="4870" y="584"/>
                  </a:cubicBezTo>
                  <a:cubicBezTo>
                    <a:pt x="3584" y="846"/>
                    <a:pt x="798" y="1846"/>
                    <a:pt x="191" y="4168"/>
                  </a:cubicBezTo>
                  <a:cubicBezTo>
                    <a:pt x="1" y="4906"/>
                    <a:pt x="191" y="5763"/>
                    <a:pt x="989" y="6299"/>
                  </a:cubicBezTo>
                  <a:cubicBezTo>
                    <a:pt x="1525" y="6645"/>
                    <a:pt x="2929" y="6930"/>
                    <a:pt x="5025" y="6954"/>
                  </a:cubicBezTo>
                  <a:cubicBezTo>
                    <a:pt x="4942" y="7026"/>
                    <a:pt x="4882" y="7133"/>
                    <a:pt x="4882" y="7252"/>
                  </a:cubicBezTo>
                  <a:cubicBezTo>
                    <a:pt x="4882" y="7466"/>
                    <a:pt x="5061" y="7633"/>
                    <a:pt x="5263" y="7633"/>
                  </a:cubicBezTo>
                  <a:lnTo>
                    <a:pt x="5882" y="7633"/>
                  </a:lnTo>
                  <a:lnTo>
                    <a:pt x="5882" y="1"/>
                  </a:lnTo>
                  <a:close/>
                  <a:moveTo>
                    <a:pt x="6156" y="1"/>
                  </a:moveTo>
                  <a:lnTo>
                    <a:pt x="6156" y="7633"/>
                  </a:lnTo>
                  <a:lnTo>
                    <a:pt x="6799" y="7633"/>
                  </a:lnTo>
                  <a:cubicBezTo>
                    <a:pt x="7001" y="7633"/>
                    <a:pt x="7168" y="7466"/>
                    <a:pt x="7168" y="7252"/>
                  </a:cubicBezTo>
                  <a:cubicBezTo>
                    <a:pt x="7168" y="7133"/>
                    <a:pt x="7120" y="7026"/>
                    <a:pt x="7025" y="6954"/>
                  </a:cubicBezTo>
                  <a:lnTo>
                    <a:pt x="7013" y="6954"/>
                  </a:lnTo>
                  <a:cubicBezTo>
                    <a:pt x="8525" y="6895"/>
                    <a:pt x="9537" y="6633"/>
                    <a:pt x="9930" y="6299"/>
                  </a:cubicBezTo>
                  <a:cubicBezTo>
                    <a:pt x="10561" y="5763"/>
                    <a:pt x="10716" y="4918"/>
                    <a:pt x="10561" y="4168"/>
                  </a:cubicBezTo>
                  <a:cubicBezTo>
                    <a:pt x="10109" y="1965"/>
                    <a:pt x="8085" y="953"/>
                    <a:pt x="7013" y="632"/>
                  </a:cubicBezTo>
                  <a:cubicBezTo>
                    <a:pt x="7025" y="608"/>
                    <a:pt x="7037" y="596"/>
                    <a:pt x="7049" y="572"/>
                  </a:cubicBezTo>
                  <a:cubicBezTo>
                    <a:pt x="8061" y="834"/>
                    <a:pt x="10299" y="1834"/>
                    <a:pt x="10776" y="4168"/>
                  </a:cubicBezTo>
                  <a:cubicBezTo>
                    <a:pt x="10930" y="4918"/>
                    <a:pt x="10776" y="5763"/>
                    <a:pt x="10145" y="6299"/>
                  </a:cubicBezTo>
                  <a:cubicBezTo>
                    <a:pt x="9728" y="6645"/>
                    <a:pt x="8644" y="6918"/>
                    <a:pt x="7025" y="6954"/>
                  </a:cubicBezTo>
                  <a:cubicBezTo>
                    <a:pt x="9133" y="6930"/>
                    <a:pt x="10526" y="6645"/>
                    <a:pt x="11061" y="6299"/>
                  </a:cubicBezTo>
                  <a:cubicBezTo>
                    <a:pt x="11859" y="5763"/>
                    <a:pt x="12062" y="4918"/>
                    <a:pt x="11859" y="4168"/>
                  </a:cubicBezTo>
                  <a:cubicBezTo>
                    <a:pt x="11228" y="1763"/>
                    <a:pt x="8287" y="787"/>
                    <a:pt x="7061" y="560"/>
                  </a:cubicBezTo>
                  <a:cubicBezTo>
                    <a:pt x="7085" y="501"/>
                    <a:pt x="7109" y="441"/>
                    <a:pt x="7109" y="382"/>
                  </a:cubicBezTo>
                  <a:cubicBezTo>
                    <a:pt x="7109" y="179"/>
                    <a:pt x="6930" y="1"/>
                    <a:pt x="67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0"/>
            <p:cNvSpPr/>
            <p:nvPr/>
          </p:nvSpPr>
          <p:spPr>
            <a:xfrm>
              <a:off x="4920873" y="441329"/>
              <a:ext cx="80146" cy="27646"/>
            </a:xfrm>
            <a:custGeom>
              <a:avLst/>
              <a:gdLst/>
              <a:ahLst/>
              <a:cxnLst/>
              <a:rect l="l" t="t" r="r" b="b"/>
              <a:pathLst>
                <a:path w="2383" h="822" extrusionOk="0">
                  <a:moveTo>
                    <a:pt x="418" y="0"/>
                  </a:moveTo>
                  <a:cubicBezTo>
                    <a:pt x="191" y="0"/>
                    <a:pt x="1" y="191"/>
                    <a:pt x="1" y="417"/>
                  </a:cubicBezTo>
                  <a:cubicBezTo>
                    <a:pt x="1" y="643"/>
                    <a:pt x="191" y="822"/>
                    <a:pt x="418" y="822"/>
                  </a:cubicBezTo>
                  <a:lnTo>
                    <a:pt x="1977" y="822"/>
                  </a:lnTo>
                  <a:cubicBezTo>
                    <a:pt x="2192" y="822"/>
                    <a:pt x="2382" y="643"/>
                    <a:pt x="2382" y="417"/>
                  </a:cubicBezTo>
                  <a:cubicBezTo>
                    <a:pt x="2382" y="191"/>
                    <a:pt x="2192" y="0"/>
                    <a:pt x="1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0"/>
            <p:cNvSpPr/>
            <p:nvPr/>
          </p:nvSpPr>
          <p:spPr>
            <a:xfrm>
              <a:off x="4920873" y="674772"/>
              <a:ext cx="80146" cy="27276"/>
            </a:xfrm>
            <a:custGeom>
              <a:avLst/>
              <a:gdLst/>
              <a:ahLst/>
              <a:cxnLst/>
              <a:rect l="l" t="t" r="r" b="b"/>
              <a:pathLst>
                <a:path w="2383" h="811" extrusionOk="0">
                  <a:moveTo>
                    <a:pt x="418" y="1"/>
                  </a:moveTo>
                  <a:cubicBezTo>
                    <a:pt x="191" y="1"/>
                    <a:pt x="1" y="179"/>
                    <a:pt x="1" y="405"/>
                  </a:cubicBezTo>
                  <a:cubicBezTo>
                    <a:pt x="1" y="632"/>
                    <a:pt x="191" y="810"/>
                    <a:pt x="418" y="810"/>
                  </a:cubicBezTo>
                  <a:lnTo>
                    <a:pt x="1977" y="810"/>
                  </a:lnTo>
                  <a:cubicBezTo>
                    <a:pt x="2192" y="810"/>
                    <a:pt x="2382" y="632"/>
                    <a:pt x="2382" y="405"/>
                  </a:cubicBezTo>
                  <a:cubicBezTo>
                    <a:pt x="2382" y="179"/>
                    <a:pt x="2192" y="1"/>
                    <a:pt x="1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0"/>
            <p:cNvSpPr/>
            <p:nvPr/>
          </p:nvSpPr>
          <p:spPr>
            <a:xfrm>
              <a:off x="4957330" y="178222"/>
              <a:ext cx="10426" cy="265125"/>
            </a:xfrm>
            <a:custGeom>
              <a:avLst/>
              <a:gdLst/>
              <a:ahLst/>
              <a:cxnLst/>
              <a:rect l="l" t="t" r="r" b="b"/>
              <a:pathLst>
                <a:path w="310" h="7883" extrusionOk="0">
                  <a:moveTo>
                    <a:pt x="0" y="1"/>
                  </a:moveTo>
                  <a:lnTo>
                    <a:pt x="0" y="7883"/>
                  </a:lnTo>
                  <a:lnTo>
                    <a:pt x="310" y="7883"/>
                  </a:lnTo>
                  <a:lnTo>
                    <a:pt x="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30"/>
          <p:cNvGrpSpPr/>
          <p:nvPr/>
        </p:nvGrpSpPr>
        <p:grpSpPr>
          <a:xfrm>
            <a:off x="8206700" y="3808290"/>
            <a:ext cx="838633" cy="1038766"/>
            <a:chOff x="515284" y="171428"/>
            <a:chExt cx="444521" cy="550631"/>
          </a:xfrm>
        </p:grpSpPr>
        <p:sp>
          <p:nvSpPr>
            <p:cNvPr id="6096" name="Google Shape;6096;p30"/>
            <p:cNvSpPr/>
            <p:nvPr/>
          </p:nvSpPr>
          <p:spPr>
            <a:xfrm>
              <a:off x="702281" y="527428"/>
              <a:ext cx="70494" cy="80113"/>
            </a:xfrm>
            <a:custGeom>
              <a:avLst/>
              <a:gdLst/>
              <a:ahLst/>
              <a:cxnLst/>
              <a:rect l="l" t="t" r="r" b="b"/>
              <a:pathLst>
                <a:path w="2096" h="2382" extrusionOk="0">
                  <a:moveTo>
                    <a:pt x="1048" y="357"/>
                  </a:moveTo>
                  <a:cubicBezTo>
                    <a:pt x="1072" y="441"/>
                    <a:pt x="1108" y="536"/>
                    <a:pt x="1155" y="631"/>
                  </a:cubicBezTo>
                  <a:cubicBezTo>
                    <a:pt x="1108" y="655"/>
                    <a:pt x="1084" y="679"/>
                    <a:pt x="1048" y="703"/>
                  </a:cubicBezTo>
                  <a:cubicBezTo>
                    <a:pt x="1024" y="679"/>
                    <a:pt x="989" y="655"/>
                    <a:pt x="941" y="631"/>
                  </a:cubicBezTo>
                  <a:cubicBezTo>
                    <a:pt x="989" y="536"/>
                    <a:pt x="1024" y="441"/>
                    <a:pt x="1048" y="357"/>
                  </a:cubicBezTo>
                  <a:close/>
                  <a:moveTo>
                    <a:pt x="463" y="665"/>
                  </a:moveTo>
                  <a:cubicBezTo>
                    <a:pt x="563" y="665"/>
                    <a:pt x="656" y="677"/>
                    <a:pt x="739" y="703"/>
                  </a:cubicBezTo>
                  <a:cubicBezTo>
                    <a:pt x="632" y="929"/>
                    <a:pt x="512" y="1096"/>
                    <a:pt x="429" y="1096"/>
                  </a:cubicBezTo>
                  <a:cubicBezTo>
                    <a:pt x="393" y="1096"/>
                    <a:pt x="298" y="1060"/>
                    <a:pt x="191" y="691"/>
                  </a:cubicBezTo>
                  <a:cubicBezTo>
                    <a:pt x="285" y="674"/>
                    <a:pt x="376" y="665"/>
                    <a:pt x="463" y="665"/>
                  </a:cubicBezTo>
                  <a:close/>
                  <a:moveTo>
                    <a:pt x="1634" y="665"/>
                  </a:moveTo>
                  <a:cubicBezTo>
                    <a:pt x="1720" y="665"/>
                    <a:pt x="1812" y="674"/>
                    <a:pt x="1906" y="691"/>
                  </a:cubicBezTo>
                  <a:cubicBezTo>
                    <a:pt x="1798" y="1060"/>
                    <a:pt x="1703" y="1096"/>
                    <a:pt x="1667" y="1096"/>
                  </a:cubicBezTo>
                  <a:cubicBezTo>
                    <a:pt x="1584" y="1096"/>
                    <a:pt x="1465" y="929"/>
                    <a:pt x="1358" y="703"/>
                  </a:cubicBezTo>
                  <a:cubicBezTo>
                    <a:pt x="1441" y="677"/>
                    <a:pt x="1534" y="665"/>
                    <a:pt x="1634" y="665"/>
                  </a:cubicBezTo>
                  <a:close/>
                  <a:moveTo>
                    <a:pt x="1048" y="965"/>
                  </a:moveTo>
                  <a:cubicBezTo>
                    <a:pt x="1132" y="1107"/>
                    <a:pt x="1132" y="1286"/>
                    <a:pt x="1048" y="1429"/>
                  </a:cubicBezTo>
                  <a:cubicBezTo>
                    <a:pt x="965" y="1286"/>
                    <a:pt x="965" y="1107"/>
                    <a:pt x="1048" y="965"/>
                  </a:cubicBezTo>
                  <a:close/>
                  <a:moveTo>
                    <a:pt x="882" y="774"/>
                  </a:moveTo>
                  <a:cubicBezTo>
                    <a:pt x="905" y="786"/>
                    <a:pt x="917" y="810"/>
                    <a:pt x="941" y="822"/>
                  </a:cubicBezTo>
                  <a:cubicBezTo>
                    <a:pt x="786" y="1048"/>
                    <a:pt x="786" y="1346"/>
                    <a:pt x="941" y="1560"/>
                  </a:cubicBezTo>
                  <a:cubicBezTo>
                    <a:pt x="917" y="1572"/>
                    <a:pt x="905" y="1596"/>
                    <a:pt x="882" y="1607"/>
                  </a:cubicBezTo>
                  <a:cubicBezTo>
                    <a:pt x="798" y="1429"/>
                    <a:pt x="691" y="1274"/>
                    <a:pt x="584" y="1191"/>
                  </a:cubicBezTo>
                  <a:cubicBezTo>
                    <a:pt x="691" y="1107"/>
                    <a:pt x="798" y="953"/>
                    <a:pt x="882" y="774"/>
                  </a:cubicBezTo>
                  <a:close/>
                  <a:moveTo>
                    <a:pt x="1215" y="774"/>
                  </a:moveTo>
                  <a:cubicBezTo>
                    <a:pt x="1298" y="953"/>
                    <a:pt x="1405" y="1107"/>
                    <a:pt x="1513" y="1191"/>
                  </a:cubicBezTo>
                  <a:cubicBezTo>
                    <a:pt x="1405" y="1274"/>
                    <a:pt x="1298" y="1441"/>
                    <a:pt x="1215" y="1607"/>
                  </a:cubicBezTo>
                  <a:cubicBezTo>
                    <a:pt x="1191" y="1596"/>
                    <a:pt x="1179" y="1584"/>
                    <a:pt x="1155" y="1560"/>
                  </a:cubicBezTo>
                  <a:cubicBezTo>
                    <a:pt x="1310" y="1346"/>
                    <a:pt x="1310" y="1048"/>
                    <a:pt x="1155" y="822"/>
                  </a:cubicBezTo>
                  <a:cubicBezTo>
                    <a:pt x="1179" y="810"/>
                    <a:pt x="1191" y="786"/>
                    <a:pt x="1215" y="774"/>
                  </a:cubicBezTo>
                  <a:close/>
                  <a:moveTo>
                    <a:pt x="429" y="1298"/>
                  </a:moveTo>
                  <a:cubicBezTo>
                    <a:pt x="512" y="1298"/>
                    <a:pt x="632" y="1453"/>
                    <a:pt x="739" y="1679"/>
                  </a:cubicBezTo>
                  <a:cubicBezTo>
                    <a:pt x="652" y="1706"/>
                    <a:pt x="554" y="1721"/>
                    <a:pt x="448" y="1721"/>
                  </a:cubicBezTo>
                  <a:cubicBezTo>
                    <a:pt x="366" y="1721"/>
                    <a:pt x="280" y="1712"/>
                    <a:pt x="191" y="1691"/>
                  </a:cubicBezTo>
                  <a:cubicBezTo>
                    <a:pt x="298" y="1322"/>
                    <a:pt x="393" y="1298"/>
                    <a:pt x="429" y="1298"/>
                  </a:cubicBezTo>
                  <a:close/>
                  <a:moveTo>
                    <a:pt x="1667" y="1298"/>
                  </a:moveTo>
                  <a:cubicBezTo>
                    <a:pt x="1703" y="1298"/>
                    <a:pt x="1798" y="1322"/>
                    <a:pt x="1917" y="1691"/>
                  </a:cubicBezTo>
                  <a:cubicBezTo>
                    <a:pt x="1823" y="1712"/>
                    <a:pt x="1734" y="1721"/>
                    <a:pt x="1650" y="1721"/>
                  </a:cubicBezTo>
                  <a:cubicBezTo>
                    <a:pt x="1543" y="1721"/>
                    <a:pt x="1445" y="1706"/>
                    <a:pt x="1358" y="1679"/>
                  </a:cubicBezTo>
                  <a:cubicBezTo>
                    <a:pt x="1465" y="1453"/>
                    <a:pt x="1584" y="1298"/>
                    <a:pt x="1667" y="1298"/>
                  </a:cubicBezTo>
                  <a:close/>
                  <a:moveTo>
                    <a:pt x="1048" y="1679"/>
                  </a:moveTo>
                  <a:cubicBezTo>
                    <a:pt x="1072" y="1703"/>
                    <a:pt x="1108" y="1738"/>
                    <a:pt x="1155" y="1762"/>
                  </a:cubicBezTo>
                  <a:cubicBezTo>
                    <a:pt x="1108" y="1858"/>
                    <a:pt x="1072" y="1953"/>
                    <a:pt x="1048" y="2036"/>
                  </a:cubicBezTo>
                  <a:cubicBezTo>
                    <a:pt x="1024" y="1953"/>
                    <a:pt x="989" y="1858"/>
                    <a:pt x="941" y="1762"/>
                  </a:cubicBezTo>
                  <a:cubicBezTo>
                    <a:pt x="989" y="1738"/>
                    <a:pt x="1024" y="1703"/>
                    <a:pt x="1048" y="1679"/>
                  </a:cubicBezTo>
                  <a:close/>
                  <a:moveTo>
                    <a:pt x="1048" y="0"/>
                  </a:moveTo>
                  <a:cubicBezTo>
                    <a:pt x="1013" y="0"/>
                    <a:pt x="977" y="24"/>
                    <a:pt x="977" y="60"/>
                  </a:cubicBezTo>
                  <a:cubicBezTo>
                    <a:pt x="929" y="226"/>
                    <a:pt x="870" y="405"/>
                    <a:pt x="798" y="560"/>
                  </a:cubicBezTo>
                  <a:cubicBezTo>
                    <a:pt x="708" y="528"/>
                    <a:pt x="597" y="506"/>
                    <a:pt x="461" y="506"/>
                  </a:cubicBezTo>
                  <a:cubicBezTo>
                    <a:pt x="346" y="506"/>
                    <a:pt x="213" y="521"/>
                    <a:pt x="60" y="560"/>
                  </a:cubicBezTo>
                  <a:cubicBezTo>
                    <a:pt x="48" y="560"/>
                    <a:pt x="24" y="572"/>
                    <a:pt x="12" y="595"/>
                  </a:cubicBezTo>
                  <a:cubicBezTo>
                    <a:pt x="1" y="619"/>
                    <a:pt x="1" y="631"/>
                    <a:pt x="12" y="655"/>
                  </a:cubicBezTo>
                  <a:cubicBezTo>
                    <a:pt x="84" y="929"/>
                    <a:pt x="167" y="1107"/>
                    <a:pt x="274" y="1191"/>
                  </a:cubicBezTo>
                  <a:cubicBezTo>
                    <a:pt x="167" y="1274"/>
                    <a:pt x="84" y="1453"/>
                    <a:pt x="12" y="1727"/>
                  </a:cubicBezTo>
                  <a:cubicBezTo>
                    <a:pt x="1" y="1750"/>
                    <a:pt x="1" y="1774"/>
                    <a:pt x="12" y="1786"/>
                  </a:cubicBezTo>
                  <a:cubicBezTo>
                    <a:pt x="24" y="1810"/>
                    <a:pt x="48" y="1822"/>
                    <a:pt x="60" y="1822"/>
                  </a:cubicBezTo>
                  <a:cubicBezTo>
                    <a:pt x="220" y="1862"/>
                    <a:pt x="359" y="1880"/>
                    <a:pt x="478" y="1880"/>
                  </a:cubicBezTo>
                  <a:cubicBezTo>
                    <a:pt x="606" y="1880"/>
                    <a:pt x="712" y="1859"/>
                    <a:pt x="798" y="1822"/>
                  </a:cubicBezTo>
                  <a:cubicBezTo>
                    <a:pt x="870" y="1988"/>
                    <a:pt x="929" y="2155"/>
                    <a:pt x="977" y="2322"/>
                  </a:cubicBezTo>
                  <a:cubicBezTo>
                    <a:pt x="977" y="2358"/>
                    <a:pt x="1013" y="2381"/>
                    <a:pt x="1048" y="2381"/>
                  </a:cubicBezTo>
                  <a:cubicBezTo>
                    <a:pt x="1084" y="2381"/>
                    <a:pt x="1120" y="2358"/>
                    <a:pt x="1132" y="2322"/>
                  </a:cubicBezTo>
                  <a:cubicBezTo>
                    <a:pt x="1167" y="2155"/>
                    <a:pt x="1239" y="1988"/>
                    <a:pt x="1298" y="1822"/>
                  </a:cubicBezTo>
                  <a:cubicBezTo>
                    <a:pt x="1385" y="1859"/>
                    <a:pt x="1491" y="1880"/>
                    <a:pt x="1619" y="1880"/>
                  </a:cubicBezTo>
                  <a:cubicBezTo>
                    <a:pt x="1738" y="1880"/>
                    <a:pt x="1876" y="1862"/>
                    <a:pt x="2036" y="1822"/>
                  </a:cubicBezTo>
                  <a:cubicBezTo>
                    <a:pt x="2048" y="1822"/>
                    <a:pt x="2072" y="1810"/>
                    <a:pt x="2084" y="1786"/>
                  </a:cubicBezTo>
                  <a:cubicBezTo>
                    <a:pt x="2096" y="1774"/>
                    <a:pt x="2096" y="1750"/>
                    <a:pt x="2084" y="1727"/>
                  </a:cubicBezTo>
                  <a:cubicBezTo>
                    <a:pt x="2013" y="1453"/>
                    <a:pt x="1929" y="1274"/>
                    <a:pt x="1822" y="1191"/>
                  </a:cubicBezTo>
                  <a:cubicBezTo>
                    <a:pt x="1929" y="1107"/>
                    <a:pt x="2013" y="929"/>
                    <a:pt x="2084" y="655"/>
                  </a:cubicBezTo>
                  <a:cubicBezTo>
                    <a:pt x="2096" y="631"/>
                    <a:pt x="2096" y="619"/>
                    <a:pt x="2084" y="595"/>
                  </a:cubicBezTo>
                  <a:cubicBezTo>
                    <a:pt x="2072" y="584"/>
                    <a:pt x="2048" y="560"/>
                    <a:pt x="2036" y="560"/>
                  </a:cubicBezTo>
                  <a:cubicBezTo>
                    <a:pt x="1883" y="521"/>
                    <a:pt x="1750" y="506"/>
                    <a:pt x="1635" y="506"/>
                  </a:cubicBezTo>
                  <a:cubicBezTo>
                    <a:pt x="1499" y="506"/>
                    <a:pt x="1388" y="528"/>
                    <a:pt x="1298" y="560"/>
                  </a:cubicBezTo>
                  <a:cubicBezTo>
                    <a:pt x="1239" y="405"/>
                    <a:pt x="1167" y="226"/>
                    <a:pt x="1132" y="60"/>
                  </a:cubicBezTo>
                  <a:cubicBezTo>
                    <a:pt x="1120" y="24"/>
                    <a:pt x="1084"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0"/>
            <p:cNvSpPr/>
            <p:nvPr/>
          </p:nvSpPr>
          <p:spPr>
            <a:xfrm>
              <a:off x="734703" y="445735"/>
              <a:ext cx="5650" cy="86906"/>
            </a:xfrm>
            <a:custGeom>
              <a:avLst/>
              <a:gdLst/>
              <a:ahLst/>
              <a:cxnLst/>
              <a:rect l="l" t="t" r="r" b="b"/>
              <a:pathLst>
                <a:path w="168" h="2584" extrusionOk="0">
                  <a:moveTo>
                    <a:pt x="84" y="0"/>
                  </a:moveTo>
                  <a:cubicBezTo>
                    <a:pt x="37" y="0"/>
                    <a:pt x="1" y="36"/>
                    <a:pt x="1" y="84"/>
                  </a:cubicBezTo>
                  <a:lnTo>
                    <a:pt x="1" y="2512"/>
                  </a:lnTo>
                  <a:cubicBezTo>
                    <a:pt x="1" y="2548"/>
                    <a:pt x="37" y="2584"/>
                    <a:pt x="84" y="2584"/>
                  </a:cubicBezTo>
                  <a:cubicBezTo>
                    <a:pt x="132" y="2584"/>
                    <a:pt x="168" y="2548"/>
                    <a:pt x="168" y="2512"/>
                  </a:cubicBezTo>
                  <a:lnTo>
                    <a:pt x="168" y="84"/>
                  </a:lnTo>
                  <a:cubicBezTo>
                    <a:pt x="168" y="36"/>
                    <a:pt x="132"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0"/>
            <p:cNvSpPr/>
            <p:nvPr/>
          </p:nvSpPr>
          <p:spPr>
            <a:xfrm>
              <a:off x="734703" y="602698"/>
              <a:ext cx="5650" cy="43689"/>
            </a:xfrm>
            <a:custGeom>
              <a:avLst/>
              <a:gdLst/>
              <a:ahLst/>
              <a:cxnLst/>
              <a:rect l="l" t="t" r="r" b="b"/>
              <a:pathLst>
                <a:path w="168" h="1299" extrusionOk="0">
                  <a:moveTo>
                    <a:pt x="84" y="1"/>
                  </a:moveTo>
                  <a:cubicBezTo>
                    <a:pt x="37" y="1"/>
                    <a:pt x="1" y="36"/>
                    <a:pt x="1" y="84"/>
                  </a:cubicBezTo>
                  <a:lnTo>
                    <a:pt x="1" y="1215"/>
                  </a:lnTo>
                  <a:cubicBezTo>
                    <a:pt x="1" y="1263"/>
                    <a:pt x="37" y="1298"/>
                    <a:pt x="84" y="1298"/>
                  </a:cubicBezTo>
                  <a:cubicBezTo>
                    <a:pt x="132" y="1298"/>
                    <a:pt x="168" y="1263"/>
                    <a:pt x="168" y="1215"/>
                  </a:cubicBezTo>
                  <a:lnTo>
                    <a:pt x="168" y="84"/>
                  </a:lnTo>
                  <a:cubicBezTo>
                    <a:pt x="168" y="36"/>
                    <a:pt x="132"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0"/>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rgbClr val="F1A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0"/>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0"/>
            <p:cNvSpPr/>
            <p:nvPr/>
          </p:nvSpPr>
          <p:spPr>
            <a:xfrm>
              <a:off x="677864" y="334008"/>
              <a:ext cx="119362" cy="59698"/>
            </a:xfrm>
            <a:custGeom>
              <a:avLst/>
              <a:gdLst/>
              <a:ahLst/>
              <a:cxnLst/>
              <a:rect l="l" t="t" r="r" b="b"/>
              <a:pathLst>
                <a:path w="3549" h="1775" extrusionOk="0">
                  <a:moveTo>
                    <a:pt x="1774" y="0"/>
                  </a:moveTo>
                  <a:cubicBezTo>
                    <a:pt x="810" y="0"/>
                    <a:pt x="0" y="798"/>
                    <a:pt x="0" y="1774"/>
                  </a:cubicBezTo>
                  <a:lnTo>
                    <a:pt x="3548" y="1774"/>
                  </a:lnTo>
                  <a:cubicBezTo>
                    <a:pt x="3548" y="798"/>
                    <a:pt x="2751"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0"/>
            <p:cNvSpPr/>
            <p:nvPr/>
          </p:nvSpPr>
          <p:spPr>
            <a:xfrm>
              <a:off x="726698" y="171428"/>
              <a:ext cx="21659" cy="162613"/>
            </a:xfrm>
            <a:custGeom>
              <a:avLst/>
              <a:gdLst/>
              <a:ahLst/>
              <a:cxnLst/>
              <a:rect l="l" t="t" r="r" b="b"/>
              <a:pathLst>
                <a:path w="644" h="4835" extrusionOk="0">
                  <a:moveTo>
                    <a:pt x="1" y="1"/>
                  </a:moveTo>
                  <a:lnTo>
                    <a:pt x="167" y="4834"/>
                  </a:lnTo>
                  <a:lnTo>
                    <a:pt x="489" y="483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0"/>
            <p:cNvSpPr/>
            <p:nvPr/>
          </p:nvSpPr>
          <p:spPr>
            <a:xfrm>
              <a:off x="642617" y="184242"/>
              <a:ext cx="77321" cy="156593"/>
            </a:xfrm>
            <a:custGeom>
              <a:avLst/>
              <a:gdLst/>
              <a:ahLst/>
              <a:cxnLst/>
              <a:rect l="l" t="t" r="r" b="b"/>
              <a:pathLst>
                <a:path w="2299" h="4656" extrusionOk="0">
                  <a:moveTo>
                    <a:pt x="596" y="1"/>
                  </a:moveTo>
                  <a:lnTo>
                    <a:pt x="0" y="251"/>
                  </a:lnTo>
                  <a:lnTo>
                    <a:pt x="2001" y="4656"/>
                  </a:lnTo>
                  <a:lnTo>
                    <a:pt x="2298" y="4525"/>
                  </a:lnTo>
                  <a:lnTo>
                    <a:pt x="5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0"/>
            <p:cNvSpPr/>
            <p:nvPr/>
          </p:nvSpPr>
          <p:spPr>
            <a:xfrm>
              <a:off x="572930" y="229108"/>
              <a:ext cx="126189" cy="126156"/>
            </a:xfrm>
            <a:custGeom>
              <a:avLst/>
              <a:gdLst/>
              <a:ahLst/>
              <a:cxnLst/>
              <a:rect l="l" t="t" r="r" b="b"/>
              <a:pathLst>
                <a:path w="3752" h="3751" extrusionOk="0">
                  <a:moveTo>
                    <a:pt x="453" y="0"/>
                  </a:moveTo>
                  <a:lnTo>
                    <a:pt x="1" y="452"/>
                  </a:lnTo>
                  <a:lnTo>
                    <a:pt x="3525" y="3750"/>
                  </a:lnTo>
                  <a:lnTo>
                    <a:pt x="3751" y="3524"/>
                  </a:lnTo>
                  <a:lnTo>
                    <a:pt x="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0"/>
            <p:cNvSpPr/>
            <p:nvPr/>
          </p:nvSpPr>
          <p:spPr>
            <a:xfrm>
              <a:off x="528098" y="298761"/>
              <a:ext cx="156593" cy="77321"/>
            </a:xfrm>
            <a:custGeom>
              <a:avLst/>
              <a:gdLst/>
              <a:ahLst/>
              <a:cxnLst/>
              <a:rect l="l" t="t" r="r" b="b"/>
              <a:pathLst>
                <a:path w="4656" h="2299" extrusionOk="0">
                  <a:moveTo>
                    <a:pt x="250" y="1"/>
                  </a:moveTo>
                  <a:lnTo>
                    <a:pt x="0" y="596"/>
                  </a:lnTo>
                  <a:lnTo>
                    <a:pt x="4525" y="2299"/>
                  </a:lnTo>
                  <a:lnTo>
                    <a:pt x="4656" y="2001"/>
                  </a:lnTo>
                  <a:lnTo>
                    <a:pt x="2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0"/>
            <p:cNvSpPr/>
            <p:nvPr/>
          </p:nvSpPr>
          <p:spPr>
            <a:xfrm>
              <a:off x="515284" y="382842"/>
              <a:ext cx="162613" cy="10863"/>
            </a:xfrm>
            <a:custGeom>
              <a:avLst/>
              <a:gdLst/>
              <a:ahLst/>
              <a:cxnLst/>
              <a:rect l="l" t="t" r="r" b="b"/>
              <a:pathLst>
                <a:path w="4835" h="323" extrusionOk="0">
                  <a:moveTo>
                    <a:pt x="0" y="1"/>
                  </a:moveTo>
                  <a:lnTo>
                    <a:pt x="0" y="322"/>
                  </a:lnTo>
                  <a:lnTo>
                    <a:pt x="4834" y="322"/>
                  </a:lnTo>
                  <a:lnTo>
                    <a:pt x="4834" y="15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0"/>
            <p:cNvSpPr/>
            <p:nvPr/>
          </p:nvSpPr>
          <p:spPr>
            <a:xfrm>
              <a:off x="797192" y="382842"/>
              <a:ext cx="162613" cy="10863"/>
            </a:xfrm>
            <a:custGeom>
              <a:avLst/>
              <a:gdLst/>
              <a:ahLst/>
              <a:cxnLst/>
              <a:rect l="l" t="t" r="r" b="b"/>
              <a:pathLst>
                <a:path w="4835" h="323" extrusionOk="0">
                  <a:moveTo>
                    <a:pt x="4834" y="1"/>
                  </a:moveTo>
                  <a:lnTo>
                    <a:pt x="0" y="156"/>
                  </a:lnTo>
                  <a:lnTo>
                    <a:pt x="0" y="322"/>
                  </a:lnTo>
                  <a:lnTo>
                    <a:pt x="4834" y="322"/>
                  </a:lnTo>
                  <a:lnTo>
                    <a:pt x="48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0"/>
            <p:cNvSpPr/>
            <p:nvPr/>
          </p:nvSpPr>
          <p:spPr>
            <a:xfrm>
              <a:off x="790768" y="298761"/>
              <a:ext cx="156223" cy="77321"/>
            </a:xfrm>
            <a:custGeom>
              <a:avLst/>
              <a:gdLst/>
              <a:ahLst/>
              <a:cxnLst/>
              <a:rect l="l" t="t" r="r" b="b"/>
              <a:pathLst>
                <a:path w="4645" h="2299" extrusionOk="0">
                  <a:moveTo>
                    <a:pt x="4394" y="1"/>
                  </a:moveTo>
                  <a:lnTo>
                    <a:pt x="1" y="2001"/>
                  </a:lnTo>
                  <a:lnTo>
                    <a:pt x="120" y="2299"/>
                  </a:lnTo>
                  <a:lnTo>
                    <a:pt x="4644" y="596"/>
                  </a:lnTo>
                  <a:lnTo>
                    <a:pt x="4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0"/>
            <p:cNvSpPr/>
            <p:nvPr/>
          </p:nvSpPr>
          <p:spPr>
            <a:xfrm>
              <a:off x="775970" y="229108"/>
              <a:ext cx="126559" cy="126156"/>
            </a:xfrm>
            <a:custGeom>
              <a:avLst/>
              <a:gdLst/>
              <a:ahLst/>
              <a:cxnLst/>
              <a:rect l="l" t="t" r="r" b="b"/>
              <a:pathLst>
                <a:path w="3763" h="3751" extrusionOk="0">
                  <a:moveTo>
                    <a:pt x="3298" y="0"/>
                  </a:moveTo>
                  <a:lnTo>
                    <a:pt x="0" y="3524"/>
                  </a:lnTo>
                  <a:lnTo>
                    <a:pt x="226" y="3750"/>
                  </a:lnTo>
                  <a:lnTo>
                    <a:pt x="3763" y="452"/>
                  </a:lnTo>
                  <a:lnTo>
                    <a:pt x="32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0"/>
            <p:cNvSpPr/>
            <p:nvPr/>
          </p:nvSpPr>
          <p:spPr>
            <a:xfrm>
              <a:off x="755555" y="184242"/>
              <a:ext cx="76918" cy="156593"/>
            </a:xfrm>
            <a:custGeom>
              <a:avLst/>
              <a:gdLst/>
              <a:ahLst/>
              <a:cxnLst/>
              <a:rect l="l" t="t" r="r" b="b"/>
              <a:pathLst>
                <a:path w="2287" h="4656" extrusionOk="0">
                  <a:moveTo>
                    <a:pt x="1691" y="1"/>
                  </a:moveTo>
                  <a:lnTo>
                    <a:pt x="0" y="4525"/>
                  </a:lnTo>
                  <a:lnTo>
                    <a:pt x="298" y="4656"/>
                  </a:lnTo>
                  <a:lnTo>
                    <a:pt x="2286" y="251"/>
                  </a:lnTo>
                  <a:lnTo>
                    <a:pt x="1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0"/>
            <p:cNvSpPr/>
            <p:nvPr/>
          </p:nvSpPr>
          <p:spPr>
            <a:xfrm>
              <a:off x="695487" y="393672"/>
              <a:ext cx="84115" cy="59698"/>
            </a:xfrm>
            <a:custGeom>
              <a:avLst/>
              <a:gdLst/>
              <a:ahLst/>
              <a:cxnLst/>
              <a:rect l="l" t="t" r="r" b="b"/>
              <a:pathLst>
                <a:path w="2501" h="1775" extrusionOk="0">
                  <a:moveTo>
                    <a:pt x="1250" y="0"/>
                  </a:moveTo>
                  <a:lnTo>
                    <a:pt x="0" y="1251"/>
                  </a:lnTo>
                  <a:cubicBezTo>
                    <a:pt x="333" y="1584"/>
                    <a:pt x="786" y="1774"/>
                    <a:pt x="1250" y="1774"/>
                  </a:cubicBezTo>
                  <a:cubicBezTo>
                    <a:pt x="1715" y="1774"/>
                    <a:pt x="2167" y="1584"/>
                    <a:pt x="2500" y="1251"/>
                  </a:cubicBezTo>
                  <a:lnTo>
                    <a:pt x="12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0"/>
            <p:cNvSpPr/>
            <p:nvPr/>
          </p:nvSpPr>
          <p:spPr>
            <a:xfrm>
              <a:off x="715902" y="372046"/>
              <a:ext cx="43285" cy="43285"/>
            </a:xfrm>
            <a:custGeom>
              <a:avLst/>
              <a:gdLst/>
              <a:ahLst/>
              <a:cxnLst/>
              <a:rect l="l" t="t" r="r" b="b"/>
              <a:pathLst>
                <a:path w="1287" h="1287" extrusionOk="0">
                  <a:moveTo>
                    <a:pt x="643" y="1"/>
                  </a:moveTo>
                  <a:cubicBezTo>
                    <a:pt x="286" y="1"/>
                    <a:pt x="0" y="286"/>
                    <a:pt x="0" y="643"/>
                  </a:cubicBezTo>
                  <a:cubicBezTo>
                    <a:pt x="0" y="1001"/>
                    <a:pt x="286" y="1286"/>
                    <a:pt x="643" y="1286"/>
                  </a:cubicBezTo>
                  <a:cubicBezTo>
                    <a:pt x="1000" y="1286"/>
                    <a:pt x="1286" y="1001"/>
                    <a:pt x="1286" y="643"/>
                  </a:cubicBezTo>
                  <a:cubicBezTo>
                    <a:pt x="1286" y="286"/>
                    <a:pt x="1000"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0"/>
            <p:cNvSpPr/>
            <p:nvPr/>
          </p:nvSpPr>
          <p:spPr>
            <a:xfrm>
              <a:off x="726698" y="382842"/>
              <a:ext cx="21659" cy="21659"/>
            </a:xfrm>
            <a:custGeom>
              <a:avLst/>
              <a:gdLst/>
              <a:ahLst/>
              <a:cxnLst/>
              <a:rect l="l" t="t" r="r" b="b"/>
              <a:pathLst>
                <a:path w="644" h="644" extrusionOk="0">
                  <a:moveTo>
                    <a:pt x="322" y="1"/>
                  </a:moveTo>
                  <a:cubicBezTo>
                    <a:pt x="144" y="1"/>
                    <a:pt x="1" y="144"/>
                    <a:pt x="1" y="322"/>
                  </a:cubicBezTo>
                  <a:cubicBezTo>
                    <a:pt x="1" y="501"/>
                    <a:pt x="144" y="644"/>
                    <a:pt x="322" y="644"/>
                  </a:cubicBezTo>
                  <a:cubicBezTo>
                    <a:pt x="501" y="644"/>
                    <a:pt x="644" y="501"/>
                    <a:pt x="644" y="322"/>
                  </a:cubicBezTo>
                  <a:cubicBezTo>
                    <a:pt x="644" y="144"/>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0"/>
            <p:cNvSpPr/>
            <p:nvPr/>
          </p:nvSpPr>
          <p:spPr>
            <a:xfrm>
              <a:off x="726698" y="470556"/>
              <a:ext cx="21659" cy="22063"/>
            </a:xfrm>
            <a:custGeom>
              <a:avLst/>
              <a:gdLst/>
              <a:ahLst/>
              <a:cxnLst/>
              <a:rect l="l" t="t" r="r" b="b"/>
              <a:pathLst>
                <a:path w="644" h="656" extrusionOk="0">
                  <a:moveTo>
                    <a:pt x="322" y="0"/>
                  </a:moveTo>
                  <a:cubicBezTo>
                    <a:pt x="144" y="0"/>
                    <a:pt x="1" y="155"/>
                    <a:pt x="1" y="334"/>
                  </a:cubicBezTo>
                  <a:cubicBezTo>
                    <a:pt x="1" y="501"/>
                    <a:pt x="144" y="655"/>
                    <a:pt x="322" y="655"/>
                  </a:cubicBezTo>
                  <a:cubicBezTo>
                    <a:pt x="501" y="655"/>
                    <a:pt x="644" y="501"/>
                    <a:pt x="644" y="334"/>
                  </a:cubicBezTo>
                  <a:cubicBezTo>
                    <a:pt x="644" y="155"/>
                    <a:pt x="501"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0"/>
            <p:cNvSpPr/>
            <p:nvPr/>
          </p:nvSpPr>
          <p:spPr>
            <a:xfrm>
              <a:off x="705073" y="635119"/>
              <a:ext cx="64911" cy="21659"/>
            </a:xfrm>
            <a:custGeom>
              <a:avLst/>
              <a:gdLst/>
              <a:ahLst/>
              <a:cxnLst/>
              <a:rect l="l" t="t" r="r" b="b"/>
              <a:pathLst>
                <a:path w="1930" h="644" extrusionOk="0">
                  <a:moveTo>
                    <a:pt x="418" y="1"/>
                  </a:moveTo>
                  <a:cubicBezTo>
                    <a:pt x="191" y="1"/>
                    <a:pt x="1" y="191"/>
                    <a:pt x="1" y="430"/>
                  </a:cubicBezTo>
                  <a:lnTo>
                    <a:pt x="1" y="644"/>
                  </a:lnTo>
                  <a:lnTo>
                    <a:pt x="1930" y="644"/>
                  </a:lnTo>
                  <a:lnTo>
                    <a:pt x="1930" y="430"/>
                  </a:lnTo>
                  <a:cubicBezTo>
                    <a:pt x="1930" y="191"/>
                    <a:pt x="1751" y="1"/>
                    <a:pt x="1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0"/>
            <p:cNvSpPr/>
            <p:nvPr/>
          </p:nvSpPr>
          <p:spPr>
            <a:xfrm>
              <a:off x="705073"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0"/>
            <p:cNvSpPr/>
            <p:nvPr/>
          </p:nvSpPr>
          <p:spPr>
            <a:xfrm>
              <a:off x="765947"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0"/>
            <p:cNvSpPr/>
            <p:nvPr/>
          </p:nvSpPr>
          <p:spPr>
            <a:xfrm>
              <a:off x="741530"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0"/>
            <p:cNvSpPr/>
            <p:nvPr/>
          </p:nvSpPr>
          <p:spPr>
            <a:xfrm>
              <a:off x="753941"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0"/>
            <p:cNvSpPr/>
            <p:nvPr/>
          </p:nvSpPr>
          <p:spPr>
            <a:xfrm>
              <a:off x="72952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0"/>
            <p:cNvSpPr/>
            <p:nvPr/>
          </p:nvSpPr>
          <p:spPr>
            <a:xfrm>
              <a:off x="71711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30"/>
          <p:cNvGrpSpPr/>
          <p:nvPr/>
        </p:nvGrpSpPr>
        <p:grpSpPr>
          <a:xfrm>
            <a:off x="7816216" y="4344652"/>
            <a:ext cx="541826" cy="671109"/>
            <a:chOff x="515284" y="171428"/>
            <a:chExt cx="444521" cy="550631"/>
          </a:xfrm>
        </p:grpSpPr>
        <p:sp>
          <p:nvSpPr>
            <p:cNvPr id="6123" name="Google Shape;6123;p30"/>
            <p:cNvSpPr/>
            <p:nvPr/>
          </p:nvSpPr>
          <p:spPr>
            <a:xfrm>
              <a:off x="702281" y="527428"/>
              <a:ext cx="70494" cy="80113"/>
            </a:xfrm>
            <a:custGeom>
              <a:avLst/>
              <a:gdLst/>
              <a:ahLst/>
              <a:cxnLst/>
              <a:rect l="l" t="t" r="r" b="b"/>
              <a:pathLst>
                <a:path w="2096" h="2382" extrusionOk="0">
                  <a:moveTo>
                    <a:pt x="1048" y="357"/>
                  </a:moveTo>
                  <a:cubicBezTo>
                    <a:pt x="1072" y="441"/>
                    <a:pt x="1108" y="536"/>
                    <a:pt x="1155" y="631"/>
                  </a:cubicBezTo>
                  <a:cubicBezTo>
                    <a:pt x="1108" y="655"/>
                    <a:pt x="1084" y="679"/>
                    <a:pt x="1048" y="703"/>
                  </a:cubicBezTo>
                  <a:cubicBezTo>
                    <a:pt x="1024" y="679"/>
                    <a:pt x="989" y="655"/>
                    <a:pt x="941" y="631"/>
                  </a:cubicBezTo>
                  <a:cubicBezTo>
                    <a:pt x="989" y="536"/>
                    <a:pt x="1024" y="441"/>
                    <a:pt x="1048" y="357"/>
                  </a:cubicBezTo>
                  <a:close/>
                  <a:moveTo>
                    <a:pt x="463" y="665"/>
                  </a:moveTo>
                  <a:cubicBezTo>
                    <a:pt x="563" y="665"/>
                    <a:pt x="656" y="677"/>
                    <a:pt x="739" y="703"/>
                  </a:cubicBezTo>
                  <a:cubicBezTo>
                    <a:pt x="632" y="929"/>
                    <a:pt x="512" y="1096"/>
                    <a:pt x="429" y="1096"/>
                  </a:cubicBezTo>
                  <a:cubicBezTo>
                    <a:pt x="393" y="1096"/>
                    <a:pt x="298" y="1060"/>
                    <a:pt x="191" y="691"/>
                  </a:cubicBezTo>
                  <a:cubicBezTo>
                    <a:pt x="285" y="674"/>
                    <a:pt x="376" y="665"/>
                    <a:pt x="463" y="665"/>
                  </a:cubicBezTo>
                  <a:close/>
                  <a:moveTo>
                    <a:pt x="1634" y="665"/>
                  </a:moveTo>
                  <a:cubicBezTo>
                    <a:pt x="1720" y="665"/>
                    <a:pt x="1812" y="674"/>
                    <a:pt x="1906" y="691"/>
                  </a:cubicBezTo>
                  <a:cubicBezTo>
                    <a:pt x="1798" y="1060"/>
                    <a:pt x="1703" y="1096"/>
                    <a:pt x="1667" y="1096"/>
                  </a:cubicBezTo>
                  <a:cubicBezTo>
                    <a:pt x="1584" y="1096"/>
                    <a:pt x="1465" y="929"/>
                    <a:pt x="1358" y="703"/>
                  </a:cubicBezTo>
                  <a:cubicBezTo>
                    <a:pt x="1441" y="677"/>
                    <a:pt x="1534" y="665"/>
                    <a:pt x="1634" y="665"/>
                  </a:cubicBezTo>
                  <a:close/>
                  <a:moveTo>
                    <a:pt x="1048" y="965"/>
                  </a:moveTo>
                  <a:cubicBezTo>
                    <a:pt x="1132" y="1107"/>
                    <a:pt x="1132" y="1286"/>
                    <a:pt x="1048" y="1429"/>
                  </a:cubicBezTo>
                  <a:cubicBezTo>
                    <a:pt x="965" y="1286"/>
                    <a:pt x="965" y="1107"/>
                    <a:pt x="1048" y="965"/>
                  </a:cubicBezTo>
                  <a:close/>
                  <a:moveTo>
                    <a:pt x="882" y="774"/>
                  </a:moveTo>
                  <a:cubicBezTo>
                    <a:pt x="905" y="786"/>
                    <a:pt x="917" y="810"/>
                    <a:pt x="941" y="822"/>
                  </a:cubicBezTo>
                  <a:cubicBezTo>
                    <a:pt x="786" y="1048"/>
                    <a:pt x="786" y="1346"/>
                    <a:pt x="941" y="1560"/>
                  </a:cubicBezTo>
                  <a:cubicBezTo>
                    <a:pt x="917" y="1572"/>
                    <a:pt x="905" y="1596"/>
                    <a:pt x="882" y="1607"/>
                  </a:cubicBezTo>
                  <a:cubicBezTo>
                    <a:pt x="798" y="1429"/>
                    <a:pt x="691" y="1274"/>
                    <a:pt x="584" y="1191"/>
                  </a:cubicBezTo>
                  <a:cubicBezTo>
                    <a:pt x="691" y="1107"/>
                    <a:pt x="798" y="953"/>
                    <a:pt x="882" y="774"/>
                  </a:cubicBezTo>
                  <a:close/>
                  <a:moveTo>
                    <a:pt x="1215" y="774"/>
                  </a:moveTo>
                  <a:cubicBezTo>
                    <a:pt x="1298" y="953"/>
                    <a:pt x="1405" y="1107"/>
                    <a:pt x="1513" y="1191"/>
                  </a:cubicBezTo>
                  <a:cubicBezTo>
                    <a:pt x="1405" y="1274"/>
                    <a:pt x="1298" y="1441"/>
                    <a:pt x="1215" y="1607"/>
                  </a:cubicBezTo>
                  <a:cubicBezTo>
                    <a:pt x="1191" y="1596"/>
                    <a:pt x="1179" y="1584"/>
                    <a:pt x="1155" y="1560"/>
                  </a:cubicBezTo>
                  <a:cubicBezTo>
                    <a:pt x="1310" y="1346"/>
                    <a:pt x="1310" y="1048"/>
                    <a:pt x="1155" y="822"/>
                  </a:cubicBezTo>
                  <a:cubicBezTo>
                    <a:pt x="1179" y="810"/>
                    <a:pt x="1191" y="786"/>
                    <a:pt x="1215" y="774"/>
                  </a:cubicBezTo>
                  <a:close/>
                  <a:moveTo>
                    <a:pt x="429" y="1298"/>
                  </a:moveTo>
                  <a:cubicBezTo>
                    <a:pt x="512" y="1298"/>
                    <a:pt x="632" y="1453"/>
                    <a:pt x="739" y="1679"/>
                  </a:cubicBezTo>
                  <a:cubicBezTo>
                    <a:pt x="652" y="1706"/>
                    <a:pt x="554" y="1721"/>
                    <a:pt x="448" y="1721"/>
                  </a:cubicBezTo>
                  <a:cubicBezTo>
                    <a:pt x="366" y="1721"/>
                    <a:pt x="280" y="1712"/>
                    <a:pt x="191" y="1691"/>
                  </a:cubicBezTo>
                  <a:cubicBezTo>
                    <a:pt x="298" y="1322"/>
                    <a:pt x="393" y="1298"/>
                    <a:pt x="429" y="1298"/>
                  </a:cubicBezTo>
                  <a:close/>
                  <a:moveTo>
                    <a:pt x="1667" y="1298"/>
                  </a:moveTo>
                  <a:cubicBezTo>
                    <a:pt x="1703" y="1298"/>
                    <a:pt x="1798" y="1322"/>
                    <a:pt x="1917" y="1691"/>
                  </a:cubicBezTo>
                  <a:cubicBezTo>
                    <a:pt x="1823" y="1712"/>
                    <a:pt x="1734" y="1721"/>
                    <a:pt x="1650" y="1721"/>
                  </a:cubicBezTo>
                  <a:cubicBezTo>
                    <a:pt x="1543" y="1721"/>
                    <a:pt x="1445" y="1706"/>
                    <a:pt x="1358" y="1679"/>
                  </a:cubicBezTo>
                  <a:cubicBezTo>
                    <a:pt x="1465" y="1453"/>
                    <a:pt x="1584" y="1298"/>
                    <a:pt x="1667" y="1298"/>
                  </a:cubicBezTo>
                  <a:close/>
                  <a:moveTo>
                    <a:pt x="1048" y="1679"/>
                  </a:moveTo>
                  <a:cubicBezTo>
                    <a:pt x="1072" y="1703"/>
                    <a:pt x="1108" y="1738"/>
                    <a:pt x="1155" y="1762"/>
                  </a:cubicBezTo>
                  <a:cubicBezTo>
                    <a:pt x="1108" y="1858"/>
                    <a:pt x="1072" y="1953"/>
                    <a:pt x="1048" y="2036"/>
                  </a:cubicBezTo>
                  <a:cubicBezTo>
                    <a:pt x="1024" y="1953"/>
                    <a:pt x="989" y="1858"/>
                    <a:pt x="941" y="1762"/>
                  </a:cubicBezTo>
                  <a:cubicBezTo>
                    <a:pt x="989" y="1738"/>
                    <a:pt x="1024" y="1703"/>
                    <a:pt x="1048" y="1679"/>
                  </a:cubicBezTo>
                  <a:close/>
                  <a:moveTo>
                    <a:pt x="1048" y="0"/>
                  </a:moveTo>
                  <a:cubicBezTo>
                    <a:pt x="1013" y="0"/>
                    <a:pt x="977" y="24"/>
                    <a:pt x="977" y="60"/>
                  </a:cubicBezTo>
                  <a:cubicBezTo>
                    <a:pt x="929" y="226"/>
                    <a:pt x="870" y="405"/>
                    <a:pt x="798" y="560"/>
                  </a:cubicBezTo>
                  <a:cubicBezTo>
                    <a:pt x="708" y="528"/>
                    <a:pt x="597" y="506"/>
                    <a:pt x="461" y="506"/>
                  </a:cubicBezTo>
                  <a:cubicBezTo>
                    <a:pt x="346" y="506"/>
                    <a:pt x="213" y="521"/>
                    <a:pt x="60" y="560"/>
                  </a:cubicBezTo>
                  <a:cubicBezTo>
                    <a:pt x="48" y="560"/>
                    <a:pt x="24" y="572"/>
                    <a:pt x="12" y="595"/>
                  </a:cubicBezTo>
                  <a:cubicBezTo>
                    <a:pt x="1" y="619"/>
                    <a:pt x="1" y="631"/>
                    <a:pt x="12" y="655"/>
                  </a:cubicBezTo>
                  <a:cubicBezTo>
                    <a:pt x="84" y="929"/>
                    <a:pt x="167" y="1107"/>
                    <a:pt x="274" y="1191"/>
                  </a:cubicBezTo>
                  <a:cubicBezTo>
                    <a:pt x="167" y="1274"/>
                    <a:pt x="84" y="1453"/>
                    <a:pt x="12" y="1727"/>
                  </a:cubicBezTo>
                  <a:cubicBezTo>
                    <a:pt x="1" y="1750"/>
                    <a:pt x="1" y="1774"/>
                    <a:pt x="12" y="1786"/>
                  </a:cubicBezTo>
                  <a:cubicBezTo>
                    <a:pt x="24" y="1810"/>
                    <a:pt x="48" y="1822"/>
                    <a:pt x="60" y="1822"/>
                  </a:cubicBezTo>
                  <a:cubicBezTo>
                    <a:pt x="220" y="1862"/>
                    <a:pt x="359" y="1880"/>
                    <a:pt x="478" y="1880"/>
                  </a:cubicBezTo>
                  <a:cubicBezTo>
                    <a:pt x="606" y="1880"/>
                    <a:pt x="712" y="1859"/>
                    <a:pt x="798" y="1822"/>
                  </a:cubicBezTo>
                  <a:cubicBezTo>
                    <a:pt x="870" y="1988"/>
                    <a:pt x="929" y="2155"/>
                    <a:pt x="977" y="2322"/>
                  </a:cubicBezTo>
                  <a:cubicBezTo>
                    <a:pt x="977" y="2358"/>
                    <a:pt x="1013" y="2381"/>
                    <a:pt x="1048" y="2381"/>
                  </a:cubicBezTo>
                  <a:cubicBezTo>
                    <a:pt x="1084" y="2381"/>
                    <a:pt x="1120" y="2358"/>
                    <a:pt x="1132" y="2322"/>
                  </a:cubicBezTo>
                  <a:cubicBezTo>
                    <a:pt x="1167" y="2155"/>
                    <a:pt x="1239" y="1988"/>
                    <a:pt x="1298" y="1822"/>
                  </a:cubicBezTo>
                  <a:cubicBezTo>
                    <a:pt x="1385" y="1859"/>
                    <a:pt x="1491" y="1880"/>
                    <a:pt x="1619" y="1880"/>
                  </a:cubicBezTo>
                  <a:cubicBezTo>
                    <a:pt x="1738" y="1880"/>
                    <a:pt x="1876" y="1862"/>
                    <a:pt x="2036" y="1822"/>
                  </a:cubicBezTo>
                  <a:cubicBezTo>
                    <a:pt x="2048" y="1822"/>
                    <a:pt x="2072" y="1810"/>
                    <a:pt x="2084" y="1786"/>
                  </a:cubicBezTo>
                  <a:cubicBezTo>
                    <a:pt x="2096" y="1774"/>
                    <a:pt x="2096" y="1750"/>
                    <a:pt x="2084" y="1727"/>
                  </a:cubicBezTo>
                  <a:cubicBezTo>
                    <a:pt x="2013" y="1453"/>
                    <a:pt x="1929" y="1274"/>
                    <a:pt x="1822" y="1191"/>
                  </a:cubicBezTo>
                  <a:cubicBezTo>
                    <a:pt x="1929" y="1107"/>
                    <a:pt x="2013" y="929"/>
                    <a:pt x="2084" y="655"/>
                  </a:cubicBezTo>
                  <a:cubicBezTo>
                    <a:pt x="2096" y="631"/>
                    <a:pt x="2096" y="619"/>
                    <a:pt x="2084" y="595"/>
                  </a:cubicBezTo>
                  <a:cubicBezTo>
                    <a:pt x="2072" y="584"/>
                    <a:pt x="2048" y="560"/>
                    <a:pt x="2036" y="560"/>
                  </a:cubicBezTo>
                  <a:cubicBezTo>
                    <a:pt x="1883" y="521"/>
                    <a:pt x="1750" y="506"/>
                    <a:pt x="1635" y="506"/>
                  </a:cubicBezTo>
                  <a:cubicBezTo>
                    <a:pt x="1499" y="506"/>
                    <a:pt x="1388" y="528"/>
                    <a:pt x="1298" y="560"/>
                  </a:cubicBezTo>
                  <a:cubicBezTo>
                    <a:pt x="1239" y="405"/>
                    <a:pt x="1167" y="226"/>
                    <a:pt x="1132" y="60"/>
                  </a:cubicBezTo>
                  <a:cubicBezTo>
                    <a:pt x="1120" y="24"/>
                    <a:pt x="1084"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0"/>
            <p:cNvSpPr/>
            <p:nvPr/>
          </p:nvSpPr>
          <p:spPr>
            <a:xfrm>
              <a:off x="734703" y="445735"/>
              <a:ext cx="5650" cy="86906"/>
            </a:xfrm>
            <a:custGeom>
              <a:avLst/>
              <a:gdLst/>
              <a:ahLst/>
              <a:cxnLst/>
              <a:rect l="l" t="t" r="r" b="b"/>
              <a:pathLst>
                <a:path w="168" h="2584" extrusionOk="0">
                  <a:moveTo>
                    <a:pt x="84" y="0"/>
                  </a:moveTo>
                  <a:cubicBezTo>
                    <a:pt x="37" y="0"/>
                    <a:pt x="1" y="36"/>
                    <a:pt x="1" y="84"/>
                  </a:cubicBezTo>
                  <a:lnTo>
                    <a:pt x="1" y="2512"/>
                  </a:lnTo>
                  <a:cubicBezTo>
                    <a:pt x="1" y="2548"/>
                    <a:pt x="37" y="2584"/>
                    <a:pt x="84" y="2584"/>
                  </a:cubicBezTo>
                  <a:cubicBezTo>
                    <a:pt x="132" y="2584"/>
                    <a:pt x="168" y="2548"/>
                    <a:pt x="168" y="2512"/>
                  </a:cubicBezTo>
                  <a:lnTo>
                    <a:pt x="168" y="84"/>
                  </a:lnTo>
                  <a:cubicBezTo>
                    <a:pt x="168" y="36"/>
                    <a:pt x="132"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0"/>
            <p:cNvSpPr/>
            <p:nvPr/>
          </p:nvSpPr>
          <p:spPr>
            <a:xfrm>
              <a:off x="734703" y="602698"/>
              <a:ext cx="5650" cy="43689"/>
            </a:xfrm>
            <a:custGeom>
              <a:avLst/>
              <a:gdLst/>
              <a:ahLst/>
              <a:cxnLst/>
              <a:rect l="l" t="t" r="r" b="b"/>
              <a:pathLst>
                <a:path w="168" h="1299" extrusionOk="0">
                  <a:moveTo>
                    <a:pt x="84" y="1"/>
                  </a:moveTo>
                  <a:cubicBezTo>
                    <a:pt x="37" y="1"/>
                    <a:pt x="1" y="36"/>
                    <a:pt x="1" y="84"/>
                  </a:cubicBezTo>
                  <a:lnTo>
                    <a:pt x="1" y="1215"/>
                  </a:lnTo>
                  <a:cubicBezTo>
                    <a:pt x="1" y="1263"/>
                    <a:pt x="37" y="1298"/>
                    <a:pt x="84" y="1298"/>
                  </a:cubicBezTo>
                  <a:cubicBezTo>
                    <a:pt x="132" y="1298"/>
                    <a:pt x="168" y="1263"/>
                    <a:pt x="168" y="1215"/>
                  </a:cubicBezTo>
                  <a:lnTo>
                    <a:pt x="168" y="84"/>
                  </a:lnTo>
                  <a:cubicBezTo>
                    <a:pt x="168" y="36"/>
                    <a:pt x="132"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0"/>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rgbClr val="F1A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0"/>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0"/>
            <p:cNvSpPr/>
            <p:nvPr/>
          </p:nvSpPr>
          <p:spPr>
            <a:xfrm>
              <a:off x="677864" y="334008"/>
              <a:ext cx="119362" cy="59698"/>
            </a:xfrm>
            <a:custGeom>
              <a:avLst/>
              <a:gdLst/>
              <a:ahLst/>
              <a:cxnLst/>
              <a:rect l="l" t="t" r="r" b="b"/>
              <a:pathLst>
                <a:path w="3549" h="1775" extrusionOk="0">
                  <a:moveTo>
                    <a:pt x="1774" y="0"/>
                  </a:moveTo>
                  <a:cubicBezTo>
                    <a:pt x="810" y="0"/>
                    <a:pt x="0" y="798"/>
                    <a:pt x="0" y="1774"/>
                  </a:cubicBezTo>
                  <a:lnTo>
                    <a:pt x="3548" y="1774"/>
                  </a:lnTo>
                  <a:cubicBezTo>
                    <a:pt x="3548" y="798"/>
                    <a:pt x="2751"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30"/>
            <p:cNvSpPr/>
            <p:nvPr/>
          </p:nvSpPr>
          <p:spPr>
            <a:xfrm>
              <a:off x="726698" y="171428"/>
              <a:ext cx="21659" cy="162613"/>
            </a:xfrm>
            <a:custGeom>
              <a:avLst/>
              <a:gdLst/>
              <a:ahLst/>
              <a:cxnLst/>
              <a:rect l="l" t="t" r="r" b="b"/>
              <a:pathLst>
                <a:path w="644" h="4835" extrusionOk="0">
                  <a:moveTo>
                    <a:pt x="1" y="1"/>
                  </a:moveTo>
                  <a:lnTo>
                    <a:pt x="167" y="4834"/>
                  </a:lnTo>
                  <a:lnTo>
                    <a:pt x="489" y="483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30"/>
            <p:cNvSpPr/>
            <p:nvPr/>
          </p:nvSpPr>
          <p:spPr>
            <a:xfrm>
              <a:off x="642617" y="184242"/>
              <a:ext cx="77321" cy="156593"/>
            </a:xfrm>
            <a:custGeom>
              <a:avLst/>
              <a:gdLst/>
              <a:ahLst/>
              <a:cxnLst/>
              <a:rect l="l" t="t" r="r" b="b"/>
              <a:pathLst>
                <a:path w="2299" h="4656" extrusionOk="0">
                  <a:moveTo>
                    <a:pt x="596" y="1"/>
                  </a:moveTo>
                  <a:lnTo>
                    <a:pt x="0" y="251"/>
                  </a:lnTo>
                  <a:lnTo>
                    <a:pt x="2001" y="4656"/>
                  </a:lnTo>
                  <a:lnTo>
                    <a:pt x="2298" y="4525"/>
                  </a:lnTo>
                  <a:lnTo>
                    <a:pt x="5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30"/>
            <p:cNvSpPr/>
            <p:nvPr/>
          </p:nvSpPr>
          <p:spPr>
            <a:xfrm>
              <a:off x="572930" y="229108"/>
              <a:ext cx="126189" cy="126156"/>
            </a:xfrm>
            <a:custGeom>
              <a:avLst/>
              <a:gdLst/>
              <a:ahLst/>
              <a:cxnLst/>
              <a:rect l="l" t="t" r="r" b="b"/>
              <a:pathLst>
                <a:path w="3752" h="3751" extrusionOk="0">
                  <a:moveTo>
                    <a:pt x="453" y="0"/>
                  </a:moveTo>
                  <a:lnTo>
                    <a:pt x="1" y="452"/>
                  </a:lnTo>
                  <a:lnTo>
                    <a:pt x="3525" y="3750"/>
                  </a:lnTo>
                  <a:lnTo>
                    <a:pt x="3751" y="3524"/>
                  </a:lnTo>
                  <a:lnTo>
                    <a:pt x="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30"/>
            <p:cNvSpPr/>
            <p:nvPr/>
          </p:nvSpPr>
          <p:spPr>
            <a:xfrm>
              <a:off x="528098" y="298761"/>
              <a:ext cx="156593" cy="77321"/>
            </a:xfrm>
            <a:custGeom>
              <a:avLst/>
              <a:gdLst/>
              <a:ahLst/>
              <a:cxnLst/>
              <a:rect l="l" t="t" r="r" b="b"/>
              <a:pathLst>
                <a:path w="4656" h="2299" extrusionOk="0">
                  <a:moveTo>
                    <a:pt x="250" y="1"/>
                  </a:moveTo>
                  <a:lnTo>
                    <a:pt x="0" y="596"/>
                  </a:lnTo>
                  <a:lnTo>
                    <a:pt x="4525" y="2299"/>
                  </a:lnTo>
                  <a:lnTo>
                    <a:pt x="4656" y="2001"/>
                  </a:lnTo>
                  <a:lnTo>
                    <a:pt x="2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30"/>
            <p:cNvSpPr/>
            <p:nvPr/>
          </p:nvSpPr>
          <p:spPr>
            <a:xfrm>
              <a:off x="515284" y="382842"/>
              <a:ext cx="162613" cy="10863"/>
            </a:xfrm>
            <a:custGeom>
              <a:avLst/>
              <a:gdLst/>
              <a:ahLst/>
              <a:cxnLst/>
              <a:rect l="l" t="t" r="r" b="b"/>
              <a:pathLst>
                <a:path w="4835" h="323" extrusionOk="0">
                  <a:moveTo>
                    <a:pt x="0" y="1"/>
                  </a:moveTo>
                  <a:lnTo>
                    <a:pt x="0" y="322"/>
                  </a:lnTo>
                  <a:lnTo>
                    <a:pt x="4834" y="322"/>
                  </a:lnTo>
                  <a:lnTo>
                    <a:pt x="4834" y="15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30"/>
            <p:cNvSpPr/>
            <p:nvPr/>
          </p:nvSpPr>
          <p:spPr>
            <a:xfrm>
              <a:off x="797192" y="382842"/>
              <a:ext cx="162613" cy="10863"/>
            </a:xfrm>
            <a:custGeom>
              <a:avLst/>
              <a:gdLst/>
              <a:ahLst/>
              <a:cxnLst/>
              <a:rect l="l" t="t" r="r" b="b"/>
              <a:pathLst>
                <a:path w="4835" h="323" extrusionOk="0">
                  <a:moveTo>
                    <a:pt x="4834" y="1"/>
                  </a:moveTo>
                  <a:lnTo>
                    <a:pt x="0" y="156"/>
                  </a:lnTo>
                  <a:lnTo>
                    <a:pt x="0" y="322"/>
                  </a:lnTo>
                  <a:lnTo>
                    <a:pt x="4834" y="322"/>
                  </a:lnTo>
                  <a:lnTo>
                    <a:pt x="48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30"/>
            <p:cNvSpPr/>
            <p:nvPr/>
          </p:nvSpPr>
          <p:spPr>
            <a:xfrm>
              <a:off x="790768" y="298761"/>
              <a:ext cx="156223" cy="77321"/>
            </a:xfrm>
            <a:custGeom>
              <a:avLst/>
              <a:gdLst/>
              <a:ahLst/>
              <a:cxnLst/>
              <a:rect l="l" t="t" r="r" b="b"/>
              <a:pathLst>
                <a:path w="4645" h="2299" extrusionOk="0">
                  <a:moveTo>
                    <a:pt x="4394" y="1"/>
                  </a:moveTo>
                  <a:lnTo>
                    <a:pt x="1" y="2001"/>
                  </a:lnTo>
                  <a:lnTo>
                    <a:pt x="120" y="2299"/>
                  </a:lnTo>
                  <a:lnTo>
                    <a:pt x="4644" y="596"/>
                  </a:lnTo>
                  <a:lnTo>
                    <a:pt x="4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30"/>
            <p:cNvSpPr/>
            <p:nvPr/>
          </p:nvSpPr>
          <p:spPr>
            <a:xfrm>
              <a:off x="775970" y="229108"/>
              <a:ext cx="126559" cy="126156"/>
            </a:xfrm>
            <a:custGeom>
              <a:avLst/>
              <a:gdLst/>
              <a:ahLst/>
              <a:cxnLst/>
              <a:rect l="l" t="t" r="r" b="b"/>
              <a:pathLst>
                <a:path w="3763" h="3751" extrusionOk="0">
                  <a:moveTo>
                    <a:pt x="3298" y="0"/>
                  </a:moveTo>
                  <a:lnTo>
                    <a:pt x="0" y="3524"/>
                  </a:lnTo>
                  <a:lnTo>
                    <a:pt x="226" y="3750"/>
                  </a:lnTo>
                  <a:lnTo>
                    <a:pt x="3763" y="452"/>
                  </a:lnTo>
                  <a:lnTo>
                    <a:pt x="32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30"/>
            <p:cNvSpPr/>
            <p:nvPr/>
          </p:nvSpPr>
          <p:spPr>
            <a:xfrm>
              <a:off x="755555" y="184242"/>
              <a:ext cx="76918" cy="156593"/>
            </a:xfrm>
            <a:custGeom>
              <a:avLst/>
              <a:gdLst/>
              <a:ahLst/>
              <a:cxnLst/>
              <a:rect l="l" t="t" r="r" b="b"/>
              <a:pathLst>
                <a:path w="2287" h="4656" extrusionOk="0">
                  <a:moveTo>
                    <a:pt x="1691" y="1"/>
                  </a:moveTo>
                  <a:lnTo>
                    <a:pt x="0" y="4525"/>
                  </a:lnTo>
                  <a:lnTo>
                    <a:pt x="298" y="4656"/>
                  </a:lnTo>
                  <a:lnTo>
                    <a:pt x="2286" y="251"/>
                  </a:lnTo>
                  <a:lnTo>
                    <a:pt x="1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30"/>
            <p:cNvSpPr/>
            <p:nvPr/>
          </p:nvSpPr>
          <p:spPr>
            <a:xfrm>
              <a:off x="695487" y="393672"/>
              <a:ext cx="84115" cy="59698"/>
            </a:xfrm>
            <a:custGeom>
              <a:avLst/>
              <a:gdLst/>
              <a:ahLst/>
              <a:cxnLst/>
              <a:rect l="l" t="t" r="r" b="b"/>
              <a:pathLst>
                <a:path w="2501" h="1775" extrusionOk="0">
                  <a:moveTo>
                    <a:pt x="1250" y="0"/>
                  </a:moveTo>
                  <a:lnTo>
                    <a:pt x="0" y="1251"/>
                  </a:lnTo>
                  <a:cubicBezTo>
                    <a:pt x="333" y="1584"/>
                    <a:pt x="786" y="1774"/>
                    <a:pt x="1250" y="1774"/>
                  </a:cubicBezTo>
                  <a:cubicBezTo>
                    <a:pt x="1715" y="1774"/>
                    <a:pt x="2167" y="1584"/>
                    <a:pt x="2500" y="1251"/>
                  </a:cubicBezTo>
                  <a:lnTo>
                    <a:pt x="12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30"/>
            <p:cNvSpPr/>
            <p:nvPr/>
          </p:nvSpPr>
          <p:spPr>
            <a:xfrm>
              <a:off x="715902" y="372046"/>
              <a:ext cx="43285" cy="43285"/>
            </a:xfrm>
            <a:custGeom>
              <a:avLst/>
              <a:gdLst/>
              <a:ahLst/>
              <a:cxnLst/>
              <a:rect l="l" t="t" r="r" b="b"/>
              <a:pathLst>
                <a:path w="1287" h="1287" extrusionOk="0">
                  <a:moveTo>
                    <a:pt x="643" y="1"/>
                  </a:moveTo>
                  <a:cubicBezTo>
                    <a:pt x="286" y="1"/>
                    <a:pt x="0" y="286"/>
                    <a:pt x="0" y="643"/>
                  </a:cubicBezTo>
                  <a:cubicBezTo>
                    <a:pt x="0" y="1001"/>
                    <a:pt x="286" y="1286"/>
                    <a:pt x="643" y="1286"/>
                  </a:cubicBezTo>
                  <a:cubicBezTo>
                    <a:pt x="1000" y="1286"/>
                    <a:pt x="1286" y="1001"/>
                    <a:pt x="1286" y="643"/>
                  </a:cubicBezTo>
                  <a:cubicBezTo>
                    <a:pt x="1286" y="286"/>
                    <a:pt x="1000"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30"/>
            <p:cNvSpPr/>
            <p:nvPr/>
          </p:nvSpPr>
          <p:spPr>
            <a:xfrm>
              <a:off x="726698" y="382842"/>
              <a:ext cx="21659" cy="21659"/>
            </a:xfrm>
            <a:custGeom>
              <a:avLst/>
              <a:gdLst/>
              <a:ahLst/>
              <a:cxnLst/>
              <a:rect l="l" t="t" r="r" b="b"/>
              <a:pathLst>
                <a:path w="644" h="644" extrusionOk="0">
                  <a:moveTo>
                    <a:pt x="322" y="1"/>
                  </a:moveTo>
                  <a:cubicBezTo>
                    <a:pt x="144" y="1"/>
                    <a:pt x="1" y="144"/>
                    <a:pt x="1" y="322"/>
                  </a:cubicBezTo>
                  <a:cubicBezTo>
                    <a:pt x="1" y="501"/>
                    <a:pt x="144" y="644"/>
                    <a:pt x="322" y="644"/>
                  </a:cubicBezTo>
                  <a:cubicBezTo>
                    <a:pt x="501" y="644"/>
                    <a:pt x="644" y="501"/>
                    <a:pt x="644" y="322"/>
                  </a:cubicBezTo>
                  <a:cubicBezTo>
                    <a:pt x="644" y="144"/>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30"/>
            <p:cNvSpPr/>
            <p:nvPr/>
          </p:nvSpPr>
          <p:spPr>
            <a:xfrm>
              <a:off x="726698" y="470556"/>
              <a:ext cx="21659" cy="22063"/>
            </a:xfrm>
            <a:custGeom>
              <a:avLst/>
              <a:gdLst/>
              <a:ahLst/>
              <a:cxnLst/>
              <a:rect l="l" t="t" r="r" b="b"/>
              <a:pathLst>
                <a:path w="644" h="656" extrusionOk="0">
                  <a:moveTo>
                    <a:pt x="322" y="0"/>
                  </a:moveTo>
                  <a:cubicBezTo>
                    <a:pt x="144" y="0"/>
                    <a:pt x="1" y="155"/>
                    <a:pt x="1" y="334"/>
                  </a:cubicBezTo>
                  <a:cubicBezTo>
                    <a:pt x="1" y="501"/>
                    <a:pt x="144" y="655"/>
                    <a:pt x="322" y="655"/>
                  </a:cubicBezTo>
                  <a:cubicBezTo>
                    <a:pt x="501" y="655"/>
                    <a:pt x="644" y="501"/>
                    <a:pt x="644" y="334"/>
                  </a:cubicBezTo>
                  <a:cubicBezTo>
                    <a:pt x="644" y="155"/>
                    <a:pt x="501"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30"/>
            <p:cNvSpPr/>
            <p:nvPr/>
          </p:nvSpPr>
          <p:spPr>
            <a:xfrm>
              <a:off x="705073" y="635119"/>
              <a:ext cx="64911" cy="21659"/>
            </a:xfrm>
            <a:custGeom>
              <a:avLst/>
              <a:gdLst/>
              <a:ahLst/>
              <a:cxnLst/>
              <a:rect l="l" t="t" r="r" b="b"/>
              <a:pathLst>
                <a:path w="1930" h="644" extrusionOk="0">
                  <a:moveTo>
                    <a:pt x="418" y="1"/>
                  </a:moveTo>
                  <a:cubicBezTo>
                    <a:pt x="191" y="1"/>
                    <a:pt x="1" y="191"/>
                    <a:pt x="1" y="430"/>
                  </a:cubicBezTo>
                  <a:lnTo>
                    <a:pt x="1" y="644"/>
                  </a:lnTo>
                  <a:lnTo>
                    <a:pt x="1930" y="644"/>
                  </a:lnTo>
                  <a:lnTo>
                    <a:pt x="1930" y="430"/>
                  </a:lnTo>
                  <a:cubicBezTo>
                    <a:pt x="1930" y="191"/>
                    <a:pt x="1751" y="1"/>
                    <a:pt x="1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30"/>
            <p:cNvSpPr/>
            <p:nvPr/>
          </p:nvSpPr>
          <p:spPr>
            <a:xfrm>
              <a:off x="705073"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30"/>
            <p:cNvSpPr/>
            <p:nvPr/>
          </p:nvSpPr>
          <p:spPr>
            <a:xfrm>
              <a:off x="765947"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30"/>
            <p:cNvSpPr/>
            <p:nvPr/>
          </p:nvSpPr>
          <p:spPr>
            <a:xfrm>
              <a:off x="741530"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30"/>
            <p:cNvSpPr/>
            <p:nvPr/>
          </p:nvSpPr>
          <p:spPr>
            <a:xfrm>
              <a:off x="753941"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30"/>
            <p:cNvSpPr/>
            <p:nvPr/>
          </p:nvSpPr>
          <p:spPr>
            <a:xfrm>
              <a:off x="72952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30"/>
            <p:cNvSpPr/>
            <p:nvPr/>
          </p:nvSpPr>
          <p:spPr>
            <a:xfrm>
              <a:off x="71711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9" name="Google Shape;6149;p30"/>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30"/>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1" name="Google Shape;6151;p30"/>
          <p:cNvGrpSpPr/>
          <p:nvPr/>
        </p:nvGrpSpPr>
        <p:grpSpPr>
          <a:xfrm>
            <a:off x="89655" y="58844"/>
            <a:ext cx="8976151" cy="4875309"/>
            <a:chOff x="89655" y="58844"/>
            <a:chExt cx="8976151" cy="4875309"/>
          </a:xfrm>
        </p:grpSpPr>
        <p:grpSp>
          <p:nvGrpSpPr>
            <p:cNvPr id="6152" name="Google Shape;6152;p30"/>
            <p:cNvGrpSpPr/>
            <p:nvPr/>
          </p:nvGrpSpPr>
          <p:grpSpPr>
            <a:xfrm rot="10800000">
              <a:off x="6970743" y="111155"/>
              <a:ext cx="153675" cy="151096"/>
              <a:chOff x="5498309" y="2024680"/>
              <a:chExt cx="687583" cy="676047"/>
            </a:xfrm>
          </p:grpSpPr>
          <p:sp>
            <p:nvSpPr>
              <p:cNvPr id="6153" name="Google Shape;6153;p3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3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3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3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3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3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3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3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3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3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3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3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3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3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3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3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3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3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3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3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3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3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3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3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3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3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3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3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1" name="Google Shape;6181;p30"/>
            <p:cNvGrpSpPr/>
            <p:nvPr/>
          </p:nvGrpSpPr>
          <p:grpSpPr>
            <a:xfrm rot="-8668460">
              <a:off x="4792138" y="269287"/>
              <a:ext cx="228615" cy="224725"/>
              <a:chOff x="5498309" y="2024680"/>
              <a:chExt cx="687583" cy="676047"/>
            </a:xfrm>
          </p:grpSpPr>
          <p:sp>
            <p:nvSpPr>
              <p:cNvPr id="6182" name="Google Shape;6182;p3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3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3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3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3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3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3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3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3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3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3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3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3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3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3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3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3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3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3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3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3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3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3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30"/>
            <p:cNvGrpSpPr/>
            <p:nvPr/>
          </p:nvGrpSpPr>
          <p:grpSpPr>
            <a:xfrm rot="7093444">
              <a:off x="182163" y="3002741"/>
              <a:ext cx="201802" cy="198416"/>
              <a:chOff x="5498309" y="2024680"/>
              <a:chExt cx="687583" cy="676047"/>
            </a:xfrm>
          </p:grpSpPr>
          <p:sp>
            <p:nvSpPr>
              <p:cNvPr id="6211" name="Google Shape;6211;p3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9" name="Google Shape;6239;p30"/>
            <p:cNvGrpSpPr/>
            <p:nvPr/>
          </p:nvGrpSpPr>
          <p:grpSpPr>
            <a:xfrm rot="-9227423">
              <a:off x="115118" y="85009"/>
              <a:ext cx="153659" cy="151081"/>
              <a:chOff x="5498309" y="2024680"/>
              <a:chExt cx="687583" cy="676047"/>
            </a:xfrm>
          </p:grpSpPr>
          <p:sp>
            <p:nvSpPr>
              <p:cNvPr id="6240" name="Google Shape;6240;p3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30"/>
            <p:cNvGrpSpPr/>
            <p:nvPr/>
          </p:nvGrpSpPr>
          <p:grpSpPr>
            <a:xfrm rot="10800000">
              <a:off x="8912200" y="3486306"/>
              <a:ext cx="153606" cy="151029"/>
              <a:chOff x="5498309" y="2024680"/>
              <a:chExt cx="687583" cy="676047"/>
            </a:xfrm>
          </p:grpSpPr>
          <p:sp>
            <p:nvSpPr>
              <p:cNvPr id="6269" name="Google Shape;6269;p3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3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3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30"/>
            <p:cNvGrpSpPr/>
            <p:nvPr/>
          </p:nvGrpSpPr>
          <p:grpSpPr>
            <a:xfrm rot="-6750908">
              <a:off x="8429405" y="2197644"/>
              <a:ext cx="228579" cy="224718"/>
              <a:chOff x="5498309" y="2024680"/>
              <a:chExt cx="687583" cy="676047"/>
            </a:xfrm>
          </p:grpSpPr>
          <p:sp>
            <p:nvSpPr>
              <p:cNvPr id="6298" name="Google Shape;6298;p3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30"/>
            <p:cNvGrpSpPr/>
            <p:nvPr/>
          </p:nvGrpSpPr>
          <p:grpSpPr>
            <a:xfrm rot="-6750908">
              <a:off x="5152805" y="4673219"/>
              <a:ext cx="228579" cy="224718"/>
              <a:chOff x="5498309" y="2024680"/>
              <a:chExt cx="687583" cy="676047"/>
            </a:xfrm>
          </p:grpSpPr>
          <p:sp>
            <p:nvSpPr>
              <p:cNvPr id="6327" name="Google Shape;6327;p3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3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3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355"/>
        <p:cNvGrpSpPr/>
        <p:nvPr/>
      </p:nvGrpSpPr>
      <p:grpSpPr>
        <a:xfrm>
          <a:off x="0" y="0"/>
          <a:ext cx="0" cy="0"/>
          <a:chOff x="0" y="0"/>
          <a:chExt cx="0" cy="0"/>
        </a:xfrm>
      </p:grpSpPr>
      <p:sp>
        <p:nvSpPr>
          <p:cNvPr id="6356" name="Google Shape;6356;p31"/>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1"/>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8" name="Google Shape;6358;p31"/>
          <p:cNvGrpSpPr/>
          <p:nvPr/>
        </p:nvGrpSpPr>
        <p:grpSpPr>
          <a:xfrm>
            <a:off x="147933" y="2694"/>
            <a:ext cx="8996072" cy="4931460"/>
            <a:chOff x="147933" y="2694"/>
            <a:chExt cx="8996072" cy="4931460"/>
          </a:xfrm>
        </p:grpSpPr>
        <p:grpSp>
          <p:nvGrpSpPr>
            <p:cNvPr id="6359" name="Google Shape;6359;p31"/>
            <p:cNvGrpSpPr/>
            <p:nvPr/>
          </p:nvGrpSpPr>
          <p:grpSpPr>
            <a:xfrm rot="10800000">
              <a:off x="7144518" y="409705"/>
              <a:ext cx="153675" cy="151096"/>
              <a:chOff x="5498309" y="2024680"/>
              <a:chExt cx="687583" cy="676047"/>
            </a:xfrm>
          </p:grpSpPr>
          <p:sp>
            <p:nvSpPr>
              <p:cNvPr id="6360" name="Google Shape;6360;p3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31"/>
            <p:cNvGrpSpPr/>
            <p:nvPr/>
          </p:nvGrpSpPr>
          <p:grpSpPr>
            <a:xfrm rot="-8668460">
              <a:off x="4734113" y="48187"/>
              <a:ext cx="228615" cy="224725"/>
              <a:chOff x="5498309" y="2024680"/>
              <a:chExt cx="687583" cy="676047"/>
            </a:xfrm>
          </p:grpSpPr>
          <p:sp>
            <p:nvSpPr>
              <p:cNvPr id="6389" name="Google Shape;6389;p3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31"/>
            <p:cNvGrpSpPr/>
            <p:nvPr/>
          </p:nvGrpSpPr>
          <p:grpSpPr>
            <a:xfrm rot="7093444">
              <a:off x="182163" y="3002741"/>
              <a:ext cx="201802" cy="198416"/>
              <a:chOff x="5498309" y="2024680"/>
              <a:chExt cx="687583" cy="676047"/>
            </a:xfrm>
          </p:grpSpPr>
          <p:sp>
            <p:nvSpPr>
              <p:cNvPr id="6418" name="Google Shape;6418;p3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3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3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3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3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3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3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3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3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3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3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3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31"/>
            <p:cNvGrpSpPr/>
            <p:nvPr/>
          </p:nvGrpSpPr>
          <p:grpSpPr>
            <a:xfrm rot="-9227423">
              <a:off x="540868" y="894897"/>
              <a:ext cx="153659" cy="151081"/>
              <a:chOff x="5498309" y="2024680"/>
              <a:chExt cx="687583" cy="676047"/>
            </a:xfrm>
          </p:grpSpPr>
          <p:sp>
            <p:nvSpPr>
              <p:cNvPr id="6447" name="Google Shape;6447;p3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3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3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3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3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3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3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31"/>
            <p:cNvGrpSpPr/>
            <p:nvPr/>
          </p:nvGrpSpPr>
          <p:grpSpPr>
            <a:xfrm rot="10800000">
              <a:off x="8990400" y="4068431"/>
              <a:ext cx="153606" cy="151029"/>
              <a:chOff x="5498309" y="2024680"/>
              <a:chExt cx="687583" cy="676047"/>
            </a:xfrm>
          </p:grpSpPr>
          <p:sp>
            <p:nvSpPr>
              <p:cNvPr id="6476" name="Google Shape;6476;p3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3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3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31"/>
            <p:cNvGrpSpPr/>
            <p:nvPr/>
          </p:nvGrpSpPr>
          <p:grpSpPr>
            <a:xfrm rot="-6750908">
              <a:off x="8429405" y="2197644"/>
              <a:ext cx="228579" cy="224718"/>
              <a:chOff x="5498309" y="2024680"/>
              <a:chExt cx="687583" cy="676047"/>
            </a:xfrm>
          </p:grpSpPr>
          <p:sp>
            <p:nvSpPr>
              <p:cNvPr id="6505" name="Google Shape;6505;p3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3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3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3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3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3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3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3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3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3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3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3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3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3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3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3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3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3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3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3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3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3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3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3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3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3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3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3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31"/>
            <p:cNvGrpSpPr/>
            <p:nvPr/>
          </p:nvGrpSpPr>
          <p:grpSpPr>
            <a:xfrm rot="-6750908">
              <a:off x="5152805" y="4673219"/>
              <a:ext cx="228579" cy="224718"/>
              <a:chOff x="5498309" y="2024680"/>
              <a:chExt cx="687583" cy="676047"/>
            </a:xfrm>
          </p:grpSpPr>
          <p:sp>
            <p:nvSpPr>
              <p:cNvPr id="6534" name="Google Shape;6534;p31"/>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31"/>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31"/>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31"/>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31"/>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31"/>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31"/>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31"/>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31"/>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31"/>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31"/>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31"/>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31"/>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31"/>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31"/>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31"/>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31"/>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31"/>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31"/>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31"/>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31"/>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31"/>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31"/>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31"/>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31"/>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31"/>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31"/>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31"/>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22"/>
        <p:cNvGrpSpPr/>
        <p:nvPr/>
      </p:nvGrpSpPr>
      <p:grpSpPr>
        <a:xfrm>
          <a:off x="0" y="0"/>
          <a:ext cx="0" cy="0"/>
          <a:chOff x="0" y="0"/>
          <a:chExt cx="0" cy="0"/>
        </a:xfrm>
      </p:grpSpPr>
      <p:sp>
        <p:nvSpPr>
          <p:cNvPr id="523" name="Google Shape;52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4" name="Google Shape;524;p4"/>
          <p:cNvSpPr txBox="1">
            <a:spLocks noGrp="1"/>
          </p:cNvSpPr>
          <p:nvPr>
            <p:ph type="body" idx="1"/>
          </p:nvPr>
        </p:nvSpPr>
        <p:spPr>
          <a:xfrm>
            <a:off x="720000" y="10633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525" name="Google Shape;525;p4"/>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 name="Google Shape;527;p4"/>
          <p:cNvGrpSpPr/>
          <p:nvPr/>
        </p:nvGrpSpPr>
        <p:grpSpPr>
          <a:xfrm rot="-9941701" flipH="1">
            <a:off x="421148" y="3752966"/>
            <a:ext cx="270210" cy="265676"/>
            <a:chOff x="5498309" y="2024680"/>
            <a:chExt cx="687583" cy="676047"/>
          </a:xfrm>
        </p:grpSpPr>
        <p:sp>
          <p:nvSpPr>
            <p:cNvPr id="528" name="Google Shape;528;p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4"/>
          <p:cNvGrpSpPr/>
          <p:nvPr/>
        </p:nvGrpSpPr>
        <p:grpSpPr>
          <a:xfrm rot="-9227423">
            <a:off x="131049" y="2180715"/>
            <a:ext cx="153659" cy="151081"/>
            <a:chOff x="5498309" y="2024680"/>
            <a:chExt cx="687583" cy="676047"/>
          </a:xfrm>
        </p:grpSpPr>
        <p:sp>
          <p:nvSpPr>
            <p:cNvPr id="557" name="Google Shape;557;p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 name="Google Shape;585;p4"/>
          <p:cNvGrpSpPr/>
          <p:nvPr/>
        </p:nvGrpSpPr>
        <p:grpSpPr>
          <a:xfrm rot="10800000">
            <a:off x="3535643" y="4764074"/>
            <a:ext cx="153606" cy="151029"/>
            <a:chOff x="5498309" y="2024680"/>
            <a:chExt cx="687583" cy="676047"/>
          </a:xfrm>
        </p:grpSpPr>
        <p:sp>
          <p:nvSpPr>
            <p:cNvPr id="586" name="Google Shape;586;p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p4"/>
          <p:cNvGrpSpPr/>
          <p:nvPr/>
        </p:nvGrpSpPr>
        <p:grpSpPr>
          <a:xfrm rot="-6329808">
            <a:off x="5532764" y="185239"/>
            <a:ext cx="270211" cy="265678"/>
            <a:chOff x="5498309" y="2024680"/>
            <a:chExt cx="687583" cy="676047"/>
          </a:xfrm>
        </p:grpSpPr>
        <p:sp>
          <p:nvSpPr>
            <p:cNvPr id="615" name="Google Shape;615;p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4"/>
          <p:cNvGrpSpPr/>
          <p:nvPr/>
        </p:nvGrpSpPr>
        <p:grpSpPr>
          <a:xfrm rot="-7093444" flipH="1">
            <a:off x="8465009" y="4368972"/>
            <a:ext cx="201802" cy="198416"/>
            <a:chOff x="5498309" y="2024680"/>
            <a:chExt cx="687583" cy="676047"/>
          </a:xfrm>
        </p:grpSpPr>
        <p:sp>
          <p:nvSpPr>
            <p:cNvPr id="644" name="Google Shape;644;p4"/>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562"/>
        <p:cNvGrpSpPr/>
        <p:nvPr/>
      </p:nvGrpSpPr>
      <p:grpSpPr>
        <a:xfrm>
          <a:off x="0" y="0"/>
          <a:ext cx="0" cy="0"/>
          <a:chOff x="0" y="0"/>
          <a:chExt cx="0" cy="0"/>
        </a:xfrm>
      </p:grpSpPr>
      <p:sp>
        <p:nvSpPr>
          <p:cNvPr id="6563" name="Google Shape;6563;p32"/>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32"/>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5" name="Google Shape;6565;p32"/>
          <p:cNvGrpSpPr/>
          <p:nvPr/>
        </p:nvGrpSpPr>
        <p:grpSpPr>
          <a:xfrm>
            <a:off x="147933" y="2694"/>
            <a:ext cx="8996072" cy="4931460"/>
            <a:chOff x="147933" y="2694"/>
            <a:chExt cx="8996072" cy="4931460"/>
          </a:xfrm>
        </p:grpSpPr>
        <p:grpSp>
          <p:nvGrpSpPr>
            <p:cNvPr id="6566" name="Google Shape;6566;p32"/>
            <p:cNvGrpSpPr/>
            <p:nvPr/>
          </p:nvGrpSpPr>
          <p:grpSpPr>
            <a:xfrm rot="10800000">
              <a:off x="7144518" y="409705"/>
              <a:ext cx="153675" cy="151096"/>
              <a:chOff x="5498309" y="2024680"/>
              <a:chExt cx="687583" cy="676047"/>
            </a:xfrm>
          </p:grpSpPr>
          <p:sp>
            <p:nvSpPr>
              <p:cNvPr id="6567" name="Google Shape;6567;p3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3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3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3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3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3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3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3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3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3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3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3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3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3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3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3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3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3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3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3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3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3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3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3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3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3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3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3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32"/>
            <p:cNvGrpSpPr/>
            <p:nvPr/>
          </p:nvGrpSpPr>
          <p:grpSpPr>
            <a:xfrm rot="-8668460">
              <a:off x="4734113" y="48187"/>
              <a:ext cx="228615" cy="224725"/>
              <a:chOff x="5498309" y="2024680"/>
              <a:chExt cx="687583" cy="676047"/>
            </a:xfrm>
          </p:grpSpPr>
          <p:sp>
            <p:nvSpPr>
              <p:cNvPr id="6596" name="Google Shape;6596;p3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3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3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3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3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3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3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3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3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3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3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3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3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3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3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3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3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3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3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3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3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3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3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3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3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3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32"/>
            <p:cNvGrpSpPr/>
            <p:nvPr/>
          </p:nvGrpSpPr>
          <p:grpSpPr>
            <a:xfrm rot="7093444">
              <a:off x="182163" y="3002741"/>
              <a:ext cx="201802" cy="198416"/>
              <a:chOff x="5498309" y="2024680"/>
              <a:chExt cx="687583" cy="676047"/>
            </a:xfrm>
          </p:grpSpPr>
          <p:sp>
            <p:nvSpPr>
              <p:cNvPr id="6625" name="Google Shape;6625;p3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32"/>
            <p:cNvGrpSpPr/>
            <p:nvPr/>
          </p:nvGrpSpPr>
          <p:grpSpPr>
            <a:xfrm rot="-9227423">
              <a:off x="540868" y="894897"/>
              <a:ext cx="153659" cy="151081"/>
              <a:chOff x="5498309" y="2024680"/>
              <a:chExt cx="687583" cy="676047"/>
            </a:xfrm>
          </p:grpSpPr>
          <p:sp>
            <p:nvSpPr>
              <p:cNvPr id="6654" name="Google Shape;6654;p3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2" name="Google Shape;6682;p32"/>
            <p:cNvGrpSpPr/>
            <p:nvPr/>
          </p:nvGrpSpPr>
          <p:grpSpPr>
            <a:xfrm rot="10800000">
              <a:off x="8990400" y="4068431"/>
              <a:ext cx="153606" cy="151029"/>
              <a:chOff x="5498309" y="2024680"/>
              <a:chExt cx="687583" cy="676047"/>
            </a:xfrm>
          </p:grpSpPr>
          <p:sp>
            <p:nvSpPr>
              <p:cNvPr id="6683" name="Google Shape;6683;p3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3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3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3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3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32"/>
            <p:cNvGrpSpPr/>
            <p:nvPr/>
          </p:nvGrpSpPr>
          <p:grpSpPr>
            <a:xfrm rot="-6750908">
              <a:off x="8429405" y="2197644"/>
              <a:ext cx="228579" cy="224718"/>
              <a:chOff x="5498309" y="2024680"/>
              <a:chExt cx="687583" cy="676047"/>
            </a:xfrm>
          </p:grpSpPr>
          <p:sp>
            <p:nvSpPr>
              <p:cNvPr id="6712" name="Google Shape;6712;p3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32"/>
            <p:cNvGrpSpPr/>
            <p:nvPr/>
          </p:nvGrpSpPr>
          <p:grpSpPr>
            <a:xfrm rot="-6750908">
              <a:off x="5152805" y="4673219"/>
              <a:ext cx="228579" cy="224718"/>
              <a:chOff x="5498309" y="2024680"/>
              <a:chExt cx="687583" cy="676047"/>
            </a:xfrm>
          </p:grpSpPr>
          <p:sp>
            <p:nvSpPr>
              <p:cNvPr id="6741" name="Google Shape;6741;p32"/>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2"/>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2"/>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2"/>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2"/>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2"/>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2"/>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2"/>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2"/>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2"/>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2"/>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2"/>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2"/>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2"/>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2"/>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2"/>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2"/>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2"/>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2"/>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2"/>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2"/>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2"/>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2"/>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2"/>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2"/>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2"/>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2"/>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2"/>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772"/>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773"/>
        <p:cNvGrpSpPr/>
        <p:nvPr/>
      </p:nvGrpSpPr>
      <p:grpSpPr>
        <a:xfrm>
          <a:off x="0" y="0"/>
          <a:ext cx="0" cy="0"/>
          <a:chOff x="0" y="0"/>
          <a:chExt cx="0" cy="0"/>
        </a:xfrm>
      </p:grpSpPr>
      <p:sp>
        <p:nvSpPr>
          <p:cNvPr id="6774" name="Google Shape;6774;p3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72"/>
        <p:cNvGrpSpPr/>
        <p:nvPr/>
      </p:nvGrpSpPr>
      <p:grpSpPr>
        <a:xfrm>
          <a:off x="0" y="0"/>
          <a:ext cx="0" cy="0"/>
          <a:chOff x="0" y="0"/>
          <a:chExt cx="0" cy="0"/>
        </a:xfrm>
      </p:grpSpPr>
      <p:sp>
        <p:nvSpPr>
          <p:cNvPr id="673" name="Google Shape;673;p5"/>
          <p:cNvSpPr txBox="1">
            <a:spLocks noGrp="1"/>
          </p:cNvSpPr>
          <p:nvPr>
            <p:ph type="title"/>
          </p:nvPr>
        </p:nvSpPr>
        <p:spPr>
          <a:xfrm>
            <a:off x="720000" y="405441"/>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74" name="Google Shape;674;p5"/>
          <p:cNvSpPr txBox="1">
            <a:spLocks noGrp="1"/>
          </p:cNvSpPr>
          <p:nvPr>
            <p:ph type="subTitle" idx="1"/>
          </p:nvPr>
        </p:nvSpPr>
        <p:spPr>
          <a:xfrm>
            <a:off x="5055284" y="3846874"/>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75" name="Google Shape;675;p5"/>
          <p:cNvSpPr txBox="1">
            <a:spLocks noGrp="1"/>
          </p:cNvSpPr>
          <p:nvPr>
            <p:ph type="subTitle" idx="2"/>
          </p:nvPr>
        </p:nvSpPr>
        <p:spPr>
          <a:xfrm>
            <a:off x="1583300" y="3846874"/>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76" name="Google Shape;676;p5"/>
          <p:cNvSpPr txBox="1">
            <a:spLocks noGrp="1"/>
          </p:cNvSpPr>
          <p:nvPr>
            <p:ph type="subTitle" idx="3"/>
          </p:nvPr>
        </p:nvSpPr>
        <p:spPr>
          <a:xfrm>
            <a:off x="5055275" y="3538850"/>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77" name="Google Shape;677;p5"/>
          <p:cNvSpPr txBox="1">
            <a:spLocks noGrp="1"/>
          </p:cNvSpPr>
          <p:nvPr>
            <p:ph type="subTitle" idx="4"/>
          </p:nvPr>
        </p:nvSpPr>
        <p:spPr>
          <a:xfrm>
            <a:off x="1583075" y="3538850"/>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a:latin typeface="RocknRoll One"/>
                <a:ea typeface="RocknRoll One"/>
                <a:cs typeface="RocknRoll One"/>
                <a:sym typeface="RocknRoll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78" name="Google Shape;678;p5"/>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 name="Google Shape;681;p5"/>
          <p:cNvGrpSpPr/>
          <p:nvPr/>
        </p:nvGrpSpPr>
        <p:grpSpPr>
          <a:xfrm>
            <a:off x="147933" y="2694"/>
            <a:ext cx="8996072" cy="4931460"/>
            <a:chOff x="147933" y="2694"/>
            <a:chExt cx="8996072" cy="4931460"/>
          </a:xfrm>
        </p:grpSpPr>
        <p:grpSp>
          <p:nvGrpSpPr>
            <p:cNvPr id="682" name="Google Shape;682;p5"/>
            <p:cNvGrpSpPr/>
            <p:nvPr/>
          </p:nvGrpSpPr>
          <p:grpSpPr>
            <a:xfrm rot="10800000">
              <a:off x="7144518" y="409705"/>
              <a:ext cx="153675" cy="151096"/>
              <a:chOff x="5498309" y="2024680"/>
              <a:chExt cx="687583" cy="676047"/>
            </a:xfrm>
          </p:grpSpPr>
          <p:sp>
            <p:nvSpPr>
              <p:cNvPr id="683" name="Google Shape;683;p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5"/>
            <p:cNvGrpSpPr/>
            <p:nvPr/>
          </p:nvGrpSpPr>
          <p:grpSpPr>
            <a:xfrm rot="-8668460">
              <a:off x="4734113" y="48187"/>
              <a:ext cx="228615" cy="224725"/>
              <a:chOff x="5498309" y="2024680"/>
              <a:chExt cx="687583" cy="676047"/>
            </a:xfrm>
          </p:grpSpPr>
          <p:sp>
            <p:nvSpPr>
              <p:cNvPr id="712" name="Google Shape;712;p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5"/>
            <p:cNvGrpSpPr/>
            <p:nvPr/>
          </p:nvGrpSpPr>
          <p:grpSpPr>
            <a:xfrm rot="7093444">
              <a:off x="182163" y="3002741"/>
              <a:ext cx="201802" cy="198416"/>
              <a:chOff x="5498309" y="2024680"/>
              <a:chExt cx="687583" cy="676047"/>
            </a:xfrm>
          </p:grpSpPr>
          <p:sp>
            <p:nvSpPr>
              <p:cNvPr id="741" name="Google Shape;741;p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5"/>
            <p:cNvGrpSpPr/>
            <p:nvPr/>
          </p:nvGrpSpPr>
          <p:grpSpPr>
            <a:xfrm rot="-9227423">
              <a:off x="540868" y="894897"/>
              <a:ext cx="153659" cy="151081"/>
              <a:chOff x="5498309" y="2024680"/>
              <a:chExt cx="687583" cy="676047"/>
            </a:xfrm>
          </p:grpSpPr>
          <p:sp>
            <p:nvSpPr>
              <p:cNvPr id="770" name="Google Shape;770;p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5"/>
            <p:cNvGrpSpPr/>
            <p:nvPr/>
          </p:nvGrpSpPr>
          <p:grpSpPr>
            <a:xfrm rot="10800000">
              <a:off x="8990400" y="4068431"/>
              <a:ext cx="153606" cy="151029"/>
              <a:chOff x="5498309" y="2024680"/>
              <a:chExt cx="687583" cy="676047"/>
            </a:xfrm>
          </p:grpSpPr>
          <p:sp>
            <p:nvSpPr>
              <p:cNvPr id="799" name="Google Shape;799;p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5"/>
            <p:cNvGrpSpPr/>
            <p:nvPr/>
          </p:nvGrpSpPr>
          <p:grpSpPr>
            <a:xfrm rot="-6750908">
              <a:off x="8429405" y="2197644"/>
              <a:ext cx="228579" cy="224718"/>
              <a:chOff x="5498309" y="2024680"/>
              <a:chExt cx="687583" cy="676047"/>
            </a:xfrm>
          </p:grpSpPr>
          <p:sp>
            <p:nvSpPr>
              <p:cNvPr id="828" name="Google Shape;828;p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5"/>
            <p:cNvGrpSpPr/>
            <p:nvPr/>
          </p:nvGrpSpPr>
          <p:grpSpPr>
            <a:xfrm rot="-6750908">
              <a:off x="5152805" y="4673219"/>
              <a:ext cx="228579" cy="224718"/>
              <a:chOff x="5498309" y="2024680"/>
              <a:chExt cx="687583" cy="676047"/>
            </a:xfrm>
          </p:grpSpPr>
          <p:sp>
            <p:nvSpPr>
              <p:cNvPr id="857" name="Google Shape;857;p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5" name="Google Shape;885;p5"/>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86"/>
        <p:cNvGrpSpPr/>
        <p:nvPr/>
      </p:nvGrpSpPr>
      <p:grpSpPr>
        <a:xfrm>
          <a:off x="0" y="0"/>
          <a:ext cx="0" cy="0"/>
          <a:chOff x="0" y="0"/>
          <a:chExt cx="0" cy="0"/>
        </a:xfrm>
      </p:grpSpPr>
      <p:sp>
        <p:nvSpPr>
          <p:cNvPr id="887" name="Google Shape;88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88" name="Google Shape;888;p6"/>
          <p:cNvGrpSpPr/>
          <p:nvPr/>
        </p:nvGrpSpPr>
        <p:grpSpPr>
          <a:xfrm>
            <a:off x="-80667" y="152400"/>
            <a:ext cx="9055222" cy="4934153"/>
            <a:chOff x="-80667" y="152400"/>
            <a:chExt cx="9055222" cy="4934153"/>
          </a:xfrm>
        </p:grpSpPr>
        <p:sp>
          <p:nvSpPr>
            <p:cNvPr id="889" name="Google Shape;889;p6"/>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 name="Google Shape;891;p6"/>
            <p:cNvGrpSpPr/>
            <p:nvPr/>
          </p:nvGrpSpPr>
          <p:grpSpPr>
            <a:xfrm>
              <a:off x="-80667" y="155094"/>
              <a:ext cx="9055222" cy="4931460"/>
              <a:chOff x="-80667" y="155094"/>
              <a:chExt cx="9055222" cy="4931460"/>
            </a:xfrm>
          </p:grpSpPr>
          <p:grpSp>
            <p:nvGrpSpPr>
              <p:cNvPr id="892" name="Google Shape;892;p6"/>
              <p:cNvGrpSpPr/>
              <p:nvPr/>
            </p:nvGrpSpPr>
            <p:grpSpPr>
              <a:xfrm flipH="1">
                <a:off x="8211318" y="4528445"/>
                <a:ext cx="153675" cy="151096"/>
                <a:chOff x="5498309" y="2024680"/>
                <a:chExt cx="687583" cy="676047"/>
              </a:xfrm>
            </p:grpSpPr>
            <p:sp>
              <p:nvSpPr>
                <p:cNvPr id="893" name="Google Shape;893;p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6"/>
              <p:cNvGrpSpPr/>
              <p:nvPr/>
            </p:nvGrpSpPr>
            <p:grpSpPr>
              <a:xfrm rot="-2131540" flipH="1">
                <a:off x="4505513" y="4816335"/>
                <a:ext cx="228615" cy="224725"/>
                <a:chOff x="5498309" y="2024680"/>
                <a:chExt cx="687583" cy="676047"/>
              </a:xfrm>
            </p:grpSpPr>
            <p:sp>
              <p:nvSpPr>
                <p:cNvPr id="922" name="Google Shape;922;p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6"/>
              <p:cNvGrpSpPr/>
              <p:nvPr/>
            </p:nvGrpSpPr>
            <p:grpSpPr>
              <a:xfrm rot="3706556" flipH="1">
                <a:off x="-46437" y="1888089"/>
                <a:ext cx="201802" cy="198416"/>
                <a:chOff x="5498309" y="2024680"/>
                <a:chExt cx="687583" cy="676047"/>
              </a:xfrm>
            </p:grpSpPr>
            <p:sp>
              <p:nvSpPr>
                <p:cNvPr id="951" name="Google Shape;951;p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6"/>
              <p:cNvGrpSpPr/>
              <p:nvPr/>
            </p:nvGrpSpPr>
            <p:grpSpPr>
              <a:xfrm rot="-1572577" flipH="1">
                <a:off x="493768" y="4528457"/>
                <a:ext cx="153659" cy="151081"/>
                <a:chOff x="5498309" y="2024680"/>
                <a:chExt cx="687583" cy="676047"/>
              </a:xfrm>
            </p:grpSpPr>
            <p:sp>
              <p:nvSpPr>
                <p:cNvPr id="980" name="Google Shape;980;p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
              <p:cNvGrpSpPr/>
              <p:nvPr/>
            </p:nvGrpSpPr>
            <p:grpSpPr>
              <a:xfrm flipH="1">
                <a:off x="8820950" y="155112"/>
                <a:ext cx="153606" cy="151029"/>
                <a:chOff x="5498309" y="2024680"/>
                <a:chExt cx="687583" cy="676047"/>
              </a:xfrm>
            </p:grpSpPr>
            <p:sp>
              <p:nvSpPr>
                <p:cNvPr id="1009" name="Google Shape;1009;p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
              <p:cNvGrpSpPr/>
              <p:nvPr/>
            </p:nvGrpSpPr>
            <p:grpSpPr>
              <a:xfrm rot="-4049092" flipH="1">
                <a:off x="8581805" y="2666884"/>
                <a:ext cx="228579" cy="224718"/>
                <a:chOff x="5498309" y="2024680"/>
                <a:chExt cx="687583" cy="676047"/>
              </a:xfrm>
            </p:grpSpPr>
            <p:sp>
              <p:nvSpPr>
                <p:cNvPr id="1038" name="Google Shape;1038;p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6"/>
              <p:cNvGrpSpPr/>
              <p:nvPr/>
            </p:nvGrpSpPr>
            <p:grpSpPr>
              <a:xfrm rot="-4049092" flipH="1">
                <a:off x="4924205" y="191309"/>
                <a:ext cx="228579" cy="224718"/>
                <a:chOff x="5498309" y="2024680"/>
                <a:chExt cx="687583" cy="676047"/>
              </a:xfrm>
            </p:grpSpPr>
            <p:sp>
              <p:nvSpPr>
                <p:cNvPr id="1067" name="Google Shape;1067;p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6"/>
              <p:cNvGrpSpPr/>
              <p:nvPr/>
            </p:nvGrpSpPr>
            <p:grpSpPr>
              <a:xfrm rot="-3706556">
                <a:off x="7966611" y="947152"/>
                <a:ext cx="201802" cy="198416"/>
                <a:chOff x="5498309" y="2024680"/>
                <a:chExt cx="687583" cy="676047"/>
              </a:xfrm>
            </p:grpSpPr>
            <p:sp>
              <p:nvSpPr>
                <p:cNvPr id="1096" name="Google Shape;1096;p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24"/>
        <p:cNvGrpSpPr/>
        <p:nvPr/>
      </p:nvGrpSpPr>
      <p:grpSpPr>
        <a:xfrm>
          <a:off x="0" y="0"/>
          <a:ext cx="0" cy="0"/>
          <a:chOff x="0" y="0"/>
          <a:chExt cx="0" cy="0"/>
        </a:xfrm>
      </p:grpSpPr>
      <p:sp>
        <p:nvSpPr>
          <p:cNvPr id="1125" name="Google Shape;1125;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26" name="Google Shape;1126;p7"/>
          <p:cNvSpPr txBox="1">
            <a:spLocks noGrp="1"/>
          </p:cNvSpPr>
          <p:nvPr>
            <p:ph type="subTitle" idx="1"/>
          </p:nvPr>
        </p:nvSpPr>
        <p:spPr>
          <a:xfrm>
            <a:off x="720000" y="1541950"/>
            <a:ext cx="42948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1127" name="Google Shape;1127;p7"/>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
          <p:cNvSpPr/>
          <p:nvPr/>
        </p:nvSpPr>
        <p:spPr>
          <a:xfrm>
            <a:off x="228600"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7"/>
          <p:cNvGrpSpPr/>
          <p:nvPr/>
        </p:nvGrpSpPr>
        <p:grpSpPr>
          <a:xfrm>
            <a:off x="228598" y="2694"/>
            <a:ext cx="8680287" cy="4931460"/>
            <a:chOff x="228598" y="2694"/>
            <a:chExt cx="8680287" cy="4931460"/>
          </a:xfrm>
        </p:grpSpPr>
        <p:grpSp>
          <p:nvGrpSpPr>
            <p:cNvPr id="1131" name="Google Shape;1131;p7"/>
            <p:cNvGrpSpPr/>
            <p:nvPr/>
          </p:nvGrpSpPr>
          <p:grpSpPr>
            <a:xfrm flipH="1">
              <a:off x="5040729" y="4376045"/>
              <a:ext cx="153675" cy="151096"/>
              <a:chOff x="5498309" y="2024680"/>
              <a:chExt cx="687583" cy="676047"/>
            </a:xfrm>
          </p:grpSpPr>
          <p:sp>
            <p:nvSpPr>
              <p:cNvPr id="1132" name="Google Shape;1132;p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7"/>
            <p:cNvGrpSpPr/>
            <p:nvPr/>
          </p:nvGrpSpPr>
          <p:grpSpPr>
            <a:xfrm rot="-2131540" flipH="1">
              <a:off x="2630324" y="4663935"/>
              <a:ext cx="228615" cy="224725"/>
              <a:chOff x="5498309" y="2024680"/>
              <a:chExt cx="687583" cy="676047"/>
            </a:xfrm>
          </p:grpSpPr>
          <p:sp>
            <p:nvSpPr>
              <p:cNvPr id="1161" name="Google Shape;1161;p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7"/>
            <p:cNvGrpSpPr/>
            <p:nvPr/>
          </p:nvGrpSpPr>
          <p:grpSpPr>
            <a:xfrm rot="-3706556">
              <a:off x="8329873" y="782689"/>
              <a:ext cx="201802" cy="198416"/>
              <a:chOff x="5498309" y="2024680"/>
              <a:chExt cx="687583" cy="676047"/>
            </a:xfrm>
          </p:grpSpPr>
          <p:sp>
            <p:nvSpPr>
              <p:cNvPr id="1190" name="Google Shape;1190;p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7"/>
            <p:cNvGrpSpPr/>
            <p:nvPr/>
          </p:nvGrpSpPr>
          <p:grpSpPr>
            <a:xfrm rot="1572577">
              <a:off x="8729762" y="4376057"/>
              <a:ext cx="153659" cy="151081"/>
              <a:chOff x="5498309" y="2024680"/>
              <a:chExt cx="687583" cy="676047"/>
            </a:xfrm>
          </p:grpSpPr>
          <p:sp>
            <p:nvSpPr>
              <p:cNvPr id="1219" name="Google Shape;1219;p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7"/>
            <p:cNvGrpSpPr/>
            <p:nvPr/>
          </p:nvGrpSpPr>
          <p:grpSpPr>
            <a:xfrm rot="4049092">
              <a:off x="261880" y="2459397"/>
              <a:ext cx="228579" cy="224718"/>
              <a:chOff x="5498309" y="2024680"/>
              <a:chExt cx="687583" cy="676047"/>
            </a:xfrm>
          </p:grpSpPr>
          <p:sp>
            <p:nvSpPr>
              <p:cNvPr id="1248" name="Google Shape;1248;p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7"/>
            <p:cNvGrpSpPr/>
            <p:nvPr/>
          </p:nvGrpSpPr>
          <p:grpSpPr>
            <a:xfrm rot="4049092">
              <a:off x="3741105" y="38909"/>
              <a:ext cx="228579" cy="224718"/>
              <a:chOff x="5498309" y="2024680"/>
              <a:chExt cx="687583" cy="676047"/>
            </a:xfrm>
          </p:grpSpPr>
          <p:sp>
            <p:nvSpPr>
              <p:cNvPr id="1277" name="Google Shape;1277;p7"/>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05"/>
        <p:cNvGrpSpPr/>
        <p:nvPr/>
      </p:nvGrpSpPr>
      <p:grpSpPr>
        <a:xfrm>
          <a:off x="0" y="0"/>
          <a:ext cx="0" cy="0"/>
          <a:chOff x="0" y="0"/>
          <a:chExt cx="0" cy="0"/>
        </a:xfrm>
      </p:grpSpPr>
      <p:sp>
        <p:nvSpPr>
          <p:cNvPr id="1306" name="Google Shape;1306;p8"/>
          <p:cNvSpPr txBox="1">
            <a:spLocks noGrp="1"/>
          </p:cNvSpPr>
          <p:nvPr>
            <p:ph type="title"/>
          </p:nvPr>
        </p:nvSpPr>
        <p:spPr>
          <a:xfrm>
            <a:off x="2781300" y="1307100"/>
            <a:ext cx="56493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8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07" name="Google Shape;1307;p8"/>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
          <p:cNvSpPr/>
          <p:nvPr/>
        </p:nvSpPr>
        <p:spPr>
          <a:xfrm flipH="1">
            <a:off x="7256525" y="3355050"/>
            <a:ext cx="1658875" cy="1636050"/>
          </a:xfrm>
          <a:custGeom>
            <a:avLst/>
            <a:gdLst/>
            <a:ahLst/>
            <a:cxnLst/>
            <a:rect l="l" t="t" r="r" b="b"/>
            <a:pathLst>
              <a:path w="66355" h="65442" extrusionOk="0">
                <a:moveTo>
                  <a:pt x="4560" y="32584"/>
                </a:moveTo>
                <a:lnTo>
                  <a:pt x="4560" y="35046"/>
                </a:lnTo>
                <a:lnTo>
                  <a:pt x="2007" y="35046"/>
                </a:lnTo>
                <a:lnTo>
                  <a:pt x="2007" y="32584"/>
                </a:lnTo>
                <a:close/>
                <a:moveTo>
                  <a:pt x="9666" y="45898"/>
                </a:moveTo>
                <a:lnTo>
                  <a:pt x="9666" y="50275"/>
                </a:lnTo>
                <a:lnTo>
                  <a:pt x="5806" y="50275"/>
                </a:lnTo>
                <a:lnTo>
                  <a:pt x="5806" y="45898"/>
                </a:lnTo>
                <a:close/>
                <a:moveTo>
                  <a:pt x="9666" y="51430"/>
                </a:moveTo>
                <a:lnTo>
                  <a:pt x="9666" y="54834"/>
                </a:lnTo>
                <a:lnTo>
                  <a:pt x="5806" y="54834"/>
                </a:lnTo>
                <a:lnTo>
                  <a:pt x="5806" y="51430"/>
                </a:lnTo>
                <a:close/>
                <a:moveTo>
                  <a:pt x="14925" y="51430"/>
                </a:moveTo>
                <a:lnTo>
                  <a:pt x="14925" y="54834"/>
                </a:lnTo>
                <a:lnTo>
                  <a:pt x="10639" y="54834"/>
                </a:lnTo>
                <a:lnTo>
                  <a:pt x="10639" y="51430"/>
                </a:lnTo>
                <a:close/>
                <a:moveTo>
                  <a:pt x="9393" y="56050"/>
                </a:moveTo>
                <a:lnTo>
                  <a:pt x="9393" y="59667"/>
                </a:lnTo>
                <a:lnTo>
                  <a:pt x="5837" y="59667"/>
                </a:lnTo>
                <a:lnTo>
                  <a:pt x="5837" y="56050"/>
                </a:lnTo>
                <a:close/>
                <a:moveTo>
                  <a:pt x="14925" y="55807"/>
                </a:moveTo>
                <a:lnTo>
                  <a:pt x="14925" y="59667"/>
                </a:lnTo>
                <a:lnTo>
                  <a:pt x="10639" y="59667"/>
                </a:lnTo>
                <a:lnTo>
                  <a:pt x="10639" y="55807"/>
                </a:lnTo>
                <a:close/>
                <a:moveTo>
                  <a:pt x="19910" y="55807"/>
                </a:moveTo>
                <a:lnTo>
                  <a:pt x="19910" y="59667"/>
                </a:lnTo>
                <a:lnTo>
                  <a:pt x="16080" y="59667"/>
                </a:lnTo>
                <a:lnTo>
                  <a:pt x="16080" y="55807"/>
                </a:lnTo>
                <a:close/>
                <a:moveTo>
                  <a:pt x="33770" y="60852"/>
                </a:moveTo>
                <a:lnTo>
                  <a:pt x="33770" y="63375"/>
                </a:lnTo>
                <a:lnTo>
                  <a:pt x="31308" y="63375"/>
                </a:lnTo>
                <a:lnTo>
                  <a:pt x="31308" y="60852"/>
                </a:lnTo>
                <a:close/>
                <a:moveTo>
                  <a:pt x="4834" y="56050"/>
                </a:moveTo>
                <a:lnTo>
                  <a:pt x="4834" y="60670"/>
                </a:lnTo>
                <a:lnTo>
                  <a:pt x="9393" y="60670"/>
                </a:lnTo>
                <a:lnTo>
                  <a:pt x="9393" y="64287"/>
                </a:lnTo>
                <a:lnTo>
                  <a:pt x="1156" y="64287"/>
                </a:lnTo>
                <a:lnTo>
                  <a:pt x="1156" y="56050"/>
                </a:lnTo>
                <a:close/>
                <a:moveTo>
                  <a:pt x="1004" y="0"/>
                </a:moveTo>
                <a:lnTo>
                  <a:pt x="1004" y="28116"/>
                </a:lnTo>
                <a:lnTo>
                  <a:pt x="4560" y="28116"/>
                </a:lnTo>
                <a:lnTo>
                  <a:pt x="4560" y="31429"/>
                </a:lnTo>
                <a:lnTo>
                  <a:pt x="852" y="31429"/>
                </a:lnTo>
                <a:lnTo>
                  <a:pt x="852" y="36201"/>
                </a:lnTo>
                <a:lnTo>
                  <a:pt x="5715" y="36201"/>
                </a:lnTo>
                <a:lnTo>
                  <a:pt x="5715" y="32584"/>
                </a:lnTo>
                <a:lnTo>
                  <a:pt x="7600" y="32584"/>
                </a:lnTo>
                <a:lnTo>
                  <a:pt x="7600" y="39119"/>
                </a:lnTo>
                <a:lnTo>
                  <a:pt x="61" y="39119"/>
                </a:lnTo>
                <a:lnTo>
                  <a:pt x="61" y="51430"/>
                </a:lnTo>
                <a:lnTo>
                  <a:pt x="4834" y="51430"/>
                </a:lnTo>
                <a:lnTo>
                  <a:pt x="4834" y="54864"/>
                </a:lnTo>
                <a:lnTo>
                  <a:pt x="1" y="54864"/>
                </a:lnTo>
                <a:lnTo>
                  <a:pt x="1" y="65442"/>
                </a:lnTo>
                <a:lnTo>
                  <a:pt x="10578" y="65442"/>
                </a:lnTo>
                <a:lnTo>
                  <a:pt x="10578" y="60640"/>
                </a:lnTo>
                <a:lnTo>
                  <a:pt x="14925" y="60640"/>
                </a:lnTo>
                <a:lnTo>
                  <a:pt x="14925" y="65320"/>
                </a:lnTo>
                <a:lnTo>
                  <a:pt x="27235" y="65320"/>
                </a:lnTo>
                <a:lnTo>
                  <a:pt x="27235" y="57813"/>
                </a:lnTo>
                <a:lnTo>
                  <a:pt x="33770" y="57813"/>
                </a:lnTo>
                <a:lnTo>
                  <a:pt x="33770" y="59697"/>
                </a:lnTo>
                <a:lnTo>
                  <a:pt x="30153" y="59697"/>
                </a:lnTo>
                <a:lnTo>
                  <a:pt x="30153" y="64530"/>
                </a:lnTo>
                <a:lnTo>
                  <a:pt x="34925" y="64530"/>
                </a:lnTo>
                <a:lnTo>
                  <a:pt x="34925" y="60852"/>
                </a:lnTo>
                <a:lnTo>
                  <a:pt x="38238" y="60852"/>
                </a:lnTo>
                <a:lnTo>
                  <a:pt x="38238" y="64378"/>
                </a:lnTo>
                <a:lnTo>
                  <a:pt x="66354" y="64378"/>
                </a:lnTo>
                <a:lnTo>
                  <a:pt x="66354" y="63223"/>
                </a:lnTo>
                <a:lnTo>
                  <a:pt x="39393" y="63223"/>
                </a:lnTo>
                <a:lnTo>
                  <a:pt x="39393" y="59697"/>
                </a:lnTo>
                <a:lnTo>
                  <a:pt x="34925" y="59697"/>
                </a:lnTo>
                <a:lnTo>
                  <a:pt x="34925" y="56658"/>
                </a:lnTo>
                <a:lnTo>
                  <a:pt x="26080" y="56658"/>
                </a:lnTo>
                <a:lnTo>
                  <a:pt x="26080" y="64165"/>
                </a:lnTo>
                <a:lnTo>
                  <a:pt x="16080" y="64165"/>
                </a:lnTo>
                <a:lnTo>
                  <a:pt x="16080" y="60670"/>
                </a:lnTo>
                <a:lnTo>
                  <a:pt x="20913" y="60670"/>
                </a:lnTo>
                <a:lnTo>
                  <a:pt x="20913" y="54834"/>
                </a:lnTo>
                <a:lnTo>
                  <a:pt x="16080" y="54834"/>
                </a:lnTo>
                <a:lnTo>
                  <a:pt x="16080" y="50275"/>
                </a:lnTo>
                <a:lnTo>
                  <a:pt x="10639" y="50275"/>
                </a:lnTo>
                <a:lnTo>
                  <a:pt x="10639" y="44895"/>
                </a:lnTo>
                <a:lnTo>
                  <a:pt x="4834" y="44895"/>
                </a:lnTo>
                <a:lnTo>
                  <a:pt x="4834" y="50275"/>
                </a:lnTo>
                <a:lnTo>
                  <a:pt x="1216" y="50275"/>
                </a:lnTo>
                <a:lnTo>
                  <a:pt x="1216" y="40274"/>
                </a:lnTo>
                <a:lnTo>
                  <a:pt x="8755" y="40274"/>
                </a:lnTo>
                <a:lnTo>
                  <a:pt x="8755" y="31429"/>
                </a:lnTo>
                <a:lnTo>
                  <a:pt x="5715" y="31429"/>
                </a:lnTo>
                <a:lnTo>
                  <a:pt x="5715" y="26961"/>
                </a:lnTo>
                <a:lnTo>
                  <a:pt x="2159" y="26961"/>
                </a:lnTo>
                <a:lnTo>
                  <a:pt x="2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 name="Google Shape;1310;p8"/>
          <p:cNvGrpSpPr/>
          <p:nvPr/>
        </p:nvGrpSpPr>
        <p:grpSpPr>
          <a:xfrm>
            <a:off x="8" y="126456"/>
            <a:ext cx="8748535" cy="4883897"/>
            <a:chOff x="8" y="126456"/>
            <a:chExt cx="8748535" cy="4883897"/>
          </a:xfrm>
        </p:grpSpPr>
        <p:grpSp>
          <p:nvGrpSpPr>
            <p:cNvPr id="1311" name="Google Shape;1311;p8"/>
            <p:cNvGrpSpPr/>
            <p:nvPr/>
          </p:nvGrpSpPr>
          <p:grpSpPr>
            <a:xfrm rot="10800000" flipH="1">
              <a:off x="1948259" y="442180"/>
              <a:ext cx="153675" cy="151096"/>
              <a:chOff x="5498309" y="2024680"/>
              <a:chExt cx="687583" cy="676047"/>
            </a:xfrm>
          </p:grpSpPr>
          <p:sp>
            <p:nvSpPr>
              <p:cNvPr id="1312" name="Google Shape;1312;p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 name="Google Shape;1340;p8"/>
            <p:cNvGrpSpPr/>
            <p:nvPr/>
          </p:nvGrpSpPr>
          <p:grpSpPr>
            <a:xfrm rot="8668460" flipH="1">
              <a:off x="6023435" y="171950"/>
              <a:ext cx="228615" cy="224725"/>
              <a:chOff x="5498309" y="2024680"/>
              <a:chExt cx="687583" cy="676047"/>
            </a:xfrm>
          </p:grpSpPr>
          <p:sp>
            <p:nvSpPr>
              <p:cNvPr id="1341" name="Google Shape;1341;p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8"/>
            <p:cNvGrpSpPr/>
            <p:nvPr/>
          </p:nvGrpSpPr>
          <p:grpSpPr>
            <a:xfrm rot="-7093444" flipH="1">
              <a:off x="8512511" y="3695816"/>
              <a:ext cx="201802" cy="198416"/>
              <a:chOff x="5498309" y="2024680"/>
              <a:chExt cx="687583" cy="676047"/>
            </a:xfrm>
          </p:grpSpPr>
          <p:sp>
            <p:nvSpPr>
              <p:cNvPr id="1370" name="Google Shape;1370;p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8"/>
            <p:cNvGrpSpPr/>
            <p:nvPr/>
          </p:nvGrpSpPr>
          <p:grpSpPr>
            <a:xfrm rot="9227423" flipH="1">
              <a:off x="8536587" y="1388147"/>
              <a:ext cx="153659" cy="151081"/>
              <a:chOff x="5498309" y="2024680"/>
              <a:chExt cx="687583" cy="676047"/>
            </a:xfrm>
          </p:grpSpPr>
          <p:sp>
            <p:nvSpPr>
              <p:cNvPr id="1399" name="Google Shape;1399;p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8"/>
            <p:cNvGrpSpPr/>
            <p:nvPr/>
          </p:nvGrpSpPr>
          <p:grpSpPr>
            <a:xfrm rot="10800000" flipH="1">
              <a:off x="8" y="126456"/>
              <a:ext cx="153606" cy="151029"/>
              <a:chOff x="5498309" y="2024680"/>
              <a:chExt cx="687583" cy="676047"/>
            </a:xfrm>
          </p:grpSpPr>
          <p:sp>
            <p:nvSpPr>
              <p:cNvPr id="1428" name="Google Shape;1428;p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8"/>
            <p:cNvGrpSpPr/>
            <p:nvPr/>
          </p:nvGrpSpPr>
          <p:grpSpPr>
            <a:xfrm rot="6750908" flipH="1">
              <a:off x="186905" y="3161182"/>
              <a:ext cx="228579" cy="224718"/>
              <a:chOff x="5498309" y="2024680"/>
              <a:chExt cx="687583" cy="676047"/>
            </a:xfrm>
          </p:grpSpPr>
          <p:sp>
            <p:nvSpPr>
              <p:cNvPr id="1457" name="Google Shape;1457;p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8"/>
            <p:cNvGrpSpPr/>
            <p:nvPr/>
          </p:nvGrpSpPr>
          <p:grpSpPr>
            <a:xfrm rot="6750908" flipH="1">
              <a:off x="3910555" y="4749419"/>
              <a:ext cx="228579" cy="224718"/>
              <a:chOff x="5498309" y="2024680"/>
              <a:chExt cx="687583" cy="676047"/>
            </a:xfrm>
          </p:grpSpPr>
          <p:sp>
            <p:nvSpPr>
              <p:cNvPr id="1486" name="Google Shape;1486;p8"/>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8"/>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8"/>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8"/>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8"/>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8"/>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8"/>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8"/>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8"/>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8"/>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8"/>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8"/>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8"/>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8"/>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8"/>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8"/>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8"/>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8"/>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8"/>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8"/>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8"/>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8"/>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8"/>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8"/>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14"/>
        <p:cNvGrpSpPr/>
        <p:nvPr/>
      </p:nvGrpSpPr>
      <p:grpSpPr>
        <a:xfrm>
          <a:off x="0" y="0"/>
          <a:ext cx="0" cy="0"/>
          <a:chOff x="0" y="0"/>
          <a:chExt cx="0" cy="0"/>
        </a:xfrm>
      </p:grpSpPr>
      <p:sp>
        <p:nvSpPr>
          <p:cNvPr id="1515" name="Google Shape;1515;p9"/>
          <p:cNvSpPr txBox="1">
            <a:spLocks noGrp="1"/>
          </p:cNvSpPr>
          <p:nvPr>
            <p:ph type="title"/>
          </p:nvPr>
        </p:nvSpPr>
        <p:spPr>
          <a:xfrm>
            <a:off x="876300" y="1189100"/>
            <a:ext cx="73914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15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516" name="Google Shape;151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517" name="Google Shape;1517;p9"/>
          <p:cNvGrpSpPr/>
          <p:nvPr/>
        </p:nvGrpSpPr>
        <p:grpSpPr>
          <a:xfrm>
            <a:off x="157711" y="132912"/>
            <a:ext cx="8906699" cy="4953641"/>
            <a:chOff x="157711" y="132912"/>
            <a:chExt cx="8906699" cy="4953641"/>
          </a:xfrm>
        </p:grpSpPr>
        <p:grpSp>
          <p:nvGrpSpPr>
            <p:cNvPr id="1518" name="Google Shape;1518;p9"/>
            <p:cNvGrpSpPr/>
            <p:nvPr/>
          </p:nvGrpSpPr>
          <p:grpSpPr>
            <a:xfrm>
              <a:off x="6161522" y="132912"/>
              <a:ext cx="153606" cy="151029"/>
              <a:chOff x="5498309" y="2024680"/>
              <a:chExt cx="687583" cy="676047"/>
            </a:xfrm>
          </p:grpSpPr>
          <p:sp>
            <p:nvSpPr>
              <p:cNvPr id="1519" name="Google Shape;1519;p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9"/>
            <p:cNvGrpSpPr/>
            <p:nvPr/>
          </p:nvGrpSpPr>
          <p:grpSpPr>
            <a:xfrm rot="4470192">
              <a:off x="3924021" y="406662"/>
              <a:ext cx="270211" cy="265678"/>
              <a:chOff x="5498309" y="2024680"/>
              <a:chExt cx="687583" cy="676047"/>
            </a:xfrm>
          </p:grpSpPr>
          <p:sp>
            <p:nvSpPr>
              <p:cNvPr id="1548" name="Google Shape;1548;p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9"/>
            <p:cNvGrpSpPr/>
            <p:nvPr/>
          </p:nvGrpSpPr>
          <p:grpSpPr>
            <a:xfrm rot="-3706556">
              <a:off x="8241564" y="689131"/>
              <a:ext cx="106607" cy="109124"/>
              <a:chOff x="5652077" y="2176497"/>
              <a:chExt cx="363231" cy="371807"/>
            </a:xfrm>
          </p:grpSpPr>
          <p:sp>
            <p:nvSpPr>
              <p:cNvPr id="1577" name="Google Shape;1577;p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9"/>
            <p:cNvGrpSpPr/>
            <p:nvPr/>
          </p:nvGrpSpPr>
          <p:grpSpPr>
            <a:xfrm rot="-858299">
              <a:off x="1382538" y="666399"/>
              <a:ext cx="270210" cy="265676"/>
              <a:chOff x="5498309" y="2024680"/>
              <a:chExt cx="687583" cy="676047"/>
            </a:xfrm>
          </p:grpSpPr>
          <p:sp>
            <p:nvSpPr>
              <p:cNvPr id="1604" name="Google Shape;1604;p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9"/>
            <p:cNvGrpSpPr/>
            <p:nvPr/>
          </p:nvGrpSpPr>
          <p:grpSpPr>
            <a:xfrm rot="1572577">
              <a:off x="8885288" y="2314244"/>
              <a:ext cx="153659" cy="151081"/>
              <a:chOff x="5498309" y="2024680"/>
              <a:chExt cx="687583" cy="676047"/>
            </a:xfrm>
          </p:grpSpPr>
          <p:sp>
            <p:nvSpPr>
              <p:cNvPr id="1633" name="Google Shape;1633;p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9"/>
            <p:cNvGrpSpPr/>
            <p:nvPr/>
          </p:nvGrpSpPr>
          <p:grpSpPr>
            <a:xfrm rot="4049092">
              <a:off x="190993" y="2666884"/>
              <a:ext cx="228579" cy="224718"/>
              <a:chOff x="5498309" y="2024680"/>
              <a:chExt cx="687583" cy="676047"/>
            </a:xfrm>
          </p:grpSpPr>
          <p:sp>
            <p:nvSpPr>
              <p:cNvPr id="1662" name="Google Shape;1662;p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9"/>
            <p:cNvGrpSpPr/>
            <p:nvPr/>
          </p:nvGrpSpPr>
          <p:grpSpPr>
            <a:xfrm>
              <a:off x="8009134" y="3203959"/>
              <a:ext cx="153675" cy="151096"/>
              <a:chOff x="5498309" y="2024680"/>
              <a:chExt cx="687583" cy="676047"/>
            </a:xfrm>
          </p:grpSpPr>
          <p:sp>
            <p:nvSpPr>
              <p:cNvPr id="1691" name="Google Shape;1691;p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9"/>
            <p:cNvGrpSpPr/>
            <p:nvPr/>
          </p:nvGrpSpPr>
          <p:grpSpPr>
            <a:xfrm>
              <a:off x="981197" y="4097520"/>
              <a:ext cx="153675" cy="151096"/>
              <a:chOff x="5498309" y="2024680"/>
              <a:chExt cx="687583" cy="676047"/>
            </a:xfrm>
          </p:grpSpPr>
          <p:sp>
            <p:nvSpPr>
              <p:cNvPr id="1720" name="Google Shape;1720;p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9"/>
            <p:cNvGrpSpPr/>
            <p:nvPr/>
          </p:nvGrpSpPr>
          <p:grpSpPr>
            <a:xfrm>
              <a:off x="6686527" y="4248625"/>
              <a:ext cx="210744" cy="207208"/>
              <a:chOff x="5498309" y="2024680"/>
              <a:chExt cx="687583" cy="676047"/>
            </a:xfrm>
          </p:grpSpPr>
          <p:sp>
            <p:nvSpPr>
              <p:cNvPr id="1749" name="Google Shape;1749;p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9"/>
            <p:cNvGrpSpPr/>
            <p:nvPr/>
          </p:nvGrpSpPr>
          <p:grpSpPr>
            <a:xfrm rot="2131540">
              <a:off x="4267249" y="4816335"/>
              <a:ext cx="228615" cy="224725"/>
              <a:chOff x="5498309" y="2024680"/>
              <a:chExt cx="687583" cy="676047"/>
            </a:xfrm>
          </p:grpSpPr>
          <p:sp>
            <p:nvSpPr>
              <p:cNvPr id="1778" name="Google Shape;1778;p9"/>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9"/>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9"/>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9"/>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9"/>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9"/>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9"/>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9"/>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9"/>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9"/>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9"/>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9"/>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9"/>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9"/>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9"/>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9"/>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9"/>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9"/>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9"/>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9"/>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9"/>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9"/>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9"/>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9"/>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9"/>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9"/>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9"/>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9"/>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06" name="Google Shape;1806;p9"/>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9"/>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8" name="Google Shape;1808;p9"/>
          <p:cNvGrpSpPr/>
          <p:nvPr/>
        </p:nvGrpSpPr>
        <p:grpSpPr>
          <a:xfrm flipH="1">
            <a:off x="98666" y="3808290"/>
            <a:ext cx="838633" cy="1038766"/>
            <a:chOff x="515284" y="171428"/>
            <a:chExt cx="444521" cy="550631"/>
          </a:xfrm>
        </p:grpSpPr>
        <p:sp>
          <p:nvSpPr>
            <p:cNvPr id="1809" name="Google Shape;1809;p9"/>
            <p:cNvSpPr/>
            <p:nvPr/>
          </p:nvSpPr>
          <p:spPr>
            <a:xfrm>
              <a:off x="702281" y="527428"/>
              <a:ext cx="70494" cy="80113"/>
            </a:xfrm>
            <a:custGeom>
              <a:avLst/>
              <a:gdLst/>
              <a:ahLst/>
              <a:cxnLst/>
              <a:rect l="l" t="t" r="r" b="b"/>
              <a:pathLst>
                <a:path w="2096" h="2382" extrusionOk="0">
                  <a:moveTo>
                    <a:pt x="1048" y="357"/>
                  </a:moveTo>
                  <a:cubicBezTo>
                    <a:pt x="1072" y="441"/>
                    <a:pt x="1108" y="536"/>
                    <a:pt x="1155" y="631"/>
                  </a:cubicBezTo>
                  <a:cubicBezTo>
                    <a:pt x="1108" y="655"/>
                    <a:pt x="1084" y="679"/>
                    <a:pt x="1048" y="703"/>
                  </a:cubicBezTo>
                  <a:cubicBezTo>
                    <a:pt x="1024" y="679"/>
                    <a:pt x="989" y="655"/>
                    <a:pt x="941" y="631"/>
                  </a:cubicBezTo>
                  <a:cubicBezTo>
                    <a:pt x="989" y="536"/>
                    <a:pt x="1024" y="441"/>
                    <a:pt x="1048" y="357"/>
                  </a:cubicBezTo>
                  <a:close/>
                  <a:moveTo>
                    <a:pt x="463" y="665"/>
                  </a:moveTo>
                  <a:cubicBezTo>
                    <a:pt x="563" y="665"/>
                    <a:pt x="656" y="677"/>
                    <a:pt x="739" y="703"/>
                  </a:cubicBezTo>
                  <a:cubicBezTo>
                    <a:pt x="632" y="929"/>
                    <a:pt x="512" y="1096"/>
                    <a:pt x="429" y="1096"/>
                  </a:cubicBezTo>
                  <a:cubicBezTo>
                    <a:pt x="393" y="1096"/>
                    <a:pt x="298" y="1060"/>
                    <a:pt x="191" y="691"/>
                  </a:cubicBezTo>
                  <a:cubicBezTo>
                    <a:pt x="285" y="674"/>
                    <a:pt x="376" y="665"/>
                    <a:pt x="463" y="665"/>
                  </a:cubicBezTo>
                  <a:close/>
                  <a:moveTo>
                    <a:pt x="1634" y="665"/>
                  </a:moveTo>
                  <a:cubicBezTo>
                    <a:pt x="1720" y="665"/>
                    <a:pt x="1812" y="674"/>
                    <a:pt x="1906" y="691"/>
                  </a:cubicBezTo>
                  <a:cubicBezTo>
                    <a:pt x="1798" y="1060"/>
                    <a:pt x="1703" y="1096"/>
                    <a:pt x="1667" y="1096"/>
                  </a:cubicBezTo>
                  <a:cubicBezTo>
                    <a:pt x="1584" y="1096"/>
                    <a:pt x="1465" y="929"/>
                    <a:pt x="1358" y="703"/>
                  </a:cubicBezTo>
                  <a:cubicBezTo>
                    <a:pt x="1441" y="677"/>
                    <a:pt x="1534" y="665"/>
                    <a:pt x="1634" y="665"/>
                  </a:cubicBezTo>
                  <a:close/>
                  <a:moveTo>
                    <a:pt x="1048" y="965"/>
                  </a:moveTo>
                  <a:cubicBezTo>
                    <a:pt x="1132" y="1107"/>
                    <a:pt x="1132" y="1286"/>
                    <a:pt x="1048" y="1429"/>
                  </a:cubicBezTo>
                  <a:cubicBezTo>
                    <a:pt x="965" y="1286"/>
                    <a:pt x="965" y="1107"/>
                    <a:pt x="1048" y="965"/>
                  </a:cubicBezTo>
                  <a:close/>
                  <a:moveTo>
                    <a:pt x="882" y="774"/>
                  </a:moveTo>
                  <a:cubicBezTo>
                    <a:pt x="905" y="786"/>
                    <a:pt x="917" y="810"/>
                    <a:pt x="941" y="822"/>
                  </a:cubicBezTo>
                  <a:cubicBezTo>
                    <a:pt x="786" y="1048"/>
                    <a:pt x="786" y="1346"/>
                    <a:pt x="941" y="1560"/>
                  </a:cubicBezTo>
                  <a:cubicBezTo>
                    <a:pt x="917" y="1572"/>
                    <a:pt x="905" y="1596"/>
                    <a:pt x="882" y="1607"/>
                  </a:cubicBezTo>
                  <a:cubicBezTo>
                    <a:pt x="798" y="1429"/>
                    <a:pt x="691" y="1274"/>
                    <a:pt x="584" y="1191"/>
                  </a:cubicBezTo>
                  <a:cubicBezTo>
                    <a:pt x="691" y="1107"/>
                    <a:pt x="798" y="953"/>
                    <a:pt x="882" y="774"/>
                  </a:cubicBezTo>
                  <a:close/>
                  <a:moveTo>
                    <a:pt x="1215" y="774"/>
                  </a:moveTo>
                  <a:cubicBezTo>
                    <a:pt x="1298" y="953"/>
                    <a:pt x="1405" y="1107"/>
                    <a:pt x="1513" y="1191"/>
                  </a:cubicBezTo>
                  <a:cubicBezTo>
                    <a:pt x="1405" y="1274"/>
                    <a:pt x="1298" y="1441"/>
                    <a:pt x="1215" y="1607"/>
                  </a:cubicBezTo>
                  <a:cubicBezTo>
                    <a:pt x="1191" y="1596"/>
                    <a:pt x="1179" y="1584"/>
                    <a:pt x="1155" y="1560"/>
                  </a:cubicBezTo>
                  <a:cubicBezTo>
                    <a:pt x="1310" y="1346"/>
                    <a:pt x="1310" y="1048"/>
                    <a:pt x="1155" y="822"/>
                  </a:cubicBezTo>
                  <a:cubicBezTo>
                    <a:pt x="1179" y="810"/>
                    <a:pt x="1191" y="786"/>
                    <a:pt x="1215" y="774"/>
                  </a:cubicBezTo>
                  <a:close/>
                  <a:moveTo>
                    <a:pt x="429" y="1298"/>
                  </a:moveTo>
                  <a:cubicBezTo>
                    <a:pt x="512" y="1298"/>
                    <a:pt x="632" y="1453"/>
                    <a:pt x="739" y="1679"/>
                  </a:cubicBezTo>
                  <a:cubicBezTo>
                    <a:pt x="652" y="1706"/>
                    <a:pt x="554" y="1721"/>
                    <a:pt x="448" y="1721"/>
                  </a:cubicBezTo>
                  <a:cubicBezTo>
                    <a:pt x="366" y="1721"/>
                    <a:pt x="280" y="1712"/>
                    <a:pt x="191" y="1691"/>
                  </a:cubicBezTo>
                  <a:cubicBezTo>
                    <a:pt x="298" y="1322"/>
                    <a:pt x="393" y="1298"/>
                    <a:pt x="429" y="1298"/>
                  </a:cubicBezTo>
                  <a:close/>
                  <a:moveTo>
                    <a:pt x="1667" y="1298"/>
                  </a:moveTo>
                  <a:cubicBezTo>
                    <a:pt x="1703" y="1298"/>
                    <a:pt x="1798" y="1322"/>
                    <a:pt x="1917" y="1691"/>
                  </a:cubicBezTo>
                  <a:cubicBezTo>
                    <a:pt x="1823" y="1712"/>
                    <a:pt x="1734" y="1721"/>
                    <a:pt x="1650" y="1721"/>
                  </a:cubicBezTo>
                  <a:cubicBezTo>
                    <a:pt x="1543" y="1721"/>
                    <a:pt x="1445" y="1706"/>
                    <a:pt x="1358" y="1679"/>
                  </a:cubicBezTo>
                  <a:cubicBezTo>
                    <a:pt x="1465" y="1453"/>
                    <a:pt x="1584" y="1298"/>
                    <a:pt x="1667" y="1298"/>
                  </a:cubicBezTo>
                  <a:close/>
                  <a:moveTo>
                    <a:pt x="1048" y="1679"/>
                  </a:moveTo>
                  <a:cubicBezTo>
                    <a:pt x="1072" y="1703"/>
                    <a:pt x="1108" y="1738"/>
                    <a:pt x="1155" y="1762"/>
                  </a:cubicBezTo>
                  <a:cubicBezTo>
                    <a:pt x="1108" y="1858"/>
                    <a:pt x="1072" y="1953"/>
                    <a:pt x="1048" y="2036"/>
                  </a:cubicBezTo>
                  <a:cubicBezTo>
                    <a:pt x="1024" y="1953"/>
                    <a:pt x="989" y="1858"/>
                    <a:pt x="941" y="1762"/>
                  </a:cubicBezTo>
                  <a:cubicBezTo>
                    <a:pt x="989" y="1738"/>
                    <a:pt x="1024" y="1703"/>
                    <a:pt x="1048" y="1679"/>
                  </a:cubicBezTo>
                  <a:close/>
                  <a:moveTo>
                    <a:pt x="1048" y="0"/>
                  </a:moveTo>
                  <a:cubicBezTo>
                    <a:pt x="1013" y="0"/>
                    <a:pt x="977" y="24"/>
                    <a:pt x="977" y="60"/>
                  </a:cubicBezTo>
                  <a:cubicBezTo>
                    <a:pt x="929" y="226"/>
                    <a:pt x="870" y="405"/>
                    <a:pt x="798" y="560"/>
                  </a:cubicBezTo>
                  <a:cubicBezTo>
                    <a:pt x="708" y="528"/>
                    <a:pt x="597" y="506"/>
                    <a:pt x="461" y="506"/>
                  </a:cubicBezTo>
                  <a:cubicBezTo>
                    <a:pt x="346" y="506"/>
                    <a:pt x="213" y="521"/>
                    <a:pt x="60" y="560"/>
                  </a:cubicBezTo>
                  <a:cubicBezTo>
                    <a:pt x="48" y="560"/>
                    <a:pt x="24" y="572"/>
                    <a:pt x="12" y="595"/>
                  </a:cubicBezTo>
                  <a:cubicBezTo>
                    <a:pt x="1" y="619"/>
                    <a:pt x="1" y="631"/>
                    <a:pt x="12" y="655"/>
                  </a:cubicBezTo>
                  <a:cubicBezTo>
                    <a:pt x="84" y="929"/>
                    <a:pt x="167" y="1107"/>
                    <a:pt x="274" y="1191"/>
                  </a:cubicBezTo>
                  <a:cubicBezTo>
                    <a:pt x="167" y="1274"/>
                    <a:pt x="84" y="1453"/>
                    <a:pt x="12" y="1727"/>
                  </a:cubicBezTo>
                  <a:cubicBezTo>
                    <a:pt x="1" y="1750"/>
                    <a:pt x="1" y="1774"/>
                    <a:pt x="12" y="1786"/>
                  </a:cubicBezTo>
                  <a:cubicBezTo>
                    <a:pt x="24" y="1810"/>
                    <a:pt x="48" y="1822"/>
                    <a:pt x="60" y="1822"/>
                  </a:cubicBezTo>
                  <a:cubicBezTo>
                    <a:pt x="220" y="1862"/>
                    <a:pt x="359" y="1880"/>
                    <a:pt x="478" y="1880"/>
                  </a:cubicBezTo>
                  <a:cubicBezTo>
                    <a:pt x="606" y="1880"/>
                    <a:pt x="712" y="1859"/>
                    <a:pt x="798" y="1822"/>
                  </a:cubicBezTo>
                  <a:cubicBezTo>
                    <a:pt x="870" y="1988"/>
                    <a:pt x="929" y="2155"/>
                    <a:pt x="977" y="2322"/>
                  </a:cubicBezTo>
                  <a:cubicBezTo>
                    <a:pt x="977" y="2358"/>
                    <a:pt x="1013" y="2381"/>
                    <a:pt x="1048" y="2381"/>
                  </a:cubicBezTo>
                  <a:cubicBezTo>
                    <a:pt x="1084" y="2381"/>
                    <a:pt x="1120" y="2358"/>
                    <a:pt x="1132" y="2322"/>
                  </a:cubicBezTo>
                  <a:cubicBezTo>
                    <a:pt x="1167" y="2155"/>
                    <a:pt x="1239" y="1988"/>
                    <a:pt x="1298" y="1822"/>
                  </a:cubicBezTo>
                  <a:cubicBezTo>
                    <a:pt x="1385" y="1859"/>
                    <a:pt x="1491" y="1880"/>
                    <a:pt x="1619" y="1880"/>
                  </a:cubicBezTo>
                  <a:cubicBezTo>
                    <a:pt x="1738" y="1880"/>
                    <a:pt x="1876" y="1862"/>
                    <a:pt x="2036" y="1822"/>
                  </a:cubicBezTo>
                  <a:cubicBezTo>
                    <a:pt x="2048" y="1822"/>
                    <a:pt x="2072" y="1810"/>
                    <a:pt x="2084" y="1786"/>
                  </a:cubicBezTo>
                  <a:cubicBezTo>
                    <a:pt x="2096" y="1774"/>
                    <a:pt x="2096" y="1750"/>
                    <a:pt x="2084" y="1727"/>
                  </a:cubicBezTo>
                  <a:cubicBezTo>
                    <a:pt x="2013" y="1453"/>
                    <a:pt x="1929" y="1274"/>
                    <a:pt x="1822" y="1191"/>
                  </a:cubicBezTo>
                  <a:cubicBezTo>
                    <a:pt x="1929" y="1107"/>
                    <a:pt x="2013" y="929"/>
                    <a:pt x="2084" y="655"/>
                  </a:cubicBezTo>
                  <a:cubicBezTo>
                    <a:pt x="2096" y="631"/>
                    <a:pt x="2096" y="619"/>
                    <a:pt x="2084" y="595"/>
                  </a:cubicBezTo>
                  <a:cubicBezTo>
                    <a:pt x="2072" y="584"/>
                    <a:pt x="2048" y="560"/>
                    <a:pt x="2036" y="560"/>
                  </a:cubicBezTo>
                  <a:cubicBezTo>
                    <a:pt x="1883" y="521"/>
                    <a:pt x="1750" y="506"/>
                    <a:pt x="1635" y="506"/>
                  </a:cubicBezTo>
                  <a:cubicBezTo>
                    <a:pt x="1499" y="506"/>
                    <a:pt x="1388" y="528"/>
                    <a:pt x="1298" y="560"/>
                  </a:cubicBezTo>
                  <a:cubicBezTo>
                    <a:pt x="1239" y="405"/>
                    <a:pt x="1167" y="226"/>
                    <a:pt x="1132" y="60"/>
                  </a:cubicBezTo>
                  <a:cubicBezTo>
                    <a:pt x="1120" y="24"/>
                    <a:pt x="1084"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9"/>
            <p:cNvSpPr/>
            <p:nvPr/>
          </p:nvSpPr>
          <p:spPr>
            <a:xfrm>
              <a:off x="734703" y="445735"/>
              <a:ext cx="5650" cy="86906"/>
            </a:xfrm>
            <a:custGeom>
              <a:avLst/>
              <a:gdLst/>
              <a:ahLst/>
              <a:cxnLst/>
              <a:rect l="l" t="t" r="r" b="b"/>
              <a:pathLst>
                <a:path w="168" h="2584" extrusionOk="0">
                  <a:moveTo>
                    <a:pt x="84" y="0"/>
                  </a:moveTo>
                  <a:cubicBezTo>
                    <a:pt x="37" y="0"/>
                    <a:pt x="1" y="36"/>
                    <a:pt x="1" y="84"/>
                  </a:cubicBezTo>
                  <a:lnTo>
                    <a:pt x="1" y="2512"/>
                  </a:lnTo>
                  <a:cubicBezTo>
                    <a:pt x="1" y="2548"/>
                    <a:pt x="37" y="2584"/>
                    <a:pt x="84" y="2584"/>
                  </a:cubicBezTo>
                  <a:cubicBezTo>
                    <a:pt x="132" y="2584"/>
                    <a:pt x="168" y="2548"/>
                    <a:pt x="168" y="2512"/>
                  </a:cubicBezTo>
                  <a:lnTo>
                    <a:pt x="168" y="84"/>
                  </a:lnTo>
                  <a:cubicBezTo>
                    <a:pt x="168" y="36"/>
                    <a:pt x="132"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9"/>
            <p:cNvSpPr/>
            <p:nvPr/>
          </p:nvSpPr>
          <p:spPr>
            <a:xfrm>
              <a:off x="734703" y="602698"/>
              <a:ext cx="5650" cy="43689"/>
            </a:xfrm>
            <a:custGeom>
              <a:avLst/>
              <a:gdLst/>
              <a:ahLst/>
              <a:cxnLst/>
              <a:rect l="l" t="t" r="r" b="b"/>
              <a:pathLst>
                <a:path w="168" h="1299" extrusionOk="0">
                  <a:moveTo>
                    <a:pt x="84" y="1"/>
                  </a:moveTo>
                  <a:cubicBezTo>
                    <a:pt x="37" y="1"/>
                    <a:pt x="1" y="36"/>
                    <a:pt x="1" y="84"/>
                  </a:cubicBezTo>
                  <a:lnTo>
                    <a:pt x="1" y="1215"/>
                  </a:lnTo>
                  <a:cubicBezTo>
                    <a:pt x="1" y="1263"/>
                    <a:pt x="37" y="1298"/>
                    <a:pt x="84" y="1298"/>
                  </a:cubicBezTo>
                  <a:cubicBezTo>
                    <a:pt x="132" y="1298"/>
                    <a:pt x="168" y="1263"/>
                    <a:pt x="168" y="1215"/>
                  </a:cubicBezTo>
                  <a:lnTo>
                    <a:pt x="168" y="84"/>
                  </a:lnTo>
                  <a:cubicBezTo>
                    <a:pt x="168" y="36"/>
                    <a:pt x="132"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9"/>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rgbClr val="F1A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9"/>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9"/>
            <p:cNvSpPr/>
            <p:nvPr/>
          </p:nvSpPr>
          <p:spPr>
            <a:xfrm>
              <a:off x="677864" y="334008"/>
              <a:ext cx="119362" cy="59698"/>
            </a:xfrm>
            <a:custGeom>
              <a:avLst/>
              <a:gdLst/>
              <a:ahLst/>
              <a:cxnLst/>
              <a:rect l="l" t="t" r="r" b="b"/>
              <a:pathLst>
                <a:path w="3549" h="1775" extrusionOk="0">
                  <a:moveTo>
                    <a:pt x="1774" y="0"/>
                  </a:moveTo>
                  <a:cubicBezTo>
                    <a:pt x="810" y="0"/>
                    <a:pt x="0" y="798"/>
                    <a:pt x="0" y="1774"/>
                  </a:cubicBezTo>
                  <a:lnTo>
                    <a:pt x="3548" y="1774"/>
                  </a:lnTo>
                  <a:cubicBezTo>
                    <a:pt x="3548" y="798"/>
                    <a:pt x="2751"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9"/>
            <p:cNvSpPr/>
            <p:nvPr/>
          </p:nvSpPr>
          <p:spPr>
            <a:xfrm>
              <a:off x="726698" y="171428"/>
              <a:ext cx="21659" cy="162613"/>
            </a:xfrm>
            <a:custGeom>
              <a:avLst/>
              <a:gdLst/>
              <a:ahLst/>
              <a:cxnLst/>
              <a:rect l="l" t="t" r="r" b="b"/>
              <a:pathLst>
                <a:path w="644" h="4835" extrusionOk="0">
                  <a:moveTo>
                    <a:pt x="1" y="1"/>
                  </a:moveTo>
                  <a:lnTo>
                    <a:pt x="167" y="4834"/>
                  </a:lnTo>
                  <a:lnTo>
                    <a:pt x="489" y="483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9"/>
            <p:cNvSpPr/>
            <p:nvPr/>
          </p:nvSpPr>
          <p:spPr>
            <a:xfrm>
              <a:off x="642617" y="184242"/>
              <a:ext cx="77321" cy="156593"/>
            </a:xfrm>
            <a:custGeom>
              <a:avLst/>
              <a:gdLst/>
              <a:ahLst/>
              <a:cxnLst/>
              <a:rect l="l" t="t" r="r" b="b"/>
              <a:pathLst>
                <a:path w="2299" h="4656" extrusionOk="0">
                  <a:moveTo>
                    <a:pt x="596" y="1"/>
                  </a:moveTo>
                  <a:lnTo>
                    <a:pt x="0" y="251"/>
                  </a:lnTo>
                  <a:lnTo>
                    <a:pt x="2001" y="4656"/>
                  </a:lnTo>
                  <a:lnTo>
                    <a:pt x="2298" y="4525"/>
                  </a:lnTo>
                  <a:lnTo>
                    <a:pt x="5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9"/>
            <p:cNvSpPr/>
            <p:nvPr/>
          </p:nvSpPr>
          <p:spPr>
            <a:xfrm>
              <a:off x="572930" y="229108"/>
              <a:ext cx="126189" cy="126156"/>
            </a:xfrm>
            <a:custGeom>
              <a:avLst/>
              <a:gdLst/>
              <a:ahLst/>
              <a:cxnLst/>
              <a:rect l="l" t="t" r="r" b="b"/>
              <a:pathLst>
                <a:path w="3752" h="3751" extrusionOk="0">
                  <a:moveTo>
                    <a:pt x="453" y="0"/>
                  </a:moveTo>
                  <a:lnTo>
                    <a:pt x="1" y="452"/>
                  </a:lnTo>
                  <a:lnTo>
                    <a:pt x="3525" y="3750"/>
                  </a:lnTo>
                  <a:lnTo>
                    <a:pt x="3751" y="3524"/>
                  </a:lnTo>
                  <a:lnTo>
                    <a:pt x="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9"/>
            <p:cNvSpPr/>
            <p:nvPr/>
          </p:nvSpPr>
          <p:spPr>
            <a:xfrm>
              <a:off x="528098" y="298761"/>
              <a:ext cx="156593" cy="77321"/>
            </a:xfrm>
            <a:custGeom>
              <a:avLst/>
              <a:gdLst/>
              <a:ahLst/>
              <a:cxnLst/>
              <a:rect l="l" t="t" r="r" b="b"/>
              <a:pathLst>
                <a:path w="4656" h="2299" extrusionOk="0">
                  <a:moveTo>
                    <a:pt x="250" y="1"/>
                  </a:moveTo>
                  <a:lnTo>
                    <a:pt x="0" y="596"/>
                  </a:lnTo>
                  <a:lnTo>
                    <a:pt x="4525" y="2299"/>
                  </a:lnTo>
                  <a:lnTo>
                    <a:pt x="4656" y="2001"/>
                  </a:lnTo>
                  <a:lnTo>
                    <a:pt x="2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9"/>
            <p:cNvSpPr/>
            <p:nvPr/>
          </p:nvSpPr>
          <p:spPr>
            <a:xfrm>
              <a:off x="515284" y="382842"/>
              <a:ext cx="162613" cy="10863"/>
            </a:xfrm>
            <a:custGeom>
              <a:avLst/>
              <a:gdLst/>
              <a:ahLst/>
              <a:cxnLst/>
              <a:rect l="l" t="t" r="r" b="b"/>
              <a:pathLst>
                <a:path w="4835" h="323" extrusionOk="0">
                  <a:moveTo>
                    <a:pt x="0" y="1"/>
                  </a:moveTo>
                  <a:lnTo>
                    <a:pt x="0" y="322"/>
                  </a:lnTo>
                  <a:lnTo>
                    <a:pt x="4834" y="322"/>
                  </a:lnTo>
                  <a:lnTo>
                    <a:pt x="4834" y="15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9"/>
            <p:cNvSpPr/>
            <p:nvPr/>
          </p:nvSpPr>
          <p:spPr>
            <a:xfrm>
              <a:off x="797192" y="382842"/>
              <a:ext cx="162613" cy="10863"/>
            </a:xfrm>
            <a:custGeom>
              <a:avLst/>
              <a:gdLst/>
              <a:ahLst/>
              <a:cxnLst/>
              <a:rect l="l" t="t" r="r" b="b"/>
              <a:pathLst>
                <a:path w="4835" h="323" extrusionOk="0">
                  <a:moveTo>
                    <a:pt x="4834" y="1"/>
                  </a:moveTo>
                  <a:lnTo>
                    <a:pt x="0" y="156"/>
                  </a:lnTo>
                  <a:lnTo>
                    <a:pt x="0" y="322"/>
                  </a:lnTo>
                  <a:lnTo>
                    <a:pt x="4834" y="322"/>
                  </a:lnTo>
                  <a:lnTo>
                    <a:pt x="48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9"/>
            <p:cNvSpPr/>
            <p:nvPr/>
          </p:nvSpPr>
          <p:spPr>
            <a:xfrm>
              <a:off x="790768" y="298761"/>
              <a:ext cx="156223" cy="77321"/>
            </a:xfrm>
            <a:custGeom>
              <a:avLst/>
              <a:gdLst/>
              <a:ahLst/>
              <a:cxnLst/>
              <a:rect l="l" t="t" r="r" b="b"/>
              <a:pathLst>
                <a:path w="4645" h="2299" extrusionOk="0">
                  <a:moveTo>
                    <a:pt x="4394" y="1"/>
                  </a:moveTo>
                  <a:lnTo>
                    <a:pt x="1" y="2001"/>
                  </a:lnTo>
                  <a:lnTo>
                    <a:pt x="120" y="2299"/>
                  </a:lnTo>
                  <a:lnTo>
                    <a:pt x="4644" y="596"/>
                  </a:lnTo>
                  <a:lnTo>
                    <a:pt x="4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9"/>
            <p:cNvSpPr/>
            <p:nvPr/>
          </p:nvSpPr>
          <p:spPr>
            <a:xfrm>
              <a:off x="775970" y="229108"/>
              <a:ext cx="126559" cy="126156"/>
            </a:xfrm>
            <a:custGeom>
              <a:avLst/>
              <a:gdLst/>
              <a:ahLst/>
              <a:cxnLst/>
              <a:rect l="l" t="t" r="r" b="b"/>
              <a:pathLst>
                <a:path w="3763" h="3751" extrusionOk="0">
                  <a:moveTo>
                    <a:pt x="3298" y="0"/>
                  </a:moveTo>
                  <a:lnTo>
                    <a:pt x="0" y="3524"/>
                  </a:lnTo>
                  <a:lnTo>
                    <a:pt x="226" y="3750"/>
                  </a:lnTo>
                  <a:lnTo>
                    <a:pt x="3763" y="452"/>
                  </a:lnTo>
                  <a:lnTo>
                    <a:pt x="32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9"/>
            <p:cNvSpPr/>
            <p:nvPr/>
          </p:nvSpPr>
          <p:spPr>
            <a:xfrm>
              <a:off x="755555" y="184242"/>
              <a:ext cx="76918" cy="156593"/>
            </a:xfrm>
            <a:custGeom>
              <a:avLst/>
              <a:gdLst/>
              <a:ahLst/>
              <a:cxnLst/>
              <a:rect l="l" t="t" r="r" b="b"/>
              <a:pathLst>
                <a:path w="2287" h="4656" extrusionOk="0">
                  <a:moveTo>
                    <a:pt x="1691" y="1"/>
                  </a:moveTo>
                  <a:lnTo>
                    <a:pt x="0" y="4525"/>
                  </a:lnTo>
                  <a:lnTo>
                    <a:pt x="298" y="4656"/>
                  </a:lnTo>
                  <a:lnTo>
                    <a:pt x="2286" y="251"/>
                  </a:lnTo>
                  <a:lnTo>
                    <a:pt x="1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9"/>
            <p:cNvSpPr/>
            <p:nvPr/>
          </p:nvSpPr>
          <p:spPr>
            <a:xfrm>
              <a:off x="695487" y="393672"/>
              <a:ext cx="84115" cy="59698"/>
            </a:xfrm>
            <a:custGeom>
              <a:avLst/>
              <a:gdLst/>
              <a:ahLst/>
              <a:cxnLst/>
              <a:rect l="l" t="t" r="r" b="b"/>
              <a:pathLst>
                <a:path w="2501" h="1775" extrusionOk="0">
                  <a:moveTo>
                    <a:pt x="1250" y="0"/>
                  </a:moveTo>
                  <a:lnTo>
                    <a:pt x="0" y="1251"/>
                  </a:lnTo>
                  <a:cubicBezTo>
                    <a:pt x="333" y="1584"/>
                    <a:pt x="786" y="1774"/>
                    <a:pt x="1250" y="1774"/>
                  </a:cubicBezTo>
                  <a:cubicBezTo>
                    <a:pt x="1715" y="1774"/>
                    <a:pt x="2167" y="1584"/>
                    <a:pt x="2500" y="1251"/>
                  </a:cubicBezTo>
                  <a:lnTo>
                    <a:pt x="12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9"/>
            <p:cNvSpPr/>
            <p:nvPr/>
          </p:nvSpPr>
          <p:spPr>
            <a:xfrm>
              <a:off x="715902" y="372046"/>
              <a:ext cx="43285" cy="43285"/>
            </a:xfrm>
            <a:custGeom>
              <a:avLst/>
              <a:gdLst/>
              <a:ahLst/>
              <a:cxnLst/>
              <a:rect l="l" t="t" r="r" b="b"/>
              <a:pathLst>
                <a:path w="1287" h="1287" extrusionOk="0">
                  <a:moveTo>
                    <a:pt x="643" y="1"/>
                  </a:moveTo>
                  <a:cubicBezTo>
                    <a:pt x="286" y="1"/>
                    <a:pt x="0" y="286"/>
                    <a:pt x="0" y="643"/>
                  </a:cubicBezTo>
                  <a:cubicBezTo>
                    <a:pt x="0" y="1001"/>
                    <a:pt x="286" y="1286"/>
                    <a:pt x="643" y="1286"/>
                  </a:cubicBezTo>
                  <a:cubicBezTo>
                    <a:pt x="1000" y="1286"/>
                    <a:pt x="1286" y="1001"/>
                    <a:pt x="1286" y="643"/>
                  </a:cubicBezTo>
                  <a:cubicBezTo>
                    <a:pt x="1286" y="286"/>
                    <a:pt x="1000"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9"/>
            <p:cNvSpPr/>
            <p:nvPr/>
          </p:nvSpPr>
          <p:spPr>
            <a:xfrm>
              <a:off x="726698" y="382842"/>
              <a:ext cx="21659" cy="21659"/>
            </a:xfrm>
            <a:custGeom>
              <a:avLst/>
              <a:gdLst/>
              <a:ahLst/>
              <a:cxnLst/>
              <a:rect l="l" t="t" r="r" b="b"/>
              <a:pathLst>
                <a:path w="644" h="644" extrusionOk="0">
                  <a:moveTo>
                    <a:pt x="322" y="1"/>
                  </a:moveTo>
                  <a:cubicBezTo>
                    <a:pt x="144" y="1"/>
                    <a:pt x="1" y="144"/>
                    <a:pt x="1" y="322"/>
                  </a:cubicBezTo>
                  <a:cubicBezTo>
                    <a:pt x="1" y="501"/>
                    <a:pt x="144" y="644"/>
                    <a:pt x="322" y="644"/>
                  </a:cubicBezTo>
                  <a:cubicBezTo>
                    <a:pt x="501" y="644"/>
                    <a:pt x="644" y="501"/>
                    <a:pt x="644" y="322"/>
                  </a:cubicBezTo>
                  <a:cubicBezTo>
                    <a:pt x="644" y="144"/>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9"/>
            <p:cNvSpPr/>
            <p:nvPr/>
          </p:nvSpPr>
          <p:spPr>
            <a:xfrm>
              <a:off x="726698" y="470556"/>
              <a:ext cx="21659" cy="22063"/>
            </a:xfrm>
            <a:custGeom>
              <a:avLst/>
              <a:gdLst/>
              <a:ahLst/>
              <a:cxnLst/>
              <a:rect l="l" t="t" r="r" b="b"/>
              <a:pathLst>
                <a:path w="644" h="656" extrusionOk="0">
                  <a:moveTo>
                    <a:pt x="322" y="0"/>
                  </a:moveTo>
                  <a:cubicBezTo>
                    <a:pt x="144" y="0"/>
                    <a:pt x="1" y="155"/>
                    <a:pt x="1" y="334"/>
                  </a:cubicBezTo>
                  <a:cubicBezTo>
                    <a:pt x="1" y="501"/>
                    <a:pt x="144" y="655"/>
                    <a:pt x="322" y="655"/>
                  </a:cubicBezTo>
                  <a:cubicBezTo>
                    <a:pt x="501" y="655"/>
                    <a:pt x="644" y="501"/>
                    <a:pt x="644" y="334"/>
                  </a:cubicBezTo>
                  <a:cubicBezTo>
                    <a:pt x="644" y="155"/>
                    <a:pt x="501"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9"/>
            <p:cNvSpPr/>
            <p:nvPr/>
          </p:nvSpPr>
          <p:spPr>
            <a:xfrm>
              <a:off x="705073" y="635119"/>
              <a:ext cx="64911" cy="21659"/>
            </a:xfrm>
            <a:custGeom>
              <a:avLst/>
              <a:gdLst/>
              <a:ahLst/>
              <a:cxnLst/>
              <a:rect l="l" t="t" r="r" b="b"/>
              <a:pathLst>
                <a:path w="1930" h="644" extrusionOk="0">
                  <a:moveTo>
                    <a:pt x="418" y="1"/>
                  </a:moveTo>
                  <a:cubicBezTo>
                    <a:pt x="191" y="1"/>
                    <a:pt x="1" y="191"/>
                    <a:pt x="1" y="430"/>
                  </a:cubicBezTo>
                  <a:lnTo>
                    <a:pt x="1" y="644"/>
                  </a:lnTo>
                  <a:lnTo>
                    <a:pt x="1930" y="644"/>
                  </a:lnTo>
                  <a:lnTo>
                    <a:pt x="1930" y="430"/>
                  </a:lnTo>
                  <a:cubicBezTo>
                    <a:pt x="1930" y="191"/>
                    <a:pt x="1751" y="1"/>
                    <a:pt x="1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9"/>
            <p:cNvSpPr/>
            <p:nvPr/>
          </p:nvSpPr>
          <p:spPr>
            <a:xfrm>
              <a:off x="705073"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9"/>
            <p:cNvSpPr/>
            <p:nvPr/>
          </p:nvSpPr>
          <p:spPr>
            <a:xfrm>
              <a:off x="765947"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9"/>
            <p:cNvSpPr/>
            <p:nvPr/>
          </p:nvSpPr>
          <p:spPr>
            <a:xfrm>
              <a:off x="741530"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9"/>
            <p:cNvSpPr/>
            <p:nvPr/>
          </p:nvSpPr>
          <p:spPr>
            <a:xfrm>
              <a:off x="753941"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9"/>
            <p:cNvSpPr/>
            <p:nvPr/>
          </p:nvSpPr>
          <p:spPr>
            <a:xfrm>
              <a:off x="72952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9"/>
            <p:cNvSpPr/>
            <p:nvPr/>
          </p:nvSpPr>
          <p:spPr>
            <a:xfrm>
              <a:off x="71711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9"/>
          <p:cNvGrpSpPr/>
          <p:nvPr/>
        </p:nvGrpSpPr>
        <p:grpSpPr>
          <a:xfrm flipH="1">
            <a:off x="785956" y="4344652"/>
            <a:ext cx="541826" cy="671109"/>
            <a:chOff x="515284" y="171428"/>
            <a:chExt cx="444521" cy="550631"/>
          </a:xfrm>
        </p:grpSpPr>
        <p:sp>
          <p:nvSpPr>
            <p:cNvPr id="1836" name="Google Shape;1836;p9"/>
            <p:cNvSpPr/>
            <p:nvPr/>
          </p:nvSpPr>
          <p:spPr>
            <a:xfrm>
              <a:off x="702281" y="527428"/>
              <a:ext cx="70494" cy="80113"/>
            </a:xfrm>
            <a:custGeom>
              <a:avLst/>
              <a:gdLst/>
              <a:ahLst/>
              <a:cxnLst/>
              <a:rect l="l" t="t" r="r" b="b"/>
              <a:pathLst>
                <a:path w="2096" h="2382" extrusionOk="0">
                  <a:moveTo>
                    <a:pt x="1048" y="357"/>
                  </a:moveTo>
                  <a:cubicBezTo>
                    <a:pt x="1072" y="441"/>
                    <a:pt x="1108" y="536"/>
                    <a:pt x="1155" y="631"/>
                  </a:cubicBezTo>
                  <a:cubicBezTo>
                    <a:pt x="1108" y="655"/>
                    <a:pt x="1084" y="679"/>
                    <a:pt x="1048" y="703"/>
                  </a:cubicBezTo>
                  <a:cubicBezTo>
                    <a:pt x="1024" y="679"/>
                    <a:pt x="989" y="655"/>
                    <a:pt x="941" y="631"/>
                  </a:cubicBezTo>
                  <a:cubicBezTo>
                    <a:pt x="989" y="536"/>
                    <a:pt x="1024" y="441"/>
                    <a:pt x="1048" y="357"/>
                  </a:cubicBezTo>
                  <a:close/>
                  <a:moveTo>
                    <a:pt x="463" y="665"/>
                  </a:moveTo>
                  <a:cubicBezTo>
                    <a:pt x="563" y="665"/>
                    <a:pt x="656" y="677"/>
                    <a:pt x="739" y="703"/>
                  </a:cubicBezTo>
                  <a:cubicBezTo>
                    <a:pt x="632" y="929"/>
                    <a:pt x="512" y="1096"/>
                    <a:pt x="429" y="1096"/>
                  </a:cubicBezTo>
                  <a:cubicBezTo>
                    <a:pt x="393" y="1096"/>
                    <a:pt x="298" y="1060"/>
                    <a:pt x="191" y="691"/>
                  </a:cubicBezTo>
                  <a:cubicBezTo>
                    <a:pt x="285" y="674"/>
                    <a:pt x="376" y="665"/>
                    <a:pt x="463" y="665"/>
                  </a:cubicBezTo>
                  <a:close/>
                  <a:moveTo>
                    <a:pt x="1634" y="665"/>
                  </a:moveTo>
                  <a:cubicBezTo>
                    <a:pt x="1720" y="665"/>
                    <a:pt x="1812" y="674"/>
                    <a:pt x="1906" y="691"/>
                  </a:cubicBezTo>
                  <a:cubicBezTo>
                    <a:pt x="1798" y="1060"/>
                    <a:pt x="1703" y="1096"/>
                    <a:pt x="1667" y="1096"/>
                  </a:cubicBezTo>
                  <a:cubicBezTo>
                    <a:pt x="1584" y="1096"/>
                    <a:pt x="1465" y="929"/>
                    <a:pt x="1358" y="703"/>
                  </a:cubicBezTo>
                  <a:cubicBezTo>
                    <a:pt x="1441" y="677"/>
                    <a:pt x="1534" y="665"/>
                    <a:pt x="1634" y="665"/>
                  </a:cubicBezTo>
                  <a:close/>
                  <a:moveTo>
                    <a:pt x="1048" y="965"/>
                  </a:moveTo>
                  <a:cubicBezTo>
                    <a:pt x="1132" y="1107"/>
                    <a:pt x="1132" y="1286"/>
                    <a:pt x="1048" y="1429"/>
                  </a:cubicBezTo>
                  <a:cubicBezTo>
                    <a:pt x="965" y="1286"/>
                    <a:pt x="965" y="1107"/>
                    <a:pt x="1048" y="965"/>
                  </a:cubicBezTo>
                  <a:close/>
                  <a:moveTo>
                    <a:pt x="882" y="774"/>
                  </a:moveTo>
                  <a:cubicBezTo>
                    <a:pt x="905" y="786"/>
                    <a:pt x="917" y="810"/>
                    <a:pt x="941" y="822"/>
                  </a:cubicBezTo>
                  <a:cubicBezTo>
                    <a:pt x="786" y="1048"/>
                    <a:pt x="786" y="1346"/>
                    <a:pt x="941" y="1560"/>
                  </a:cubicBezTo>
                  <a:cubicBezTo>
                    <a:pt x="917" y="1572"/>
                    <a:pt x="905" y="1596"/>
                    <a:pt x="882" y="1607"/>
                  </a:cubicBezTo>
                  <a:cubicBezTo>
                    <a:pt x="798" y="1429"/>
                    <a:pt x="691" y="1274"/>
                    <a:pt x="584" y="1191"/>
                  </a:cubicBezTo>
                  <a:cubicBezTo>
                    <a:pt x="691" y="1107"/>
                    <a:pt x="798" y="953"/>
                    <a:pt x="882" y="774"/>
                  </a:cubicBezTo>
                  <a:close/>
                  <a:moveTo>
                    <a:pt x="1215" y="774"/>
                  </a:moveTo>
                  <a:cubicBezTo>
                    <a:pt x="1298" y="953"/>
                    <a:pt x="1405" y="1107"/>
                    <a:pt x="1513" y="1191"/>
                  </a:cubicBezTo>
                  <a:cubicBezTo>
                    <a:pt x="1405" y="1274"/>
                    <a:pt x="1298" y="1441"/>
                    <a:pt x="1215" y="1607"/>
                  </a:cubicBezTo>
                  <a:cubicBezTo>
                    <a:pt x="1191" y="1596"/>
                    <a:pt x="1179" y="1584"/>
                    <a:pt x="1155" y="1560"/>
                  </a:cubicBezTo>
                  <a:cubicBezTo>
                    <a:pt x="1310" y="1346"/>
                    <a:pt x="1310" y="1048"/>
                    <a:pt x="1155" y="822"/>
                  </a:cubicBezTo>
                  <a:cubicBezTo>
                    <a:pt x="1179" y="810"/>
                    <a:pt x="1191" y="786"/>
                    <a:pt x="1215" y="774"/>
                  </a:cubicBezTo>
                  <a:close/>
                  <a:moveTo>
                    <a:pt x="429" y="1298"/>
                  </a:moveTo>
                  <a:cubicBezTo>
                    <a:pt x="512" y="1298"/>
                    <a:pt x="632" y="1453"/>
                    <a:pt x="739" y="1679"/>
                  </a:cubicBezTo>
                  <a:cubicBezTo>
                    <a:pt x="652" y="1706"/>
                    <a:pt x="554" y="1721"/>
                    <a:pt x="448" y="1721"/>
                  </a:cubicBezTo>
                  <a:cubicBezTo>
                    <a:pt x="366" y="1721"/>
                    <a:pt x="280" y="1712"/>
                    <a:pt x="191" y="1691"/>
                  </a:cubicBezTo>
                  <a:cubicBezTo>
                    <a:pt x="298" y="1322"/>
                    <a:pt x="393" y="1298"/>
                    <a:pt x="429" y="1298"/>
                  </a:cubicBezTo>
                  <a:close/>
                  <a:moveTo>
                    <a:pt x="1667" y="1298"/>
                  </a:moveTo>
                  <a:cubicBezTo>
                    <a:pt x="1703" y="1298"/>
                    <a:pt x="1798" y="1322"/>
                    <a:pt x="1917" y="1691"/>
                  </a:cubicBezTo>
                  <a:cubicBezTo>
                    <a:pt x="1823" y="1712"/>
                    <a:pt x="1734" y="1721"/>
                    <a:pt x="1650" y="1721"/>
                  </a:cubicBezTo>
                  <a:cubicBezTo>
                    <a:pt x="1543" y="1721"/>
                    <a:pt x="1445" y="1706"/>
                    <a:pt x="1358" y="1679"/>
                  </a:cubicBezTo>
                  <a:cubicBezTo>
                    <a:pt x="1465" y="1453"/>
                    <a:pt x="1584" y="1298"/>
                    <a:pt x="1667" y="1298"/>
                  </a:cubicBezTo>
                  <a:close/>
                  <a:moveTo>
                    <a:pt x="1048" y="1679"/>
                  </a:moveTo>
                  <a:cubicBezTo>
                    <a:pt x="1072" y="1703"/>
                    <a:pt x="1108" y="1738"/>
                    <a:pt x="1155" y="1762"/>
                  </a:cubicBezTo>
                  <a:cubicBezTo>
                    <a:pt x="1108" y="1858"/>
                    <a:pt x="1072" y="1953"/>
                    <a:pt x="1048" y="2036"/>
                  </a:cubicBezTo>
                  <a:cubicBezTo>
                    <a:pt x="1024" y="1953"/>
                    <a:pt x="989" y="1858"/>
                    <a:pt x="941" y="1762"/>
                  </a:cubicBezTo>
                  <a:cubicBezTo>
                    <a:pt x="989" y="1738"/>
                    <a:pt x="1024" y="1703"/>
                    <a:pt x="1048" y="1679"/>
                  </a:cubicBezTo>
                  <a:close/>
                  <a:moveTo>
                    <a:pt x="1048" y="0"/>
                  </a:moveTo>
                  <a:cubicBezTo>
                    <a:pt x="1013" y="0"/>
                    <a:pt x="977" y="24"/>
                    <a:pt x="977" y="60"/>
                  </a:cubicBezTo>
                  <a:cubicBezTo>
                    <a:pt x="929" y="226"/>
                    <a:pt x="870" y="405"/>
                    <a:pt x="798" y="560"/>
                  </a:cubicBezTo>
                  <a:cubicBezTo>
                    <a:pt x="708" y="528"/>
                    <a:pt x="597" y="506"/>
                    <a:pt x="461" y="506"/>
                  </a:cubicBezTo>
                  <a:cubicBezTo>
                    <a:pt x="346" y="506"/>
                    <a:pt x="213" y="521"/>
                    <a:pt x="60" y="560"/>
                  </a:cubicBezTo>
                  <a:cubicBezTo>
                    <a:pt x="48" y="560"/>
                    <a:pt x="24" y="572"/>
                    <a:pt x="12" y="595"/>
                  </a:cubicBezTo>
                  <a:cubicBezTo>
                    <a:pt x="1" y="619"/>
                    <a:pt x="1" y="631"/>
                    <a:pt x="12" y="655"/>
                  </a:cubicBezTo>
                  <a:cubicBezTo>
                    <a:pt x="84" y="929"/>
                    <a:pt x="167" y="1107"/>
                    <a:pt x="274" y="1191"/>
                  </a:cubicBezTo>
                  <a:cubicBezTo>
                    <a:pt x="167" y="1274"/>
                    <a:pt x="84" y="1453"/>
                    <a:pt x="12" y="1727"/>
                  </a:cubicBezTo>
                  <a:cubicBezTo>
                    <a:pt x="1" y="1750"/>
                    <a:pt x="1" y="1774"/>
                    <a:pt x="12" y="1786"/>
                  </a:cubicBezTo>
                  <a:cubicBezTo>
                    <a:pt x="24" y="1810"/>
                    <a:pt x="48" y="1822"/>
                    <a:pt x="60" y="1822"/>
                  </a:cubicBezTo>
                  <a:cubicBezTo>
                    <a:pt x="220" y="1862"/>
                    <a:pt x="359" y="1880"/>
                    <a:pt x="478" y="1880"/>
                  </a:cubicBezTo>
                  <a:cubicBezTo>
                    <a:pt x="606" y="1880"/>
                    <a:pt x="712" y="1859"/>
                    <a:pt x="798" y="1822"/>
                  </a:cubicBezTo>
                  <a:cubicBezTo>
                    <a:pt x="870" y="1988"/>
                    <a:pt x="929" y="2155"/>
                    <a:pt x="977" y="2322"/>
                  </a:cubicBezTo>
                  <a:cubicBezTo>
                    <a:pt x="977" y="2358"/>
                    <a:pt x="1013" y="2381"/>
                    <a:pt x="1048" y="2381"/>
                  </a:cubicBezTo>
                  <a:cubicBezTo>
                    <a:pt x="1084" y="2381"/>
                    <a:pt x="1120" y="2358"/>
                    <a:pt x="1132" y="2322"/>
                  </a:cubicBezTo>
                  <a:cubicBezTo>
                    <a:pt x="1167" y="2155"/>
                    <a:pt x="1239" y="1988"/>
                    <a:pt x="1298" y="1822"/>
                  </a:cubicBezTo>
                  <a:cubicBezTo>
                    <a:pt x="1385" y="1859"/>
                    <a:pt x="1491" y="1880"/>
                    <a:pt x="1619" y="1880"/>
                  </a:cubicBezTo>
                  <a:cubicBezTo>
                    <a:pt x="1738" y="1880"/>
                    <a:pt x="1876" y="1862"/>
                    <a:pt x="2036" y="1822"/>
                  </a:cubicBezTo>
                  <a:cubicBezTo>
                    <a:pt x="2048" y="1822"/>
                    <a:pt x="2072" y="1810"/>
                    <a:pt x="2084" y="1786"/>
                  </a:cubicBezTo>
                  <a:cubicBezTo>
                    <a:pt x="2096" y="1774"/>
                    <a:pt x="2096" y="1750"/>
                    <a:pt x="2084" y="1727"/>
                  </a:cubicBezTo>
                  <a:cubicBezTo>
                    <a:pt x="2013" y="1453"/>
                    <a:pt x="1929" y="1274"/>
                    <a:pt x="1822" y="1191"/>
                  </a:cubicBezTo>
                  <a:cubicBezTo>
                    <a:pt x="1929" y="1107"/>
                    <a:pt x="2013" y="929"/>
                    <a:pt x="2084" y="655"/>
                  </a:cubicBezTo>
                  <a:cubicBezTo>
                    <a:pt x="2096" y="631"/>
                    <a:pt x="2096" y="619"/>
                    <a:pt x="2084" y="595"/>
                  </a:cubicBezTo>
                  <a:cubicBezTo>
                    <a:pt x="2072" y="584"/>
                    <a:pt x="2048" y="560"/>
                    <a:pt x="2036" y="560"/>
                  </a:cubicBezTo>
                  <a:cubicBezTo>
                    <a:pt x="1883" y="521"/>
                    <a:pt x="1750" y="506"/>
                    <a:pt x="1635" y="506"/>
                  </a:cubicBezTo>
                  <a:cubicBezTo>
                    <a:pt x="1499" y="506"/>
                    <a:pt x="1388" y="528"/>
                    <a:pt x="1298" y="560"/>
                  </a:cubicBezTo>
                  <a:cubicBezTo>
                    <a:pt x="1239" y="405"/>
                    <a:pt x="1167" y="226"/>
                    <a:pt x="1132" y="60"/>
                  </a:cubicBezTo>
                  <a:cubicBezTo>
                    <a:pt x="1120" y="24"/>
                    <a:pt x="1084"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9"/>
            <p:cNvSpPr/>
            <p:nvPr/>
          </p:nvSpPr>
          <p:spPr>
            <a:xfrm>
              <a:off x="734703" y="445735"/>
              <a:ext cx="5650" cy="86906"/>
            </a:xfrm>
            <a:custGeom>
              <a:avLst/>
              <a:gdLst/>
              <a:ahLst/>
              <a:cxnLst/>
              <a:rect l="l" t="t" r="r" b="b"/>
              <a:pathLst>
                <a:path w="168" h="2584" extrusionOk="0">
                  <a:moveTo>
                    <a:pt x="84" y="0"/>
                  </a:moveTo>
                  <a:cubicBezTo>
                    <a:pt x="37" y="0"/>
                    <a:pt x="1" y="36"/>
                    <a:pt x="1" y="84"/>
                  </a:cubicBezTo>
                  <a:lnTo>
                    <a:pt x="1" y="2512"/>
                  </a:lnTo>
                  <a:cubicBezTo>
                    <a:pt x="1" y="2548"/>
                    <a:pt x="37" y="2584"/>
                    <a:pt x="84" y="2584"/>
                  </a:cubicBezTo>
                  <a:cubicBezTo>
                    <a:pt x="132" y="2584"/>
                    <a:pt x="168" y="2548"/>
                    <a:pt x="168" y="2512"/>
                  </a:cubicBezTo>
                  <a:lnTo>
                    <a:pt x="168" y="84"/>
                  </a:lnTo>
                  <a:cubicBezTo>
                    <a:pt x="168" y="36"/>
                    <a:pt x="132"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9"/>
            <p:cNvSpPr/>
            <p:nvPr/>
          </p:nvSpPr>
          <p:spPr>
            <a:xfrm>
              <a:off x="734703" y="602698"/>
              <a:ext cx="5650" cy="43689"/>
            </a:xfrm>
            <a:custGeom>
              <a:avLst/>
              <a:gdLst/>
              <a:ahLst/>
              <a:cxnLst/>
              <a:rect l="l" t="t" r="r" b="b"/>
              <a:pathLst>
                <a:path w="168" h="1299" extrusionOk="0">
                  <a:moveTo>
                    <a:pt x="84" y="1"/>
                  </a:moveTo>
                  <a:cubicBezTo>
                    <a:pt x="37" y="1"/>
                    <a:pt x="1" y="36"/>
                    <a:pt x="1" y="84"/>
                  </a:cubicBezTo>
                  <a:lnTo>
                    <a:pt x="1" y="1215"/>
                  </a:lnTo>
                  <a:cubicBezTo>
                    <a:pt x="1" y="1263"/>
                    <a:pt x="37" y="1298"/>
                    <a:pt x="84" y="1298"/>
                  </a:cubicBezTo>
                  <a:cubicBezTo>
                    <a:pt x="132" y="1298"/>
                    <a:pt x="168" y="1263"/>
                    <a:pt x="168" y="1215"/>
                  </a:cubicBezTo>
                  <a:lnTo>
                    <a:pt x="168" y="84"/>
                  </a:lnTo>
                  <a:cubicBezTo>
                    <a:pt x="168" y="36"/>
                    <a:pt x="132"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9"/>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rgbClr val="F1A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9"/>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9"/>
            <p:cNvSpPr/>
            <p:nvPr/>
          </p:nvSpPr>
          <p:spPr>
            <a:xfrm>
              <a:off x="677864" y="334008"/>
              <a:ext cx="119362" cy="59698"/>
            </a:xfrm>
            <a:custGeom>
              <a:avLst/>
              <a:gdLst/>
              <a:ahLst/>
              <a:cxnLst/>
              <a:rect l="l" t="t" r="r" b="b"/>
              <a:pathLst>
                <a:path w="3549" h="1775" extrusionOk="0">
                  <a:moveTo>
                    <a:pt x="1774" y="0"/>
                  </a:moveTo>
                  <a:cubicBezTo>
                    <a:pt x="810" y="0"/>
                    <a:pt x="0" y="798"/>
                    <a:pt x="0" y="1774"/>
                  </a:cubicBezTo>
                  <a:lnTo>
                    <a:pt x="3548" y="1774"/>
                  </a:lnTo>
                  <a:cubicBezTo>
                    <a:pt x="3548" y="798"/>
                    <a:pt x="2751"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9"/>
            <p:cNvSpPr/>
            <p:nvPr/>
          </p:nvSpPr>
          <p:spPr>
            <a:xfrm>
              <a:off x="726698" y="171428"/>
              <a:ext cx="21659" cy="162613"/>
            </a:xfrm>
            <a:custGeom>
              <a:avLst/>
              <a:gdLst/>
              <a:ahLst/>
              <a:cxnLst/>
              <a:rect l="l" t="t" r="r" b="b"/>
              <a:pathLst>
                <a:path w="644" h="4835" extrusionOk="0">
                  <a:moveTo>
                    <a:pt x="1" y="1"/>
                  </a:moveTo>
                  <a:lnTo>
                    <a:pt x="167" y="4834"/>
                  </a:lnTo>
                  <a:lnTo>
                    <a:pt x="489" y="483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9"/>
            <p:cNvSpPr/>
            <p:nvPr/>
          </p:nvSpPr>
          <p:spPr>
            <a:xfrm>
              <a:off x="642617" y="184242"/>
              <a:ext cx="77321" cy="156593"/>
            </a:xfrm>
            <a:custGeom>
              <a:avLst/>
              <a:gdLst/>
              <a:ahLst/>
              <a:cxnLst/>
              <a:rect l="l" t="t" r="r" b="b"/>
              <a:pathLst>
                <a:path w="2299" h="4656" extrusionOk="0">
                  <a:moveTo>
                    <a:pt x="596" y="1"/>
                  </a:moveTo>
                  <a:lnTo>
                    <a:pt x="0" y="251"/>
                  </a:lnTo>
                  <a:lnTo>
                    <a:pt x="2001" y="4656"/>
                  </a:lnTo>
                  <a:lnTo>
                    <a:pt x="2298" y="4525"/>
                  </a:lnTo>
                  <a:lnTo>
                    <a:pt x="5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9"/>
            <p:cNvSpPr/>
            <p:nvPr/>
          </p:nvSpPr>
          <p:spPr>
            <a:xfrm>
              <a:off x="572930" y="229108"/>
              <a:ext cx="126189" cy="126156"/>
            </a:xfrm>
            <a:custGeom>
              <a:avLst/>
              <a:gdLst/>
              <a:ahLst/>
              <a:cxnLst/>
              <a:rect l="l" t="t" r="r" b="b"/>
              <a:pathLst>
                <a:path w="3752" h="3751" extrusionOk="0">
                  <a:moveTo>
                    <a:pt x="453" y="0"/>
                  </a:moveTo>
                  <a:lnTo>
                    <a:pt x="1" y="452"/>
                  </a:lnTo>
                  <a:lnTo>
                    <a:pt x="3525" y="3750"/>
                  </a:lnTo>
                  <a:lnTo>
                    <a:pt x="3751" y="3524"/>
                  </a:lnTo>
                  <a:lnTo>
                    <a:pt x="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9"/>
            <p:cNvSpPr/>
            <p:nvPr/>
          </p:nvSpPr>
          <p:spPr>
            <a:xfrm>
              <a:off x="528098" y="298761"/>
              <a:ext cx="156593" cy="77321"/>
            </a:xfrm>
            <a:custGeom>
              <a:avLst/>
              <a:gdLst/>
              <a:ahLst/>
              <a:cxnLst/>
              <a:rect l="l" t="t" r="r" b="b"/>
              <a:pathLst>
                <a:path w="4656" h="2299" extrusionOk="0">
                  <a:moveTo>
                    <a:pt x="250" y="1"/>
                  </a:moveTo>
                  <a:lnTo>
                    <a:pt x="0" y="596"/>
                  </a:lnTo>
                  <a:lnTo>
                    <a:pt x="4525" y="2299"/>
                  </a:lnTo>
                  <a:lnTo>
                    <a:pt x="4656" y="2001"/>
                  </a:lnTo>
                  <a:lnTo>
                    <a:pt x="2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9"/>
            <p:cNvSpPr/>
            <p:nvPr/>
          </p:nvSpPr>
          <p:spPr>
            <a:xfrm>
              <a:off x="515284" y="382842"/>
              <a:ext cx="162613" cy="10863"/>
            </a:xfrm>
            <a:custGeom>
              <a:avLst/>
              <a:gdLst/>
              <a:ahLst/>
              <a:cxnLst/>
              <a:rect l="l" t="t" r="r" b="b"/>
              <a:pathLst>
                <a:path w="4835" h="323" extrusionOk="0">
                  <a:moveTo>
                    <a:pt x="0" y="1"/>
                  </a:moveTo>
                  <a:lnTo>
                    <a:pt x="0" y="322"/>
                  </a:lnTo>
                  <a:lnTo>
                    <a:pt x="4834" y="322"/>
                  </a:lnTo>
                  <a:lnTo>
                    <a:pt x="4834" y="15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9"/>
            <p:cNvSpPr/>
            <p:nvPr/>
          </p:nvSpPr>
          <p:spPr>
            <a:xfrm>
              <a:off x="797192" y="382842"/>
              <a:ext cx="162613" cy="10863"/>
            </a:xfrm>
            <a:custGeom>
              <a:avLst/>
              <a:gdLst/>
              <a:ahLst/>
              <a:cxnLst/>
              <a:rect l="l" t="t" r="r" b="b"/>
              <a:pathLst>
                <a:path w="4835" h="323" extrusionOk="0">
                  <a:moveTo>
                    <a:pt x="4834" y="1"/>
                  </a:moveTo>
                  <a:lnTo>
                    <a:pt x="0" y="156"/>
                  </a:lnTo>
                  <a:lnTo>
                    <a:pt x="0" y="322"/>
                  </a:lnTo>
                  <a:lnTo>
                    <a:pt x="4834" y="322"/>
                  </a:lnTo>
                  <a:lnTo>
                    <a:pt x="48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9"/>
            <p:cNvSpPr/>
            <p:nvPr/>
          </p:nvSpPr>
          <p:spPr>
            <a:xfrm>
              <a:off x="790768" y="298761"/>
              <a:ext cx="156223" cy="77321"/>
            </a:xfrm>
            <a:custGeom>
              <a:avLst/>
              <a:gdLst/>
              <a:ahLst/>
              <a:cxnLst/>
              <a:rect l="l" t="t" r="r" b="b"/>
              <a:pathLst>
                <a:path w="4645" h="2299" extrusionOk="0">
                  <a:moveTo>
                    <a:pt x="4394" y="1"/>
                  </a:moveTo>
                  <a:lnTo>
                    <a:pt x="1" y="2001"/>
                  </a:lnTo>
                  <a:lnTo>
                    <a:pt x="120" y="2299"/>
                  </a:lnTo>
                  <a:lnTo>
                    <a:pt x="4644" y="596"/>
                  </a:lnTo>
                  <a:lnTo>
                    <a:pt x="4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9"/>
            <p:cNvSpPr/>
            <p:nvPr/>
          </p:nvSpPr>
          <p:spPr>
            <a:xfrm>
              <a:off x="775970" y="229108"/>
              <a:ext cx="126559" cy="126156"/>
            </a:xfrm>
            <a:custGeom>
              <a:avLst/>
              <a:gdLst/>
              <a:ahLst/>
              <a:cxnLst/>
              <a:rect l="l" t="t" r="r" b="b"/>
              <a:pathLst>
                <a:path w="3763" h="3751" extrusionOk="0">
                  <a:moveTo>
                    <a:pt x="3298" y="0"/>
                  </a:moveTo>
                  <a:lnTo>
                    <a:pt x="0" y="3524"/>
                  </a:lnTo>
                  <a:lnTo>
                    <a:pt x="226" y="3750"/>
                  </a:lnTo>
                  <a:lnTo>
                    <a:pt x="3763" y="452"/>
                  </a:lnTo>
                  <a:lnTo>
                    <a:pt x="32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9"/>
            <p:cNvSpPr/>
            <p:nvPr/>
          </p:nvSpPr>
          <p:spPr>
            <a:xfrm>
              <a:off x="755555" y="184242"/>
              <a:ext cx="76918" cy="156593"/>
            </a:xfrm>
            <a:custGeom>
              <a:avLst/>
              <a:gdLst/>
              <a:ahLst/>
              <a:cxnLst/>
              <a:rect l="l" t="t" r="r" b="b"/>
              <a:pathLst>
                <a:path w="2287" h="4656" extrusionOk="0">
                  <a:moveTo>
                    <a:pt x="1691" y="1"/>
                  </a:moveTo>
                  <a:lnTo>
                    <a:pt x="0" y="4525"/>
                  </a:lnTo>
                  <a:lnTo>
                    <a:pt x="298" y="4656"/>
                  </a:lnTo>
                  <a:lnTo>
                    <a:pt x="2286" y="251"/>
                  </a:lnTo>
                  <a:lnTo>
                    <a:pt x="1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9"/>
            <p:cNvSpPr/>
            <p:nvPr/>
          </p:nvSpPr>
          <p:spPr>
            <a:xfrm>
              <a:off x="695487" y="393672"/>
              <a:ext cx="84115" cy="59698"/>
            </a:xfrm>
            <a:custGeom>
              <a:avLst/>
              <a:gdLst/>
              <a:ahLst/>
              <a:cxnLst/>
              <a:rect l="l" t="t" r="r" b="b"/>
              <a:pathLst>
                <a:path w="2501" h="1775" extrusionOk="0">
                  <a:moveTo>
                    <a:pt x="1250" y="0"/>
                  </a:moveTo>
                  <a:lnTo>
                    <a:pt x="0" y="1251"/>
                  </a:lnTo>
                  <a:cubicBezTo>
                    <a:pt x="333" y="1584"/>
                    <a:pt x="786" y="1774"/>
                    <a:pt x="1250" y="1774"/>
                  </a:cubicBezTo>
                  <a:cubicBezTo>
                    <a:pt x="1715" y="1774"/>
                    <a:pt x="2167" y="1584"/>
                    <a:pt x="2500" y="1251"/>
                  </a:cubicBezTo>
                  <a:lnTo>
                    <a:pt x="12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9"/>
            <p:cNvSpPr/>
            <p:nvPr/>
          </p:nvSpPr>
          <p:spPr>
            <a:xfrm>
              <a:off x="715902" y="372046"/>
              <a:ext cx="43285" cy="43285"/>
            </a:xfrm>
            <a:custGeom>
              <a:avLst/>
              <a:gdLst/>
              <a:ahLst/>
              <a:cxnLst/>
              <a:rect l="l" t="t" r="r" b="b"/>
              <a:pathLst>
                <a:path w="1287" h="1287" extrusionOk="0">
                  <a:moveTo>
                    <a:pt x="643" y="1"/>
                  </a:moveTo>
                  <a:cubicBezTo>
                    <a:pt x="286" y="1"/>
                    <a:pt x="0" y="286"/>
                    <a:pt x="0" y="643"/>
                  </a:cubicBezTo>
                  <a:cubicBezTo>
                    <a:pt x="0" y="1001"/>
                    <a:pt x="286" y="1286"/>
                    <a:pt x="643" y="1286"/>
                  </a:cubicBezTo>
                  <a:cubicBezTo>
                    <a:pt x="1000" y="1286"/>
                    <a:pt x="1286" y="1001"/>
                    <a:pt x="1286" y="643"/>
                  </a:cubicBezTo>
                  <a:cubicBezTo>
                    <a:pt x="1286" y="286"/>
                    <a:pt x="1000"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9"/>
            <p:cNvSpPr/>
            <p:nvPr/>
          </p:nvSpPr>
          <p:spPr>
            <a:xfrm>
              <a:off x="726698" y="382842"/>
              <a:ext cx="21659" cy="21659"/>
            </a:xfrm>
            <a:custGeom>
              <a:avLst/>
              <a:gdLst/>
              <a:ahLst/>
              <a:cxnLst/>
              <a:rect l="l" t="t" r="r" b="b"/>
              <a:pathLst>
                <a:path w="644" h="644" extrusionOk="0">
                  <a:moveTo>
                    <a:pt x="322" y="1"/>
                  </a:moveTo>
                  <a:cubicBezTo>
                    <a:pt x="144" y="1"/>
                    <a:pt x="1" y="144"/>
                    <a:pt x="1" y="322"/>
                  </a:cubicBezTo>
                  <a:cubicBezTo>
                    <a:pt x="1" y="501"/>
                    <a:pt x="144" y="644"/>
                    <a:pt x="322" y="644"/>
                  </a:cubicBezTo>
                  <a:cubicBezTo>
                    <a:pt x="501" y="644"/>
                    <a:pt x="644" y="501"/>
                    <a:pt x="644" y="322"/>
                  </a:cubicBezTo>
                  <a:cubicBezTo>
                    <a:pt x="644" y="144"/>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9"/>
            <p:cNvSpPr/>
            <p:nvPr/>
          </p:nvSpPr>
          <p:spPr>
            <a:xfrm>
              <a:off x="726698" y="470556"/>
              <a:ext cx="21659" cy="22063"/>
            </a:xfrm>
            <a:custGeom>
              <a:avLst/>
              <a:gdLst/>
              <a:ahLst/>
              <a:cxnLst/>
              <a:rect l="l" t="t" r="r" b="b"/>
              <a:pathLst>
                <a:path w="644" h="656" extrusionOk="0">
                  <a:moveTo>
                    <a:pt x="322" y="0"/>
                  </a:moveTo>
                  <a:cubicBezTo>
                    <a:pt x="144" y="0"/>
                    <a:pt x="1" y="155"/>
                    <a:pt x="1" y="334"/>
                  </a:cubicBezTo>
                  <a:cubicBezTo>
                    <a:pt x="1" y="501"/>
                    <a:pt x="144" y="655"/>
                    <a:pt x="322" y="655"/>
                  </a:cubicBezTo>
                  <a:cubicBezTo>
                    <a:pt x="501" y="655"/>
                    <a:pt x="644" y="501"/>
                    <a:pt x="644" y="334"/>
                  </a:cubicBezTo>
                  <a:cubicBezTo>
                    <a:pt x="644" y="155"/>
                    <a:pt x="501"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9"/>
            <p:cNvSpPr/>
            <p:nvPr/>
          </p:nvSpPr>
          <p:spPr>
            <a:xfrm>
              <a:off x="705073" y="635119"/>
              <a:ext cx="64911" cy="21659"/>
            </a:xfrm>
            <a:custGeom>
              <a:avLst/>
              <a:gdLst/>
              <a:ahLst/>
              <a:cxnLst/>
              <a:rect l="l" t="t" r="r" b="b"/>
              <a:pathLst>
                <a:path w="1930" h="644" extrusionOk="0">
                  <a:moveTo>
                    <a:pt x="418" y="1"/>
                  </a:moveTo>
                  <a:cubicBezTo>
                    <a:pt x="191" y="1"/>
                    <a:pt x="1" y="191"/>
                    <a:pt x="1" y="430"/>
                  </a:cubicBezTo>
                  <a:lnTo>
                    <a:pt x="1" y="644"/>
                  </a:lnTo>
                  <a:lnTo>
                    <a:pt x="1930" y="644"/>
                  </a:lnTo>
                  <a:lnTo>
                    <a:pt x="1930" y="430"/>
                  </a:lnTo>
                  <a:cubicBezTo>
                    <a:pt x="1930" y="191"/>
                    <a:pt x="1751" y="1"/>
                    <a:pt x="1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9"/>
            <p:cNvSpPr/>
            <p:nvPr/>
          </p:nvSpPr>
          <p:spPr>
            <a:xfrm>
              <a:off x="705073"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9"/>
            <p:cNvSpPr/>
            <p:nvPr/>
          </p:nvSpPr>
          <p:spPr>
            <a:xfrm>
              <a:off x="765947"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9"/>
            <p:cNvSpPr/>
            <p:nvPr/>
          </p:nvSpPr>
          <p:spPr>
            <a:xfrm>
              <a:off x="741530"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9"/>
            <p:cNvSpPr/>
            <p:nvPr/>
          </p:nvSpPr>
          <p:spPr>
            <a:xfrm>
              <a:off x="753941"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9"/>
            <p:cNvSpPr/>
            <p:nvPr/>
          </p:nvSpPr>
          <p:spPr>
            <a:xfrm>
              <a:off x="72952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9"/>
            <p:cNvSpPr/>
            <p:nvPr/>
          </p:nvSpPr>
          <p:spPr>
            <a:xfrm>
              <a:off x="71711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9"/>
          <p:cNvGrpSpPr/>
          <p:nvPr/>
        </p:nvGrpSpPr>
        <p:grpSpPr>
          <a:xfrm>
            <a:off x="8206700" y="3808290"/>
            <a:ext cx="838633" cy="1038766"/>
            <a:chOff x="515284" y="171428"/>
            <a:chExt cx="444521" cy="550631"/>
          </a:xfrm>
        </p:grpSpPr>
        <p:sp>
          <p:nvSpPr>
            <p:cNvPr id="1863" name="Google Shape;1863;p9"/>
            <p:cNvSpPr/>
            <p:nvPr/>
          </p:nvSpPr>
          <p:spPr>
            <a:xfrm>
              <a:off x="702281" y="527428"/>
              <a:ext cx="70494" cy="80113"/>
            </a:xfrm>
            <a:custGeom>
              <a:avLst/>
              <a:gdLst/>
              <a:ahLst/>
              <a:cxnLst/>
              <a:rect l="l" t="t" r="r" b="b"/>
              <a:pathLst>
                <a:path w="2096" h="2382" extrusionOk="0">
                  <a:moveTo>
                    <a:pt x="1048" y="357"/>
                  </a:moveTo>
                  <a:cubicBezTo>
                    <a:pt x="1072" y="441"/>
                    <a:pt x="1108" y="536"/>
                    <a:pt x="1155" y="631"/>
                  </a:cubicBezTo>
                  <a:cubicBezTo>
                    <a:pt x="1108" y="655"/>
                    <a:pt x="1084" y="679"/>
                    <a:pt x="1048" y="703"/>
                  </a:cubicBezTo>
                  <a:cubicBezTo>
                    <a:pt x="1024" y="679"/>
                    <a:pt x="989" y="655"/>
                    <a:pt x="941" y="631"/>
                  </a:cubicBezTo>
                  <a:cubicBezTo>
                    <a:pt x="989" y="536"/>
                    <a:pt x="1024" y="441"/>
                    <a:pt x="1048" y="357"/>
                  </a:cubicBezTo>
                  <a:close/>
                  <a:moveTo>
                    <a:pt x="463" y="665"/>
                  </a:moveTo>
                  <a:cubicBezTo>
                    <a:pt x="563" y="665"/>
                    <a:pt x="656" y="677"/>
                    <a:pt x="739" y="703"/>
                  </a:cubicBezTo>
                  <a:cubicBezTo>
                    <a:pt x="632" y="929"/>
                    <a:pt x="512" y="1096"/>
                    <a:pt x="429" y="1096"/>
                  </a:cubicBezTo>
                  <a:cubicBezTo>
                    <a:pt x="393" y="1096"/>
                    <a:pt x="298" y="1060"/>
                    <a:pt x="191" y="691"/>
                  </a:cubicBezTo>
                  <a:cubicBezTo>
                    <a:pt x="285" y="674"/>
                    <a:pt x="376" y="665"/>
                    <a:pt x="463" y="665"/>
                  </a:cubicBezTo>
                  <a:close/>
                  <a:moveTo>
                    <a:pt x="1634" y="665"/>
                  </a:moveTo>
                  <a:cubicBezTo>
                    <a:pt x="1720" y="665"/>
                    <a:pt x="1812" y="674"/>
                    <a:pt x="1906" y="691"/>
                  </a:cubicBezTo>
                  <a:cubicBezTo>
                    <a:pt x="1798" y="1060"/>
                    <a:pt x="1703" y="1096"/>
                    <a:pt x="1667" y="1096"/>
                  </a:cubicBezTo>
                  <a:cubicBezTo>
                    <a:pt x="1584" y="1096"/>
                    <a:pt x="1465" y="929"/>
                    <a:pt x="1358" y="703"/>
                  </a:cubicBezTo>
                  <a:cubicBezTo>
                    <a:pt x="1441" y="677"/>
                    <a:pt x="1534" y="665"/>
                    <a:pt x="1634" y="665"/>
                  </a:cubicBezTo>
                  <a:close/>
                  <a:moveTo>
                    <a:pt x="1048" y="965"/>
                  </a:moveTo>
                  <a:cubicBezTo>
                    <a:pt x="1132" y="1107"/>
                    <a:pt x="1132" y="1286"/>
                    <a:pt x="1048" y="1429"/>
                  </a:cubicBezTo>
                  <a:cubicBezTo>
                    <a:pt x="965" y="1286"/>
                    <a:pt x="965" y="1107"/>
                    <a:pt x="1048" y="965"/>
                  </a:cubicBezTo>
                  <a:close/>
                  <a:moveTo>
                    <a:pt x="882" y="774"/>
                  </a:moveTo>
                  <a:cubicBezTo>
                    <a:pt x="905" y="786"/>
                    <a:pt x="917" y="810"/>
                    <a:pt x="941" y="822"/>
                  </a:cubicBezTo>
                  <a:cubicBezTo>
                    <a:pt x="786" y="1048"/>
                    <a:pt x="786" y="1346"/>
                    <a:pt x="941" y="1560"/>
                  </a:cubicBezTo>
                  <a:cubicBezTo>
                    <a:pt x="917" y="1572"/>
                    <a:pt x="905" y="1596"/>
                    <a:pt x="882" y="1607"/>
                  </a:cubicBezTo>
                  <a:cubicBezTo>
                    <a:pt x="798" y="1429"/>
                    <a:pt x="691" y="1274"/>
                    <a:pt x="584" y="1191"/>
                  </a:cubicBezTo>
                  <a:cubicBezTo>
                    <a:pt x="691" y="1107"/>
                    <a:pt x="798" y="953"/>
                    <a:pt x="882" y="774"/>
                  </a:cubicBezTo>
                  <a:close/>
                  <a:moveTo>
                    <a:pt x="1215" y="774"/>
                  </a:moveTo>
                  <a:cubicBezTo>
                    <a:pt x="1298" y="953"/>
                    <a:pt x="1405" y="1107"/>
                    <a:pt x="1513" y="1191"/>
                  </a:cubicBezTo>
                  <a:cubicBezTo>
                    <a:pt x="1405" y="1274"/>
                    <a:pt x="1298" y="1441"/>
                    <a:pt x="1215" y="1607"/>
                  </a:cubicBezTo>
                  <a:cubicBezTo>
                    <a:pt x="1191" y="1596"/>
                    <a:pt x="1179" y="1584"/>
                    <a:pt x="1155" y="1560"/>
                  </a:cubicBezTo>
                  <a:cubicBezTo>
                    <a:pt x="1310" y="1346"/>
                    <a:pt x="1310" y="1048"/>
                    <a:pt x="1155" y="822"/>
                  </a:cubicBezTo>
                  <a:cubicBezTo>
                    <a:pt x="1179" y="810"/>
                    <a:pt x="1191" y="786"/>
                    <a:pt x="1215" y="774"/>
                  </a:cubicBezTo>
                  <a:close/>
                  <a:moveTo>
                    <a:pt x="429" y="1298"/>
                  </a:moveTo>
                  <a:cubicBezTo>
                    <a:pt x="512" y="1298"/>
                    <a:pt x="632" y="1453"/>
                    <a:pt x="739" y="1679"/>
                  </a:cubicBezTo>
                  <a:cubicBezTo>
                    <a:pt x="652" y="1706"/>
                    <a:pt x="554" y="1721"/>
                    <a:pt x="448" y="1721"/>
                  </a:cubicBezTo>
                  <a:cubicBezTo>
                    <a:pt x="366" y="1721"/>
                    <a:pt x="280" y="1712"/>
                    <a:pt x="191" y="1691"/>
                  </a:cubicBezTo>
                  <a:cubicBezTo>
                    <a:pt x="298" y="1322"/>
                    <a:pt x="393" y="1298"/>
                    <a:pt x="429" y="1298"/>
                  </a:cubicBezTo>
                  <a:close/>
                  <a:moveTo>
                    <a:pt x="1667" y="1298"/>
                  </a:moveTo>
                  <a:cubicBezTo>
                    <a:pt x="1703" y="1298"/>
                    <a:pt x="1798" y="1322"/>
                    <a:pt x="1917" y="1691"/>
                  </a:cubicBezTo>
                  <a:cubicBezTo>
                    <a:pt x="1823" y="1712"/>
                    <a:pt x="1734" y="1721"/>
                    <a:pt x="1650" y="1721"/>
                  </a:cubicBezTo>
                  <a:cubicBezTo>
                    <a:pt x="1543" y="1721"/>
                    <a:pt x="1445" y="1706"/>
                    <a:pt x="1358" y="1679"/>
                  </a:cubicBezTo>
                  <a:cubicBezTo>
                    <a:pt x="1465" y="1453"/>
                    <a:pt x="1584" y="1298"/>
                    <a:pt x="1667" y="1298"/>
                  </a:cubicBezTo>
                  <a:close/>
                  <a:moveTo>
                    <a:pt x="1048" y="1679"/>
                  </a:moveTo>
                  <a:cubicBezTo>
                    <a:pt x="1072" y="1703"/>
                    <a:pt x="1108" y="1738"/>
                    <a:pt x="1155" y="1762"/>
                  </a:cubicBezTo>
                  <a:cubicBezTo>
                    <a:pt x="1108" y="1858"/>
                    <a:pt x="1072" y="1953"/>
                    <a:pt x="1048" y="2036"/>
                  </a:cubicBezTo>
                  <a:cubicBezTo>
                    <a:pt x="1024" y="1953"/>
                    <a:pt x="989" y="1858"/>
                    <a:pt x="941" y="1762"/>
                  </a:cubicBezTo>
                  <a:cubicBezTo>
                    <a:pt x="989" y="1738"/>
                    <a:pt x="1024" y="1703"/>
                    <a:pt x="1048" y="1679"/>
                  </a:cubicBezTo>
                  <a:close/>
                  <a:moveTo>
                    <a:pt x="1048" y="0"/>
                  </a:moveTo>
                  <a:cubicBezTo>
                    <a:pt x="1013" y="0"/>
                    <a:pt x="977" y="24"/>
                    <a:pt x="977" y="60"/>
                  </a:cubicBezTo>
                  <a:cubicBezTo>
                    <a:pt x="929" y="226"/>
                    <a:pt x="870" y="405"/>
                    <a:pt x="798" y="560"/>
                  </a:cubicBezTo>
                  <a:cubicBezTo>
                    <a:pt x="708" y="528"/>
                    <a:pt x="597" y="506"/>
                    <a:pt x="461" y="506"/>
                  </a:cubicBezTo>
                  <a:cubicBezTo>
                    <a:pt x="346" y="506"/>
                    <a:pt x="213" y="521"/>
                    <a:pt x="60" y="560"/>
                  </a:cubicBezTo>
                  <a:cubicBezTo>
                    <a:pt x="48" y="560"/>
                    <a:pt x="24" y="572"/>
                    <a:pt x="12" y="595"/>
                  </a:cubicBezTo>
                  <a:cubicBezTo>
                    <a:pt x="1" y="619"/>
                    <a:pt x="1" y="631"/>
                    <a:pt x="12" y="655"/>
                  </a:cubicBezTo>
                  <a:cubicBezTo>
                    <a:pt x="84" y="929"/>
                    <a:pt x="167" y="1107"/>
                    <a:pt x="274" y="1191"/>
                  </a:cubicBezTo>
                  <a:cubicBezTo>
                    <a:pt x="167" y="1274"/>
                    <a:pt x="84" y="1453"/>
                    <a:pt x="12" y="1727"/>
                  </a:cubicBezTo>
                  <a:cubicBezTo>
                    <a:pt x="1" y="1750"/>
                    <a:pt x="1" y="1774"/>
                    <a:pt x="12" y="1786"/>
                  </a:cubicBezTo>
                  <a:cubicBezTo>
                    <a:pt x="24" y="1810"/>
                    <a:pt x="48" y="1822"/>
                    <a:pt x="60" y="1822"/>
                  </a:cubicBezTo>
                  <a:cubicBezTo>
                    <a:pt x="220" y="1862"/>
                    <a:pt x="359" y="1880"/>
                    <a:pt x="478" y="1880"/>
                  </a:cubicBezTo>
                  <a:cubicBezTo>
                    <a:pt x="606" y="1880"/>
                    <a:pt x="712" y="1859"/>
                    <a:pt x="798" y="1822"/>
                  </a:cubicBezTo>
                  <a:cubicBezTo>
                    <a:pt x="870" y="1988"/>
                    <a:pt x="929" y="2155"/>
                    <a:pt x="977" y="2322"/>
                  </a:cubicBezTo>
                  <a:cubicBezTo>
                    <a:pt x="977" y="2358"/>
                    <a:pt x="1013" y="2381"/>
                    <a:pt x="1048" y="2381"/>
                  </a:cubicBezTo>
                  <a:cubicBezTo>
                    <a:pt x="1084" y="2381"/>
                    <a:pt x="1120" y="2358"/>
                    <a:pt x="1132" y="2322"/>
                  </a:cubicBezTo>
                  <a:cubicBezTo>
                    <a:pt x="1167" y="2155"/>
                    <a:pt x="1239" y="1988"/>
                    <a:pt x="1298" y="1822"/>
                  </a:cubicBezTo>
                  <a:cubicBezTo>
                    <a:pt x="1385" y="1859"/>
                    <a:pt x="1491" y="1880"/>
                    <a:pt x="1619" y="1880"/>
                  </a:cubicBezTo>
                  <a:cubicBezTo>
                    <a:pt x="1738" y="1880"/>
                    <a:pt x="1876" y="1862"/>
                    <a:pt x="2036" y="1822"/>
                  </a:cubicBezTo>
                  <a:cubicBezTo>
                    <a:pt x="2048" y="1822"/>
                    <a:pt x="2072" y="1810"/>
                    <a:pt x="2084" y="1786"/>
                  </a:cubicBezTo>
                  <a:cubicBezTo>
                    <a:pt x="2096" y="1774"/>
                    <a:pt x="2096" y="1750"/>
                    <a:pt x="2084" y="1727"/>
                  </a:cubicBezTo>
                  <a:cubicBezTo>
                    <a:pt x="2013" y="1453"/>
                    <a:pt x="1929" y="1274"/>
                    <a:pt x="1822" y="1191"/>
                  </a:cubicBezTo>
                  <a:cubicBezTo>
                    <a:pt x="1929" y="1107"/>
                    <a:pt x="2013" y="929"/>
                    <a:pt x="2084" y="655"/>
                  </a:cubicBezTo>
                  <a:cubicBezTo>
                    <a:pt x="2096" y="631"/>
                    <a:pt x="2096" y="619"/>
                    <a:pt x="2084" y="595"/>
                  </a:cubicBezTo>
                  <a:cubicBezTo>
                    <a:pt x="2072" y="584"/>
                    <a:pt x="2048" y="560"/>
                    <a:pt x="2036" y="560"/>
                  </a:cubicBezTo>
                  <a:cubicBezTo>
                    <a:pt x="1883" y="521"/>
                    <a:pt x="1750" y="506"/>
                    <a:pt x="1635" y="506"/>
                  </a:cubicBezTo>
                  <a:cubicBezTo>
                    <a:pt x="1499" y="506"/>
                    <a:pt x="1388" y="528"/>
                    <a:pt x="1298" y="560"/>
                  </a:cubicBezTo>
                  <a:cubicBezTo>
                    <a:pt x="1239" y="405"/>
                    <a:pt x="1167" y="226"/>
                    <a:pt x="1132" y="60"/>
                  </a:cubicBezTo>
                  <a:cubicBezTo>
                    <a:pt x="1120" y="24"/>
                    <a:pt x="1084"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9"/>
            <p:cNvSpPr/>
            <p:nvPr/>
          </p:nvSpPr>
          <p:spPr>
            <a:xfrm>
              <a:off x="734703" y="445735"/>
              <a:ext cx="5650" cy="86906"/>
            </a:xfrm>
            <a:custGeom>
              <a:avLst/>
              <a:gdLst/>
              <a:ahLst/>
              <a:cxnLst/>
              <a:rect l="l" t="t" r="r" b="b"/>
              <a:pathLst>
                <a:path w="168" h="2584" extrusionOk="0">
                  <a:moveTo>
                    <a:pt x="84" y="0"/>
                  </a:moveTo>
                  <a:cubicBezTo>
                    <a:pt x="37" y="0"/>
                    <a:pt x="1" y="36"/>
                    <a:pt x="1" y="84"/>
                  </a:cubicBezTo>
                  <a:lnTo>
                    <a:pt x="1" y="2512"/>
                  </a:lnTo>
                  <a:cubicBezTo>
                    <a:pt x="1" y="2548"/>
                    <a:pt x="37" y="2584"/>
                    <a:pt x="84" y="2584"/>
                  </a:cubicBezTo>
                  <a:cubicBezTo>
                    <a:pt x="132" y="2584"/>
                    <a:pt x="168" y="2548"/>
                    <a:pt x="168" y="2512"/>
                  </a:cubicBezTo>
                  <a:lnTo>
                    <a:pt x="168" y="84"/>
                  </a:lnTo>
                  <a:cubicBezTo>
                    <a:pt x="168" y="36"/>
                    <a:pt x="132"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9"/>
            <p:cNvSpPr/>
            <p:nvPr/>
          </p:nvSpPr>
          <p:spPr>
            <a:xfrm>
              <a:off x="734703" y="602698"/>
              <a:ext cx="5650" cy="43689"/>
            </a:xfrm>
            <a:custGeom>
              <a:avLst/>
              <a:gdLst/>
              <a:ahLst/>
              <a:cxnLst/>
              <a:rect l="l" t="t" r="r" b="b"/>
              <a:pathLst>
                <a:path w="168" h="1299" extrusionOk="0">
                  <a:moveTo>
                    <a:pt x="84" y="1"/>
                  </a:moveTo>
                  <a:cubicBezTo>
                    <a:pt x="37" y="1"/>
                    <a:pt x="1" y="36"/>
                    <a:pt x="1" y="84"/>
                  </a:cubicBezTo>
                  <a:lnTo>
                    <a:pt x="1" y="1215"/>
                  </a:lnTo>
                  <a:cubicBezTo>
                    <a:pt x="1" y="1263"/>
                    <a:pt x="37" y="1298"/>
                    <a:pt x="84" y="1298"/>
                  </a:cubicBezTo>
                  <a:cubicBezTo>
                    <a:pt x="132" y="1298"/>
                    <a:pt x="168" y="1263"/>
                    <a:pt x="168" y="1215"/>
                  </a:cubicBezTo>
                  <a:lnTo>
                    <a:pt x="168" y="84"/>
                  </a:lnTo>
                  <a:cubicBezTo>
                    <a:pt x="168" y="36"/>
                    <a:pt x="132"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9"/>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rgbClr val="F1A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9"/>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9"/>
            <p:cNvSpPr/>
            <p:nvPr/>
          </p:nvSpPr>
          <p:spPr>
            <a:xfrm>
              <a:off x="677864" y="334008"/>
              <a:ext cx="119362" cy="59698"/>
            </a:xfrm>
            <a:custGeom>
              <a:avLst/>
              <a:gdLst/>
              <a:ahLst/>
              <a:cxnLst/>
              <a:rect l="l" t="t" r="r" b="b"/>
              <a:pathLst>
                <a:path w="3549" h="1775" extrusionOk="0">
                  <a:moveTo>
                    <a:pt x="1774" y="0"/>
                  </a:moveTo>
                  <a:cubicBezTo>
                    <a:pt x="810" y="0"/>
                    <a:pt x="0" y="798"/>
                    <a:pt x="0" y="1774"/>
                  </a:cubicBezTo>
                  <a:lnTo>
                    <a:pt x="3548" y="1774"/>
                  </a:lnTo>
                  <a:cubicBezTo>
                    <a:pt x="3548" y="798"/>
                    <a:pt x="2751"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9"/>
            <p:cNvSpPr/>
            <p:nvPr/>
          </p:nvSpPr>
          <p:spPr>
            <a:xfrm>
              <a:off x="726698" y="171428"/>
              <a:ext cx="21659" cy="162613"/>
            </a:xfrm>
            <a:custGeom>
              <a:avLst/>
              <a:gdLst/>
              <a:ahLst/>
              <a:cxnLst/>
              <a:rect l="l" t="t" r="r" b="b"/>
              <a:pathLst>
                <a:path w="644" h="4835" extrusionOk="0">
                  <a:moveTo>
                    <a:pt x="1" y="1"/>
                  </a:moveTo>
                  <a:lnTo>
                    <a:pt x="167" y="4834"/>
                  </a:lnTo>
                  <a:lnTo>
                    <a:pt x="489" y="483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9"/>
            <p:cNvSpPr/>
            <p:nvPr/>
          </p:nvSpPr>
          <p:spPr>
            <a:xfrm>
              <a:off x="642617" y="184242"/>
              <a:ext cx="77321" cy="156593"/>
            </a:xfrm>
            <a:custGeom>
              <a:avLst/>
              <a:gdLst/>
              <a:ahLst/>
              <a:cxnLst/>
              <a:rect l="l" t="t" r="r" b="b"/>
              <a:pathLst>
                <a:path w="2299" h="4656" extrusionOk="0">
                  <a:moveTo>
                    <a:pt x="596" y="1"/>
                  </a:moveTo>
                  <a:lnTo>
                    <a:pt x="0" y="251"/>
                  </a:lnTo>
                  <a:lnTo>
                    <a:pt x="2001" y="4656"/>
                  </a:lnTo>
                  <a:lnTo>
                    <a:pt x="2298" y="4525"/>
                  </a:lnTo>
                  <a:lnTo>
                    <a:pt x="5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9"/>
            <p:cNvSpPr/>
            <p:nvPr/>
          </p:nvSpPr>
          <p:spPr>
            <a:xfrm>
              <a:off x="572930" y="229108"/>
              <a:ext cx="126189" cy="126156"/>
            </a:xfrm>
            <a:custGeom>
              <a:avLst/>
              <a:gdLst/>
              <a:ahLst/>
              <a:cxnLst/>
              <a:rect l="l" t="t" r="r" b="b"/>
              <a:pathLst>
                <a:path w="3752" h="3751" extrusionOk="0">
                  <a:moveTo>
                    <a:pt x="453" y="0"/>
                  </a:moveTo>
                  <a:lnTo>
                    <a:pt x="1" y="452"/>
                  </a:lnTo>
                  <a:lnTo>
                    <a:pt x="3525" y="3750"/>
                  </a:lnTo>
                  <a:lnTo>
                    <a:pt x="3751" y="3524"/>
                  </a:lnTo>
                  <a:lnTo>
                    <a:pt x="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9"/>
            <p:cNvSpPr/>
            <p:nvPr/>
          </p:nvSpPr>
          <p:spPr>
            <a:xfrm>
              <a:off x="528098" y="298761"/>
              <a:ext cx="156593" cy="77321"/>
            </a:xfrm>
            <a:custGeom>
              <a:avLst/>
              <a:gdLst/>
              <a:ahLst/>
              <a:cxnLst/>
              <a:rect l="l" t="t" r="r" b="b"/>
              <a:pathLst>
                <a:path w="4656" h="2299" extrusionOk="0">
                  <a:moveTo>
                    <a:pt x="250" y="1"/>
                  </a:moveTo>
                  <a:lnTo>
                    <a:pt x="0" y="596"/>
                  </a:lnTo>
                  <a:lnTo>
                    <a:pt x="4525" y="2299"/>
                  </a:lnTo>
                  <a:lnTo>
                    <a:pt x="4656" y="2001"/>
                  </a:lnTo>
                  <a:lnTo>
                    <a:pt x="2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9"/>
            <p:cNvSpPr/>
            <p:nvPr/>
          </p:nvSpPr>
          <p:spPr>
            <a:xfrm>
              <a:off x="515284" y="382842"/>
              <a:ext cx="162613" cy="10863"/>
            </a:xfrm>
            <a:custGeom>
              <a:avLst/>
              <a:gdLst/>
              <a:ahLst/>
              <a:cxnLst/>
              <a:rect l="l" t="t" r="r" b="b"/>
              <a:pathLst>
                <a:path w="4835" h="323" extrusionOk="0">
                  <a:moveTo>
                    <a:pt x="0" y="1"/>
                  </a:moveTo>
                  <a:lnTo>
                    <a:pt x="0" y="322"/>
                  </a:lnTo>
                  <a:lnTo>
                    <a:pt x="4834" y="322"/>
                  </a:lnTo>
                  <a:lnTo>
                    <a:pt x="4834" y="15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9"/>
            <p:cNvSpPr/>
            <p:nvPr/>
          </p:nvSpPr>
          <p:spPr>
            <a:xfrm>
              <a:off x="797192" y="382842"/>
              <a:ext cx="162613" cy="10863"/>
            </a:xfrm>
            <a:custGeom>
              <a:avLst/>
              <a:gdLst/>
              <a:ahLst/>
              <a:cxnLst/>
              <a:rect l="l" t="t" r="r" b="b"/>
              <a:pathLst>
                <a:path w="4835" h="323" extrusionOk="0">
                  <a:moveTo>
                    <a:pt x="4834" y="1"/>
                  </a:moveTo>
                  <a:lnTo>
                    <a:pt x="0" y="156"/>
                  </a:lnTo>
                  <a:lnTo>
                    <a:pt x="0" y="322"/>
                  </a:lnTo>
                  <a:lnTo>
                    <a:pt x="4834" y="322"/>
                  </a:lnTo>
                  <a:lnTo>
                    <a:pt x="48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9"/>
            <p:cNvSpPr/>
            <p:nvPr/>
          </p:nvSpPr>
          <p:spPr>
            <a:xfrm>
              <a:off x="790768" y="298761"/>
              <a:ext cx="156223" cy="77321"/>
            </a:xfrm>
            <a:custGeom>
              <a:avLst/>
              <a:gdLst/>
              <a:ahLst/>
              <a:cxnLst/>
              <a:rect l="l" t="t" r="r" b="b"/>
              <a:pathLst>
                <a:path w="4645" h="2299" extrusionOk="0">
                  <a:moveTo>
                    <a:pt x="4394" y="1"/>
                  </a:moveTo>
                  <a:lnTo>
                    <a:pt x="1" y="2001"/>
                  </a:lnTo>
                  <a:lnTo>
                    <a:pt x="120" y="2299"/>
                  </a:lnTo>
                  <a:lnTo>
                    <a:pt x="4644" y="596"/>
                  </a:lnTo>
                  <a:lnTo>
                    <a:pt x="4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9"/>
            <p:cNvSpPr/>
            <p:nvPr/>
          </p:nvSpPr>
          <p:spPr>
            <a:xfrm>
              <a:off x="775970" y="229108"/>
              <a:ext cx="126559" cy="126156"/>
            </a:xfrm>
            <a:custGeom>
              <a:avLst/>
              <a:gdLst/>
              <a:ahLst/>
              <a:cxnLst/>
              <a:rect l="l" t="t" r="r" b="b"/>
              <a:pathLst>
                <a:path w="3763" h="3751" extrusionOk="0">
                  <a:moveTo>
                    <a:pt x="3298" y="0"/>
                  </a:moveTo>
                  <a:lnTo>
                    <a:pt x="0" y="3524"/>
                  </a:lnTo>
                  <a:lnTo>
                    <a:pt x="226" y="3750"/>
                  </a:lnTo>
                  <a:lnTo>
                    <a:pt x="3763" y="452"/>
                  </a:lnTo>
                  <a:lnTo>
                    <a:pt x="32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9"/>
            <p:cNvSpPr/>
            <p:nvPr/>
          </p:nvSpPr>
          <p:spPr>
            <a:xfrm>
              <a:off x="755555" y="184242"/>
              <a:ext cx="76918" cy="156593"/>
            </a:xfrm>
            <a:custGeom>
              <a:avLst/>
              <a:gdLst/>
              <a:ahLst/>
              <a:cxnLst/>
              <a:rect l="l" t="t" r="r" b="b"/>
              <a:pathLst>
                <a:path w="2287" h="4656" extrusionOk="0">
                  <a:moveTo>
                    <a:pt x="1691" y="1"/>
                  </a:moveTo>
                  <a:lnTo>
                    <a:pt x="0" y="4525"/>
                  </a:lnTo>
                  <a:lnTo>
                    <a:pt x="298" y="4656"/>
                  </a:lnTo>
                  <a:lnTo>
                    <a:pt x="2286" y="251"/>
                  </a:lnTo>
                  <a:lnTo>
                    <a:pt x="1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9"/>
            <p:cNvSpPr/>
            <p:nvPr/>
          </p:nvSpPr>
          <p:spPr>
            <a:xfrm>
              <a:off x="695487" y="393672"/>
              <a:ext cx="84115" cy="59698"/>
            </a:xfrm>
            <a:custGeom>
              <a:avLst/>
              <a:gdLst/>
              <a:ahLst/>
              <a:cxnLst/>
              <a:rect l="l" t="t" r="r" b="b"/>
              <a:pathLst>
                <a:path w="2501" h="1775" extrusionOk="0">
                  <a:moveTo>
                    <a:pt x="1250" y="0"/>
                  </a:moveTo>
                  <a:lnTo>
                    <a:pt x="0" y="1251"/>
                  </a:lnTo>
                  <a:cubicBezTo>
                    <a:pt x="333" y="1584"/>
                    <a:pt x="786" y="1774"/>
                    <a:pt x="1250" y="1774"/>
                  </a:cubicBezTo>
                  <a:cubicBezTo>
                    <a:pt x="1715" y="1774"/>
                    <a:pt x="2167" y="1584"/>
                    <a:pt x="2500" y="1251"/>
                  </a:cubicBezTo>
                  <a:lnTo>
                    <a:pt x="12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9"/>
            <p:cNvSpPr/>
            <p:nvPr/>
          </p:nvSpPr>
          <p:spPr>
            <a:xfrm>
              <a:off x="715902" y="372046"/>
              <a:ext cx="43285" cy="43285"/>
            </a:xfrm>
            <a:custGeom>
              <a:avLst/>
              <a:gdLst/>
              <a:ahLst/>
              <a:cxnLst/>
              <a:rect l="l" t="t" r="r" b="b"/>
              <a:pathLst>
                <a:path w="1287" h="1287" extrusionOk="0">
                  <a:moveTo>
                    <a:pt x="643" y="1"/>
                  </a:moveTo>
                  <a:cubicBezTo>
                    <a:pt x="286" y="1"/>
                    <a:pt x="0" y="286"/>
                    <a:pt x="0" y="643"/>
                  </a:cubicBezTo>
                  <a:cubicBezTo>
                    <a:pt x="0" y="1001"/>
                    <a:pt x="286" y="1286"/>
                    <a:pt x="643" y="1286"/>
                  </a:cubicBezTo>
                  <a:cubicBezTo>
                    <a:pt x="1000" y="1286"/>
                    <a:pt x="1286" y="1001"/>
                    <a:pt x="1286" y="643"/>
                  </a:cubicBezTo>
                  <a:cubicBezTo>
                    <a:pt x="1286" y="286"/>
                    <a:pt x="1000"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9"/>
            <p:cNvSpPr/>
            <p:nvPr/>
          </p:nvSpPr>
          <p:spPr>
            <a:xfrm>
              <a:off x="726698" y="382842"/>
              <a:ext cx="21659" cy="21659"/>
            </a:xfrm>
            <a:custGeom>
              <a:avLst/>
              <a:gdLst/>
              <a:ahLst/>
              <a:cxnLst/>
              <a:rect l="l" t="t" r="r" b="b"/>
              <a:pathLst>
                <a:path w="644" h="644" extrusionOk="0">
                  <a:moveTo>
                    <a:pt x="322" y="1"/>
                  </a:moveTo>
                  <a:cubicBezTo>
                    <a:pt x="144" y="1"/>
                    <a:pt x="1" y="144"/>
                    <a:pt x="1" y="322"/>
                  </a:cubicBezTo>
                  <a:cubicBezTo>
                    <a:pt x="1" y="501"/>
                    <a:pt x="144" y="644"/>
                    <a:pt x="322" y="644"/>
                  </a:cubicBezTo>
                  <a:cubicBezTo>
                    <a:pt x="501" y="644"/>
                    <a:pt x="644" y="501"/>
                    <a:pt x="644" y="322"/>
                  </a:cubicBezTo>
                  <a:cubicBezTo>
                    <a:pt x="644" y="144"/>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9"/>
            <p:cNvSpPr/>
            <p:nvPr/>
          </p:nvSpPr>
          <p:spPr>
            <a:xfrm>
              <a:off x="726698" y="470556"/>
              <a:ext cx="21659" cy="22063"/>
            </a:xfrm>
            <a:custGeom>
              <a:avLst/>
              <a:gdLst/>
              <a:ahLst/>
              <a:cxnLst/>
              <a:rect l="l" t="t" r="r" b="b"/>
              <a:pathLst>
                <a:path w="644" h="656" extrusionOk="0">
                  <a:moveTo>
                    <a:pt x="322" y="0"/>
                  </a:moveTo>
                  <a:cubicBezTo>
                    <a:pt x="144" y="0"/>
                    <a:pt x="1" y="155"/>
                    <a:pt x="1" y="334"/>
                  </a:cubicBezTo>
                  <a:cubicBezTo>
                    <a:pt x="1" y="501"/>
                    <a:pt x="144" y="655"/>
                    <a:pt x="322" y="655"/>
                  </a:cubicBezTo>
                  <a:cubicBezTo>
                    <a:pt x="501" y="655"/>
                    <a:pt x="644" y="501"/>
                    <a:pt x="644" y="334"/>
                  </a:cubicBezTo>
                  <a:cubicBezTo>
                    <a:pt x="644" y="155"/>
                    <a:pt x="501"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9"/>
            <p:cNvSpPr/>
            <p:nvPr/>
          </p:nvSpPr>
          <p:spPr>
            <a:xfrm>
              <a:off x="705073" y="635119"/>
              <a:ext cx="64911" cy="21659"/>
            </a:xfrm>
            <a:custGeom>
              <a:avLst/>
              <a:gdLst/>
              <a:ahLst/>
              <a:cxnLst/>
              <a:rect l="l" t="t" r="r" b="b"/>
              <a:pathLst>
                <a:path w="1930" h="644" extrusionOk="0">
                  <a:moveTo>
                    <a:pt x="418" y="1"/>
                  </a:moveTo>
                  <a:cubicBezTo>
                    <a:pt x="191" y="1"/>
                    <a:pt x="1" y="191"/>
                    <a:pt x="1" y="430"/>
                  </a:cubicBezTo>
                  <a:lnTo>
                    <a:pt x="1" y="644"/>
                  </a:lnTo>
                  <a:lnTo>
                    <a:pt x="1930" y="644"/>
                  </a:lnTo>
                  <a:lnTo>
                    <a:pt x="1930" y="430"/>
                  </a:lnTo>
                  <a:cubicBezTo>
                    <a:pt x="1930" y="191"/>
                    <a:pt x="1751" y="1"/>
                    <a:pt x="1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9"/>
            <p:cNvSpPr/>
            <p:nvPr/>
          </p:nvSpPr>
          <p:spPr>
            <a:xfrm>
              <a:off x="705073"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9"/>
            <p:cNvSpPr/>
            <p:nvPr/>
          </p:nvSpPr>
          <p:spPr>
            <a:xfrm>
              <a:off x="765947"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9"/>
            <p:cNvSpPr/>
            <p:nvPr/>
          </p:nvSpPr>
          <p:spPr>
            <a:xfrm>
              <a:off x="741530"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9"/>
            <p:cNvSpPr/>
            <p:nvPr/>
          </p:nvSpPr>
          <p:spPr>
            <a:xfrm>
              <a:off x="753941"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9"/>
            <p:cNvSpPr/>
            <p:nvPr/>
          </p:nvSpPr>
          <p:spPr>
            <a:xfrm>
              <a:off x="72952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9"/>
            <p:cNvSpPr/>
            <p:nvPr/>
          </p:nvSpPr>
          <p:spPr>
            <a:xfrm>
              <a:off x="71711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 name="Google Shape;1889;p9"/>
          <p:cNvGrpSpPr/>
          <p:nvPr/>
        </p:nvGrpSpPr>
        <p:grpSpPr>
          <a:xfrm>
            <a:off x="7816216" y="4344652"/>
            <a:ext cx="541826" cy="671109"/>
            <a:chOff x="515284" y="171428"/>
            <a:chExt cx="444521" cy="550631"/>
          </a:xfrm>
        </p:grpSpPr>
        <p:sp>
          <p:nvSpPr>
            <p:cNvPr id="1890" name="Google Shape;1890;p9"/>
            <p:cNvSpPr/>
            <p:nvPr/>
          </p:nvSpPr>
          <p:spPr>
            <a:xfrm>
              <a:off x="702281" y="527428"/>
              <a:ext cx="70494" cy="80113"/>
            </a:xfrm>
            <a:custGeom>
              <a:avLst/>
              <a:gdLst/>
              <a:ahLst/>
              <a:cxnLst/>
              <a:rect l="l" t="t" r="r" b="b"/>
              <a:pathLst>
                <a:path w="2096" h="2382" extrusionOk="0">
                  <a:moveTo>
                    <a:pt x="1048" y="357"/>
                  </a:moveTo>
                  <a:cubicBezTo>
                    <a:pt x="1072" y="441"/>
                    <a:pt x="1108" y="536"/>
                    <a:pt x="1155" y="631"/>
                  </a:cubicBezTo>
                  <a:cubicBezTo>
                    <a:pt x="1108" y="655"/>
                    <a:pt x="1084" y="679"/>
                    <a:pt x="1048" y="703"/>
                  </a:cubicBezTo>
                  <a:cubicBezTo>
                    <a:pt x="1024" y="679"/>
                    <a:pt x="989" y="655"/>
                    <a:pt x="941" y="631"/>
                  </a:cubicBezTo>
                  <a:cubicBezTo>
                    <a:pt x="989" y="536"/>
                    <a:pt x="1024" y="441"/>
                    <a:pt x="1048" y="357"/>
                  </a:cubicBezTo>
                  <a:close/>
                  <a:moveTo>
                    <a:pt x="463" y="665"/>
                  </a:moveTo>
                  <a:cubicBezTo>
                    <a:pt x="563" y="665"/>
                    <a:pt x="656" y="677"/>
                    <a:pt x="739" y="703"/>
                  </a:cubicBezTo>
                  <a:cubicBezTo>
                    <a:pt x="632" y="929"/>
                    <a:pt x="512" y="1096"/>
                    <a:pt x="429" y="1096"/>
                  </a:cubicBezTo>
                  <a:cubicBezTo>
                    <a:pt x="393" y="1096"/>
                    <a:pt x="298" y="1060"/>
                    <a:pt x="191" y="691"/>
                  </a:cubicBezTo>
                  <a:cubicBezTo>
                    <a:pt x="285" y="674"/>
                    <a:pt x="376" y="665"/>
                    <a:pt x="463" y="665"/>
                  </a:cubicBezTo>
                  <a:close/>
                  <a:moveTo>
                    <a:pt x="1634" y="665"/>
                  </a:moveTo>
                  <a:cubicBezTo>
                    <a:pt x="1720" y="665"/>
                    <a:pt x="1812" y="674"/>
                    <a:pt x="1906" y="691"/>
                  </a:cubicBezTo>
                  <a:cubicBezTo>
                    <a:pt x="1798" y="1060"/>
                    <a:pt x="1703" y="1096"/>
                    <a:pt x="1667" y="1096"/>
                  </a:cubicBezTo>
                  <a:cubicBezTo>
                    <a:pt x="1584" y="1096"/>
                    <a:pt x="1465" y="929"/>
                    <a:pt x="1358" y="703"/>
                  </a:cubicBezTo>
                  <a:cubicBezTo>
                    <a:pt x="1441" y="677"/>
                    <a:pt x="1534" y="665"/>
                    <a:pt x="1634" y="665"/>
                  </a:cubicBezTo>
                  <a:close/>
                  <a:moveTo>
                    <a:pt x="1048" y="965"/>
                  </a:moveTo>
                  <a:cubicBezTo>
                    <a:pt x="1132" y="1107"/>
                    <a:pt x="1132" y="1286"/>
                    <a:pt x="1048" y="1429"/>
                  </a:cubicBezTo>
                  <a:cubicBezTo>
                    <a:pt x="965" y="1286"/>
                    <a:pt x="965" y="1107"/>
                    <a:pt x="1048" y="965"/>
                  </a:cubicBezTo>
                  <a:close/>
                  <a:moveTo>
                    <a:pt x="882" y="774"/>
                  </a:moveTo>
                  <a:cubicBezTo>
                    <a:pt x="905" y="786"/>
                    <a:pt x="917" y="810"/>
                    <a:pt x="941" y="822"/>
                  </a:cubicBezTo>
                  <a:cubicBezTo>
                    <a:pt x="786" y="1048"/>
                    <a:pt x="786" y="1346"/>
                    <a:pt x="941" y="1560"/>
                  </a:cubicBezTo>
                  <a:cubicBezTo>
                    <a:pt x="917" y="1572"/>
                    <a:pt x="905" y="1596"/>
                    <a:pt x="882" y="1607"/>
                  </a:cubicBezTo>
                  <a:cubicBezTo>
                    <a:pt x="798" y="1429"/>
                    <a:pt x="691" y="1274"/>
                    <a:pt x="584" y="1191"/>
                  </a:cubicBezTo>
                  <a:cubicBezTo>
                    <a:pt x="691" y="1107"/>
                    <a:pt x="798" y="953"/>
                    <a:pt x="882" y="774"/>
                  </a:cubicBezTo>
                  <a:close/>
                  <a:moveTo>
                    <a:pt x="1215" y="774"/>
                  </a:moveTo>
                  <a:cubicBezTo>
                    <a:pt x="1298" y="953"/>
                    <a:pt x="1405" y="1107"/>
                    <a:pt x="1513" y="1191"/>
                  </a:cubicBezTo>
                  <a:cubicBezTo>
                    <a:pt x="1405" y="1274"/>
                    <a:pt x="1298" y="1441"/>
                    <a:pt x="1215" y="1607"/>
                  </a:cubicBezTo>
                  <a:cubicBezTo>
                    <a:pt x="1191" y="1596"/>
                    <a:pt x="1179" y="1584"/>
                    <a:pt x="1155" y="1560"/>
                  </a:cubicBezTo>
                  <a:cubicBezTo>
                    <a:pt x="1310" y="1346"/>
                    <a:pt x="1310" y="1048"/>
                    <a:pt x="1155" y="822"/>
                  </a:cubicBezTo>
                  <a:cubicBezTo>
                    <a:pt x="1179" y="810"/>
                    <a:pt x="1191" y="786"/>
                    <a:pt x="1215" y="774"/>
                  </a:cubicBezTo>
                  <a:close/>
                  <a:moveTo>
                    <a:pt x="429" y="1298"/>
                  </a:moveTo>
                  <a:cubicBezTo>
                    <a:pt x="512" y="1298"/>
                    <a:pt x="632" y="1453"/>
                    <a:pt x="739" y="1679"/>
                  </a:cubicBezTo>
                  <a:cubicBezTo>
                    <a:pt x="652" y="1706"/>
                    <a:pt x="554" y="1721"/>
                    <a:pt x="448" y="1721"/>
                  </a:cubicBezTo>
                  <a:cubicBezTo>
                    <a:pt x="366" y="1721"/>
                    <a:pt x="280" y="1712"/>
                    <a:pt x="191" y="1691"/>
                  </a:cubicBezTo>
                  <a:cubicBezTo>
                    <a:pt x="298" y="1322"/>
                    <a:pt x="393" y="1298"/>
                    <a:pt x="429" y="1298"/>
                  </a:cubicBezTo>
                  <a:close/>
                  <a:moveTo>
                    <a:pt x="1667" y="1298"/>
                  </a:moveTo>
                  <a:cubicBezTo>
                    <a:pt x="1703" y="1298"/>
                    <a:pt x="1798" y="1322"/>
                    <a:pt x="1917" y="1691"/>
                  </a:cubicBezTo>
                  <a:cubicBezTo>
                    <a:pt x="1823" y="1712"/>
                    <a:pt x="1734" y="1721"/>
                    <a:pt x="1650" y="1721"/>
                  </a:cubicBezTo>
                  <a:cubicBezTo>
                    <a:pt x="1543" y="1721"/>
                    <a:pt x="1445" y="1706"/>
                    <a:pt x="1358" y="1679"/>
                  </a:cubicBezTo>
                  <a:cubicBezTo>
                    <a:pt x="1465" y="1453"/>
                    <a:pt x="1584" y="1298"/>
                    <a:pt x="1667" y="1298"/>
                  </a:cubicBezTo>
                  <a:close/>
                  <a:moveTo>
                    <a:pt x="1048" y="1679"/>
                  </a:moveTo>
                  <a:cubicBezTo>
                    <a:pt x="1072" y="1703"/>
                    <a:pt x="1108" y="1738"/>
                    <a:pt x="1155" y="1762"/>
                  </a:cubicBezTo>
                  <a:cubicBezTo>
                    <a:pt x="1108" y="1858"/>
                    <a:pt x="1072" y="1953"/>
                    <a:pt x="1048" y="2036"/>
                  </a:cubicBezTo>
                  <a:cubicBezTo>
                    <a:pt x="1024" y="1953"/>
                    <a:pt x="989" y="1858"/>
                    <a:pt x="941" y="1762"/>
                  </a:cubicBezTo>
                  <a:cubicBezTo>
                    <a:pt x="989" y="1738"/>
                    <a:pt x="1024" y="1703"/>
                    <a:pt x="1048" y="1679"/>
                  </a:cubicBezTo>
                  <a:close/>
                  <a:moveTo>
                    <a:pt x="1048" y="0"/>
                  </a:moveTo>
                  <a:cubicBezTo>
                    <a:pt x="1013" y="0"/>
                    <a:pt x="977" y="24"/>
                    <a:pt x="977" y="60"/>
                  </a:cubicBezTo>
                  <a:cubicBezTo>
                    <a:pt x="929" y="226"/>
                    <a:pt x="870" y="405"/>
                    <a:pt x="798" y="560"/>
                  </a:cubicBezTo>
                  <a:cubicBezTo>
                    <a:pt x="708" y="528"/>
                    <a:pt x="597" y="506"/>
                    <a:pt x="461" y="506"/>
                  </a:cubicBezTo>
                  <a:cubicBezTo>
                    <a:pt x="346" y="506"/>
                    <a:pt x="213" y="521"/>
                    <a:pt x="60" y="560"/>
                  </a:cubicBezTo>
                  <a:cubicBezTo>
                    <a:pt x="48" y="560"/>
                    <a:pt x="24" y="572"/>
                    <a:pt x="12" y="595"/>
                  </a:cubicBezTo>
                  <a:cubicBezTo>
                    <a:pt x="1" y="619"/>
                    <a:pt x="1" y="631"/>
                    <a:pt x="12" y="655"/>
                  </a:cubicBezTo>
                  <a:cubicBezTo>
                    <a:pt x="84" y="929"/>
                    <a:pt x="167" y="1107"/>
                    <a:pt x="274" y="1191"/>
                  </a:cubicBezTo>
                  <a:cubicBezTo>
                    <a:pt x="167" y="1274"/>
                    <a:pt x="84" y="1453"/>
                    <a:pt x="12" y="1727"/>
                  </a:cubicBezTo>
                  <a:cubicBezTo>
                    <a:pt x="1" y="1750"/>
                    <a:pt x="1" y="1774"/>
                    <a:pt x="12" y="1786"/>
                  </a:cubicBezTo>
                  <a:cubicBezTo>
                    <a:pt x="24" y="1810"/>
                    <a:pt x="48" y="1822"/>
                    <a:pt x="60" y="1822"/>
                  </a:cubicBezTo>
                  <a:cubicBezTo>
                    <a:pt x="220" y="1862"/>
                    <a:pt x="359" y="1880"/>
                    <a:pt x="478" y="1880"/>
                  </a:cubicBezTo>
                  <a:cubicBezTo>
                    <a:pt x="606" y="1880"/>
                    <a:pt x="712" y="1859"/>
                    <a:pt x="798" y="1822"/>
                  </a:cubicBezTo>
                  <a:cubicBezTo>
                    <a:pt x="870" y="1988"/>
                    <a:pt x="929" y="2155"/>
                    <a:pt x="977" y="2322"/>
                  </a:cubicBezTo>
                  <a:cubicBezTo>
                    <a:pt x="977" y="2358"/>
                    <a:pt x="1013" y="2381"/>
                    <a:pt x="1048" y="2381"/>
                  </a:cubicBezTo>
                  <a:cubicBezTo>
                    <a:pt x="1084" y="2381"/>
                    <a:pt x="1120" y="2358"/>
                    <a:pt x="1132" y="2322"/>
                  </a:cubicBezTo>
                  <a:cubicBezTo>
                    <a:pt x="1167" y="2155"/>
                    <a:pt x="1239" y="1988"/>
                    <a:pt x="1298" y="1822"/>
                  </a:cubicBezTo>
                  <a:cubicBezTo>
                    <a:pt x="1385" y="1859"/>
                    <a:pt x="1491" y="1880"/>
                    <a:pt x="1619" y="1880"/>
                  </a:cubicBezTo>
                  <a:cubicBezTo>
                    <a:pt x="1738" y="1880"/>
                    <a:pt x="1876" y="1862"/>
                    <a:pt x="2036" y="1822"/>
                  </a:cubicBezTo>
                  <a:cubicBezTo>
                    <a:pt x="2048" y="1822"/>
                    <a:pt x="2072" y="1810"/>
                    <a:pt x="2084" y="1786"/>
                  </a:cubicBezTo>
                  <a:cubicBezTo>
                    <a:pt x="2096" y="1774"/>
                    <a:pt x="2096" y="1750"/>
                    <a:pt x="2084" y="1727"/>
                  </a:cubicBezTo>
                  <a:cubicBezTo>
                    <a:pt x="2013" y="1453"/>
                    <a:pt x="1929" y="1274"/>
                    <a:pt x="1822" y="1191"/>
                  </a:cubicBezTo>
                  <a:cubicBezTo>
                    <a:pt x="1929" y="1107"/>
                    <a:pt x="2013" y="929"/>
                    <a:pt x="2084" y="655"/>
                  </a:cubicBezTo>
                  <a:cubicBezTo>
                    <a:pt x="2096" y="631"/>
                    <a:pt x="2096" y="619"/>
                    <a:pt x="2084" y="595"/>
                  </a:cubicBezTo>
                  <a:cubicBezTo>
                    <a:pt x="2072" y="584"/>
                    <a:pt x="2048" y="560"/>
                    <a:pt x="2036" y="560"/>
                  </a:cubicBezTo>
                  <a:cubicBezTo>
                    <a:pt x="1883" y="521"/>
                    <a:pt x="1750" y="506"/>
                    <a:pt x="1635" y="506"/>
                  </a:cubicBezTo>
                  <a:cubicBezTo>
                    <a:pt x="1499" y="506"/>
                    <a:pt x="1388" y="528"/>
                    <a:pt x="1298" y="560"/>
                  </a:cubicBezTo>
                  <a:cubicBezTo>
                    <a:pt x="1239" y="405"/>
                    <a:pt x="1167" y="226"/>
                    <a:pt x="1132" y="60"/>
                  </a:cubicBezTo>
                  <a:cubicBezTo>
                    <a:pt x="1120" y="24"/>
                    <a:pt x="1084"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9"/>
            <p:cNvSpPr/>
            <p:nvPr/>
          </p:nvSpPr>
          <p:spPr>
            <a:xfrm>
              <a:off x="734703" y="445735"/>
              <a:ext cx="5650" cy="86906"/>
            </a:xfrm>
            <a:custGeom>
              <a:avLst/>
              <a:gdLst/>
              <a:ahLst/>
              <a:cxnLst/>
              <a:rect l="l" t="t" r="r" b="b"/>
              <a:pathLst>
                <a:path w="168" h="2584" extrusionOk="0">
                  <a:moveTo>
                    <a:pt x="84" y="0"/>
                  </a:moveTo>
                  <a:cubicBezTo>
                    <a:pt x="37" y="0"/>
                    <a:pt x="1" y="36"/>
                    <a:pt x="1" y="84"/>
                  </a:cubicBezTo>
                  <a:lnTo>
                    <a:pt x="1" y="2512"/>
                  </a:lnTo>
                  <a:cubicBezTo>
                    <a:pt x="1" y="2548"/>
                    <a:pt x="37" y="2584"/>
                    <a:pt x="84" y="2584"/>
                  </a:cubicBezTo>
                  <a:cubicBezTo>
                    <a:pt x="132" y="2584"/>
                    <a:pt x="168" y="2548"/>
                    <a:pt x="168" y="2512"/>
                  </a:cubicBezTo>
                  <a:lnTo>
                    <a:pt x="168" y="84"/>
                  </a:lnTo>
                  <a:cubicBezTo>
                    <a:pt x="168" y="36"/>
                    <a:pt x="132"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9"/>
            <p:cNvSpPr/>
            <p:nvPr/>
          </p:nvSpPr>
          <p:spPr>
            <a:xfrm>
              <a:off x="734703" y="602698"/>
              <a:ext cx="5650" cy="43689"/>
            </a:xfrm>
            <a:custGeom>
              <a:avLst/>
              <a:gdLst/>
              <a:ahLst/>
              <a:cxnLst/>
              <a:rect l="l" t="t" r="r" b="b"/>
              <a:pathLst>
                <a:path w="168" h="1299" extrusionOk="0">
                  <a:moveTo>
                    <a:pt x="84" y="1"/>
                  </a:moveTo>
                  <a:cubicBezTo>
                    <a:pt x="37" y="1"/>
                    <a:pt x="1" y="36"/>
                    <a:pt x="1" y="84"/>
                  </a:cubicBezTo>
                  <a:lnTo>
                    <a:pt x="1" y="1215"/>
                  </a:lnTo>
                  <a:cubicBezTo>
                    <a:pt x="1" y="1263"/>
                    <a:pt x="37" y="1298"/>
                    <a:pt x="84" y="1298"/>
                  </a:cubicBezTo>
                  <a:cubicBezTo>
                    <a:pt x="132" y="1298"/>
                    <a:pt x="168" y="1263"/>
                    <a:pt x="168" y="1215"/>
                  </a:cubicBezTo>
                  <a:lnTo>
                    <a:pt x="168" y="84"/>
                  </a:lnTo>
                  <a:cubicBezTo>
                    <a:pt x="168" y="36"/>
                    <a:pt x="132"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9"/>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rgbClr val="F1A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9"/>
            <p:cNvSpPr/>
            <p:nvPr/>
          </p:nvSpPr>
          <p:spPr>
            <a:xfrm>
              <a:off x="520867" y="177045"/>
              <a:ext cx="433321" cy="216661"/>
            </a:xfrm>
            <a:custGeom>
              <a:avLst/>
              <a:gdLst/>
              <a:ahLst/>
              <a:cxnLst/>
              <a:rect l="l" t="t" r="r" b="b"/>
              <a:pathLst>
                <a:path w="12884" h="6442" extrusionOk="0">
                  <a:moveTo>
                    <a:pt x="6442" y="0"/>
                  </a:moveTo>
                  <a:cubicBezTo>
                    <a:pt x="2906" y="0"/>
                    <a:pt x="1" y="2905"/>
                    <a:pt x="1" y="6441"/>
                  </a:cubicBezTo>
                  <a:lnTo>
                    <a:pt x="12884" y="6441"/>
                  </a:lnTo>
                  <a:cubicBezTo>
                    <a:pt x="12884" y="2905"/>
                    <a:pt x="9978" y="0"/>
                    <a:pt x="6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9"/>
            <p:cNvSpPr/>
            <p:nvPr/>
          </p:nvSpPr>
          <p:spPr>
            <a:xfrm>
              <a:off x="677864" y="334008"/>
              <a:ext cx="119362" cy="59698"/>
            </a:xfrm>
            <a:custGeom>
              <a:avLst/>
              <a:gdLst/>
              <a:ahLst/>
              <a:cxnLst/>
              <a:rect l="l" t="t" r="r" b="b"/>
              <a:pathLst>
                <a:path w="3549" h="1775" extrusionOk="0">
                  <a:moveTo>
                    <a:pt x="1774" y="0"/>
                  </a:moveTo>
                  <a:cubicBezTo>
                    <a:pt x="810" y="0"/>
                    <a:pt x="0" y="798"/>
                    <a:pt x="0" y="1774"/>
                  </a:cubicBezTo>
                  <a:lnTo>
                    <a:pt x="3548" y="1774"/>
                  </a:lnTo>
                  <a:cubicBezTo>
                    <a:pt x="3548" y="798"/>
                    <a:pt x="2751" y="0"/>
                    <a:pt x="1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9"/>
            <p:cNvSpPr/>
            <p:nvPr/>
          </p:nvSpPr>
          <p:spPr>
            <a:xfrm>
              <a:off x="726698" y="171428"/>
              <a:ext cx="21659" cy="162613"/>
            </a:xfrm>
            <a:custGeom>
              <a:avLst/>
              <a:gdLst/>
              <a:ahLst/>
              <a:cxnLst/>
              <a:rect l="l" t="t" r="r" b="b"/>
              <a:pathLst>
                <a:path w="644" h="4835" extrusionOk="0">
                  <a:moveTo>
                    <a:pt x="1" y="1"/>
                  </a:moveTo>
                  <a:lnTo>
                    <a:pt x="167" y="4834"/>
                  </a:lnTo>
                  <a:lnTo>
                    <a:pt x="489" y="4834"/>
                  </a:lnTo>
                  <a:lnTo>
                    <a:pt x="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9"/>
            <p:cNvSpPr/>
            <p:nvPr/>
          </p:nvSpPr>
          <p:spPr>
            <a:xfrm>
              <a:off x="642617" y="184242"/>
              <a:ext cx="77321" cy="156593"/>
            </a:xfrm>
            <a:custGeom>
              <a:avLst/>
              <a:gdLst/>
              <a:ahLst/>
              <a:cxnLst/>
              <a:rect l="l" t="t" r="r" b="b"/>
              <a:pathLst>
                <a:path w="2299" h="4656" extrusionOk="0">
                  <a:moveTo>
                    <a:pt x="596" y="1"/>
                  </a:moveTo>
                  <a:lnTo>
                    <a:pt x="0" y="251"/>
                  </a:lnTo>
                  <a:lnTo>
                    <a:pt x="2001" y="4656"/>
                  </a:lnTo>
                  <a:lnTo>
                    <a:pt x="2298" y="4525"/>
                  </a:lnTo>
                  <a:lnTo>
                    <a:pt x="5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9"/>
            <p:cNvSpPr/>
            <p:nvPr/>
          </p:nvSpPr>
          <p:spPr>
            <a:xfrm>
              <a:off x="572930" y="229108"/>
              <a:ext cx="126189" cy="126156"/>
            </a:xfrm>
            <a:custGeom>
              <a:avLst/>
              <a:gdLst/>
              <a:ahLst/>
              <a:cxnLst/>
              <a:rect l="l" t="t" r="r" b="b"/>
              <a:pathLst>
                <a:path w="3752" h="3751" extrusionOk="0">
                  <a:moveTo>
                    <a:pt x="453" y="0"/>
                  </a:moveTo>
                  <a:lnTo>
                    <a:pt x="1" y="452"/>
                  </a:lnTo>
                  <a:lnTo>
                    <a:pt x="3525" y="3750"/>
                  </a:lnTo>
                  <a:lnTo>
                    <a:pt x="3751" y="3524"/>
                  </a:lnTo>
                  <a:lnTo>
                    <a:pt x="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9"/>
            <p:cNvSpPr/>
            <p:nvPr/>
          </p:nvSpPr>
          <p:spPr>
            <a:xfrm>
              <a:off x="528098" y="298761"/>
              <a:ext cx="156593" cy="77321"/>
            </a:xfrm>
            <a:custGeom>
              <a:avLst/>
              <a:gdLst/>
              <a:ahLst/>
              <a:cxnLst/>
              <a:rect l="l" t="t" r="r" b="b"/>
              <a:pathLst>
                <a:path w="4656" h="2299" extrusionOk="0">
                  <a:moveTo>
                    <a:pt x="250" y="1"/>
                  </a:moveTo>
                  <a:lnTo>
                    <a:pt x="0" y="596"/>
                  </a:lnTo>
                  <a:lnTo>
                    <a:pt x="4525" y="2299"/>
                  </a:lnTo>
                  <a:lnTo>
                    <a:pt x="4656" y="2001"/>
                  </a:lnTo>
                  <a:lnTo>
                    <a:pt x="2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9"/>
            <p:cNvSpPr/>
            <p:nvPr/>
          </p:nvSpPr>
          <p:spPr>
            <a:xfrm>
              <a:off x="515284" y="382842"/>
              <a:ext cx="162613" cy="10863"/>
            </a:xfrm>
            <a:custGeom>
              <a:avLst/>
              <a:gdLst/>
              <a:ahLst/>
              <a:cxnLst/>
              <a:rect l="l" t="t" r="r" b="b"/>
              <a:pathLst>
                <a:path w="4835" h="323" extrusionOk="0">
                  <a:moveTo>
                    <a:pt x="0" y="1"/>
                  </a:moveTo>
                  <a:lnTo>
                    <a:pt x="0" y="322"/>
                  </a:lnTo>
                  <a:lnTo>
                    <a:pt x="4834" y="322"/>
                  </a:lnTo>
                  <a:lnTo>
                    <a:pt x="4834" y="15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9"/>
            <p:cNvSpPr/>
            <p:nvPr/>
          </p:nvSpPr>
          <p:spPr>
            <a:xfrm>
              <a:off x="797192" y="382842"/>
              <a:ext cx="162613" cy="10863"/>
            </a:xfrm>
            <a:custGeom>
              <a:avLst/>
              <a:gdLst/>
              <a:ahLst/>
              <a:cxnLst/>
              <a:rect l="l" t="t" r="r" b="b"/>
              <a:pathLst>
                <a:path w="4835" h="323" extrusionOk="0">
                  <a:moveTo>
                    <a:pt x="4834" y="1"/>
                  </a:moveTo>
                  <a:lnTo>
                    <a:pt x="0" y="156"/>
                  </a:lnTo>
                  <a:lnTo>
                    <a:pt x="0" y="322"/>
                  </a:lnTo>
                  <a:lnTo>
                    <a:pt x="4834" y="322"/>
                  </a:lnTo>
                  <a:lnTo>
                    <a:pt x="48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9"/>
            <p:cNvSpPr/>
            <p:nvPr/>
          </p:nvSpPr>
          <p:spPr>
            <a:xfrm>
              <a:off x="790768" y="298761"/>
              <a:ext cx="156223" cy="77321"/>
            </a:xfrm>
            <a:custGeom>
              <a:avLst/>
              <a:gdLst/>
              <a:ahLst/>
              <a:cxnLst/>
              <a:rect l="l" t="t" r="r" b="b"/>
              <a:pathLst>
                <a:path w="4645" h="2299" extrusionOk="0">
                  <a:moveTo>
                    <a:pt x="4394" y="1"/>
                  </a:moveTo>
                  <a:lnTo>
                    <a:pt x="1" y="2001"/>
                  </a:lnTo>
                  <a:lnTo>
                    <a:pt x="120" y="2299"/>
                  </a:lnTo>
                  <a:lnTo>
                    <a:pt x="4644" y="596"/>
                  </a:lnTo>
                  <a:lnTo>
                    <a:pt x="4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9"/>
            <p:cNvSpPr/>
            <p:nvPr/>
          </p:nvSpPr>
          <p:spPr>
            <a:xfrm>
              <a:off x="775970" y="229108"/>
              <a:ext cx="126559" cy="126156"/>
            </a:xfrm>
            <a:custGeom>
              <a:avLst/>
              <a:gdLst/>
              <a:ahLst/>
              <a:cxnLst/>
              <a:rect l="l" t="t" r="r" b="b"/>
              <a:pathLst>
                <a:path w="3763" h="3751" extrusionOk="0">
                  <a:moveTo>
                    <a:pt x="3298" y="0"/>
                  </a:moveTo>
                  <a:lnTo>
                    <a:pt x="0" y="3524"/>
                  </a:lnTo>
                  <a:lnTo>
                    <a:pt x="226" y="3750"/>
                  </a:lnTo>
                  <a:lnTo>
                    <a:pt x="3763" y="452"/>
                  </a:lnTo>
                  <a:lnTo>
                    <a:pt x="32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9"/>
            <p:cNvSpPr/>
            <p:nvPr/>
          </p:nvSpPr>
          <p:spPr>
            <a:xfrm>
              <a:off x="755555" y="184242"/>
              <a:ext cx="76918" cy="156593"/>
            </a:xfrm>
            <a:custGeom>
              <a:avLst/>
              <a:gdLst/>
              <a:ahLst/>
              <a:cxnLst/>
              <a:rect l="l" t="t" r="r" b="b"/>
              <a:pathLst>
                <a:path w="2287" h="4656" extrusionOk="0">
                  <a:moveTo>
                    <a:pt x="1691" y="1"/>
                  </a:moveTo>
                  <a:lnTo>
                    <a:pt x="0" y="4525"/>
                  </a:lnTo>
                  <a:lnTo>
                    <a:pt x="298" y="4656"/>
                  </a:lnTo>
                  <a:lnTo>
                    <a:pt x="2286" y="251"/>
                  </a:lnTo>
                  <a:lnTo>
                    <a:pt x="1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9"/>
            <p:cNvSpPr/>
            <p:nvPr/>
          </p:nvSpPr>
          <p:spPr>
            <a:xfrm>
              <a:off x="695487" y="393672"/>
              <a:ext cx="84115" cy="59698"/>
            </a:xfrm>
            <a:custGeom>
              <a:avLst/>
              <a:gdLst/>
              <a:ahLst/>
              <a:cxnLst/>
              <a:rect l="l" t="t" r="r" b="b"/>
              <a:pathLst>
                <a:path w="2501" h="1775" extrusionOk="0">
                  <a:moveTo>
                    <a:pt x="1250" y="0"/>
                  </a:moveTo>
                  <a:lnTo>
                    <a:pt x="0" y="1251"/>
                  </a:lnTo>
                  <a:cubicBezTo>
                    <a:pt x="333" y="1584"/>
                    <a:pt x="786" y="1774"/>
                    <a:pt x="1250" y="1774"/>
                  </a:cubicBezTo>
                  <a:cubicBezTo>
                    <a:pt x="1715" y="1774"/>
                    <a:pt x="2167" y="1584"/>
                    <a:pt x="2500" y="1251"/>
                  </a:cubicBezTo>
                  <a:lnTo>
                    <a:pt x="12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9"/>
            <p:cNvSpPr/>
            <p:nvPr/>
          </p:nvSpPr>
          <p:spPr>
            <a:xfrm>
              <a:off x="715902" y="372046"/>
              <a:ext cx="43285" cy="43285"/>
            </a:xfrm>
            <a:custGeom>
              <a:avLst/>
              <a:gdLst/>
              <a:ahLst/>
              <a:cxnLst/>
              <a:rect l="l" t="t" r="r" b="b"/>
              <a:pathLst>
                <a:path w="1287" h="1287" extrusionOk="0">
                  <a:moveTo>
                    <a:pt x="643" y="1"/>
                  </a:moveTo>
                  <a:cubicBezTo>
                    <a:pt x="286" y="1"/>
                    <a:pt x="0" y="286"/>
                    <a:pt x="0" y="643"/>
                  </a:cubicBezTo>
                  <a:cubicBezTo>
                    <a:pt x="0" y="1001"/>
                    <a:pt x="286" y="1286"/>
                    <a:pt x="643" y="1286"/>
                  </a:cubicBezTo>
                  <a:cubicBezTo>
                    <a:pt x="1000" y="1286"/>
                    <a:pt x="1286" y="1001"/>
                    <a:pt x="1286" y="643"/>
                  </a:cubicBezTo>
                  <a:cubicBezTo>
                    <a:pt x="1286" y="286"/>
                    <a:pt x="1000"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9"/>
            <p:cNvSpPr/>
            <p:nvPr/>
          </p:nvSpPr>
          <p:spPr>
            <a:xfrm>
              <a:off x="726698" y="382842"/>
              <a:ext cx="21659" cy="21659"/>
            </a:xfrm>
            <a:custGeom>
              <a:avLst/>
              <a:gdLst/>
              <a:ahLst/>
              <a:cxnLst/>
              <a:rect l="l" t="t" r="r" b="b"/>
              <a:pathLst>
                <a:path w="644" h="644" extrusionOk="0">
                  <a:moveTo>
                    <a:pt x="322" y="1"/>
                  </a:moveTo>
                  <a:cubicBezTo>
                    <a:pt x="144" y="1"/>
                    <a:pt x="1" y="144"/>
                    <a:pt x="1" y="322"/>
                  </a:cubicBezTo>
                  <a:cubicBezTo>
                    <a:pt x="1" y="501"/>
                    <a:pt x="144" y="644"/>
                    <a:pt x="322" y="644"/>
                  </a:cubicBezTo>
                  <a:cubicBezTo>
                    <a:pt x="501" y="644"/>
                    <a:pt x="644" y="501"/>
                    <a:pt x="644" y="322"/>
                  </a:cubicBezTo>
                  <a:cubicBezTo>
                    <a:pt x="644" y="144"/>
                    <a:pt x="501"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9"/>
            <p:cNvSpPr/>
            <p:nvPr/>
          </p:nvSpPr>
          <p:spPr>
            <a:xfrm>
              <a:off x="726698" y="470556"/>
              <a:ext cx="21659" cy="22063"/>
            </a:xfrm>
            <a:custGeom>
              <a:avLst/>
              <a:gdLst/>
              <a:ahLst/>
              <a:cxnLst/>
              <a:rect l="l" t="t" r="r" b="b"/>
              <a:pathLst>
                <a:path w="644" h="656" extrusionOk="0">
                  <a:moveTo>
                    <a:pt x="322" y="0"/>
                  </a:moveTo>
                  <a:cubicBezTo>
                    <a:pt x="144" y="0"/>
                    <a:pt x="1" y="155"/>
                    <a:pt x="1" y="334"/>
                  </a:cubicBezTo>
                  <a:cubicBezTo>
                    <a:pt x="1" y="501"/>
                    <a:pt x="144" y="655"/>
                    <a:pt x="322" y="655"/>
                  </a:cubicBezTo>
                  <a:cubicBezTo>
                    <a:pt x="501" y="655"/>
                    <a:pt x="644" y="501"/>
                    <a:pt x="644" y="334"/>
                  </a:cubicBezTo>
                  <a:cubicBezTo>
                    <a:pt x="644" y="155"/>
                    <a:pt x="501"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9"/>
            <p:cNvSpPr/>
            <p:nvPr/>
          </p:nvSpPr>
          <p:spPr>
            <a:xfrm>
              <a:off x="705073" y="635119"/>
              <a:ext cx="64911" cy="21659"/>
            </a:xfrm>
            <a:custGeom>
              <a:avLst/>
              <a:gdLst/>
              <a:ahLst/>
              <a:cxnLst/>
              <a:rect l="l" t="t" r="r" b="b"/>
              <a:pathLst>
                <a:path w="1930" h="644" extrusionOk="0">
                  <a:moveTo>
                    <a:pt x="418" y="1"/>
                  </a:moveTo>
                  <a:cubicBezTo>
                    <a:pt x="191" y="1"/>
                    <a:pt x="1" y="191"/>
                    <a:pt x="1" y="430"/>
                  </a:cubicBezTo>
                  <a:lnTo>
                    <a:pt x="1" y="644"/>
                  </a:lnTo>
                  <a:lnTo>
                    <a:pt x="1930" y="644"/>
                  </a:lnTo>
                  <a:lnTo>
                    <a:pt x="1930" y="430"/>
                  </a:lnTo>
                  <a:cubicBezTo>
                    <a:pt x="1930" y="191"/>
                    <a:pt x="1751" y="1"/>
                    <a:pt x="1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9"/>
            <p:cNvSpPr/>
            <p:nvPr/>
          </p:nvSpPr>
          <p:spPr>
            <a:xfrm>
              <a:off x="705073"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9"/>
            <p:cNvSpPr/>
            <p:nvPr/>
          </p:nvSpPr>
          <p:spPr>
            <a:xfrm>
              <a:off x="765947" y="656745"/>
              <a:ext cx="4036" cy="65314"/>
            </a:xfrm>
            <a:custGeom>
              <a:avLst/>
              <a:gdLst/>
              <a:ahLst/>
              <a:cxnLst/>
              <a:rect l="l" t="t" r="r" b="b"/>
              <a:pathLst>
                <a:path w="120" h="1942" extrusionOk="0">
                  <a:moveTo>
                    <a:pt x="1" y="1"/>
                  </a:moveTo>
                  <a:lnTo>
                    <a:pt x="1" y="1942"/>
                  </a:lnTo>
                  <a:lnTo>
                    <a:pt x="120" y="1942"/>
                  </a:lnTo>
                  <a:lnTo>
                    <a:pt x="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9"/>
            <p:cNvSpPr/>
            <p:nvPr/>
          </p:nvSpPr>
          <p:spPr>
            <a:xfrm>
              <a:off x="741530"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9"/>
            <p:cNvSpPr/>
            <p:nvPr/>
          </p:nvSpPr>
          <p:spPr>
            <a:xfrm>
              <a:off x="753941"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9"/>
            <p:cNvSpPr/>
            <p:nvPr/>
          </p:nvSpPr>
          <p:spPr>
            <a:xfrm>
              <a:off x="72952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9"/>
            <p:cNvSpPr/>
            <p:nvPr/>
          </p:nvSpPr>
          <p:spPr>
            <a:xfrm>
              <a:off x="717113" y="656745"/>
              <a:ext cx="4036" cy="65314"/>
            </a:xfrm>
            <a:custGeom>
              <a:avLst/>
              <a:gdLst/>
              <a:ahLst/>
              <a:cxnLst/>
              <a:rect l="l" t="t" r="r" b="b"/>
              <a:pathLst>
                <a:path w="120" h="1942" extrusionOk="0">
                  <a:moveTo>
                    <a:pt x="0" y="1"/>
                  </a:moveTo>
                  <a:lnTo>
                    <a:pt x="0" y="1942"/>
                  </a:lnTo>
                  <a:lnTo>
                    <a:pt x="119" y="1942"/>
                  </a:lnTo>
                  <a:lnTo>
                    <a:pt x="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916"/>
        <p:cNvGrpSpPr/>
        <p:nvPr/>
      </p:nvGrpSpPr>
      <p:grpSpPr>
        <a:xfrm>
          <a:off x="0" y="0"/>
          <a:ext cx="0" cy="0"/>
          <a:chOff x="0" y="0"/>
          <a:chExt cx="0" cy="0"/>
        </a:xfrm>
      </p:grpSpPr>
      <p:sp>
        <p:nvSpPr>
          <p:cNvPr id="1917" name="Google Shape;1917;p10"/>
          <p:cNvSpPr txBox="1">
            <a:spLocks noGrp="1"/>
          </p:cNvSpPr>
          <p:nvPr>
            <p:ph type="title"/>
          </p:nvPr>
        </p:nvSpPr>
        <p:spPr>
          <a:xfrm>
            <a:off x="713225" y="4170050"/>
            <a:ext cx="7717500" cy="436200"/>
          </a:xfrm>
          <a:prstGeom prst="rect">
            <a:avLst/>
          </a:prstGeom>
          <a:solidFill>
            <a:schemeClr val="dk1"/>
          </a:solidFill>
        </p:spPr>
        <p:txBody>
          <a:bodyPr spcFirstLastPara="1" wrap="square" lIns="91425" tIns="91425" rIns="91425" bIns="91425" anchor="t" anchorCtr="0">
            <a:noAutofit/>
          </a:bodyPr>
          <a:lstStyle>
            <a:lvl1pPr lvl="0" algn="ctr" rtl="0">
              <a:spcBef>
                <a:spcPts val="0"/>
              </a:spcBef>
              <a:spcAft>
                <a:spcPts val="0"/>
              </a:spcAft>
              <a:buSzPts val="3500"/>
              <a:buNone/>
              <a:defRPr sz="2500">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1918" name="Google Shape;1918;p10"/>
          <p:cNvGrpSpPr/>
          <p:nvPr/>
        </p:nvGrpSpPr>
        <p:grpSpPr>
          <a:xfrm>
            <a:off x="36983" y="169898"/>
            <a:ext cx="9030822" cy="4883897"/>
            <a:chOff x="113183" y="50256"/>
            <a:chExt cx="9030822" cy="4883897"/>
          </a:xfrm>
        </p:grpSpPr>
        <p:grpSp>
          <p:nvGrpSpPr>
            <p:cNvPr id="1919" name="Google Shape;1919;p10"/>
            <p:cNvGrpSpPr/>
            <p:nvPr/>
          </p:nvGrpSpPr>
          <p:grpSpPr>
            <a:xfrm rot="10800000" flipH="1">
              <a:off x="1948259" y="365980"/>
              <a:ext cx="153675" cy="151096"/>
              <a:chOff x="5498309" y="2024680"/>
              <a:chExt cx="687583" cy="676047"/>
            </a:xfrm>
          </p:grpSpPr>
          <p:sp>
            <p:nvSpPr>
              <p:cNvPr id="1920" name="Google Shape;1920;p1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10"/>
            <p:cNvGrpSpPr/>
            <p:nvPr/>
          </p:nvGrpSpPr>
          <p:grpSpPr>
            <a:xfrm rot="8668460" flipH="1">
              <a:off x="6023435" y="95750"/>
              <a:ext cx="228615" cy="224725"/>
              <a:chOff x="5498309" y="2024680"/>
              <a:chExt cx="687583" cy="676047"/>
            </a:xfrm>
          </p:grpSpPr>
          <p:sp>
            <p:nvSpPr>
              <p:cNvPr id="1949" name="Google Shape;1949;p1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7" name="Google Shape;1977;p10"/>
            <p:cNvGrpSpPr/>
            <p:nvPr/>
          </p:nvGrpSpPr>
          <p:grpSpPr>
            <a:xfrm rot="-7093444" flipH="1">
              <a:off x="8907973" y="3002741"/>
              <a:ext cx="201802" cy="198416"/>
              <a:chOff x="5498309" y="2024680"/>
              <a:chExt cx="687583" cy="676047"/>
            </a:xfrm>
          </p:grpSpPr>
          <p:sp>
            <p:nvSpPr>
              <p:cNvPr id="1978" name="Google Shape;1978;p1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10"/>
            <p:cNvGrpSpPr/>
            <p:nvPr/>
          </p:nvGrpSpPr>
          <p:grpSpPr>
            <a:xfrm rot="9227423" flipH="1">
              <a:off x="8597412" y="894897"/>
              <a:ext cx="153659" cy="151081"/>
              <a:chOff x="5498309" y="2024680"/>
              <a:chExt cx="687583" cy="676047"/>
            </a:xfrm>
          </p:grpSpPr>
          <p:sp>
            <p:nvSpPr>
              <p:cNvPr id="2007" name="Google Shape;2007;p1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 name="Google Shape;2035;p10"/>
            <p:cNvGrpSpPr/>
            <p:nvPr/>
          </p:nvGrpSpPr>
          <p:grpSpPr>
            <a:xfrm rot="10800000" flipH="1">
              <a:off x="113183" y="132606"/>
              <a:ext cx="153606" cy="151029"/>
              <a:chOff x="5498309" y="2024680"/>
              <a:chExt cx="687583" cy="676047"/>
            </a:xfrm>
          </p:grpSpPr>
          <p:sp>
            <p:nvSpPr>
              <p:cNvPr id="2036" name="Google Shape;2036;p1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10"/>
            <p:cNvGrpSpPr/>
            <p:nvPr/>
          </p:nvGrpSpPr>
          <p:grpSpPr>
            <a:xfrm rot="6750908" flipH="1">
              <a:off x="633955" y="2197644"/>
              <a:ext cx="228579" cy="224718"/>
              <a:chOff x="5498309" y="2024680"/>
              <a:chExt cx="687583" cy="676047"/>
            </a:xfrm>
          </p:grpSpPr>
          <p:sp>
            <p:nvSpPr>
              <p:cNvPr id="2065" name="Google Shape;2065;p1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2093;p10"/>
            <p:cNvGrpSpPr/>
            <p:nvPr/>
          </p:nvGrpSpPr>
          <p:grpSpPr>
            <a:xfrm rot="6750908" flipH="1">
              <a:off x="3910555" y="4673219"/>
              <a:ext cx="228579" cy="224718"/>
              <a:chOff x="5498309" y="2024680"/>
              <a:chExt cx="687583" cy="676047"/>
            </a:xfrm>
          </p:grpSpPr>
          <p:sp>
            <p:nvSpPr>
              <p:cNvPr id="2094" name="Google Shape;2094;p1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22" name="Google Shape;2122;p10"/>
          <p:cNvSpPr/>
          <p:nvPr/>
        </p:nvSpPr>
        <p:spPr>
          <a:xfrm flipH="1">
            <a:off x="228600"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0"/>
          <p:cNvSpPr/>
          <p:nvPr/>
        </p:nvSpPr>
        <p:spPr>
          <a:xfrm>
            <a:off x="7256525" y="152400"/>
            <a:ext cx="1658875" cy="1636075"/>
          </a:xfrm>
          <a:custGeom>
            <a:avLst/>
            <a:gdLst/>
            <a:ahLst/>
            <a:cxnLst/>
            <a:rect l="l" t="t" r="r" b="b"/>
            <a:pathLst>
              <a:path w="66355" h="65443" extrusionOk="0">
                <a:moveTo>
                  <a:pt x="35047" y="2068"/>
                </a:moveTo>
                <a:lnTo>
                  <a:pt x="35047" y="4591"/>
                </a:lnTo>
                <a:lnTo>
                  <a:pt x="32585" y="4591"/>
                </a:lnTo>
                <a:lnTo>
                  <a:pt x="32585" y="2068"/>
                </a:lnTo>
                <a:close/>
                <a:moveTo>
                  <a:pt x="60519" y="5776"/>
                </a:moveTo>
                <a:lnTo>
                  <a:pt x="60519" y="9393"/>
                </a:lnTo>
                <a:lnTo>
                  <a:pt x="56932" y="9393"/>
                </a:lnTo>
                <a:lnTo>
                  <a:pt x="56932" y="5776"/>
                </a:lnTo>
                <a:close/>
                <a:moveTo>
                  <a:pt x="65199" y="1156"/>
                </a:moveTo>
                <a:lnTo>
                  <a:pt x="65199" y="9393"/>
                </a:lnTo>
                <a:lnTo>
                  <a:pt x="61522" y="9393"/>
                </a:lnTo>
                <a:lnTo>
                  <a:pt x="61522" y="4803"/>
                </a:lnTo>
                <a:lnTo>
                  <a:pt x="56932" y="4803"/>
                </a:lnTo>
                <a:lnTo>
                  <a:pt x="56932" y="1156"/>
                </a:lnTo>
                <a:close/>
                <a:moveTo>
                  <a:pt x="50245" y="5776"/>
                </a:moveTo>
                <a:lnTo>
                  <a:pt x="50245" y="9636"/>
                </a:lnTo>
                <a:lnTo>
                  <a:pt x="46415" y="9636"/>
                </a:lnTo>
                <a:lnTo>
                  <a:pt x="46415" y="5776"/>
                </a:lnTo>
                <a:close/>
                <a:moveTo>
                  <a:pt x="55686" y="5776"/>
                </a:moveTo>
                <a:lnTo>
                  <a:pt x="55686" y="9636"/>
                </a:lnTo>
                <a:lnTo>
                  <a:pt x="51400" y="9636"/>
                </a:lnTo>
                <a:lnTo>
                  <a:pt x="51400" y="5776"/>
                </a:lnTo>
                <a:close/>
                <a:moveTo>
                  <a:pt x="55686" y="10609"/>
                </a:moveTo>
                <a:lnTo>
                  <a:pt x="55686" y="14013"/>
                </a:lnTo>
                <a:lnTo>
                  <a:pt x="51400" y="14013"/>
                </a:lnTo>
                <a:lnTo>
                  <a:pt x="51400" y="10609"/>
                </a:lnTo>
                <a:close/>
                <a:moveTo>
                  <a:pt x="60549" y="10609"/>
                </a:moveTo>
                <a:lnTo>
                  <a:pt x="60549" y="14013"/>
                </a:lnTo>
                <a:lnTo>
                  <a:pt x="56658" y="14013"/>
                </a:lnTo>
                <a:lnTo>
                  <a:pt x="56658" y="10609"/>
                </a:lnTo>
                <a:close/>
                <a:moveTo>
                  <a:pt x="60549" y="15168"/>
                </a:moveTo>
                <a:lnTo>
                  <a:pt x="60549" y="19576"/>
                </a:lnTo>
                <a:lnTo>
                  <a:pt x="56658" y="19576"/>
                </a:lnTo>
                <a:lnTo>
                  <a:pt x="56658" y="15168"/>
                </a:lnTo>
                <a:close/>
                <a:moveTo>
                  <a:pt x="64318" y="30397"/>
                </a:moveTo>
                <a:lnTo>
                  <a:pt x="64318" y="32859"/>
                </a:lnTo>
                <a:lnTo>
                  <a:pt x="61795" y="32859"/>
                </a:lnTo>
                <a:lnTo>
                  <a:pt x="61795" y="30397"/>
                </a:lnTo>
                <a:close/>
                <a:moveTo>
                  <a:pt x="55777" y="1"/>
                </a:moveTo>
                <a:lnTo>
                  <a:pt x="55777" y="4803"/>
                </a:lnTo>
                <a:lnTo>
                  <a:pt x="51400" y="4803"/>
                </a:lnTo>
                <a:lnTo>
                  <a:pt x="51400" y="123"/>
                </a:lnTo>
                <a:lnTo>
                  <a:pt x="39090" y="123"/>
                </a:lnTo>
                <a:lnTo>
                  <a:pt x="39090" y="7630"/>
                </a:lnTo>
                <a:lnTo>
                  <a:pt x="32585" y="7630"/>
                </a:lnTo>
                <a:lnTo>
                  <a:pt x="32585" y="5746"/>
                </a:lnTo>
                <a:lnTo>
                  <a:pt x="36202" y="5746"/>
                </a:lnTo>
                <a:lnTo>
                  <a:pt x="36202" y="913"/>
                </a:lnTo>
                <a:lnTo>
                  <a:pt x="31430" y="913"/>
                </a:lnTo>
                <a:lnTo>
                  <a:pt x="31430" y="4591"/>
                </a:lnTo>
                <a:lnTo>
                  <a:pt x="28086" y="4591"/>
                </a:lnTo>
                <a:lnTo>
                  <a:pt x="28086" y="1065"/>
                </a:lnTo>
                <a:lnTo>
                  <a:pt x="1" y="1065"/>
                </a:lnTo>
                <a:lnTo>
                  <a:pt x="1" y="2220"/>
                </a:lnTo>
                <a:lnTo>
                  <a:pt x="26931" y="2220"/>
                </a:lnTo>
                <a:lnTo>
                  <a:pt x="26931" y="5776"/>
                </a:lnTo>
                <a:lnTo>
                  <a:pt x="31430" y="5776"/>
                </a:lnTo>
                <a:lnTo>
                  <a:pt x="31430" y="8785"/>
                </a:lnTo>
                <a:lnTo>
                  <a:pt x="40245" y="8785"/>
                </a:lnTo>
                <a:lnTo>
                  <a:pt x="40245" y="1278"/>
                </a:lnTo>
                <a:lnTo>
                  <a:pt x="50245" y="1278"/>
                </a:lnTo>
                <a:lnTo>
                  <a:pt x="50245" y="4803"/>
                </a:lnTo>
                <a:lnTo>
                  <a:pt x="45442" y="4803"/>
                </a:lnTo>
                <a:lnTo>
                  <a:pt x="45442" y="10609"/>
                </a:lnTo>
                <a:lnTo>
                  <a:pt x="50245" y="10609"/>
                </a:lnTo>
                <a:lnTo>
                  <a:pt x="50245" y="15199"/>
                </a:lnTo>
                <a:lnTo>
                  <a:pt x="55686" y="15199"/>
                </a:lnTo>
                <a:lnTo>
                  <a:pt x="55686" y="20548"/>
                </a:lnTo>
                <a:lnTo>
                  <a:pt x="61522" y="20548"/>
                </a:lnTo>
                <a:lnTo>
                  <a:pt x="61522" y="15168"/>
                </a:lnTo>
                <a:lnTo>
                  <a:pt x="65108" y="15168"/>
                </a:lnTo>
                <a:lnTo>
                  <a:pt x="65108" y="25168"/>
                </a:lnTo>
                <a:lnTo>
                  <a:pt x="57570" y="25168"/>
                </a:lnTo>
                <a:lnTo>
                  <a:pt x="57570" y="34014"/>
                </a:lnTo>
                <a:lnTo>
                  <a:pt x="60610" y="34014"/>
                </a:lnTo>
                <a:lnTo>
                  <a:pt x="60610" y="38512"/>
                </a:lnTo>
                <a:lnTo>
                  <a:pt x="64166" y="38512"/>
                </a:lnTo>
                <a:lnTo>
                  <a:pt x="64166" y="65443"/>
                </a:lnTo>
                <a:lnTo>
                  <a:pt x="65351" y="65443"/>
                </a:lnTo>
                <a:lnTo>
                  <a:pt x="65351" y="37327"/>
                </a:lnTo>
                <a:lnTo>
                  <a:pt x="61795" y="37327"/>
                </a:lnTo>
                <a:lnTo>
                  <a:pt x="61795" y="34014"/>
                </a:lnTo>
                <a:lnTo>
                  <a:pt x="65473" y="34014"/>
                </a:lnTo>
                <a:lnTo>
                  <a:pt x="65473" y="29241"/>
                </a:lnTo>
                <a:lnTo>
                  <a:pt x="60640" y="29241"/>
                </a:lnTo>
                <a:lnTo>
                  <a:pt x="60640" y="32859"/>
                </a:lnTo>
                <a:lnTo>
                  <a:pt x="58756" y="32859"/>
                </a:lnTo>
                <a:lnTo>
                  <a:pt x="58756" y="26324"/>
                </a:lnTo>
                <a:lnTo>
                  <a:pt x="66263" y="26324"/>
                </a:lnTo>
                <a:lnTo>
                  <a:pt x="66263" y="14013"/>
                </a:lnTo>
                <a:lnTo>
                  <a:pt x="61522" y="14013"/>
                </a:lnTo>
                <a:lnTo>
                  <a:pt x="61522" y="10579"/>
                </a:lnTo>
                <a:lnTo>
                  <a:pt x="66355" y="10579"/>
                </a:lnTo>
                <a:lnTo>
                  <a:pt x="663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RocknRoll One"/>
              <a:buNone/>
              <a:defRPr sz="3500">
                <a:solidFill>
                  <a:schemeClr val="lt1"/>
                </a:solidFill>
                <a:latin typeface="RocknRoll One"/>
                <a:ea typeface="RocknRoll One"/>
                <a:cs typeface="RocknRoll One"/>
                <a:sym typeface="RocknRoll One"/>
              </a:defRPr>
            </a:lvl1pPr>
            <a:lvl2pPr lvl="1" rtl="0">
              <a:spcBef>
                <a:spcPts val="0"/>
              </a:spcBef>
              <a:spcAft>
                <a:spcPts val="0"/>
              </a:spcAft>
              <a:buClr>
                <a:schemeClr val="lt1"/>
              </a:buClr>
              <a:buSzPts val="3500"/>
              <a:buFont typeface="RocknRoll One"/>
              <a:buNone/>
              <a:defRPr sz="3500">
                <a:solidFill>
                  <a:schemeClr val="lt1"/>
                </a:solidFill>
                <a:latin typeface="RocknRoll One"/>
                <a:ea typeface="RocknRoll One"/>
                <a:cs typeface="RocknRoll One"/>
                <a:sym typeface="RocknRoll One"/>
              </a:defRPr>
            </a:lvl2pPr>
            <a:lvl3pPr lvl="2" rtl="0">
              <a:spcBef>
                <a:spcPts val="0"/>
              </a:spcBef>
              <a:spcAft>
                <a:spcPts val="0"/>
              </a:spcAft>
              <a:buClr>
                <a:schemeClr val="lt1"/>
              </a:buClr>
              <a:buSzPts val="3500"/>
              <a:buFont typeface="RocknRoll One"/>
              <a:buNone/>
              <a:defRPr sz="3500">
                <a:solidFill>
                  <a:schemeClr val="lt1"/>
                </a:solidFill>
                <a:latin typeface="RocknRoll One"/>
                <a:ea typeface="RocknRoll One"/>
                <a:cs typeface="RocknRoll One"/>
                <a:sym typeface="RocknRoll One"/>
              </a:defRPr>
            </a:lvl3pPr>
            <a:lvl4pPr lvl="3" rtl="0">
              <a:spcBef>
                <a:spcPts val="0"/>
              </a:spcBef>
              <a:spcAft>
                <a:spcPts val="0"/>
              </a:spcAft>
              <a:buClr>
                <a:schemeClr val="lt1"/>
              </a:buClr>
              <a:buSzPts val="3500"/>
              <a:buFont typeface="RocknRoll One"/>
              <a:buNone/>
              <a:defRPr sz="3500">
                <a:solidFill>
                  <a:schemeClr val="lt1"/>
                </a:solidFill>
                <a:latin typeface="RocknRoll One"/>
                <a:ea typeface="RocknRoll One"/>
                <a:cs typeface="RocknRoll One"/>
                <a:sym typeface="RocknRoll One"/>
              </a:defRPr>
            </a:lvl4pPr>
            <a:lvl5pPr lvl="4" rtl="0">
              <a:spcBef>
                <a:spcPts val="0"/>
              </a:spcBef>
              <a:spcAft>
                <a:spcPts val="0"/>
              </a:spcAft>
              <a:buClr>
                <a:schemeClr val="lt1"/>
              </a:buClr>
              <a:buSzPts val="3500"/>
              <a:buFont typeface="RocknRoll One"/>
              <a:buNone/>
              <a:defRPr sz="3500">
                <a:solidFill>
                  <a:schemeClr val="lt1"/>
                </a:solidFill>
                <a:latin typeface="RocknRoll One"/>
                <a:ea typeface="RocknRoll One"/>
                <a:cs typeface="RocknRoll One"/>
                <a:sym typeface="RocknRoll One"/>
              </a:defRPr>
            </a:lvl5pPr>
            <a:lvl6pPr lvl="5" rtl="0">
              <a:spcBef>
                <a:spcPts val="0"/>
              </a:spcBef>
              <a:spcAft>
                <a:spcPts val="0"/>
              </a:spcAft>
              <a:buClr>
                <a:schemeClr val="lt1"/>
              </a:buClr>
              <a:buSzPts val="3500"/>
              <a:buFont typeface="RocknRoll One"/>
              <a:buNone/>
              <a:defRPr sz="3500">
                <a:solidFill>
                  <a:schemeClr val="lt1"/>
                </a:solidFill>
                <a:latin typeface="RocknRoll One"/>
                <a:ea typeface="RocknRoll One"/>
                <a:cs typeface="RocknRoll One"/>
                <a:sym typeface="RocknRoll One"/>
              </a:defRPr>
            </a:lvl6pPr>
            <a:lvl7pPr lvl="6" rtl="0">
              <a:spcBef>
                <a:spcPts val="0"/>
              </a:spcBef>
              <a:spcAft>
                <a:spcPts val="0"/>
              </a:spcAft>
              <a:buClr>
                <a:schemeClr val="lt1"/>
              </a:buClr>
              <a:buSzPts val="3500"/>
              <a:buFont typeface="RocknRoll One"/>
              <a:buNone/>
              <a:defRPr sz="3500">
                <a:solidFill>
                  <a:schemeClr val="lt1"/>
                </a:solidFill>
                <a:latin typeface="RocknRoll One"/>
                <a:ea typeface="RocknRoll One"/>
                <a:cs typeface="RocknRoll One"/>
                <a:sym typeface="RocknRoll One"/>
              </a:defRPr>
            </a:lvl7pPr>
            <a:lvl8pPr lvl="7" rtl="0">
              <a:spcBef>
                <a:spcPts val="0"/>
              </a:spcBef>
              <a:spcAft>
                <a:spcPts val="0"/>
              </a:spcAft>
              <a:buClr>
                <a:schemeClr val="lt1"/>
              </a:buClr>
              <a:buSzPts val="3500"/>
              <a:buFont typeface="RocknRoll One"/>
              <a:buNone/>
              <a:defRPr sz="3500">
                <a:solidFill>
                  <a:schemeClr val="lt1"/>
                </a:solidFill>
                <a:latin typeface="RocknRoll One"/>
                <a:ea typeface="RocknRoll One"/>
                <a:cs typeface="RocknRoll One"/>
                <a:sym typeface="RocknRoll One"/>
              </a:defRPr>
            </a:lvl8pPr>
            <a:lvl9pPr lvl="8" rtl="0">
              <a:spcBef>
                <a:spcPts val="0"/>
              </a:spcBef>
              <a:spcAft>
                <a:spcPts val="0"/>
              </a:spcAft>
              <a:buClr>
                <a:schemeClr val="lt1"/>
              </a:buClr>
              <a:buSzPts val="3500"/>
              <a:buFont typeface="RocknRoll One"/>
              <a:buNone/>
              <a:defRPr sz="3500">
                <a:solidFill>
                  <a:schemeClr val="lt1"/>
                </a:solidFill>
                <a:latin typeface="RocknRoll One"/>
                <a:ea typeface="RocknRoll One"/>
                <a:cs typeface="RocknRoll One"/>
                <a:sym typeface="RocknRoll O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Albert Sans Medium"/>
              <a:buChar char="●"/>
              <a:defRPr>
                <a:solidFill>
                  <a:schemeClr val="lt1"/>
                </a:solidFill>
                <a:latin typeface="Albert Sans Medium"/>
                <a:ea typeface="Albert Sans Medium"/>
                <a:cs typeface="Albert Sans Medium"/>
                <a:sym typeface="Albert Sans Medium"/>
              </a:defRPr>
            </a:lvl1pPr>
            <a:lvl2pPr marL="914400" lvl="1" indent="-317500">
              <a:lnSpc>
                <a:spcPct val="100000"/>
              </a:lnSpc>
              <a:spcBef>
                <a:spcPts val="1600"/>
              </a:spcBef>
              <a:spcAft>
                <a:spcPts val="0"/>
              </a:spcAft>
              <a:buClr>
                <a:schemeClr val="lt1"/>
              </a:buClr>
              <a:buSzPts val="1400"/>
              <a:buFont typeface="Albert Sans Medium"/>
              <a:buChar char="○"/>
              <a:defRPr>
                <a:solidFill>
                  <a:schemeClr val="lt1"/>
                </a:solidFill>
                <a:latin typeface="Albert Sans Medium"/>
                <a:ea typeface="Albert Sans Medium"/>
                <a:cs typeface="Albert Sans Medium"/>
                <a:sym typeface="Albert Sans Medium"/>
              </a:defRPr>
            </a:lvl2pPr>
            <a:lvl3pPr marL="1371600" lvl="2" indent="-317500">
              <a:lnSpc>
                <a:spcPct val="100000"/>
              </a:lnSpc>
              <a:spcBef>
                <a:spcPts val="1600"/>
              </a:spcBef>
              <a:spcAft>
                <a:spcPts val="0"/>
              </a:spcAft>
              <a:buClr>
                <a:schemeClr val="lt1"/>
              </a:buClr>
              <a:buSzPts val="1400"/>
              <a:buFont typeface="Albert Sans Medium"/>
              <a:buChar char="■"/>
              <a:defRPr>
                <a:solidFill>
                  <a:schemeClr val="lt1"/>
                </a:solidFill>
                <a:latin typeface="Albert Sans Medium"/>
                <a:ea typeface="Albert Sans Medium"/>
                <a:cs typeface="Albert Sans Medium"/>
                <a:sym typeface="Albert Sans Medium"/>
              </a:defRPr>
            </a:lvl3pPr>
            <a:lvl4pPr marL="1828800" lvl="3" indent="-317500">
              <a:lnSpc>
                <a:spcPct val="100000"/>
              </a:lnSpc>
              <a:spcBef>
                <a:spcPts val="1600"/>
              </a:spcBef>
              <a:spcAft>
                <a:spcPts val="0"/>
              </a:spcAft>
              <a:buClr>
                <a:schemeClr val="lt1"/>
              </a:buClr>
              <a:buSzPts val="1400"/>
              <a:buFont typeface="Albert Sans Medium"/>
              <a:buChar char="●"/>
              <a:defRPr>
                <a:solidFill>
                  <a:schemeClr val="lt1"/>
                </a:solidFill>
                <a:latin typeface="Albert Sans Medium"/>
                <a:ea typeface="Albert Sans Medium"/>
                <a:cs typeface="Albert Sans Medium"/>
                <a:sym typeface="Albert Sans Medium"/>
              </a:defRPr>
            </a:lvl4pPr>
            <a:lvl5pPr marL="2286000" lvl="4" indent="-317500">
              <a:lnSpc>
                <a:spcPct val="100000"/>
              </a:lnSpc>
              <a:spcBef>
                <a:spcPts val="1600"/>
              </a:spcBef>
              <a:spcAft>
                <a:spcPts val="0"/>
              </a:spcAft>
              <a:buClr>
                <a:schemeClr val="lt1"/>
              </a:buClr>
              <a:buSzPts val="1400"/>
              <a:buFont typeface="Albert Sans Medium"/>
              <a:buChar char="○"/>
              <a:defRPr>
                <a:solidFill>
                  <a:schemeClr val="lt1"/>
                </a:solidFill>
                <a:latin typeface="Albert Sans Medium"/>
                <a:ea typeface="Albert Sans Medium"/>
                <a:cs typeface="Albert Sans Medium"/>
                <a:sym typeface="Albert Sans Medium"/>
              </a:defRPr>
            </a:lvl5pPr>
            <a:lvl6pPr marL="2743200" lvl="5" indent="-317500">
              <a:lnSpc>
                <a:spcPct val="100000"/>
              </a:lnSpc>
              <a:spcBef>
                <a:spcPts val="1600"/>
              </a:spcBef>
              <a:spcAft>
                <a:spcPts val="0"/>
              </a:spcAft>
              <a:buClr>
                <a:schemeClr val="lt1"/>
              </a:buClr>
              <a:buSzPts val="1400"/>
              <a:buFont typeface="Albert Sans Medium"/>
              <a:buChar char="■"/>
              <a:defRPr>
                <a:solidFill>
                  <a:schemeClr val="lt1"/>
                </a:solidFill>
                <a:latin typeface="Albert Sans Medium"/>
                <a:ea typeface="Albert Sans Medium"/>
                <a:cs typeface="Albert Sans Medium"/>
                <a:sym typeface="Albert Sans Medium"/>
              </a:defRPr>
            </a:lvl6pPr>
            <a:lvl7pPr marL="3200400" lvl="6" indent="-317500">
              <a:lnSpc>
                <a:spcPct val="100000"/>
              </a:lnSpc>
              <a:spcBef>
                <a:spcPts val="1600"/>
              </a:spcBef>
              <a:spcAft>
                <a:spcPts val="0"/>
              </a:spcAft>
              <a:buClr>
                <a:schemeClr val="lt1"/>
              </a:buClr>
              <a:buSzPts val="1400"/>
              <a:buFont typeface="Albert Sans Medium"/>
              <a:buChar char="●"/>
              <a:defRPr>
                <a:solidFill>
                  <a:schemeClr val="lt1"/>
                </a:solidFill>
                <a:latin typeface="Albert Sans Medium"/>
                <a:ea typeface="Albert Sans Medium"/>
                <a:cs typeface="Albert Sans Medium"/>
                <a:sym typeface="Albert Sans Medium"/>
              </a:defRPr>
            </a:lvl7pPr>
            <a:lvl8pPr marL="3657600" lvl="7" indent="-317500">
              <a:lnSpc>
                <a:spcPct val="100000"/>
              </a:lnSpc>
              <a:spcBef>
                <a:spcPts val="1600"/>
              </a:spcBef>
              <a:spcAft>
                <a:spcPts val="0"/>
              </a:spcAft>
              <a:buClr>
                <a:schemeClr val="lt1"/>
              </a:buClr>
              <a:buSzPts val="1400"/>
              <a:buFont typeface="Albert Sans Medium"/>
              <a:buChar char="○"/>
              <a:defRPr>
                <a:solidFill>
                  <a:schemeClr val="lt1"/>
                </a:solidFill>
                <a:latin typeface="Albert Sans Medium"/>
                <a:ea typeface="Albert Sans Medium"/>
                <a:cs typeface="Albert Sans Medium"/>
                <a:sym typeface="Albert Sans Medium"/>
              </a:defRPr>
            </a:lvl8pPr>
            <a:lvl9pPr marL="4114800" lvl="8" indent="-317500">
              <a:lnSpc>
                <a:spcPct val="100000"/>
              </a:lnSpc>
              <a:spcBef>
                <a:spcPts val="1600"/>
              </a:spcBef>
              <a:spcAft>
                <a:spcPts val="1600"/>
              </a:spcAft>
              <a:buClr>
                <a:schemeClr val="lt1"/>
              </a:buClr>
              <a:buSzPts val="1400"/>
              <a:buFont typeface="Albert Sans Medium"/>
              <a:buChar char="■"/>
              <a:defRPr>
                <a:solidFill>
                  <a:schemeClr val="lt1"/>
                </a:solidFill>
                <a:latin typeface="Albert Sans Medium"/>
                <a:ea typeface="Albert Sans Medium"/>
                <a:cs typeface="Albert Sans Medium"/>
                <a:sym typeface="Albert Sans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769"/>
        <p:cNvGrpSpPr/>
        <p:nvPr/>
      </p:nvGrpSpPr>
      <p:grpSpPr>
        <a:xfrm>
          <a:off x="0" y="0"/>
          <a:ext cx="0" cy="0"/>
          <a:chOff x="0" y="0"/>
          <a:chExt cx="0" cy="0"/>
        </a:xfrm>
      </p:grpSpPr>
      <p:sp>
        <p:nvSpPr>
          <p:cNvPr id="6770" name="Google Shape;6770;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6771" name="Google Shape;6771;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5.xml"/><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hyperlink" Target="https://docs.google.com/spreadsheets/d/1_EyILCiEOyWkoO3ewVDUV3TfhvhOMMzH_8MCDuYJ3ZE/copy#gid=0"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9.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chinese-new-year-celebration-traditions-horizontal-web-banner-with-lion-dance-red-lantern-token_13840695.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8" Type="http://schemas.openxmlformats.org/officeDocument/2006/relationships/hyperlink" Target="https://www.freepik.com/free-vector/flat-chinese-new-year-background_21675976.htm/?utm_source=slidesgo_template&amp;utm_medium=referral-link&amp;utm_campaign=sg_resources&amp;utm_content=freepik" TargetMode="External"/><Relationship Id="rId3" Type="http://schemas.openxmlformats.org/officeDocument/2006/relationships/hyperlink" Target="https://www.flaticon.com/packs/chinese-year-2/?utm_source=slidesgo_template&amp;utm_medium=referral-link&amp;utm_campaign=sg_resources&amp;utm_content=flaticon" TargetMode="External"/><Relationship Id="rId7" Type="http://schemas.openxmlformats.org/officeDocument/2006/relationships/hyperlink" Target="https://www.freepik.com/free-vector/flat-icons-set-with-chinese-new-year-symbols-buildings-people-isolated-white-background-vector-illustration_26762847.htm/?utm_source=slidesgo_template&amp;utm_medium=referral-link&amp;utm_campaign=sg_resources&amp;utm_content=freepik" TargetMode="External"/><Relationship Id="rId12" Type="http://schemas.openxmlformats.org/officeDocument/2006/relationships/hyperlink" Target="https://www.freepik.com/free-photo/man-pointing-shopping-bag-chinese-new-year_6073557.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hyperlink" Target="https://www.freepik.com/free-vector/chinese-new-year-illustration_5972392.htm/?utm_source=slidesgo_template&amp;utm_medium=referral-link&amp;utm_campaign=sg_resources&amp;utm_content=freepik" TargetMode="External"/><Relationship Id="rId11" Type="http://schemas.openxmlformats.org/officeDocument/2006/relationships/hyperlink" Target="https://www.freepik.com/free-photo/model-posing-with-curtain-new-chinese-year_6073590.htm/?utm_source=slidesgo_template&amp;utm_medium=referral-link&amp;utm_campaign=sg_resources&amp;utm_content=freepik" TargetMode="External"/><Relationship Id="rId5" Type="http://schemas.openxmlformats.org/officeDocument/2006/relationships/hyperlink" Target="https://www.freepik.com/free-vector/chinese-new-year-celebration-traditions-horizontal-web-banner-with-lion-dance-red-lantern-token_13840695.htm/?utm_source=slidesgo_template&amp;utm_medium=referral-link&amp;utm_campaign=sg_resources&amp;utm_content=freepik" TargetMode="External"/><Relationship Id="rId10" Type="http://schemas.openxmlformats.org/officeDocument/2006/relationships/hyperlink" Target="https://www.freepik.com/free-photo/chinese-new-year-concept-with-hand-made-dragon_3856990.htm/?utm_source=slidesgo_template&amp;utm_medium=referral-link&amp;utm_campaign=sg_resources&amp;utm_content=freepik" TargetMode="External"/><Relationship Id="rId4" Type="http://schemas.openxmlformats.org/officeDocument/2006/relationships/hyperlink" Target="https://www.flaticon.com/packs/chinese-new-year-9/?utm_source=slidesgo_template&amp;utm_medium=referral-link&amp;utm_campaign=sg_resources&amp;utm_content=flaticon" TargetMode="External"/><Relationship Id="rId9" Type="http://schemas.openxmlformats.org/officeDocument/2006/relationships/hyperlink" Target="https://www.freepik.com/free-photo/chinese-new-year-concept-isometric-style_11238537.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8" Type="http://schemas.openxmlformats.org/officeDocument/2006/relationships/slide" Target="slide43.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1.xml"/><Relationship Id="rId7" Type="http://schemas.openxmlformats.org/officeDocument/2006/relationships/slide" Target="slide49.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38.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33.xml"/><Relationship Id="rId11" Type="http://schemas.openxmlformats.org/officeDocument/2006/relationships/hyperlink" Target="http://bit.ly/30B07Gq" TargetMode="External"/><Relationship Id="rId5" Type="http://schemas.openxmlformats.org/officeDocument/2006/relationships/slide" Target="slide36.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7.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3.xm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Fira+Sans+Extra+Condensed" TargetMode="External"/><Relationship Id="rId2" Type="http://schemas.openxmlformats.org/officeDocument/2006/relationships/notesSlide" Target="../notesSlides/notesSlide41.xml"/><Relationship Id="rId1" Type="http://schemas.openxmlformats.org/officeDocument/2006/relationships/slideLayout" Target="../slideLayouts/slideLayout32.xml"/><Relationship Id="rId4" Type="http://schemas.openxmlformats.org/officeDocument/2006/relationships/hyperlink" Target="https://fonts.google.com/specimen/Roboto+Slab"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31.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78"/>
        <p:cNvGrpSpPr/>
        <p:nvPr/>
      </p:nvGrpSpPr>
      <p:grpSpPr>
        <a:xfrm>
          <a:off x="0" y="0"/>
          <a:ext cx="0" cy="0"/>
          <a:chOff x="0" y="0"/>
          <a:chExt cx="0" cy="0"/>
        </a:xfrm>
      </p:grpSpPr>
      <p:grpSp>
        <p:nvGrpSpPr>
          <p:cNvPr id="6984" name="Google Shape;6984;p36"/>
          <p:cNvGrpSpPr/>
          <p:nvPr/>
        </p:nvGrpSpPr>
        <p:grpSpPr>
          <a:xfrm>
            <a:off x="5994013" y="-32245"/>
            <a:ext cx="5606338" cy="4953552"/>
            <a:chOff x="5994013" y="-32245"/>
            <a:chExt cx="5606338" cy="4953552"/>
          </a:xfrm>
        </p:grpSpPr>
        <p:grpSp>
          <p:nvGrpSpPr>
            <p:cNvPr id="6985" name="Google Shape;6985;p36"/>
            <p:cNvGrpSpPr/>
            <p:nvPr/>
          </p:nvGrpSpPr>
          <p:grpSpPr>
            <a:xfrm>
              <a:off x="5994013" y="-32245"/>
              <a:ext cx="5606338" cy="4953552"/>
              <a:chOff x="5625552" y="2112333"/>
              <a:chExt cx="3366159" cy="2974213"/>
            </a:xfrm>
          </p:grpSpPr>
          <p:sp>
            <p:nvSpPr>
              <p:cNvPr id="6986" name="Google Shape;6986;p36"/>
              <p:cNvSpPr/>
              <p:nvPr/>
            </p:nvSpPr>
            <p:spPr>
              <a:xfrm>
                <a:off x="8887102" y="4470594"/>
                <a:ext cx="104609" cy="142503"/>
              </a:xfrm>
              <a:custGeom>
                <a:avLst/>
                <a:gdLst/>
                <a:ahLst/>
                <a:cxnLst/>
                <a:rect l="l" t="t" r="r" b="b"/>
                <a:pathLst>
                  <a:path w="2156" h="2937" extrusionOk="0">
                    <a:moveTo>
                      <a:pt x="628" y="1"/>
                    </a:moveTo>
                    <a:cubicBezTo>
                      <a:pt x="587" y="1"/>
                      <a:pt x="544" y="11"/>
                      <a:pt x="501" y="33"/>
                    </a:cubicBezTo>
                    <a:cubicBezTo>
                      <a:pt x="465" y="45"/>
                      <a:pt x="418" y="80"/>
                      <a:pt x="370" y="116"/>
                    </a:cubicBezTo>
                    <a:cubicBezTo>
                      <a:pt x="513" y="354"/>
                      <a:pt x="549" y="676"/>
                      <a:pt x="501" y="938"/>
                    </a:cubicBezTo>
                    <a:cubicBezTo>
                      <a:pt x="465" y="1128"/>
                      <a:pt x="406" y="1283"/>
                      <a:pt x="322" y="1366"/>
                    </a:cubicBezTo>
                    <a:cubicBezTo>
                      <a:pt x="275" y="1402"/>
                      <a:pt x="168" y="1485"/>
                      <a:pt x="1" y="1580"/>
                    </a:cubicBezTo>
                    <a:cubicBezTo>
                      <a:pt x="168" y="1914"/>
                      <a:pt x="739" y="2664"/>
                      <a:pt x="1358" y="2854"/>
                    </a:cubicBezTo>
                    <a:cubicBezTo>
                      <a:pt x="1552" y="2914"/>
                      <a:pt x="1699" y="2937"/>
                      <a:pt x="1810" y="2937"/>
                    </a:cubicBezTo>
                    <a:cubicBezTo>
                      <a:pt x="1855" y="2937"/>
                      <a:pt x="1895" y="2933"/>
                      <a:pt x="1930" y="2926"/>
                    </a:cubicBezTo>
                    <a:cubicBezTo>
                      <a:pt x="2120" y="2878"/>
                      <a:pt x="2156" y="2747"/>
                      <a:pt x="2120" y="2628"/>
                    </a:cubicBezTo>
                    <a:cubicBezTo>
                      <a:pt x="2073" y="2473"/>
                      <a:pt x="1561" y="1378"/>
                      <a:pt x="1251" y="759"/>
                    </a:cubicBezTo>
                    <a:cubicBezTo>
                      <a:pt x="1192" y="628"/>
                      <a:pt x="1132" y="521"/>
                      <a:pt x="1096" y="449"/>
                    </a:cubicBezTo>
                    <a:cubicBezTo>
                      <a:pt x="944" y="164"/>
                      <a:pt x="792" y="1"/>
                      <a:pt x="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6"/>
              <p:cNvSpPr/>
              <p:nvPr/>
            </p:nvSpPr>
            <p:spPr>
              <a:xfrm>
                <a:off x="8911361" y="4470594"/>
                <a:ext cx="80349" cy="141970"/>
              </a:xfrm>
              <a:custGeom>
                <a:avLst/>
                <a:gdLst/>
                <a:ahLst/>
                <a:cxnLst/>
                <a:rect l="l" t="t" r="r" b="b"/>
                <a:pathLst>
                  <a:path w="1656" h="2926" extrusionOk="0">
                    <a:moveTo>
                      <a:pt x="128" y="1"/>
                    </a:moveTo>
                    <a:cubicBezTo>
                      <a:pt x="87" y="1"/>
                      <a:pt x="44" y="11"/>
                      <a:pt x="1" y="33"/>
                    </a:cubicBezTo>
                    <a:cubicBezTo>
                      <a:pt x="275" y="497"/>
                      <a:pt x="1156" y="2069"/>
                      <a:pt x="1430" y="2926"/>
                    </a:cubicBezTo>
                    <a:cubicBezTo>
                      <a:pt x="1620" y="2878"/>
                      <a:pt x="1656" y="2747"/>
                      <a:pt x="1620" y="2628"/>
                    </a:cubicBezTo>
                    <a:cubicBezTo>
                      <a:pt x="1561" y="2438"/>
                      <a:pt x="811" y="890"/>
                      <a:pt x="596" y="449"/>
                    </a:cubicBezTo>
                    <a:cubicBezTo>
                      <a:pt x="444" y="164"/>
                      <a:pt x="292"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6"/>
              <p:cNvSpPr/>
              <p:nvPr/>
            </p:nvSpPr>
            <p:spPr>
              <a:xfrm>
                <a:off x="8905005" y="4470594"/>
                <a:ext cx="42843" cy="46094"/>
              </a:xfrm>
              <a:custGeom>
                <a:avLst/>
                <a:gdLst/>
                <a:ahLst/>
                <a:cxnLst/>
                <a:rect l="l" t="t" r="r" b="b"/>
                <a:pathLst>
                  <a:path w="883" h="950" extrusionOk="0">
                    <a:moveTo>
                      <a:pt x="259" y="1"/>
                    </a:moveTo>
                    <a:cubicBezTo>
                      <a:pt x="218" y="1"/>
                      <a:pt x="175" y="11"/>
                      <a:pt x="132" y="33"/>
                    </a:cubicBezTo>
                    <a:cubicBezTo>
                      <a:pt x="96" y="57"/>
                      <a:pt x="49" y="80"/>
                      <a:pt x="1" y="116"/>
                    </a:cubicBezTo>
                    <a:cubicBezTo>
                      <a:pt x="144" y="354"/>
                      <a:pt x="180" y="676"/>
                      <a:pt x="132" y="949"/>
                    </a:cubicBezTo>
                    <a:cubicBezTo>
                      <a:pt x="430" y="914"/>
                      <a:pt x="680" y="830"/>
                      <a:pt x="882" y="759"/>
                    </a:cubicBezTo>
                    <a:cubicBezTo>
                      <a:pt x="823" y="628"/>
                      <a:pt x="763" y="521"/>
                      <a:pt x="727" y="449"/>
                    </a:cubicBezTo>
                    <a:cubicBezTo>
                      <a:pt x="575" y="164"/>
                      <a:pt x="423" y="1"/>
                      <a:pt x="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36"/>
              <p:cNvSpPr/>
              <p:nvPr/>
            </p:nvSpPr>
            <p:spPr>
              <a:xfrm>
                <a:off x="8210069" y="4963982"/>
                <a:ext cx="148520" cy="90538"/>
              </a:xfrm>
              <a:custGeom>
                <a:avLst/>
                <a:gdLst/>
                <a:ahLst/>
                <a:cxnLst/>
                <a:rect l="l" t="t" r="r" b="b"/>
                <a:pathLst>
                  <a:path w="3061" h="1866" extrusionOk="0">
                    <a:moveTo>
                      <a:pt x="1808" y="0"/>
                    </a:moveTo>
                    <a:cubicBezTo>
                      <a:pt x="1501" y="0"/>
                      <a:pt x="1137" y="51"/>
                      <a:pt x="906" y="234"/>
                    </a:cubicBezTo>
                    <a:cubicBezTo>
                      <a:pt x="525" y="520"/>
                      <a:pt x="179" y="1317"/>
                      <a:pt x="48" y="1698"/>
                    </a:cubicBezTo>
                    <a:cubicBezTo>
                      <a:pt x="25" y="1770"/>
                      <a:pt x="13" y="1829"/>
                      <a:pt x="1" y="1865"/>
                    </a:cubicBezTo>
                    <a:cubicBezTo>
                      <a:pt x="1" y="1865"/>
                      <a:pt x="1215" y="1865"/>
                      <a:pt x="2144" y="1365"/>
                    </a:cubicBezTo>
                    <a:cubicBezTo>
                      <a:pt x="2263" y="1306"/>
                      <a:pt x="2358" y="1258"/>
                      <a:pt x="2442" y="1210"/>
                    </a:cubicBezTo>
                    <a:cubicBezTo>
                      <a:pt x="3061" y="841"/>
                      <a:pt x="3001" y="734"/>
                      <a:pt x="3001" y="734"/>
                    </a:cubicBezTo>
                    <a:cubicBezTo>
                      <a:pt x="3001" y="734"/>
                      <a:pt x="2977" y="651"/>
                      <a:pt x="2906" y="544"/>
                    </a:cubicBezTo>
                    <a:cubicBezTo>
                      <a:pt x="2811" y="377"/>
                      <a:pt x="2632" y="151"/>
                      <a:pt x="2394" y="67"/>
                    </a:cubicBezTo>
                    <a:cubicBezTo>
                      <a:pt x="2346" y="44"/>
                      <a:pt x="2203" y="20"/>
                      <a:pt x="2013" y="8"/>
                    </a:cubicBezTo>
                    <a:cubicBezTo>
                      <a:pt x="1949" y="3"/>
                      <a:pt x="1880" y="0"/>
                      <a:pt x="18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36"/>
              <p:cNvSpPr/>
              <p:nvPr/>
            </p:nvSpPr>
            <p:spPr>
              <a:xfrm>
                <a:off x="8210069" y="4990328"/>
                <a:ext cx="149102" cy="64192"/>
              </a:xfrm>
              <a:custGeom>
                <a:avLst/>
                <a:gdLst/>
                <a:ahLst/>
                <a:cxnLst/>
                <a:rect l="l" t="t" r="r" b="b"/>
                <a:pathLst>
                  <a:path w="3073" h="1323" extrusionOk="0">
                    <a:moveTo>
                      <a:pt x="2918" y="1"/>
                    </a:moveTo>
                    <a:cubicBezTo>
                      <a:pt x="2537" y="382"/>
                      <a:pt x="1501" y="1048"/>
                      <a:pt x="48" y="1155"/>
                    </a:cubicBezTo>
                    <a:cubicBezTo>
                      <a:pt x="25" y="1227"/>
                      <a:pt x="13" y="1286"/>
                      <a:pt x="1" y="1322"/>
                    </a:cubicBezTo>
                    <a:cubicBezTo>
                      <a:pt x="1" y="1322"/>
                      <a:pt x="1215" y="1322"/>
                      <a:pt x="2144" y="822"/>
                    </a:cubicBezTo>
                    <a:cubicBezTo>
                      <a:pt x="3073" y="334"/>
                      <a:pt x="3013" y="191"/>
                      <a:pt x="3013" y="191"/>
                    </a:cubicBezTo>
                    <a:cubicBezTo>
                      <a:pt x="3013" y="191"/>
                      <a:pt x="2977" y="108"/>
                      <a:pt x="2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36"/>
              <p:cNvSpPr/>
              <p:nvPr/>
            </p:nvSpPr>
            <p:spPr>
              <a:xfrm>
                <a:off x="8307689" y="4964322"/>
                <a:ext cx="50897" cy="58418"/>
              </a:xfrm>
              <a:custGeom>
                <a:avLst/>
                <a:gdLst/>
                <a:ahLst/>
                <a:cxnLst/>
                <a:rect l="l" t="t" r="r" b="b"/>
                <a:pathLst>
                  <a:path w="1049" h="1204" extrusionOk="0">
                    <a:moveTo>
                      <a:pt x="1" y="1"/>
                    </a:moveTo>
                    <a:lnTo>
                      <a:pt x="1" y="1"/>
                    </a:lnTo>
                    <a:cubicBezTo>
                      <a:pt x="168" y="251"/>
                      <a:pt x="382" y="632"/>
                      <a:pt x="430" y="1203"/>
                    </a:cubicBezTo>
                    <a:cubicBezTo>
                      <a:pt x="1049" y="834"/>
                      <a:pt x="1001" y="727"/>
                      <a:pt x="1001" y="727"/>
                    </a:cubicBezTo>
                    <a:cubicBezTo>
                      <a:pt x="1001" y="727"/>
                      <a:pt x="965" y="644"/>
                      <a:pt x="906" y="537"/>
                    </a:cubicBezTo>
                    <a:cubicBezTo>
                      <a:pt x="799" y="370"/>
                      <a:pt x="620" y="144"/>
                      <a:pt x="382" y="48"/>
                    </a:cubicBezTo>
                    <a:cubicBezTo>
                      <a:pt x="334" y="37"/>
                      <a:pt x="191"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36"/>
              <p:cNvSpPr/>
              <p:nvPr/>
            </p:nvSpPr>
            <p:spPr>
              <a:xfrm>
                <a:off x="6526173" y="2288360"/>
                <a:ext cx="191217" cy="219165"/>
              </a:xfrm>
              <a:custGeom>
                <a:avLst/>
                <a:gdLst/>
                <a:ahLst/>
                <a:cxnLst/>
                <a:rect l="l" t="t" r="r" b="b"/>
                <a:pathLst>
                  <a:path w="3941" h="4517" extrusionOk="0">
                    <a:moveTo>
                      <a:pt x="3140" y="1"/>
                    </a:moveTo>
                    <a:cubicBezTo>
                      <a:pt x="3040" y="1"/>
                      <a:pt x="2949" y="30"/>
                      <a:pt x="2881" y="87"/>
                    </a:cubicBezTo>
                    <a:cubicBezTo>
                      <a:pt x="2703" y="242"/>
                      <a:pt x="2631" y="397"/>
                      <a:pt x="2596" y="814"/>
                    </a:cubicBezTo>
                    <a:cubicBezTo>
                      <a:pt x="2572" y="1135"/>
                      <a:pt x="2536" y="1552"/>
                      <a:pt x="2381" y="2052"/>
                    </a:cubicBezTo>
                    <a:cubicBezTo>
                      <a:pt x="2048" y="3159"/>
                      <a:pt x="512" y="3862"/>
                      <a:pt x="0" y="3897"/>
                    </a:cubicBezTo>
                    <a:lnTo>
                      <a:pt x="131" y="4517"/>
                    </a:lnTo>
                    <a:cubicBezTo>
                      <a:pt x="131" y="4517"/>
                      <a:pt x="155" y="4505"/>
                      <a:pt x="202" y="4481"/>
                    </a:cubicBezTo>
                    <a:cubicBezTo>
                      <a:pt x="381" y="4386"/>
                      <a:pt x="905" y="4124"/>
                      <a:pt x="1834" y="3945"/>
                    </a:cubicBezTo>
                    <a:cubicBezTo>
                      <a:pt x="2834" y="3755"/>
                      <a:pt x="3679" y="2278"/>
                      <a:pt x="3917" y="1361"/>
                    </a:cubicBezTo>
                    <a:cubicBezTo>
                      <a:pt x="3917" y="1350"/>
                      <a:pt x="3917" y="1338"/>
                      <a:pt x="3917" y="1326"/>
                    </a:cubicBezTo>
                    <a:cubicBezTo>
                      <a:pt x="3941" y="1195"/>
                      <a:pt x="3905" y="1052"/>
                      <a:pt x="3905" y="957"/>
                    </a:cubicBezTo>
                    <a:cubicBezTo>
                      <a:pt x="3917" y="599"/>
                      <a:pt x="3774" y="349"/>
                      <a:pt x="3596" y="183"/>
                    </a:cubicBezTo>
                    <a:cubicBezTo>
                      <a:pt x="3454" y="62"/>
                      <a:pt x="3287" y="1"/>
                      <a:pt x="3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36"/>
              <p:cNvSpPr/>
              <p:nvPr/>
            </p:nvSpPr>
            <p:spPr>
              <a:xfrm>
                <a:off x="6652080" y="2283265"/>
                <a:ext cx="67637" cy="71179"/>
              </a:xfrm>
              <a:custGeom>
                <a:avLst/>
                <a:gdLst/>
                <a:ahLst/>
                <a:cxnLst/>
                <a:rect l="l" t="t" r="r" b="b"/>
                <a:pathLst>
                  <a:path w="1394" h="1467" extrusionOk="0">
                    <a:moveTo>
                      <a:pt x="442" y="0"/>
                    </a:moveTo>
                    <a:cubicBezTo>
                      <a:pt x="352" y="0"/>
                      <a:pt x="273" y="24"/>
                      <a:pt x="215" y="73"/>
                    </a:cubicBezTo>
                    <a:cubicBezTo>
                      <a:pt x="36" y="216"/>
                      <a:pt x="36" y="502"/>
                      <a:pt x="1" y="919"/>
                    </a:cubicBezTo>
                    <a:cubicBezTo>
                      <a:pt x="274" y="919"/>
                      <a:pt x="632" y="1002"/>
                      <a:pt x="929" y="1169"/>
                    </a:cubicBezTo>
                    <a:cubicBezTo>
                      <a:pt x="1072" y="1240"/>
                      <a:pt x="1215" y="1347"/>
                      <a:pt x="1322" y="1466"/>
                    </a:cubicBezTo>
                    <a:cubicBezTo>
                      <a:pt x="1322" y="1455"/>
                      <a:pt x="1322" y="1443"/>
                      <a:pt x="1322" y="1431"/>
                    </a:cubicBezTo>
                    <a:cubicBezTo>
                      <a:pt x="1358" y="1300"/>
                      <a:pt x="1382" y="1181"/>
                      <a:pt x="1382" y="1085"/>
                    </a:cubicBezTo>
                    <a:cubicBezTo>
                      <a:pt x="1394" y="728"/>
                      <a:pt x="1215" y="431"/>
                      <a:pt x="1001" y="240"/>
                    </a:cubicBezTo>
                    <a:cubicBezTo>
                      <a:pt x="822" y="85"/>
                      <a:pt x="612" y="0"/>
                      <a:pt x="442" y="0"/>
                    </a:cubicBezTo>
                    <a:close/>
                  </a:path>
                </a:pathLst>
              </a:custGeom>
              <a:solidFill>
                <a:srgbClr val="E6D2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36"/>
              <p:cNvSpPr/>
              <p:nvPr/>
            </p:nvSpPr>
            <p:spPr>
              <a:xfrm>
                <a:off x="6531947" y="2294910"/>
                <a:ext cx="187772" cy="210868"/>
              </a:xfrm>
              <a:custGeom>
                <a:avLst/>
                <a:gdLst/>
                <a:ahLst/>
                <a:cxnLst/>
                <a:rect l="l" t="t" r="r" b="b"/>
                <a:pathLst>
                  <a:path w="3870" h="4346" extrusionOk="0">
                    <a:moveTo>
                      <a:pt x="3477" y="0"/>
                    </a:moveTo>
                    <a:cubicBezTo>
                      <a:pt x="3477" y="12"/>
                      <a:pt x="3477" y="36"/>
                      <a:pt x="3477" y="48"/>
                    </a:cubicBezTo>
                    <a:cubicBezTo>
                      <a:pt x="3477" y="262"/>
                      <a:pt x="3465" y="572"/>
                      <a:pt x="3405" y="929"/>
                    </a:cubicBezTo>
                    <a:cubicBezTo>
                      <a:pt x="3298" y="1536"/>
                      <a:pt x="3060" y="2250"/>
                      <a:pt x="2524" y="2739"/>
                    </a:cubicBezTo>
                    <a:cubicBezTo>
                      <a:pt x="1476" y="3691"/>
                      <a:pt x="0" y="4179"/>
                      <a:pt x="0" y="4179"/>
                    </a:cubicBezTo>
                    <a:cubicBezTo>
                      <a:pt x="0" y="4179"/>
                      <a:pt x="24" y="4263"/>
                      <a:pt x="83" y="4346"/>
                    </a:cubicBezTo>
                    <a:cubicBezTo>
                      <a:pt x="262" y="4251"/>
                      <a:pt x="786" y="3989"/>
                      <a:pt x="1715" y="3810"/>
                    </a:cubicBezTo>
                    <a:cubicBezTo>
                      <a:pt x="2715" y="3620"/>
                      <a:pt x="3560" y="2143"/>
                      <a:pt x="3798" y="1226"/>
                    </a:cubicBezTo>
                    <a:cubicBezTo>
                      <a:pt x="3798" y="1215"/>
                      <a:pt x="3798" y="1203"/>
                      <a:pt x="3798" y="1191"/>
                    </a:cubicBezTo>
                    <a:cubicBezTo>
                      <a:pt x="3834" y="1060"/>
                      <a:pt x="3858" y="941"/>
                      <a:pt x="3858" y="845"/>
                    </a:cubicBezTo>
                    <a:cubicBezTo>
                      <a:pt x="3870" y="488"/>
                      <a:pt x="3691" y="191"/>
                      <a:pt x="347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36"/>
              <p:cNvSpPr/>
              <p:nvPr/>
            </p:nvSpPr>
            <p:spPr>
              <a:xfrm>
                <a:off x="6633594" y="2372249"/>
                <a:ext cx="152547" cy="140465"/>
              </a:xfrm>
              <a:custGeom>
                <a:avLst/>
                <a:gdLst/>
                <a:ahLst/>
                <a:cxnLst/>
                <a:rect l="l" t="t" r="r" b="b"/>
                <a:pathLst>
                  <a:path w="3144" h="2895" extrusionOk="0">
                    <a:moveTo>
                      <a:pt x="2789" y="0"/>
                    </a:moveTo>
                    <a:cubicBezTo>
                      <a:pt x="2662" y="0"/>
                      <a:pt x="2595" y="117"/>
                      <a:pt x="2465" y="359"/>
                    </a:cubicBezTo>
                    <a:cubicBezTo>
                      <a:pt x="2441" y="394"/>
                      <a:pt x="2429" y="430"/>
                      <a:pt x="2406" y="466"/>
                    </a:cubicBezTo>
                    <a:cubicBezTo>
                      <a:pt x="2322" y="633"/>
                      <a:pt x="2215" y="823"/>
                      <a:pt x="2048" y="1037"/>
                    </a:cubicBezTo>
                    <a:cubicBezTo>
                      <a:pt x="1489" y="1799"/>
                      <a:pt x="441" y="2264"/>
                      <a:pt x="1" y="2395"/>
                    </a:cubicBezTo>
                    <a:lnTo>
                      <a:pt x="775" y="2811"/>
                    </a:lnTo>
                    <a:lnTo>
                      <a:pt x="929" y="2895"/>
                    </a:lnTo>
                    <a:cubicBezTo>
                      <a:pt x="2037" y="2454"/>
                      <a:pt x="2656" y="1704"/>
                      <a:pt x="2941" y="1073"/>
                    </a:cubicBezTo>
                    <a:lnTo>
                      <a:pt x="2989" y="954"/>
                    </a:lnTo>
                    <a:cubicBezTo>
                      <a:pt x="3025" y="883"/>
                      <a:pt x="3049" y="811"/>
                      <a:pt x="3061" y="752"/>
                    </a:cubicBezTo>
                    <a:cubicBezTo>
                      <a:pt x="3072" y="716"/>
                      <a:pt x="3084" y="680"/>
                      <a:pt x="3084" y="656"/>
                    </a:cubicBezTo>
                    <a:cubicBezTo>
                      <a:pt x="3096" y="633"/>
                      <a:pt x="3096" y="609"/>
                      <a:pt x="3108" y="585"/>
                    </a:cubicBezTo>
                    <a:cubicBezTo>
                      <a:pt x="3108" y="561"/>
                      <a:pt x="3108" y="549"/>
                      <a:pt x="3108" y="525"/>
                    </a:cubicBezTo>
                    <a:cubicBezTo>
                      <a:pt x="3144" y="287"/>
                      <a:pt x="3096" y="133"/>
                      <a:pt x="3001" y="73"/>
                    </a:cubicBezTo>
                    <a:cubicBezTo>
                      <a:pt x="2989" y="61"/>
                      <a:pt x="2977" y="49"/>
                      <a:pt x="2965" y="49"/>
                    </a:cubicBezTo>
                    <a:cubicBezTo>
                      <a:pt x="2894" y="17"/>
                      <a:pt x="2837" y="0"/>
                      <a:pt x="27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36"/>
              <p:cNvSpPr/>
              <p:nvPr/>
            </p:nvSpPr>
            <p:spPr>
              <a:xfrm>
                <a:off x="6750282" y="2367639"/>
                <a:ext cx="36439" cy="56720"/>
              </a:xfrm>
              <a:custGeom>
                <a:avLst/>
                <a:gdLst/>
                <a:ahLst/>
                <a:cxnLst/>
                <a:rect l="l" t="t" r="r" b="b"/>
                <a:pathLst>
                  <a:path w="751" h="1169" extrusionOk="0">
                    <a:moveTo>
                      <a:pt x="441" y="0"/>
                    </a:moveTo>
                    <a:cubicBezTo>
                      <a:pt x="283" y="0"/>
                      <a:pt x="202" y="171"/>
                      <a:pt x="60" y="454"/>
                    </a:cubicBezTo>
                    <a:cubicBezTo>
                      <a:pt x="36" y="489"/>
                      <a:pt x="24" y="525"/>
                      <a:pt x="1" y="561"/>
                    </a:cubicBezTo>
                    <a:cubicBezTo>
                      <a:pt x="96" y="644"/>
                      <a:pt x="203" y="751"/>
                      <a:pt x="310" y="870"/>
                    </a:cubicBezTo>
                    <a:cubicBezTo>
                      <a:pt x="382" y="966"/>
                      <a:pt x="465" y="1061"/>
                      <a:pt x="536" y="1168"/>
                    </a:cubicBezTo>
                    <a:lnTo>
                      <a:pt x="584" y="1049"/>
                    </a:lnTo>
                    <a:cubicBezTo>
                      <a:pt x="608" y="978"/>
                      <a:pt x="632" y="906"/>
                      <a:pt x="656" y="847"/>
                    </a:cubicBezTo>
                    <a:cubicBezTo>
                      <a:pt x="667" y="811"/>
                      <a:pt x="679" y="775"/>
                      <a:pt x="679" y="751"/>
                    </a:cubicBezTo>
                    <a:cubicBezTo>
                      <a:pt x="691" y="728"/>
                      <a:pt x="691" y="704"/>
                      <a:pt x="703" y="680"/>
                    </a:cubicBezTo>
                    <a:cubicBezTo>
                      <a:pt x="703" y="656"/>
                      <a:pt x="703" y="644"/>
                      <a:pt x="703" y="620"/>
                    </a:cubicBezTo>
                    <a:cubicBezTo>
                      <a:pt x="751" y="347"/>
                      <a:pt x="727" y="144"/>
                      <a:pt x="632" y="61"/>
                    </a:cubicBezTo>
                    <a:cubicBezTo>
                      <a:pt x="620" y="49"/>
                      <a:pt x="596" y="37"/>
                      <a:pt x="584" y="37"/>
                    </a:cubicBezTo>
                    <a:cubicBezTo>
                      <a:pt x="529" y="12"/>
                      <a:pt x="483" y="0"/>
                      <a:pt x="441" y="0"/>
                    </a:cubicBezTo>
                    <a:close/>
                  </a:path>
                </a:pathLst>
              </a:custGeom>
              <a:solidFill>
                <a:srgbClr val="E6D2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36"/>
              <p:cNvSpPr/>
              <p:nvPr/>
            </p:nvSpPr>
            <p:spPr>
              <a:xfrm>
                <a:off x="6671148" y="2370551"/>
                <a:ext cx="115575" cy="142164"/>
              </a:xfrm>
              <a:custGeom>
                <a:avLst/>
                <a:gdLst/>
                <a:ahLst/>
                <a:cxnLst/>
                <a:rect l="l" t="t" r="r" b="b"/>
                <a:pathLst>
                  <a:path w="2382" h="2930" extrusionOk="0">
                    <a:moveTo>
                      <a:pt x="2263" y="1"/>
                    </a:moveTo>
                    <a:cubicBezTo>
                      <a:pt x="2251" y="25"/>
                      <a:pt x="2239" y="60"/>
                      <a:pt x="2227" y="108"/>
                    </a:cubicBezTo>
                    <a:cubicBezTo>
                      <a:pt x="2167" y="287"/>
                      <a:pt x="2072" y="537"/>
                      <a:pt x="1941" y="810"/>
                    </a:cubicBezTo>
                    <a:cubicBezTo>
                      <a:pt x="1584" y="1549"/>
                      <a:pt x="941" y="2454"/>
                      <a:pt x="1" y="2846"/>
                    </a:cubicBezTo>
                    <a:lnTo>
                      <a:pt x="155" y="2930"/>
                    </a:lnTo>
                    <a:cubicBezTo>
                      <a:pt x="1263" y="2489"/>
                      <a:pt x="1882" y="1739"/>
                      <a:pt x="2167" y="1108"/>
                    </a:cubicBezTo>
                    <a:lnTo>
                      <a:pt x="2215" y="989"/>
                    </a:lnTo>
                    <a:cubicBezTo>
                      <a:pt x="2251" y="918"/>
                      <a:pt x="2275" y="846"/>
                      <a:pt x="2287" y="787"/>
                    </a:cubicBezTo>
                    <a:cubicBezTo>
                      <a:pt x="2298" y="751"/>
                      <a:pt x="2310" y="715"/>
                      <a:pt x="2310" y="691"/>
                    </a:cubicBezTo>
                    <a:cubicBezTo>
                      <a:pt x="2322" y="668"/>
                      <a:pt x="2322" y="644"/>
                      <a:pt x="2334" y="620"/>
                    </a:cubicBezTo>
                    <a:cubicBezTo>
                      <a:pt x="2334" y="596"/>
                      <a:pt x="2334" y="584"/>
                      <a:pt x="2334" y="560"/>
                    </a:cubicBezTo>
                    <a:cubicBezTo>
                      <a:pt x="2382" y="287"/>
                      <a:pt x="2358" y="84"/>
                      <a:pt x="226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36"/>
              <p:cNvSpPr/>
              <p:nvPr/>
            </p:nvSpPr>
            <p:spPr>
              <a:xfrm>
                <a:off x="5769376" y="2784756"/>
                <a:ext cx="302765" cy="235176"/>
              </a:xfrm>
              <a:custGeom>
                <a:avLst/>
                <a:gdLst/>
                <a:ahLst/>
                <a:cxnLst/>
                <a:rect l="l" t="t" r="r" b="b"/>
                <a:pathLst>
                  <a:path w="6240" h="4847" extrusionOk="0">
                    <a:moveTo>
                      <a:pt x="5454" y="1"/>
                    </a:moveTo>
                    <a:lnTo>
                      <a:pt x="5287" y="1132"/>
                    </a:lnTo>
                    <a:lnTo>
                      <a:pt x="4525" y="370"/>
                    </a:lnTo>
                    <a:lnTo>
                      <a:pt x="4394" y="1584"/>
                    </a:lnTo>
                    <a:cubicBezTo>
                      <a:pt x="4394" y="1584"/>
                      <a:pt x="3882" y="739"/>
                      <a:pt x="3680" y="536"/>
                    </a:cubicBezTo>
                    <a:cubicBezTo>
                      <a:pt x="3667" y="524"/>
                      <a:pt x="3656" y="518"/>
                      <a:pt x="3646" y="518"/>
                    </a:cubicBezTo>
                    <a:cubicBezTo>
                      <a:pt x="3494" y="518"/>
                      <a:pt x="3620" y="1882"/>
                      <a:pt x="3620" y="1882"/>
                    </a:cubicBezTo>
                    <a:cubicBezTo>
                      <a:pt x="3620" y="1882"/>
                      <a:pt x="3037" y="1358"/>
                      <a:pt x="2989" y="1346"/>
                    </a:cubicBezTo>
                    <a:cubicBezTo>
                      <a:pt x="2989" y="1346"/>
                      <a:pt x="2989" y="1346"/>
                      <a:pt x="2988" y="1346"/>
                    </a:cubicBezTo>
                    <a:cubicBezTo>
                      <a:pt x="2941" y="1346"/>
                      <a:pt x="2918" y="2263"/>
                      <a:pt x="2918" y="2263"/>
                    </a:cubicBezTo>
                    <a:cubicBezTo>
                      <a:pt x="2918" y="2263"/>
                      <a:pt x="1930" y="1394"/>
                      <a:pt x="1870" y="1334"/>
                    </a:cubicBezTo>
                    <a:cubicBezTo>
                      <a:pt x="1868" y="1332"/>
                      <a:pt x="1866" y="1331"/>
                      <a:pt x="1864" y="1331"/>
                    </a:cubicBezTo>
                    <a:cubicBezTo>
                      <a:pt x="1797" y="1331"/>
                      <a:pt x="1763" y="2502"/>
                      <a:pt x="1751" y="2549"/>
                    </a:cubicBezTo>
                    <a:cubicBezTo>
                      <a:pt x="1727" y="2608"/>
                      <a:pt x="1751" y="2751"/>
                      <a:pt x="1751" y="2751"/>
                    </a:cubicBezTo>
                    <a:cubicBezTo>
                      <a:pt x="1751" y="2751"/>
                      <a:pt x="1061" y="2156"/>
                      <a:pt x="894" y="2001"/>
                    </a:cubicBezTo>
                    <a:cubicBezTo>
                      <a:pt x="885" y="1993"/>
                      <a:pt x="877" y="1989"/>
                      <a:pt x="870" y="1989"/>
                    </a:cubicBezTo>
                    <a:cubicBezTo>
                      <a:pt x="746" y="1989"/>
                      <a:pt x="906" y="3227"/>
                      <a:pt x="906" y="3227"/>
                    </a:cubicBezTo>
                    <a:cubicBezTo>
                      <a:pt x="906" y="3227"/>
                      <a:pt x="322" y="2894"/>
                      <a:pt x="299" y="2739"/>
                    </a:cubicBezTo>
                    <a:cubicBezTo>
                      <a:pt x="298" y="2732"/>
                      <a:pt x="298" y="2729"/>
                      <a:pt x="297" y="2729"/>
                    </a:cubicBezTo>
                    <a:lnTo>
                      <a:pt x="297" y="2729"/>
                    </a:lnTo>
                    <a:cubicBezTo>
                      <a:pt x="291" y="2729"/>
                      <a:pt x="326" y="3938"/>
                      <a:pt x="333" y="4175"/>
                    </a:cubicBezTo>
                    <a:lnTo>
                      <a:pt x="333" y="4175"/>
                    </a:lnTo>
                    <a:cubicBezTo>
                      <a:pt x="464" y="3964"/>
                      <a:pt x="638" y="3729"/>
                      <a:pt x="858" y="3513"/>
                    </a:cubicBezTo>
                    <a:cubicBezTo>
                      <a:pt x="1465" y="2906"/>
                      <a:pt x="3454" y="2084"/>
                      <a:pt x="4644" y="1644"/>
                    </a:cubicBezTo>
                    <a:cubicBezTo>
                      <a:pt x="5835" y="1215"/>
                      <a:pt x="6240" y="858"/>
                      <a:pt x="6240" y="858"/>
                    </a:cubicBezTo>
                    <a:lnTo>
                      <a:pt x="5454" y="1"/>
                    </a:lnTo>
                    <a:close/>
                    <a:moveTo>
                      <a:pt x="333" y="4175"/>
                    </a:moveTo>
                    <a:lnTo>
                      <a:pt x="333" y="4175"/>
                    </a:lnTo>
                    <a:cubicBezTo>
                      <a:pt x="330" y="4181"/>
                      <a:pt x="326" y="4186"/>
                      <a:pt x="323" y="4192"/>
                    </a:cubicBezTo>
                    <a:lnTo>
                      <a:pt x="323" y="4192"/>
                    </a:lnTo>
                    <a:cubicBezTo>
                      <a:pt x="330" y="4207"/>
                      <a:pt x="334" y="4215"/>
                      <a:pt x="334" y="4215"/>
                    </a:cubicBezTo>
                    <a:cubicBezTo>
                      <a:pt x="334" y="4215"/>
                      <a:pt x="334" y="4201"/>
                      <a:pt x="333" y="4175"/>
                    </a:cubicBezTo>
                    <a:close/>
                    <a:moveTo>
                      <a:pt x="13" y="3511"/>
                    </a:moveTo>
                    <a:cubicBezTo>
                      <a:pt x="12" y="3511"/>
                      <a:pt x="1" y="4846"/>
                      <a:pt x="1" y="4846"/>
                    </a:cubicBezTo>
                    <a:cubicBezTo>
                      <a:pt x="1" y="4846"/>
                      <a:pt x="99" y="4556"/>
                      <a:pt x="323" y="4192"/>
                    </a:cubicBezTo>
                    <a:lnTo>
                      <a:pt x="323" y="4192"/>
                    </a:lnTo>
                    <a:cubicBezTo>
                      <a:pt x="265" y="4075"/>
                      <a:pt x="13" y="3555"/>
                      <a:pt x="13" y="3513"/>
                    </a:cubicBezTo>
                    <a:cubicBezTo>
                      <a:pt x="13" y="3512"/>
                      <a:pt x="13" y="3511"/>
                      <a:pt x="13" y="351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36"/>
              <p:cNvSpPr/>
              <p:nvPr/>
            </p:nvSpPr>
            <p:spPr>
              <a:xfrm>
                <a:off x="8105511" y="3124437"/>
                <a:ext cx="4658" cy="1795"/>
              </a:xfrm>
              <a:custGeom>
                <a:avLst/>
                <a:gdLst/>
                <a:ahLst/>
                <a:cxnLst/>
                <a:rect l="l" t="t" r="r" b="b"/>
                <a:pathLst>
                  <a:path w="96" h="37" extrusionOk="0">
                    <a:moveTo>
                      <a:pt x="60" y="0"/>
                    </a:moveTo>
                    <a:cubicBezTo>
                      <a:pt x="48" y="0"/>
                      <a:pt x="25" y="12"/>
                      <a:pt x="1" y="36"/>
                    </a:cubicBezTo>
                    <a:cubicBezTo>
                      <a:pt x="72" y="12"/>
                      <a:pt x="96" y="0"/>
                      <a:pt x="60" y="0"/>
                    </a:cubicBezTo>
                    <a:close/>
                  </a:path>
                </a:pathLst>
              </a:custGeom>
              <a:solidFill>
                <a:srgbClr val="1D9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36"/>
              <p:cNvSpPr/>
              <p:nvPr/>
            </p:nvSpPr>
            <p:spPr>
              <a:xfrm>
                <a:off x="7787810" y="2799797"/>
                <a:ext cx="641871" cy="611206"/>
              </a:xfrm>
              <a:custGeom>
                <a:avLst/>
                <a:gdLst/>
                <a:ahLst/>
                <a:cxnLst/>
                <a:rect l="l" t="t" r="r" b="b"/>
                <a:pathLst>
                  <a:path w="13229" h="12597" extrusionOk="0">
                    <a:moveTo>
                      <a:pt x="13228" y="2929"/>
                    </a:moveTo>
                    <a:cubicBezTo>
                      <a:pt x="12883" y="4810"/>
                      <a:pt x="9418" y="7025"/>
                      <a:pt x="8013" y="7680"/>
                    </a:cubicBezTo>
                    <a:cubicBezTo>
                      <a:pt x="7977" y="7692"/>
                      <a:pt x="7942" y="7703"/>
                      <a:pt x="7906" y="7715"/>
                    </a:cubicBezTo>
                    <a:cubicBezTo>
                      <a:pt x="7096" y="8073"/>
                      <a:pt x="6239" y="8716"/>
                      <a:pt x="5703" y="9156"/>
                    </a:cubicBezTo>
                    <a:cubicBezTo>
                      <a:pt x="5358" y="9442"/>
                      <a:pt x="5144" y="9644"/>
                      <a:pt x="5144" y="9644"/>
                    </a:cubicBezTo>
                    <a:cubicBezTo>
                      <a:pt x="5144" y="8549"/>
                      <a:pt x="6239" y="7001"/>
                      <a:pt x="6549" y="6727"/>
                    </a:cubicBezTo>
                    <a:cubicBezTo>
                      <a:pt x="6620" y="6703"/>
                      <a:pt x="6644" y="6691"/>
                      <a:pt x="6608" y="6691"/>
                    </a:cubicBezTo>
                    <a:cubicBezTo>
                      <a:pt x="6596" y="6691"/>
                      <a:pt x="6584" y="6703"/>
                      <a:pt x="6549" y="6727"/>
                    </a:cubicBezTo>
                    <a:cubicBezTo>
                      <a:pt x="6299" y="6834"/>
                      <a:pt x="5477" y="7156"/>
                      <a:pt x="4418" y="7846"/>
                    </a:cubicBezTo>
                    <a:cubicBezTo>
                      <a:pt x="3084" y="8739"/>
                      <a:pt x="1691" y="12597"/>
                      <a:pt x="1691" y="12597"/>
                    </a:cubicBezTo>
                    <a:cubicBezTo>
                      <a:pt x="1691" y="12597"/>
                      <a:pt x="0" y="9108"/>
                      <a:pt x="941" y="6108"/>
                    </a:cubicBezTo>
                    <a:cubicBezTo>
                      <a:pt x="1870" y="3108"/>
                      <a:pt x="4739" y="2536"/>
                      <a:pt x="4739" y="2536"/>
                    </a:cubicBezTo>
                    <a:cubicBezTo>
                      <a:pt x="3846" y="2393"/>
                      <a:pt x="1512" y="3786"/>
                      <a:pt x="1512" y="3786"/>
                    </a:cubicBezTo>
                    <a:cubicBezTo>
                      <a:pt x="1548" y="3596"/>
                      <a:pt x="1596" y="3405"/>
                      <a:pt x="1643" y="3227"/>
                    </a:cubicBezTo>
                    <a:cubicBezTo>
                      <a:pt x="1989" y="2084"/>
                      <a:pt x="2763" y="1143"/>
                      <a:pt x="4251" y="595"/>
                    </a:cubicBezTo>
                    <a:cubicBezTo>
                      <a:pt x="4465" y="524"/>
                      <a:pt x="4691" y="441"/>
                      <a:pt x="4941" y="381"/>
                    </a:cubicBezTo>
                    <a:cubicBezTo>
                      <a:pt x="6299" y="48"/>
                      <a:pt x="7727" y="0"/>
                      <a:pt x="8942" y="24"/>
                    </a:cubicBezTo>
                    <a:cubicBezTo>
                      <a:pt x="8954" y="24"/>
                      <a:pt x="8966" y="36"/>
                      <a:pt x="8966" y="36"/>
                    </a:cubicBezTo>
                    <a:cubicBezTo>
                      <a:pt x="8716" y="476"/>
                      <a:pt x="8454" y="917"/>
                      <a:pt x="8168" y="1334"/>
                    </a:cubicBezTo>
                    <a:cubicBezTo>
                      <a:pt x="7180" y="2774"/>
                      <a:pt x="6096" y="3882"/>
                      <a:pt x="5727" y="4179"/>
                    </a:cubicBezTo>
                    <a:cubicBezTo>
                      <a:pt x="5096" y="4679"/>
                      <a:pt x="5680" y="5572"/>
                      <a:pt x="8990" y="5084"/>
                    </a:cubicBezTo>
                    <a:cubicBezTo>
                      <a:pt x="9621" y="4989"/>
                      <a:pt x="10252" y="4775"/>
                      <a:pt x="10883" y="4489"/>
                    </a:cubicBezTo>
                    <a:lnTo>
                      <a:pt x="10883" y="4489"/>
                    </a:lnTo>
                    <a:cubicBezTo>
                      <a:pt x="11704" y="4096"/>
                      <a:pt x="12502" y="3548"/>
                      <a:pt x="13228" y="2917"/>
                    </a:cubicBezTo>
                    <a:cubicBezTo>
                      <a:pt x="13228" y="2929"/>
                      <a:pt x="13228" y="2929"/>
                      <a:pt x="13228" y="292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36"/>
              <p:cNvSpPr/>
              <p:nvPr/>
            </p:nvSpPr>
            <p:spPr>
              <a:xfrm>
                <a:off x="5958890" y="2174146"/>
                <a:ext cx="2626776" cy="1458172"/>
              </a:xfrm>
              <a:custGeom>
                <a:avLst/>
                <a:gdLst/>
                <a:ahLst/>
                <a:cxnLst/>
                <a:rect l="l" t="t" r="r" b="b"/>
                <a:pathLst>
                  <a:path w="54138" h="30053" extrusionOk="0">
                    <a:moveTo>
                      <a:pt x="54078" y="10728"/>
                    </a:moveTo>
                    <a:lnTo>
                      <a:pt x="54078" y="10728"/>
                    </a:lnTo>
                    <a:cubicBezTo>
                      <a:pt x="54054" y="10847"/>
                      <a:pt x="54031" y="10978"/>
                      <a:pt x="54007" y="11085"/>
                    </a:cubicBezTo>
                    <a:cubicBezTo>
                      <a:pt x="53935" y="11478"/>
                      <a:pt x="53793" y="11895"/>
                      <a:pt x="53614" y="12300"/>
                    </a:cubicBezTo>
                    <a:cubicBezTo>
                      <a:pt x="53423" y="12728"/>
                      <a:pt x="53185" y="13145"/>
                      <a:pt x="52900" y="13562"/>
                    </a:cubicBezTo>
                    <a:cubicBezTo>
                      <a:pt x="52530" y="14133"/>
                      <a:pt x="52078" y="14681"/>
                      <a:pt x="51578" y="15193"/>
                    </a:cubicBezTo>
                    <a:cubicBezTo>
                      <a:pt x="51364" y="15407"/>
                      <a:pt x="51149" y="15622"/>
                      <a:pt x="50911" y="15812"/>
                    </a:cubicBezTo>
                    <a:cubicBezTo>
                      <a:pt x="50876" y="15848"/>
                      <a:pt x="50828" y="15896"/>
                      <a:pt x="50792" y="15931"/>
                    </a:cubicBezTo>
                    <a:cubicBezTo>
                      <a:pt x="50018" y="16586"/>
                      <a:pt x="49161" y="17134"/>
                      <a:pt x="48292" y="17503"/>
                    </a:cubicBezTo>
                    <a:cubicBezTo>
                      <a:pt x="47875" y="17681"/>
                      <a:pt x="47458" y="17812"/>
                      <a:pt x="47042" y="17908"/>
                    </a:cubicBezTo>
                    <a:lnTo>
                      <a:pt x="47042" y="17908"/>
                    </a:lnTo>
                    <a:cubicBezTo>
                      <a:pt x="46923" y="17931"/>
                      <a:pt x="46804" y="17955"/>
                      <a:pt x="46685" y="17967"/>
                    </a:cubicBezTo>
                    <a:cubicBezTo>
                      <a:pt x="44506" y="18301"/>
                      <a:pt x="43517" y="18015"/>
                      <a:pt x="43267" y="17658"/>
                    </a:cubicBezTo>
                    <a:cubicBezTo>
                      <a:pt x="43220" y="17598"/>
                      <a:pt x="43196" y="17539"/>
                      <a:pt x="43196" y="17479"/>
                    </a:cubicBezTo>
                    <a:cubicBezTo>
                      <a:pt x="43184" y="17336"/>
                      <a:pt x="43267" y="17193"/>
                      <a:pt x="43422" y="17074"/>
                    </a:cubicBezTo>
                    <a:cubicBezTo>
                      <a:pt x="43470" y="17039"/>
                      <a:pt x="43529" y="16991"/>
                      <a:pt x="43601" y="16919"/>
                    </a:cubicBezTo>
                    <a:cubicBezTo>
                      <a:pt x="43851" y="16681"/>
                      <a:pt x="44256" y="16277"/>
                      <a:pt x="44696" y="15753"/>
                    </a:cubicBezTo>
                    <a:cubicBezTo>
                      <a:pt x="44863" y="15550"/>
                      <a:pt x="45053" y="15324"/>
                      <a:pt x="45232" y="15086"/>
                    </a:cubicBezTo>
                    <a:cubicBezTo>
                      <a:pt x="45470" y="14788"/>
                      <a:pt x="45708" y="14467"/>
                      <a:pt x="45934" y="14122"/>
                    </a:cubicBezTo>
                    <a:lnTo>
                      <a:pt x="45934" y="14122"/>
                    </a:lnTo>
                    <a:cubicBezTo>
                      <a:pt x="46125" y="13824"/>
                      <a:pt x="46327" y="13526"/>
                      <a:pt x="46506" y="13205"/>
                    </a:cubicBezTo>
                    <a:cubicBezTo>
                      <a:pt x="46554" y="13109"/>
                      <a:pt x="46613" y="13014"/>
                      <a:pt x="46661" y="12919"/>
                    </a:cubicBezTo>
                    <a:cubicBezTo>
                      <a:pt x="46744" y="12764"/>
                      <a:pt x="46827" y="12621"/>
                      <a:pt x="46899" y="12467"/>
                    </a:cubicBezTo>
                    <a:cubicBezTo>
                      <a:pt x="46958" y="12336"/>
                      <a:pt x="47018" y="12205"/>
                      <a:pt x="47077" y="12074"/>
                    </a:cubicBezTo>
                    <a:cubicBezTo>
                      <a:pt x="47161" y="11907"/>
                      <a:pt x="47232" y="11740"/>
                      <a:pt x="47292" y="11562"/>
                    </a:cubicBezTo>
                    <a:cubicBezTo>
                      <a:pt x="47351" y="11419"/>
                      <a:pt x="47399" y="11276"/>
                      <a:pt x="47447" y="11133"/>
                    </a:cubicBezTo>
                    <a:cubicBezTo>
                      <a:pt x="47482" y="10978"/>
                      <a:pt x="47530" y="10835"/>
                      <a:pt x="47554" y="10693"/>
                    </a:cubicBezTo>
                    <a:cubicBezTo>
                      <a:pt x="47601" y="10383"/>
                      <a:pt x="47613" y="10073"/>
                      <a:pt x="47577" y="9788"/>
                    </a:cubicBezTo>
                    <a:cubicBezTo>
                      <a:pt x="47530" y="9490"/>
                      <a:pt x="47447" y="9216"/>
                      <a:pt x="47304" y="8954"/>
                    </a:cubicBezTo>
                    <a:cubicBezTo>
                      <a:pt x="47089" y="8537"/>
                      <a:pt x="46756" y="8168"/>
                      <a:pt x="46327" y="7859"/>
                    </a:cubicBezTo>
                    <a:cubicBezTo>
                      <a:pt x="46018" y="7633"/>
                      <a:pt x="45661" y="7430"/>
                      <a:pt x="45256" y="7264"/>
                    </a:cubicBezTo>
                    <a:cubicBezTo>
                      <a:pt x="44887" y="7109"/>
                      <a:pt x="44494" y="6990"/>
                      <a:pt x="44065" y="6883"/>
                    </a:cubicBezTo>
                    <a:cubicBezTo>
                      <a:pt x="43744" y="6811"/>
                      <a:pt x="43398" y="6740"/>
                      <a:pt x="43041" y="6692"/>
                    </a:cubicBezTo>
                    <a:cubicBezTo>
                      <a:pt x="42720" y="6644"/>
                      <a:pt x="42374" y="6621"/>
                      <a:pt x="42017" y="6597"/>
                    </a:cubicBezTo>
                    <a:lnTo>
                      <a:pt x="42017" y="6597"/>
                    </a:lnTo>
                    <a:cubicBezTo>
                      <a:pt x="41732" y="6573"/>
                      <a:pt x="41434" y="6573"/>
                      <a:pt x="41136" y="6573"/>
                    </a:cubicBezTo>
                    <a:cubicBezTo>
                      <a:pt x="41065" y="6573"/>
                      <a:pt x="41005" y="6573"/>
                      <a:pt x="40934" y="6573"/>
                    </a:cubicBezTo>
                    <a:lnTo>
                      <a:pt x="40934" y="6573"/>
                    </a:lnTo>
                    <a:cubicBezTo>
                      <a:pt x="40362" y="6585"/>
                      <a:pt x="39791" y="6656"/>
                      <a:pt x="39207" y="6787"/>
                    </a:cubicBezTo>
                    <a:cubicBezTo>
                      <a:pt x="38755" y="6883"/>
                      <a:pt x="38291" y="7002"/>
                      <a:pt x="37838" y="7156"/>
                    </a:cubicBezTo>
                    <a:cubicBezTo>
                      <a:pt x="37183" y="7383"/>
                      <a:pt x="36528" y="7656"/>
                      <a:pt x="35886" y="7966"/>
                    </a:cubicBezTo>
                    <a:lnTo>
                      <a:pt x="35886" y="7966"/>
                    </a:lnTo>
                    <a:cubicBezTo>
                      <a:pt x="35350" y="8228"/>
                      <a:pt x="34826" y="8526"/>
                      <a:pt x="34302" y="8847"/>
                    </a:cubicBezTo>
                    <a:cubicBezTo>
                      <a:pt x="33671" y="9240"/>
                      <a:pt x="33064" y="9657"/>
                      <a:pt x="32480" y="10109"/>
                    </a:cubicBezTo>
                    <a:cubicBezTo>
                      <a:pt x="32028" y="10454"/>
                      <a:pt x="31599" y="10812"/>
                      <a:pt x="31183" y="11193"/>
                    </a:cubicBezTo>
                    <a:cubicBezTo>
                      <a:pt x="30504" y="11788"/>
                      <a:pt x="29897" y="12419"/>
                      <a:pt x="29349" y="13062"/>
                    </a:cubicBezTo>
                    <a:cubicBezTo>
                      <a:pt x="29087" y="13371"/>
                      <a:pt x="28837" y="13681"/>
                      <a:pt x="28611" y="13991"/>
                    </a:cubicBezTo>
                    <a:cubicBezTo>
                      <a:pt x="28480" y="14157"/>
                      <a:pt x="28361" y="14336"/>
                      <a:pt x="28230" y="14526"/>
                    </a:cubicBezTo>
                    <a:cubicBezTo>
                      <a:pt x="27575" y="15431"/>
                      <a:pt x="26861" y="16479"/>
                      <a:pt x="26075" y="17574"/>
                    </a:cubicBezTo>
                    <a:lnTo>
                      <a:pt x="26075" y="17586"/>
                    </a:lnTo>
                    <a:cubicBezTo>
                      <a:pt x="25670" y="18158"/>
                      <a:pt x="25241" y="18753"/>
                      <a:pt x="24801" y="19348"/>
                    </a:cubicBezTo>
                    <a:cubicBezTo>
                      <a:pt x="24110" y="20289"/>
                      <a:pt x="23384" y="21253"/>
                      <a:pt x="22610" y="22182"/>
                    </a:cubicBezTo>
                    <a:cubicBezTo>
                      <a:pt x="21908" y="23039"/>
                      <a:pt x="21169" y="23873"/>
                      <a:pt x="20407" y="24659"/>
                    </a:cubicBezTo>
                    <a:cubicBezTo>
                      <a:pt x="19455" y="25623"/>
                      <a:pt x="18467" y="26516"/>
                      <a:pt x="17431" y="27278"/>
                    </a:cubicBezTo>
                    <a:cubicBezTo>
                      <a:pt x="17217" y="27433"/>
                      <a:pt x="17002" y="27576"/>
                      <a:pt x="16788" y="27718"/>
                    </a:cubicBezTo>
                    <a:lnTo>
                      <a:pt x="16788" y="27718"/>
                    </a:lnTo>
                    <a:cubicBezTo>
                      <a:pt x="15800" y="28338"/>
                      <a:pt x="14728" y="28838"/>
                      <a:pt x="13609" y="29207"/>
                    </a:cubicBezTo>
                    <a:cubicBezTo>
                      <a:pt x="12776" y="29492"/>
                      <a:pt x="11906" y="29695"/>
                      <a:pt x="11049" y="29826"/>
                    </a:cubicBezTo>
                    <a:cubicBezTo>
                      <a:pt x="9811" y="30016"/>
                      <a:pt x="8561" y="30052"/>
                      <a:pt x="7406" y="29933"/>
                    </a:cubicBezTo>
                    <a:cubicBezTo>
                      <a:pt x="5906" y="29778"/>
                      <a:pt x="4548" y="29361"/>
                      <a:pt x="3489" y="28671"/>
                    </a:cubicBezTo>
                    <a:lnTo>
                      <a:pt x="3477" y="28671"/>
                    </a:lnTo>
                    <a:cubicBezTo>
                      <a:pt x="3060" y="28397"/>
                      <a:pt x="2679" y="28088"/>
                      <a:pt x="2358" y="27718"/>
                    </a:cubicBezTo>
                    <a:cubicBezTo>
                      <a:pt x="2084" y="27409"/>
                      <a:pt x="1846" y="27087"/>
                      <a:pt x="1631" y="26742"/>
                    </a:cubicBezTo>
                    <a:cubicBezTo>
                      <a:pt x="1488" y="26528"/>
                      <a:pt x="1357" y="26302"/>
                      <a:pt x="1238" y="26075"/>
                    </a:cubicBezTo>
                    <a:cubicBezTo>
                      <a:pt x="1048" y="25706"/>
                      <a:pt x="869" y="25313"/>
                      <a:pt x="726" y="24932"/>
                    </a:cubicBezTo>
                    <a:cubicBezTo>
                      <a:pt x="393" y="24039"/>
                      <a:pt x="203" y="23158"/>
                      <a:pt x="95" y="22337"/>
                    </a:cubicBezTo>
                    <a:cubicBezTo>
                      <a:pt x="36" y="21801"/>
                      <a:pt x="0" y="21301"/>
                      <a:pt x="12" y="20849"/>
                    </a:cubicBezTo>
                    <a:cubicBezTo>
                      <a:pt x="12" y="19908"/>
                      <a:pt x="143" y="19229"/>
                      <a:pt x="310" y="19039"/>
                    </a:cubicBezTo>
                    <a:cubicBezTo>
                      <a:pt x="2238" y="16705"/>
                      <a:pt x="5810" y="15967"/>
                      <a:pt x="7489" y="15753"/>
                    </a:cubicBezTo>
                    <a:cubicBezTo>
                      <a:pt x="8061" y="15669"/>
                      <a:pt x="8418" y="15657"/>
                      <a:pt x="8418" y="15657"/>
                    </a:cubicBezTo>
                    <a:cubicBezTo>
                      <a:pt x="8323" y="16027"/>
                      <a:pt x="8239" y="16384"/>
                      <a:pt x="8180" y="16705"/>
                    </a:cubicBezTo>
                    <a:cubicBezTo>
                      <a:pt x="8168" y="16800"/>
                      <a:pt x="8144" y="16896"/>
                      <a:pt x="8132" y="16979"/>
                    </a:cubicBezTo>
                    <a:cubicBezTo>
                      <a:pt x="8049" y="17467"/>
                      <a:pt x="8013" y="17908"/>
                      <a:pt x="8013" y="18289"/>
                    </a:cubicBezTo>
                    <a:cubicBezTo>
                      <a:pt x="8013" y="19134"/>
                      <a:pt x="8204" y="19717"/>
                      <a:pt x="8537" y="20087"/>
                    </a:cubicBezTo>
                    <a:cubicBezTo>
                      <a:pt x="8954" y="20563"/>
                      <a:pt x="9597" y="20694"/>
                      <a:pt x="10335" y="20622"/>
                    </a:cubicBezTo>
                    <a:cubicBezTo>
                      <a:pt x="11013" y="20551"/>
                      <a:pt x="11775" y="20289"/>
                      <a:pt x="12537" y="19956"/>
                    </a:cubicBezTo>
                    <a:cubicBezTo>
                      <a:pt x="13228" y="19646"/>
                      <a:pt x="13919" y="19265"/>
                      <a:pt x="14526" y="18884"/>
                    </a:cubicBezTo>
                    <a:cubicBezTo>
                      <a:pt x="15169" y="18479"/>
                      <a:pt x="15716" y="18098"/>
                      <a:pt x="16097" y="17789"/>
                    </a:cubicBezTo>
                    <a:cubicBezTo>
                      <a:pt x="16359" y="17574"/>
                      <a:pt x="16705" y="17253"/>
                      <a:pt x="17109" y="16860"/>
                    </a:cubicBezTo>
                    <a:cubicBezTo>
                      <a:pt x="17550" y="16408"/>
                      <a:pt x="18074" y="15860"/>
                      <a:pt x="18645" y="15241"/>
                    </a:cubicBezTo>
                    <a:cubicBezTo>
                      <a:pt x="19491" y="14312"/>
                      <a:pt x="20443" y="13240"/>
                      <a:pt x="21455" y="12121"/>
                    </a:cubicBezTo>
                    <a:cubicBezTo>
                      <a:pt x="21920" y="11609"/>
                      <a:pt x="22396" y="11074"/>
                      <a:pt x="22872" y="10550"/>
                    </a:cubicBezTo>
                    <a:cubicBezTo>
                      <a:pt x="23515" y="9835"/>
                      <a:pt x="24158" y="9121"/>
                      <a:pt x="24789" y="8442"/>
                    </a:cubicBezTo>
                    <a:cubicBezTo>
                      <a:pt x="25527" y="7656"/>
                      <a:pt x="26253" y="6906"/>
                      <a:pt x="26920" y="6240"/>
                    </a:cubicBezTo>
                    <a:cubicBezTo>
                      <a:pt x="27587" y="5585"/>
                      <a:pt x="28194" y="5013"/>
                      <a:pt x="28742" y="4549"/>
                    </a:cubicBezTo>
                    <a:cubicBezTo>
                      <a:pt x="29075" y="4275"/>
                      <a:pt x="29420" y="4013"/>
                      <a:pt x="29790" y="3763"/>
                    </a:cubicBezTo>
                    <a:cubicBezTo>
                      <a:pt x="30325" y="3382"/>
                      <a:pt x="30885" y="3025"/>
                      <a:pt x="31480" y="2692"/>
                    </a:cubicBezTo>
                    <a:cubicBezTo>
                      <a:pt x="32373" y="2191"/>
                      <a:pt x="33314" y="1751"/>
                      <a:pt x="34302" y="1382"/>
                    </a:cubicBezTo>
                    <a:lnTo>
                      <a:pt x="34314" y="1382"/>
                    </a:lnTo>
                    <a:cubicBezTo>
                      <a:pt x="34790" y="1191"/>
                      <a:pt x="35266" y="1025"/>
                      <a:pt x="35766" y="882"/>
                    </a:cubicBezTo>
                    <a:lnTo>
                      <a:pt x="35766" y="882"/>
                    </a:lnTo>
                    <a:cubicBezTo>
                      <a:pt x="36409" y="679"/>
                      <a:pt x="37064" y="525"/>
                      <a:pt x="37719" y="394"/>
                    </a:cubicBezTo>
                    <a:cubicBezTo>
                      <a:pt x="38326" y="263"/>
                      <a:pt x="38945" y="167"/>
                      <a:pt x="39553" y="108"/>
                    </a:cubicBezTo>
                    <a:lnTo>
                      <a:pt x="39553" y="108"/>
                    </a:lnTo>
                    <a:cubicBezTo>
                      <a:pt x="40184" y="36"/>
                      <a:pt x="40815" y="1"/>
                      <a:pt x="41446" y="1"/>
                    </a:cubicBezTo>
                    <a:cubicBezTo>
                      <a:pt x="41648" y="1"/>
                      <a:pt x="41839" y="1"/>
                      <a:pt x="42029" y="13"/>
                    </a:cubicBezTo>
                    <a:cubicBezTo>
                      <a:pt x="42708" y="25"/>
                      <a:pt x="43375" y="84"/>
                      <a:pt x="44041" y="179"/>
                    </a:cubicBezTo>
                    <a:cubicBezTo>
                      <a:pt x="44696" y="286"/>
                      <a:pt x="45339" y="417"/>
                      <a:pt x="45970" y="596"/>
                    </a:cubicBezTo>
                    <a:cubicBezTo>
                      <a:pt x="46268" y="691"/>
                      <a:pt x="46565" y="787"/>
                      <a:pt x="46851" y="882"/>
                    </a:cubicBezTo>
                    <a:cubicBezTo>
                      <a:pt x="47173" y="1001"/>
                      <a:pt x="47482" y="1120"/>
                      <a:pt x="47780" y="1251"/>
                    </a:cubicBezTo>
                    <a:lnTo>
                      <a:pt x="47780" y="1251"/>
                    </a:lnTo>
                    <a:cubicBezTo>
                      <a:pt x="48744" y="1680"/>
                      <a:pt x="49578" y="2180"/>
                      <a:pt x="50304" y="2727"/>
                    </a:cubicBezTo>
                    <a:cubicBezTo>
                      <a:pt x="50423" y="2822"/>
                      <a:pt x="50542" y="2918"/>
                      <a:pt x="50649" y="3001"/>
                    </a:cubicBezTo>
                    <a:cubicBezTo>
                      <a:pt x="51042" y="3334"/>
                      <a:pt x="51399" y="3668"/>
                      <a:pt x="51721" y="4025"/>
                    </a:cubicBezTo>
                    <a:cubicBezTo>
                      <a:pt x="52173" y="4537"/>
                      <a:pt x="52566" y="5061"/>
                      <a:pt x="52876" y="5597"/>
                    </a:cubicBezTo>
                    <a:lnTo>
                      <a:pt x="52876" y="5597"/>
                    </a:lnTo>
                    <a:cubicBezTo>
                      <a:pt x="53007" y="5799"/>
                      <a:pt x="53114" y="6001"/>
                      <a:pt x="53221" y="6216"/>
                    </a:cubicBezTo>
                    <a:cubicBezTo>
                      <a:pt x="53376" y="6525"/>
                      <a:pt x="53507" y="6835"/>
                      <a:pt x="53614" y="7144"/>
                    </a:cubicBezTo>
                    <a:cubicBezTo>
                      <a:pt x="53900" y="7930"/>
                      <a:pt x="54054" y="8692"/>
                      <a:pt x="54102" y="9407"/>
                    </a:cubicBezTo>
                    <a:lnTo>
                      <a:pt x="54102" y="9407"/>
                    </a:lnTo>
                    <a:cubicBezTo>
                      <a:pt x="54138" y="9883"/>
                      <a:pt x="54126" y="10323"/>
                      <a:pt x="54078" y="107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36"/>
              <p:cNvSpPr/>
              <p:nvPr/>
            </p:nvSpPr>
            <p:spPr>
              <a:xfrm>
                <a:off x="7319893" y="2304710"/>
                <a:ext cx="166424" cy="574283"/>
              </a:xfrm>
              <a:custGeom>
                <a:avLst/>
                <a:gdLst/>
                <a:ahLst/>
                <a:cxnLst/>
                <a:rect l="l" t="t" r="r" b="b"/>
                <a:pathLst>
                  <a:path w="3430" h="11836" extrusionOk="0">
                    <a:moveTo>
                      <a:pt x="3429" y="1"/>
                    </a:moveTo>
                    <a:cubicBezTo>
                      <a:pt x="2048" y="3191"/>
                      <a:pt x="1477" y="7918"/>
                      <a:pt x="1298" y="10371"/>
                    </a:cubicBezTo>
                    <a:cubicBezTo>
                      <a:pt x="1036" y="10680"/>
                      <a:pt x="786" y="10990"/>
                      <a:pt x="560" y="11300"/>
                    </a:cubicBezTo>
                    <a:cubicBezTo>
                      <a:pt x="441" y="11478"/>
                      <a:pt x="310" y="11657"/>
                      <a:pt x="179" y="11835"/>
                    </a:cubicBezTo>
                    <a:cubicBezTo>
                      <a:pt x="0" y="8537"/>
                      <a:pt x="1072" y="3632"/>
                      <a:pt x="1739" y="1072"/>
                    </a:cubicBezTo>
                    <a:cubicBezTo>
                      <a:pt x="2274" y="691"/>
                      <a:pt x="2834" y="334"/>
                      <a:pt x="3429"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6"/>
              <p:cNvSpPr/>
              <p:nvPr/>
            </p:nvSpPr>
            <p:spPr>
              <a:xfrm>
                <a:off x="7471806" y="2216891"/>
                <a:ext cx="222464" cy="500338"/>
              </a:xfrm>
              <a:custGeom>
                <a:avLst/>
                <a:gdLst/>
                <a:ahLst/>
                <a:cxnLst/>
                <a:rect l="l" t="t" r="r" b="b"/>
                <a:pathLst>
                  <a:path w="4585" h="10312" extrusionOk="0">
                    <a:moveTo>
                      <a:pt x="4584" y="1"/>
                    </a:moveTo>
                    <a:cubicBezTo>
                      <a:pt x="3525" y="1953"/>
                      <a:pt x="1763" y="5621"/>
                      <a:pt x="1298" y="9228"/>
                    </a:cubicBezTo>
                    <a:cubicBezTo>
                      <a:pt x="846" y="9573"/>
                      <a:pt x="417" y="9942"/>
                      <a:pt x="1" y="10312"/>
                    </a:cubicBezTo>
                    <a:cubicBezTo>
                      <a:pt x="513" y="7918"/>
                      <a:pt x="1679" y="3251"/>
                      <a:pt x="3120" y="501"/>
                    </a:cubicBezTo>
                    <a:lnTo>
                      <a:pt x="3132" y="501"/>
                    </a:lnTo>
                    <a:cubicBezTo>
                      <a:pt x="3608" y="322"/>
                      <a:pt x="4084" y="156"/>
                      <a:pt x="4584"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6"/>
              <p:cNvSpPr/>
              <p:nvPr/>
            </p:nvSpPr>
            <p:spPr>
              <a:xfrm>
                <a:off x="7623185" y="2179338"/>
                <a:ext cx="254779" cy="424113"/>
              </a:xfrm>
              <a:custGeom>
                <a:avLst/>
                <a:gdLst/>
                <a:ahLst/>
                <a:cxnLst/>
                <a:rect l="l" t="t" r="r" b="b"/>
                <a:pathLst>
                  <a:path w="5251" h="8741" extrusionOk="0">
                    <a:moveTo>
                      <a:pt x="5251" y="1"/>
                    </a:moveTo>
                    <a:cubicBezTo>
                      <a:pt x="4060" y="1608"/>
                      <a:pt x="2274" y="4466"/>
                      <a:pt x="1584" y="7871"/>
                    </a:cubicBezTo>
                    <a:lnTo>
                      <a:pt x="1584" y="7871"/>
                    </a:lnTo>
                    <a:cubicBezTo>
                      <a:pt x="1048" y="8133"/>
                      <a:pt x="524" y="8419"/>
                      <a:pt x="0" y="8740"/>
                    </a:cubicBezTo>
                    <a:cubicBezTo>
                      <a:pt x="560" y="6573"/>
                      <a:pt x="1750" y="2727"/>
                      <a:pt x="3417" y="287"/>
                    </a:cubicBezTo>
                    <a:cubicBezTo>
                      <a:pt x="4024" y="168"/>
                      <a:pt x="4643" y="72"/>
                      <a:pt x="525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6"/>
              <p:cNvSpPr/>
              <p:nvPr/>
            </p:nvSpPr>
            <p:spPr>
              <a:xfrm>
                <a:off x="7794748" y="2174728"/>
                <a:ext cx="301018" cy="347258"/>
              </a:xfrm>
              <a:custGeom>
                <a:avLst/>
                <a:gdLst/>
                <a:ahLst/>
                <a:cxnLst/>
                <a:rect l="l" t="t" r="r" b="b"/>
                <a:pathLst>
                  <a:path w="6204" h="7157" extrusionOk="0">
                    <a:moveTo>
                      <a:pt x="6203" y="179"/>
                    </a:moveTo>
                    <a:cubicBezTo>
                      <a:pt x="4846" y="1263"/>
                      <a:pt x="2751" y="3370"/>
                      <a:pt x="1369" y="6775"/>
                    </a:cubicBezTo>
                    <a:cubicBezTo>
                      <a:pt x="917" y="6871"/>
                      <a:pt x="453" y="7001"/>
                      <a:pt x="0" y="7156"/>
                    </a:cubicBezTo>
                    <a:cubicBezTo>
                      <a:pt x="512" y="5620"/>
                      <a:pt x="1893" y="2108"/>
                      <a:pt x="4191" y="1"/>
                    </a:cubicBezTo>
                    <a:cubicBezTo>
                      <a:pt x="4870" y="24"/>
                      <a:pt x="5537" y="72"/>
                      <a:pt x="6203" y="17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6"/>
              <p:cNvSpPr/>
              <p:nvPr/>
            </p:nvSpPr>
            <p:spPr>
              <a:xfrm>
                <a:off x="7944914" y="2203597"/>
                <a:ext cx="332216" cy="290635"/>
              </a:xfrm>
              <a:custGeom>
                <a:avLst/>
                <a:gdLst/>
                <a:ahLst/>
                <a:cxnLst/>
                <a:rect l="l" t="t" r="r" b="b"/>
                <a:pathLst>
                  <a:path w="6847" h="5990" extrusionOk="0">
                    <a:moveTo>
                      <a:pt x="6847" y="656"/>
                    </a:moveTo>
                    <a:cubicBezTo>
                      <a:pt x="5382" y="1382"/>
                      <a:pt x="2715" y="3037"/>
                      <a:pt x="1084" y="5990"/>
                    </a:cubicBezTo>
                    <a:lnTo>
                      <a:pt x="1072" y="5990"/>
                    </a:lnTo>
                    <a:cubicBezTo>
                      <a:pt x="787" y="5978"/>
                      <a:pt x="501" y="5966"/>
                      <a:pt x="203" y="5966"/>
                    </a:cubicBezTo>
                    <a:cubicBezTo>
                      <a:pt x="132" y="5966"/>
                      <a:pt x="60" y="5966"/>
                      <a:pt x="1" y="5966"/>
                    </a:cubicBezTo>
                    <a:cubicBezTo>
                      <a:pt x="632" y="4537"/>
                      <a:pt x="2239" y="1477"/>
                      <a:pt x="5037" y="1"/>
                    </a:cubicBezTo>
                    <a:cubicBezTo>
                      <a:pt x="5335" y="84"/>
                      <a:pt x="5632" y="180"/>
                      <a:pt x="5918" y="287"/>
                    </a:cubicBezTo>
                    <a:cubicBezTo>
                      <a:pt x="6240" y="394"/>
                      <a:pt x="6549" y="525"/>
                      <a:pt x="6847" y="65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6"/>
              <p:cNvSpPr/>
              <p:nvPr/>
            </p:nvSpPr>
            <p:spPr>
              <a:xfrm>
                <a:off x="8047191" y="2300683"/>
                <a:ext cx="421154" cy="207423"/>
              </a:xfrm>
              <a:custGeom>
                <a:avLst/>
                <a:gdLst/>
                <a:ahLst/>
                <a:cxnLst/>
                <a:rect l="l" t="t" r="r" b="b"/>
                <a:pathLst>
                  <a:path w="8680" h="4275" extrusionOk="0">
                    <a:moveTo>
                      <a:pt x="8680" y="1429"/>
                    </a:moveTo>
                    <a:cubicBezTo>
                      <a:pt x="6906" y="1357"/>
                      <a:pt x="3572" y="1631"/>
                      <a:pt x="1024" y="4275"/>
                    </a:cubicBezTo>
                    <a:cubicBezTo>
                      <a:pt x="703" y="4203"/>
                      <a:pt x="357" y="4132"/>
                      <a:pt x="0" y="4084"/>
                    </a:cubicBezTo>
                    <a:cubicBezTo>
                      <a:pt x="869" y="2846"/>
                      <a:pt x="3310" y="0"/>
                      <a:pt x="7263" y="119"/>
                    </a:cubicBezTo>
                    <a:cubicBezTo>
                      <a:pt x="7382" y="214"/>
                      <a:pt x="7501" y="310"/>
                      <a:pt x="7608" y="405"/>
                    </a:cubicBezTo>
                    <a:cubicBezTo>
                      <a:pt x="8013" y="726"/>
                      <a:pt x="8358" y="1072"/>
                      <a:pt x="8680" y="142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6"/>
              <p:cNvSpPr/>
              <p:nvPr/>
            </p:nvSpPr>
            <p:spPr>
              <a:xfrm>
                <a:off x="8154030" y="2390201"/>
                <a:ext cx="406161" cy="165259"/>
              </a:xfrm>
              <a:custGeom>
                <a:avLst/>
                <a:gdLst/>
                <a:ahLst/>
                <a:cxnLst/>
                <a:rect l="l" t="t" r="r" b="b"/>
                <a:pathLst>
                  <a:path w="8371" h="3406" extrusionOk="0">
                    <a:moveTo>
                      <a:pt x="8371" y="2691"/>
                    </a:moveTo>
                    <a:cubicBezTo>
                      <a:pt x="7109" y="2001"/>
                      <a:pt x="4835" y="1596"/>
                      <a:pt x="1084" y="3406"/>
                    </a:cubicBezTo>
                    <a:cubicBezTo>
                      <a:pt x="775" y="3180"/>
                      <a:pt x="418" y="2989"/>
                      <a:pt x="1" y="2811"/>
                    </a:cubicBezTo>
                    <a:cubicBezTo>
                      <a:pt x="1489" y="1858"/>
                      <a:pt x="4894" y="1"/>
                      <a:pt x="7645" y="1144"/>
                    </a:cubicBezTo>
                    <a:lnTo>
                      <a:pt x="7645" y="1144"/>
                    </a:lnTo>
                    <a:cubicBezTo>
                      <a:pt x="7764" y="1346"/>
                      <a:pt x="7871" y="1560"/>
                      <a:pt x="7978" y="1763"/>
                    </a:cubicBezTo>
                    <a:cubicBezTo>
                      <a:pt x="8133" y="2072"/>
                      <a:pt x="8264" y="2382"/>
                      <a:pt x="8371" y="269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6"/>
              <p:cNvSpPr/>
              <p:nvPr/>
            </p:nvSpPr>
            <p:spPr>
              <a:xfrm>
                <a:off x="8253979" y="2566421"/>
                <a:ext cx="331634" cy="128287"/>
              </a:xfrm>
              <a:custGeom>
                <a:avLst/>
                <a:gdLst/>
                <a:ahLst/>
                <a:cxnLst/>
                <a:rect l="l" t="t" r="r" b="b"/>
                <a:pathLst>
                  <a:path w="6835" h="2644" extrusionOk="0">
                    <a:moveTo>
                      <a:pt x="6775" y="2643"/>
                    </a:moveTo>
                    <a:lnTo>
                      <a:pt x="6775" y="2643"/>
                    </a:lnTo>
                    <a:cubicBezTo>
                      <a:pt x="5906" y="2096"/>
                      <a:pt x="4073" y="1512"/>
                      <a:pt x="263" y="1715"/>
                    </a:cubicBezTo>
                    <a:cubicBezTo>
                      <a:pt x="227" y="1417"/>
                      <a:pt x="132" y="1131"/>
                      <a:pt x="1" y="869"/>
                    </a:cubicBezTo>
                    <a:cubicBezTo>
                      <a:pt x="1679" y="512"/>
                      <a:pt x="5097" y="0"/>
                      <a:pt x="6799" y="1322"/>
                    </a:cubicBezTo>
                    <a:lnTo>
                      <a:pt x="6799" y="1322"/>
                    </a:lnTo>
                    <a:cubicBezTo>
                      <a:pt x="6835" y="1798"/>
                      <a:pt x="6823" y="2238"/>
                      <a:pt x="6775" y="2643"/>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6"/>
              <p:cNvSpPr/>
              <p:nvPr/>
            </p:nvSpPr>
            <p:spPr>
              <a:xfrm>
                <a:off x="8253397" y="2692910"/>
                <a:ext cx="306792" cy="139835"/>
              </a:xfrm>
              <a:custGeom>
                <a:avLst/>
                <a:gdLst/>
                <a:ahLst/>
                <a:cxnLst/>
                <a:rect l="l" t="t" r="r" b="b"/>
                <a:pathLst>
                  <a:path w="6323" h="2882" extrusionOk="0">
                    <a:moveTo>
                      <a:pt x="6323" y="1608"/>
                    </a:moveTo>
                    <a:cubicBezTo>
                      <a:pt x="6132" y="2036"/>
                      <a:pt x="5894" y="2453"/>
                      <a:pt x="5609" y="2882"/>
                    </a:cubicBezTo>
                    <a:cubicBezTo>
                      <a:pt x="4597" y="2298"/>
                      <a:pt x="2251" y="1096"/>
                      <a:pt x="1" y="882"/>
                    </a:cubicBezTo>
                    <a:cubicBezTo>
                      <a:pt x="48" y="739"/>
                      <a:pt x="108" y="584"/>
                      <a:pt x="144" y="441"/>
                    </a:cubicBezTo>
                    <a:cubicBezTo>
                      <a:pt x="191" y="286"/>
                      <a:pt x="227" y="143"/>
                      <a:pt x="251" y="1"/>
                    </a:cubicBezTo>
                    <a:cubicBezTo>
                      <a:pt x="1703" y="84"/>
                      <a:pt x="4847" y="405"/>
                      <a:pt x="6323" y="1608"/>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36"/>
              <p:cNvSpPr/>
              <p:nvPr/>
            </p:nvSpPr>
            <p:spPr>
              <a:xfrm>
                <a:off x="8214727" y="2778983"/>
                <a:ext cx="246142" cy="168170"/>
              </a:xfrm>
              <a:custGeom>
                <a:avLst/>
                <a:gdLst/>
                <a:ahLst/>
                <a:cxnLst/>
                <a:rect l="l" t="t" r="r" b="b"/>
                <a:pathLst>
                  <a:path w="5073" h="3466" extrusionOk="0">
                    <a:moveTo>
                      <a:pt x="5072" y="2727"/>
                    </a:moveTo>
                    <a:cubicBezTo>
                      <a:pt x="4870" y="2941"/>
                      <a:pt x="4655" y="3156"/>
                      <a:pt x="4417" y="3346"/>
                    </a:cubicBezTo>
                    <a:cubicBezTo>
                      <a:pt x="4382" y="3382"/>
                      <a:pt x="4334" y="3430"/>
                      <a:pt x="4298" y="3465"/>
                    </a:cubicBezTo>
                    <a:cubicBezTo>
                      <a:pt x="3381" y="2799"/>
                      <a:pt x="1429" y="1417"/>
                      <a:pt x="0" y="739"/>
                    </a:cubicBezTo>
                    <a:cubicBezTo>
                      <a:pt x="60" y="655"/>
                      <a:pt x="119" y="560"/>
                      <a:pt x="167" y="453"/>
                    </a:cubicBezTo>
                    <a:cubicBezTo>
                      <a:pt x="250" y="310"/>
                      <a:pt x="321" y="155"/>
                      <a:pt x="405" y="1"/>
                    </a:cubicBezTo>
                    <a:cubicBezTo>
                      <a:pt x="1453" y="417"/>
                      <a:pt x="3870" y="1465"/>
                      <a:pt x="5072" y="2727"/>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36"/>
              <p:cNvSpPr/>
              <p:nvPr/>
            </p:nvSpPr>
            <p:spPr>
              <a:xfrm>
                <a:off x="8153448" y="2859281"/>
                <a:ext cx="148520" cy="183745"/>
              </a:xfrm>
              <a:custGeom>
                <a:avLst/>
                <a:gdLst/>
                <a:ahLst/>
                <a:cxnLst/>
                <a:rect l="l" t="t" r="r" b="b"/>
                <a:pathLst>
                  <a:path w="3061" h="3787" extrusionOk="0">
                    <a:moveTo>
                      <a:pt x="3061" y="3382"/>
                    </a:moveTo>
                    <a:cubicBezTo>
                      <a:pt x="2644" y="3560"/>
                      <a:pt x="2227" y="3703"/>
                      <a:pt x="1811" y="3787"/>
                    </a:cubicBezTo>
                    <a:lnTo>
                      <a:pt x="1811" y="3787"/>
                    </a:lnTo>
                    <a:cubicBezTo>
                      <a:pt x="1358" y="3037"/>
                      <a:pt x="584" y="1751"/>
                      <a:pt x="1" y="965"/>
                    </a:cubicBezTo>
                    <a:cubicBezTo>
                      <a:pt x="239" y="667"/>
                      <a:pt x="465" y="346"/>
                      <a:pt x="703" y="1"/>
                    </a:cubicBezTo>
                    <a:cubicBezTo>
                      <a:pt x="1299" y="667"/>
                      <a:pt x="2525" y="2108"/>
                      <a:pt x="3061" y="3382"/>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6"/>
              <p:cNvSpPr/>
              <p:nvPr/>
            </p:nvSpPr>
            <p:spPr>
              <a:xfrm>
                <a:off x="7140810" y="2476855"/>
                <a:ext cx="124260" cy="636097"/>
              </a:xfrm>
              <a:custGeom>
                <a:avLst/>
                <a:gdLst/>
                <a:ahLst/>
                <a:cxnLst/>
                <a:rect l="l" t="t" r="r" b="b"/>
                <a:pathLst>
                  <a:path w="2561" h="13110" extrusionOk="0">
                    <a:moveTo>
                      <a:pt x="1727" y="11347"/>
                    </a:moveTo>
                    <a:cubicBezTo>
                      <a:pt x="1727" y="11347"/>
                      <a:pt x="1727" y="11347"/>
                      <a:pt x="1727" y="11347"/>
                    </a:cubicBezTo>
                    <a:cubicBezTo>
                      <a:pt x="1310" y="11919"/>
                      <a:pt x="893" y="12514"/>
                      <a:pt x="453" y="13109"/>
                    </a:cubicBezTo>
                    <a:cubicBezTo>
                      <a:pt x="215" y="10359"/>
                      <a:pt x="0" y="6120"/>
                      <a:pt x="429" y="2215"/>
                    </a:cubicBezTo>
                    <a:cubicBezTo>
                      <a:pt x="1167" y="1417"/>
                      <a:pt x="1893" y="667"/>
                      <a:pt x="2560" y="1"/>
                    </a:cubicBezTo>
                    <a:cubicBezTo>
                      <a:pt x="1917" y="3382"/>
                      <a:pt x="1536" y="7430"/>
                      <a:pt x="1727" y="11347"/>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6"/>
              <p:cNvSpPr/>
              <p:nvPr/>
            </p:nvSpPr>
            <p:spPr>
              <a:xfrm>
                <a:off x="6949015" y="2685972"/>
                <a:ext cx="119602" cy="684617"/>
              </a:xfrm>
              <a:custGeom>
                <a:avLst/>
                <a:gdLst/>
                <a:ahLst/>
                <a:cxnLst/>
                <a:rect l="l" t="t" r="r" b="b"/>
                <a:pathLst>
                  <a:path w="2465" h="14110" extrusionOk="0">
                    <a:moveTo>
                      <a:pt x="2465" y="1"/>
                    </a:moveTo>
                    <a:cubicBezTo>
                      <a:pt x="2203" y="3061"/>
                      <a:pt x="2453" y="7942"/>
                      <a:pt x="2203" y="11645"/>
                    </a:cubicBezTo>
                    <a:cubicBezTo>
                      <a:pt x="1501" y="12490"/>
                      <a:pt x="762" y="13324"/>
                      <a:pt x="0" y="14110"/>
                    </a:cubicBezTo>
                    <a:cubicBezTo>
                      <a:pt x="548" y="10954"/>
                      <a:pt x="1382" y="5335"/>
                      <a:pt x="1048" y="1584"/>
                    </a:cubicBezTo>
                    <a:cubicBezTo>
                      <a:pt x="1513" y="1060"/>
                      <a:pt x="1989" y="525"/>
                      <a:pt x="2465"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6"/>
              <p:cNvSpPr/>
              <p:nvPr/>
            </p:nvSpPr>
            <p:spPr>
              <a:xfrm>
                <a:off x="6619718" y="2913574"/>
                <a:ext cx="251382" cy="677679"/>
              </a:xfrm>
              <a:custGeom>
                <a:avLst/>
                <a:gdLst/>
                <a:ahLst/>
                <a:cxnLst/>
                <a:rect l="l" t="t" r="r" b="b"/>
                <a:pathLst>
                  <a:path w="5181" h="13967" extrusionOk="0">
                    <a:moveTo>
                      <a:pt x="3168" y="12478"/>
                    </a:moveTo>
                    <a:cubicBezTo>
                      <a:pt x="3168" y="12478"/>
                      <a:pt x="3168" y="12478"/>
                      <a:pt x="3168" y="12478"/>
                    </a:cubicBezTo>
                    <a:cubicBezTo>
                      <a:pt x="2192" y="13098"/>
                      <a:pt x="1108" y="13598"/>
                      <a:pt x="1" y="13967"/>
                    </a:cubicBezTo>
                    <a:cubicBezTo>
                      <a:pt x="1239" y="12097"/>
                      <a:pt x="3561" y="7775"/>
                      <a:pt x="3489" y="1620"/>
                    </a:cubicBezTo>
                    <a:cubicBezTo>
                      <a:pt x="3930" y="1168"/>
                      <a:pt x="4454" y="620"/>
                      <a:pt x="5025" y="1"/>
                    </a:cubicBezTo>
                    <a:cubicBezTo>
                      <a:pt x="5156" y="3025"/>
                      <a:pt x="5180" y="8740"/>
                      <a:pt x="3168" y="12478"/>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6"/>
              <p:cNvSpPr/>
              <p:nvPr/>
            </p:nvSpPr>
            <p:spPr>
              <a:xfrm>
                <a:off x="6128124" y="3090328"/>
                <a:ext cx="535564" cy="536146"/>
              </a:xfrm>
              <a:custGeom>
                <a:avLst/>
                <a:gdLst/>
                <a:ahLst/>
                <a:cxnLst/>
                <a:rect l="l" t="t" r="r" b="b"/>
                <a:pathLst>
                  <a:path w="11038" h="11050" extrusionOk="0">
                    <a:moveTo>
                      <a:pt x="11038" y="1"/>
                    </a:moveTo>
                    <a:cubicBezTo>
                      <a:pt x="10835" y="3466"/>
                      <a:pt x="10300" y="9788"/>
                      <a:pt x="3918" y="11050"/>
                    </a:cubicBezTo>
                    <a:cubicBezTo>
                      <a:pt x="2418" y="10895"/>
                      <a:pt x="1060" y="10478"/>
                      <a:pt x="1" y="9800"/>
                    </a:cubicBezTo>
                    <a:cubicBezTo>
                      <a:pt x="2025" y="9574"/>
                      <a:pt x="5656" y="8847"/>
                      <a:pt x="7347" y="6407"/>
                    </a:cubicBezTo>
                    <a:cubicBezTo>
                      <a:pt x="8776" y="4347"/>
                      <a:pt x="9049" y="2358"/>
                      <a:pt x="9049" y="1084"/>
                    </a:cubicBezTo>
                    <a:cubicBezTo>
                      <a:pt x="9740" y="763"/>
                      <a:pt x="10431" y="382"/>
                      <a:pt x="1103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6"/>
              <p:cNvSpPr/>
              <p:nvPr/>
            </p:nvSpPr>
            <p:spPr>
              <a:xfrm>
                <a:off x="5994115" y="3148697"/>
                <a:ext cx="466229" cy="322998"/>
              </a:xfrm>
              <a:custGeom>
                <a:avLst/>
                <a:gdLst/>
                <a:ahLst/>
                <a:cxnLst/>
                <a:rect l="l" t="t" r="r" b="b"/>
                <a:pathLst>
                  <a:path w="9609" h="6657" extrusionOk="0">
                    <a:moveTo>
                      <a:pt x="9609" y="536"/>
                    </a:moveTo>
                    <a:cubicBezTo>
                      <a:pt x="8823" y="2322"/>
                      <a:pt x="6382" y="5870"/>
                      <a:pt x="905" y="6656"/>
                    </a:cubicBezTo>
                    <a:cubicBezTo>
                      <a:pt x="762" y="6442"/>
                      <a:pt x="631" y="6216"/>
                      <a:pt x="512" y="6001"/>
                    </a:cubicBezTo>
                    <a:cubicBezTo>
                      <a:pt x="322" y="5620"/>
                      <a:pt x="143" y="5239"/>
                      <a:pt x="0" y="4846"/>
                    </a:cubicBezTo>
                    <a:cubicBezTo>
                      <a:pt x="953" y="4882"/>
                      <a:pt x="2298" y="4727"/>
                      <a:pt x="3870" y="3989"/>
                    </a:cubicBezTo>
                    <a:cubicBezTo>
                      <a:pt x="5930" y="3025"/>
                      <a:pt x="7192" y="1179"/>
                      <a:pt x="7811" y="1"/>
                    </a:cubicBezTo>
                    <a:cubicBezTo>
                      <a:pt x="8240" y="477"/>
                      <a:pt x="8871" y="620"/>
                      <a:pt x="9609" y="53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6"/>
              <p:cNvSpPr/>
              <p:nvPr/>
            </p:nvSpPr>
            <p:spPr>
              <a:xfrm>
                <a:off x="5959473" y="2997900"/>
                <a:ext cx="394031" cy="264094"/>
              </a:xfrm>
              <a:custGeom>
                <a:avLst/>
                <a:gdLst/>
                <a:ahLst/>
                <a:cxnLst/>
                <a:rect l="l" t="t" r="r" b="b"/>
                <a:pathLst>
                  <a:path w="8121" h="5443" extrusionOk="0">
                    <a:moveTo>
                      <a:pt x="8120" y="1"/>
                    </a:moveTo>
                    <a:cubicBezTo>
                      <a:pt x="8037" y="501"/>
                      <a:pt x="8001" y="930"/>
                      <a:pt x="8001" y="1311"/>
                    </a:cubicBezTo>
                    <a:cubicBezTo>
                      <a:pt x="7132" y="2537"/>
                      <a:pt x="4322" y="5442"/>
                      <a:pt x="95" y="5371"/>
                    </a:cubicBezTo>
                    <a:cubicBezTo>
                      <a:pt x="24" y="4823"/>
                      <a:pt x="0" y="4323"/>
                      <a:pt x="0" y="3882"/>
                    </a:cubicBezTo>
                    <a:cubicBezTo>
                      <a:pt x="1095" y="3894"/>
                      <a:pt x="2762" y="3763"/>
                      <a:pt x="4191" y="3073"/>
                    </a:cubicBezTo>
                    <a:cubicBezTo>
                      <a:pt x="5775" y="2299"/>
                      <a:pt x="7299" y="858"/>
                      <a:pt x="8120"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6"/>
              <p:cNvSpPr/>
              <p:nvPr/>
            </p:nvSpPr>
            <p:spPr>
              <a:xfrm>
                <a:off x="5936911" y="2319169"/>
                <a:ext cx="2365107" cy="1356425"/>
              </a:xfrm>
              <a:custGeom>
                <a:avLst/>
                <a:gdLst/>
                <a:ahLst/>
                <a:cxnLst/>
                <a:rect l="l" t="t" r="r" b="b"/>
                <a:pathLst>
                  <a:path w="48745" h="27956" extrusionOk="0">
                    <a:moveTo>
                      <a:pt x="47888" y="8144"/>
                    </a:moveTo>
                    <a:cubicBezTo>
                      <a:pt x="48745" y="5418"/>
                      <a:pt x="46054" y="3584"/>
                      <a:pt x="41589" y="3584"/>
                    </a:cubicBezTo>
                    <a:cubicBezTo>
                      <a:pt x="37112" y="3584"/>
                      <a:pt x="31707" y="7382"/>
                      <a:pt x="29064" y="11002"/>
                    </a:cubicBezTo>
                    <a:cubicBezTo>
                      <a:pt x="26421" y="14621"/>
                      <a:pt x="22575" y="20848"/>
                      <a:pt x="17884" y="24289"/>
                    </a:cubicBezTo>
                    <a:cubicBezTo>
                      <a:pt x="13193" y="27730"/>
                      <a:pt x="5632" y="27956"/>
                      <a:pt x="2811" y="24729"/>
                    </a:cubicBezTo>
                    <a:cubicBezTo>
                      <a:pt x="1" y="21515"/>
                      <a:pt x="298" y="16609"/>
                      <a:pt x="763" y="16062"/>
                    </a:cubicBezTo>
                    <a:cubicBezTo>
                      <a:pt x="2691" y="13716"/>
                      <a:pt x="6263" y="12990"/>
                      <a:pt x="7942" y="12764"/>
                    </a:cubicBezTo>
                    <a:cubicBezTo>
                      <a:pt x="7037" y="14466"/>
                      <a:pt x="5263" y="18026"/>
                      <a:pt x="6835" y="20443"/>
                    </a:cubicBezTo>
                    <a:cubicBezTo>
                      <a:pt x="8454" y="22896"/>
                      <a:pt x="15074" y="23705"/>
                      <a:pt x="19539" y="17574"/>
                    </a:cubicBezTo>
                    <a:cubicBezTo>
                      <a:pt x="24016" y="11454"/>
                      <a:pt x="27861" y="5810"/>
                      <a:pt x="33981" y="2905"/>
                    </a:cubicBezTo>
                    <a:cubicBezTo>
                      <a:pt x="40113" y="0"/>
                      <a:pt x="48340" y="1346"/>
                      <a:pt x="48471" y="5953"/>
                    </a:cubicBezTo>
                    <a:cubicBezTo>
                      <a:pt x="48507" y="7334"/>
                      <a:pt x="48114" y="8346"/>
                      <a:pt x="47530" y="9085"/>
                    </a:cubicBezTo>
                    <a:cubicBezTo>
                      <a:pt x="47673" y="8775"/>
                      <a:pt x="47792" y="8454"/>
                      <a:pt x="47888" y="81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6"/>
              <p:cNvSpPr/>
              <p:nvPr/>
            </p:nvSpPr>
            <p:spPr>
              <a:xfrm>
                <a:off x="7969755" y="2174146"/>
                <a:ext cx="603734" cy="848130"/>
              </a:xfrm>
              <a:custGeom>
                <a:avLst/>
                <a:gdLst/>
                <a:ahLst/>
                <a:cxnLst/>
                <a:rect l="l" t="t" r="r" b="b"/>
                <a:pathLst>
                  <a:path w="12443" h="17480" extrusionOk="0">
                    <a:moveTo>
                      <a:pt x="1751" y="17479"/>
                    </a:moveTo>
                    <a:cubicBezTo>
                      <a:pt x="1739" y="17336"/>
                      <a:pt x="1822" y="17193"/>
                      <a:pt x="1965" y="17074"/>
                    </a:cubicBezTo>
                    <a:cubicBezTo>
                      <a:pt x="2013" y="17039"/>
                      <a:pt x="2072" y="16991"/>
                      <a:pt x="2144" y="16919"/>
                    </a:cubicBezTo>
                    <a:cubicBezTo>
                      <a:pt x="3858" y="16122"/>
                      <a:pt x="7918" y="14372"/>
                      <a:pt x="8704" y="10466"/>
                    </a:cubicBezTo>
                    <a:cubicBezTo>
                      <a:pt x="9573" y="6109"/>
                      <a:pt x="7561" y="2549"/>
                      <a:pt x="2061" y="608"/>
                    </a:cubicBezTo>
                    <a:cubicBezTo>
                      <a:pt x="1346" y="346"/>
                      <a:pt x="656" y="156"/>
                      <a:pt x="1" y="13"/>
                    </a:cubicBezTo>
                    <a:cubicBezTo>
                      <a:pt x="1846" y="1"/>
                      <a:pt x="3680" y="275"/>
                      <a:pt x="5418" y="894"/>
                    </a:cubicBezTo>
                    <a:cubicBezTo>
                      <a:pt x="6954" y="1453"/>
                      <a:pt x="8204" y="2180"/>
                      <a:pt x="9216" y="3013"/>
                    </a:cubicBezTo>
                    <a:cubicBezTo>
                      <a:pt x="12443" y="7645"/>
                      <a:pt x="10978" y="15610"/>
                      <a:pt x="1751" y="174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6"/>
              <p:cNvSpPr/>
              <p:nvPr/>
            </p:nvSpPr>
            <p:spPr>
              <a:xfrm>
                <a:off x="6484544" y="2382098"/>
                <a:ext cx="1845798" cy="1239201"/>
              </a:xfrm>
              <a:custGeom>
                <a:avLst/>
                <a:gdLst/>
                <a:ahLst/>
                <a:cxnLst/>
                <a:rect l="l" t="t" r="r" b="b"/>
                <a:pathLst>
                  <a:path w="38042" h="25540" extrusionOk="0">
                    <a:moveTo>
                      <a:pt x="37839" y="4906"/>
                    </a:moveTo>
                    <a:cubicBezTo>
                      <a:pt x="37636" y="8728"/>
                      <a:pt x="36089" y="10264"/>
                      <a:pt x="34207" y="11276"/>
                    </a:cubicBezTo>
                    <a:cubicBezTo>
                      <a:pt x="34112" y="11324"/>
                      <a:pt x="33993" y="11395"/>
                      <a:pt x="33850" y="11467"/>
                    </a:cubicBezTo>
                    <a:cubicBezTo>
                      <a:pt x="34493" y="10717"/>
                      <a:pt x="35231" y="9716"/>
                      <a:pt x="35827" y="8633"/>
                    </a:cubicBezTo>
                    <a:cubicBezTo>
                      <a:pt x="35981" y="8359"/>
                      <a:pt x="36112" y="8073"/>
                      <a:pt x="36243" y="7788"/>
                    </a:cubicBezTo>
                    <a:cubicBezTo>
                      <a:pt x="36386" y="7478"/>
                      <a:pt x="36505" y="7157"/>
                      <a:pt x="36601" y="6847"/>
                    </a:cubicBezTo>
                    <a:cubicBezTo>
                      <a:pt x="37458" y="4121"/>
                      <a:pt x="34767" y="2287"/>
                      <a:pt x="30302" y="2287"/>
                    </a:cubicBezTo>
                    <a:cubicBezTo>
                      <a:pt x="25825" y="2287"/>
                      <a:pt x="20420" y="6085"/>
                      <a:pt x="17777" y="9705"/>
                    </a:cubicBezTo>
                    <a:cubicBezTo>
                      <a:pt x="15134" y="13324"/>
                      <a:pt x="11288" y="19551"/>
                      <a:pt x="6597" y="22992"/>
                    </a:cubicBezTo>
                    <a:cubicBezTo>
                      <a:pt x="4763" y="24337"/>
                      <a:pt x="2477" y="25195"/>
                      <a:pt x="215" y="25540"/>
                    </a:cubicBezTo>
                    <a:cubicBezTo>
                      <a:pt x="84" y="25456"/>
                      <a:pt x="1" y="25397"/>
                      <a:pt x="1" y="25397"/>
                    </a:cubicBezTo>
                    <a:cubicBezTo>
                      <a:pt x="2489" y="24492"/>
                      <a:pt x="9395" y="20599"/>
                      <a:pt x="12479" y="14562"/>
                    </a:cubicBezTo>
                    <a:cubicBezTo>
                      <a:pt x="15562" y="8526"/>
                      <a:pt x="21599" y="2418"/>
                      <a:pt x="26635" y="1215"/>
                    </a:cubicBezTo>
                    <a:cubicBezTo>
                      <a:pt x="31660" y="1"/>
                      <a:pt x="38041" y="1073"/>
                      <a:pt x="37839" y="490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6"/>
              <p:cNvSpPr/>
              <p:nvPr/>
            </p:nvSpPr>
            <p:spPr>
              <a:xfrm>
                <a:off x="5941521" y="2933806"/>
                <a:ext cx="425812" cy="506112"/>
              </a:xfrm>
              <a:custGeom>
                <a:avLst/>
                <a:gdLst/>
                <a:ahLst/>
                <a:cxnLst/>
                <a:rect l="l" t="t" r="r" b="b"/>
                <a:pathLst>
                  <a:path w="8776" h="10431" extrusionOk="0">
                    <a:moveTo>
                      <a:pt x="8776" y="0"/>
                    </a:moveTo>
                    <a:lnTo>
                      <a:pt x="8776" y="0"/>
                    </a:lnTo>
                    <a:cubicBezTo>
                      <a:pt x="8776" y="0"/>
                      <a:pt x="8430" y="24"/>
                      <a:pt x="7859" y="96"/>
                    </a:cubicBezTo>
                    <a:cubicBezTo>
                      <a:pt x="6168" y="322"/>
                      <a:pt x="2596" y="1060"/>
                      <a:pt x="668" y="3394"/>
                    </a:cubicBezTo>
                    <a:cubicBezTo>
                      <a:pt x="275" y="3858"/>
                      <a:pt x="1" y="7394"/>
                      <a:pt x="1608" y="10430"/>
                    </a:cubicBezTo>
                    <a:cubicBezTo>
                      <a:pt x="1727" y="9156"/>
                      <a:pt x="2025" y="7251"/>
                      <a:pt x="2680" y="5489"/>
                    </a:cubicBezTo>
                    <a:cubicBezTo>
                      <a:pt x="3644" y="2870"/>
                      <a:pt x="7061" y="1774"/>
                      <a:pt x="8538" y="1060"/>
                    </a:cubicBezTo>
                    <a:cubicBezTo>
                      <a:pt x="8597" y="727"/>
                      <a:pt x="8681" y="381"/>
                      <a:pt x="8776" y="0"/>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6"/>
              <p:cNvSpPr/>
              <p:nvPr/>
            </p:nvSpPr>
            <p:spPr>
              <a:xfrm>
                <a:off x="8057575" y="2475691"/>
                <a:ext cx="534982" cy="586413"/>
              </a:xfrm>
              <a:custGeom>
                <a:avLst/>
                <a:gdLst/>
                <a:ahLst/>
                <a:cxnLst/>
                <a:rect l="l" t="t" r="r" b="b"/>
                <a:pathLst>
                  <a:path w="11026" h="12086" extrusionOk="0">
                    <a:moveTo>
                      <a:pt x="10752" y="4870"/>
                    </a:moveTo>
                    <a:cubicBezTo>
                      <a:pt x="10430" y="6430"/>
                      <a:pt x="9228" y="8228"/>
                      <a:pt x="7656" y="9597"/>
                    </a:cubicBezTo>
                    <a:cubicBezTo>
                      <a:pt x="6394" y="10704"/>
                      <a:pt x="4894" y="11538"/>
                      <a:pt x="3430" y="11764"/>
                    </a:cubicBezTo>
                    <a:cubicBezTo>
                      <a:pt x="1251" y="12086"/>
                      <a:pt x="251" y="11812"/>
                      <a:pt x="1" y="11443"/>
                    </a:cubicBezTo>
                    <a:cubicBezTo>
                      <a:pt x="2370" y="11050"/>
                      <a:pt x="7156" y="9990"/>
                      <a:pt x="8704" y="7061"/>
                    </a:cubicBezTo>
                    <a:cubicBezTo>
                      <a:pt x="9978" y="4656"/>
                      <a:pt x="10323" y="2120"/>
                      <a:pt x="9966" y="1"/>
                    </a:cubicBezTo>
                    <a:cubicBezTo>
                      <a:pt x="10847" y="1775"/>
                      <a:pt x="11026" y="3573"/>
                      <a:pt x="10752" y="4870"/>
                    </a:cubicBezTo>
                    <a:close/>
                  </a:path>
                </a:pathLst>
              </a:custGeom>
              <a:solidFill>
                <a:srgbClr val="000000">
                  <a:alpha val="27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6"/>
              <p:cNvSpPr/>
              <p:nvPr/>
            </p:nvSpPr>
            <p:spPr>
              <a:xfrm>
                <a:off x="6336658" y="2943607"/>
                <a:ext cx="143328" cy="236923"/>
              </a:xfrm>
              <a:custGeom>
                <a:avLst/>
                <a:gdLst/>
                <a:ahLst/>
                <a:cxnLst/>
                <a:rect l="l" t="t" r="r" b="b"/>
                <a:pathLst>
                  <a:path w="2954" h="4883" extrusionOk="0">
                    <a:moveTo>
                      <a:pt x="1846" y="4132"/>
                    </a:moveTo>
                    <a:cubicBezTo>
                      <a:pt x="2001" y="4609"/>
                      <a:pt x="2072" y="4799"/>
                      <a:pt x="2096" y="4882"/>
                    </a:cubicBezTo>
                    <a:cubicBezTo>
                      <a:pt x="858" y="4716"/>
                      <a:pt x="1" y="3942"/>
                      <a:pt x="1" y="2894"/>
                    </a:cubicBezTo>
                    <a:cubicBezTo>
                      <a:pt x="1" y="1477"/>
                      <a:pt x="132" y="441"/>
                      <a:pt x="608" y="144"/>
                    </a:cubicBezTo>
                    <a:cubicBezTo>
                      <a:pt x="608" y="144"/>
                      <a:pt x="2084" y="1"/>
                      <a:pt x="2382" y="739"/>
                    </a:cubicBezTo>
                    <a:cubicBezTo>
                      <a:pt x="2382" y="739"/>
                      <a:pt x="1180" y="679"/>
                      <a:pt x="608" y="1441"/>
                    </a:cubicBezTo>
                    <a:cubicBezTo>
                      <a:pt x="608" y="1441"/>
                      <a:pt x="1906" y="941"/>
                      <a:pt x="2251" y="1180"/>
                    </a:cubicBezTo>
                    <a:cubicBezTo>
                      <a:pt x="2251" y="1180"/>
                      <a:pt x="1203" y="1715"/>
                      <a:pt x="739" y="2453"/>
                    </a:cubicBezTo>
                    <a:cubicBezTo>
                      <a:pt x="298" y="3144"/>
                      <a:pt x="441" y="3632"/>
                      <a:pt x="465" y="3692"/>
                    </a:cubicBezTo>
                    <a:cubicBezTo>
                      <a:pt x="453" y="3525"/>
                      <a:pt x="1287" y="2013"/>
                      <a:pt x="2954" y="1584"/>
                    </a:cubicBezTo>
                    <a:cubicBezTo>
                      <a:pt x="2954" y="1584"/>
                      <a:pt x="1572" y="3323"/>
                      <a:pt x="1846" y="4132"/>
                    </a:cubicBezTo>
                    <a:close/>
                  </a:path>
                </a:pathLst>
              </a:custGeom>
              <a:solidFill>
                <a:srgbClr val="2665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6"/>
              <p:cNvSpPr/>
              <p:nvPr/>
            </p:nvSpPr>
            <p:spPr>
              <a:xfrm>
                <a:off x="6439518" y="2112333"/>
                <a:ext cx="2061227" cy="1071079"/>
              </a:xfrm>
              <a:custGeom>
                <a:avLst/>
                <a:gdLst/>
                <a:ahLst/>
                <a:cxnLst/>
                <a:rect l="l" t="t" r="r" b="b"/>
                <a:pathLst>
                  <a:path w="42482" h="22075" extrusionOk="0">
                    <a:moveTo>
                      <a:pt x="40874" y="8311"/>
                    </a:moveTo>
                    <a:cubicBezTo>
                      <a:pt x="40874" y="8311"/>
                      <a:pt x="42482" y="10157"/>
                      <a:pt x="41982" y="11264"/>
                    </a:cubicBezTo>
                    <a:cubicBezTo>
                      <a:pt x="41982" y="11264"/>
                      <a:pt x="41446" y="10288"/>
                      <a:pt x="41041" y="9931"/>
                    </a:cubicBezTo>
                    <a:cubicBezTo>
                      <a:pt x="41041" y="9931"/>
                      <a:pt x="41886" y="11800"/>
                      <a:pt x="41315" y="12979"/>
                    </a:cubicBezTo>
                    <a:cubicBezTo>
                      <a:pt x="41315" y="12979"/>
                      <a:pt x="41208" y="12752"/>
                      <a:pt x="41053" y="12419"/>
                    </a:cubicBezTo>
                    <a:cubicBezTo>
                      <a:pt x="41053" y="12419"/>
                      <a:pt x="41053" y="12419"/>
                      <a:pt x="41053" y="12419"/>
                    </a:cubicBezTo>
                    <a:cubicBezTo>
                      <a:pt x="40934" y="12157"/>
                      <a:pt x="40779" y="11836"/>
                      <a:pt x="40612" y="11514"/>
                    </a:cubicBezTo>
                    <a:cubicBezTo>
                      <a:pt x="40648" y="11657"/>
                      <a:pt x="41089" y="13252"/>
                      <a:pt x="40708" y="14050"/>
                    </a:cubicBezTo>
                    <a:cubicBezTo>
                      <a:pt x="40708" y="14050"/>
                      <a:pt x="40672" y="13443"/>
                      <a:pt x="40338" y="12943"/>
                    </a:cubicBezTo>
                    <a:cubicBezTo>
                      <a:pt x="40338" y="12943"/>
                      <a:pt x="40803" y="14217"/>
                      <a:pt x="40077" y="15265"/>
                    </a:cubicBezTo>
                    <a:cubicBezTo>
                      <a:pt x="40077" y="15265"/>
                      <a:pt x="40041" y="14348"/>
                      <a:pt x="39874" y="13919"/>
                    </a:cubicBezTo>
                    <a:cubicBezTo>
                      <a:pt x="39874" y="13919"/>
                      <a:pt x="39969" y="15598"/>
                      <a:pt x="39100" y="16336"/>
                    </a:cubicBezTo>
                    <a:cubicBezTo>
                      <a:pt x="39100" y="16336"/>
                      <a:pt x="39267" y="15229"/>
                      <a:pt x="39136" y="14955"/>
                    </a:cubicBezTo>
                    <a:cubicBezTo>
                      <a:pt x="39136" y="14955"/>
                      <a:pt x="39172" y="17074"/>
                      <a:pt x="38064" y="17741"/>
                    </a:cubicBezTo>
                    <a:cubicBezTo>
                      <a:pt x="38076" y="17693"/>
                      <a:pt x="38398" y="16860"/>
                      <a:pt x="38267" y="16360"/>
                    </a:cubicBezTo>
                    <a:cubicBezTo>
                      <a:pt x="38267" y="16360"/>
                      <a:pt x="38029" y="17979"/>
                      <a:pt x="36814" y="18277"/>
                    </a:cubicBezTo>
                    <a:cubicBezTo>
                      <a:pt x="36814" y="18277"/>
                      <a:pt x="37290" y="17408"/>
                      <a:pt x="37219" y="16967"/>
                    </a:cubicBezTo>
                    <a:cubicBezTo>
                      <a:pt x="37219" y="16967"/>
                      <a:pt x="36683" y="18479"/>
                      <a:pt x="35540" y="18610"/>
                    </a:cubicBezTo>
                    <a:cubicBezTo>
                      <a:pt x="35540" y="18610"/>
                      <a:pt x="36147" y="17943"/>
                      <a:pt x="36183" y="17503"/>
                    </a:cubicBezTo>
                    <a:cubicBezTo>
                      <a:pt x="36183" y="17503"/>
                      <a:pt x="35147" y="18646"/>
                      <a:pt x="34302" y="18777"/>
                    </a:cubicBezTo>
                    <a:cubicBezTo>
                      <a:pt x="34302" y="18777"/>
                      <a:pt x="34802" y="18205"/>
                      <a:pt x="34945" y="17812"/>
                    </a:cubicBezTo>
                    <a:cubicBezTo>
                      <a:pt x="34945" y="17812"/>
                      <a:pt x="34040" y="19051"/>
                      <a:pt x="33159" y="18813"/>
                    </a:cubicBezTo>
                    <a:cubicBezTo>
                      <a:pt x="33159" y="18813"/>
                      <a:pt x="34576" y="17634"/>
                      <a:pt x="35076" y="17539"/>
                    </a:cubicBezTo>
                    <a:cubicBezTo>
                      <a:pt x="35576" y="17443"/>
                      <a:pt x="37660" y="17003"/>
                      <a:pt x="39231" y="14526"/>
                    </a:cubicBezTo>
                    <a:cubicBezTo>
                      <a:pt x="40243" y="12931"/>
                      <a:pt x="40696" y="11586"/>
                      <a:pt x="40779" y="10288"/>
                    </a:cubicBezTo>
                    <a:cubicBezTo>
                      <a:pt x="40779" y="10288"/>
                      <a:pt x="40779" y="10288"/>
                      <a:pt x="40779" y="10288"/>
                    </a:cubicBezTo>
                    <a:cubicBezTo>
                      <a:pt x="40839" y="9561"/>
                      <a:pt x="40779" y="8847"/>
                      <a:pt x="40648" y="8109"/>
                    </a:cubicBezTo>
                    <a:cubicBezTo>
                      <a:pt x="40279" y="6073"/>
                      <a:pt x="38326" y="3585"/>
                      <a:pt x="36993" y="2787"/>
                    </a:cubicBezTo>
                    <a:cubicBezTo>
                      <a:pt x="35647" y="1977"/>
                      <a:pt x="32540" y="739"/>
                      <a:pt x="28135" y="1703"/>
                    </a:cubicBezTo>
                    <a:cubicBezTo>
                      <a:pt x="26194" y="2132"/>
                      <a:pt x="24384" y="2537"/>
                      <a:pt x="22431" y="3525"/>
                    </a:cubicBezTo>
                    <a:cubicBezTo>
                      <a:pt x="20526" y="4477"/>
                      <a:pt x="18491" y="5990"/>
                      <a:pt x="16121" y="8716"/>
                    </a:cubicBezTo>
                    <a:cubicBezTo>
                      <a:pt x="13180" y="12109"/>
                      <a:pt x="11049" y="14479"/>
                      <a:pt x="9454" y="16110"/>
                    </a:cubicBezTo>
                    <a:cubicBezTo>
                      <a:pt x="8525" y="17050"/>
                      <a:pt x="7775" y="17753"/>
                      <a:pt x="7168" y="18241"/>
                    </a:cubicBezTo>
                    <a:cubicBezTo>
                      <a:pt x="5525" y="19586"/>
                      <a:pt x="3251" y="21599"/>
                      <a:pt x="1334" y="21968"/>
                    </a:cubicBezTo>
                    <a:cubicBezTo>
                      <a:pt x="857" y="22063"/>
                      <a:pt x="417" y="22075"/>
                      <a:pt x="0" y="22015"/>
                    </a:cubicBezTo>
                    <a:cubicBezTo>
                      <a:pt x="36" y="21682"/>
                      <a:pt x="286" y="19741"/>
                      <a:pt x="1572" y="18646"/>
                    </a:cubicBezTo>
                    <a:cubicBezTo>
                      <a:pt x="1572" y="18646"/>
                      <a:pt x="1238" y="20527"/>
                      <a:pt x="2238" y="21361"/>
                    </a:cubicBezTo>
                    <a:cubicBezTo>
                      <a:pt x="2238" y="21361"/>
                      <a:pt x="1810" y="18610"/>
                      <a:pt x="2810" y="17467"/>
                    </a:cubicBezTo>
                    <a:cubicBezTo>
                      <a:pt x="2810" y="17467"/>
                      <a:pt x="2548" y="19622"/>
                      <a:pt x="4489" y="20194"/>
                    </a:cubicBezTo>
                    <a:cubicBezTo>
                      <a:pt x="4489" y="20194"/>
                      <a:pt x="3786" y="18074"/>
                      <a:pt x="4489" y="16800"/>
                    </a:cubicBezTo>
                    <a:cubicBezTo>
                      <a:pt x="4489" y="16800"/>
                      <a:pt x="5227" y="18146"/>
                      <a:pt x="5703" y="18479"/>
                    </a:cubicBezTo>
                    <a:cubicBezTo>
                      <a:pt x="6168" y="18813"/>
                      <a:pt x="6465" y="18777"/>
                      <a:pt x="6465" y="18777"/>
                    </a:cubicBezTo>
                    <a:cubicBezTo>
                      <a:pt x="6465" y="18777"/>
                      <a:pt x="5906" y="16931"/>
                      <a:pt x="6501" y="15765"/>
                    </a:cubicBezTo>
                    <a:cubicBezTo>
                      <a:pt x="6501" y="15765"/>
                      <a:pt x="7013" y="17372"/>
                      <a:pt x="7572" y="17777"/>
                    </a:cubicBezTo>
                    <a:cubicBezTo>
                      <a:pt x="7572" y="17777"/>
                      <a:pt x="7346" y="15800"/>
                      <a:pt x="8049" y="14586"/>
                    </a:cubicBezTo>
                    <a:cubicBezTo>
                      <a:pt x="8049" y="14586"/>
                      <a:pt x="8251" y="15860"/>
                      <a:pt x="8918" y="16265"/>
                    </a:cubicBezTo>
                    <a:cubicBezTo>
                      <a:pt x="8918" y="16265"/>
                      <a:pt x="8787" y="13443"/>
                      <a:pt x="9489" y="12848"/>
                    </a:cubicBezTo>
                    <a:cubicBezTo>
                      <a:pt x="9489" y="12848"/>
                      <a:pt x="9501" y="12871"/>
                      <a:pt x="9525" y="12931"/>
                    </a:cubicBezTo>
                    <a:cubicBezTo>
                      <a:pt x="9644" y="13252"/>
                      <a:pt x="10097" y="14383"/>
                      <a:pt x="10490" y="14550"/>
                    </a:cubicBezTo>
                    <a:cubicBezTo>
                      <a:pt x="10490" y="14550"/>
                      <a:pt x="9823" y="11871"/>
                      <a:pt x="10561" y="10835"/>
                    </a:cubicBezTo>
                    <a:cubicBezTo>
                      <a:pt x="10561" y="10835"/>
                      <a:pt x="11204" y="12681"/>
                      <a:pt x="12109" y="12883"/>
                    </a:cubicBezTo>
                    <a:cubicBezTo>
                      <a:pt x="12109" y="12883"/>
                      <a:pt x="11763" y="11133"/>
                      <a:pt x="12442" y="10062"/>
                    </a:cubicBezTo>
                    <a:cubicBezTo>
                      <a:pt x="12442" y="10062"/>
                      <a:pt x="12811" y="11407"/>
                      <a:pt x="13216" y="11574"/>
                    </a:cubicBezTo>
                    <a:cubicBezTo>
                      <a:pt x="13216" y="11574"/>
                      <a:pt x="13383" y="9788"/>
                      <a:pt x="13752" y="8990"/>
                    </a:cubicBezTo>
                    <a:cubicBezTo>
                      <a:pt x="13752" y="8990"/>
                      <a:pt x="14049" y="9931"/>
                      <a:pt x="14419" y="10192"/>
                    </a:cubicBezTo>
                    <a:cubicBezTo>
                      <a:pt x="14419" y="10192"/>
                      <a:pt x="14145" y="8418"/>
                      <a:pt x="14681" y="7609"/>
                    </a:cubicBezTo>
                    <a:cubicBezTo>
                      <a:pt x="14681" y="7609"/>
                      <a:pt x="14990" y="8883"/>
                      <a:pt x="15419" y="9192"/>
                    </a:cubicBezTo>
                    <a:cubicBezTo>
                      <a:pt x="15419" y="9192"/>
                      <a:pt x="15359" y="7752"/>
                      <a:pt x="15954" y="6740"/>
                    </a:cubicBezTo>
                    <a:cubicBezTo>
                      <a:pt x="15954" y="6740"/>
                      <a:pt x="16157" y="7645"/>
                      <a:pt x="16455" y="7978"/>
                    </a:cubicBezTo>
                    <a:cubicBezTo>
                      <a:pt x="16443" y="7918"/>
                      <a:pt x="16216" y="6680"/>
                      <a:pt x="16895" y="5668"/>
                    </a:cubicBezTo>
                    <a:cubicBezTo>
                      <a:pt x="16895" y="5668"/>
                      <a:pt x="17264" y="6978"/>
                      <a:pt x="17467" y="7073"/>
                    </a:cubicBezTo>
                    <a:cubicBezTo>
                      <a:pt x="17467" y="7073"/>
                      <a:pt x="17538" y="5061"/>
                      <a:pt x="18240" y="4263"/>
                    </a:cubicBezTo>
                    <a:cubicBezTo>
                      <a:pt x="18240" y="4263"/>
                      <a:pt x="18502" y="5597"/>
                      <a:pt x="18836" y="5835"/>
                    </a:cubicBezTo>
                    <a:cubicBezTo>
                      <a:pt x="18836" y="5835"/>
                      <a:pt x="18705" y="3823"/>
                      <a:pt x="19848" y="3013"/>
                    </a:cubicBezTo>
                    <a:cubicBezTo>
                      <a:pt x="19848" y="3013"/>
                      <a:pt x="19979" y="4227"/>
                      <a:pt x="20181" y="4597"/>
                    </a:cubicBezTo>
                    <a:cubicBezTo>
                      <a:pt x="20181" y="4597"/>
                      <a:pt x="20479" y="2513"/>
                      <a:pt x="21753" y="1977"/>
                    </a:cubicBezTo>
                    <a:cubicBezTo>
                      <a:pt x="21753" y="1977"/>
                      <a:pt x="21324" y="3346"/>
                      <a:pt x="21562" y="3715"/>
                    </a:cubicBezTo>
                    <a:cubicBezTo>
                      <a:pt x="21562" y="3715"/>
                      <a:pt x="22324" y="1739"/>
                      <a:pt x="23205" y="1406"/>
                    </a:cubicBezTo>
                    <a:cubicBezTo>
                      <a:pt x="23205" y="1406"/>
                      <a:pt x="23027" y="2477"/>
                      <a:pt x="23372" y="2918"/>
                    </a:cubicBezTo>
                    <a:cubicBezTo>
                      <a:pt x="23372" y="2918"/>
                      <a:pt x="24003" y="1477"/>
                      <a:pt x="24908" y="1108"/>
                    </a:cubicBezTo>
                    <a:cubicBezTo>
                      <a:pt x="24908" y="1108"/>
                      <a:pt x="24706" y="1977"/>
                      <a:pt x="24944" y="2311"/>
                    </a:cubicBezTo>
                    <a:cubicBezTo>
                      <a:pt x="24944" y="2311"/>
                      <a:pt x="25182" y="1037"/>
                      <a:pt x="26253" y="703"/>
                    </a:cubicBezTo>
                    <a:cubicBezTo>
                      <a:pt x="26253" y="703"/>
                      <a:pt x="26051" y="1680"/>
                      <a:pt x="26218" y="1846"/>
                    </a:cubicBezTo>
                    <a:cubicBezTo>
                      <a:pt x="26218" y="1846"/>
                      <a:pt x="26956" y="596"/>
                      <a:pt x="27992" y="370"/>
                    </a:cubicBezTo>
                    <a:cubicBezTo>
                      <a:pt x="27992" y="370"/>
                      <a:pt x="27587" y="1108"/>
                      <a:pt x="27825" y="1477"/>
                    </a:cubicBezTo>
                    <a:cubicBezTo>
                      <a:pt x="27825" y="1477"/>
                      <a:pt x="28861" y="60"/>
                      <a:pt x="30075" y="1"/>
                    </a:cubicBezTo>
                    <a:cubicBezTo>
                      <a:pt x="30075" y="1"/>
                      <a:pt x="29575" y="429"/>
                      <a:pt x="29801" y="1072"/>
                    </a:cubicBezTo>
                    <a:cubicBezTo>
                      <a:pt x="29801" y="1072"/>
                      <a:pt x="30980" y="227"/>
                      <a:pt x="31754" y="132"/>
                    </a:cubicBezTo>
                    <a:cubicBezTo>
                      <a:pt x="31754" y="132"/>
                      <a:pt x="31314" y="703"/>
                      <a:pt x="31516" y="1275"/>
                    </a:cubicBezTo>
                    <a:cubicBezTo>
                      <a:pt x="31516" y="1275"/>
                      <a:pt x="32492" y="203"/>
                      <a:pt x="33528" y="263"/>
                    </a:cubicBezTo>
                    <a:cubicBezTo>
                      <a:pt x="33528" y="263"/>
                      <a:pt x="32921" y="1037"/>
                      <a:pt x="32992" y="1334"/>
                    </a:cubicBezTo>
                    <a:cubicBezTo>
                      <a:pt x="32992" y="1334"/>
                      <a:pt x="33826" y="406"/>
                      <a:pt x="35171" y="465"/>
                    </a:cubicBezTo>
                    <a:cubicBezTo>
                      <a:pt x="35171" y="465"/>
                      <a:pt x="34671" y="1072"/>
                      <a:pt x="34802" y="1537"/>
                    </a:cubicBezTo>
                    <a:cubicBezTo>
                      <a:pt x="34802" y="1537"/>
                      <a:pt x="36040" y="739"/>
                      <a:pt x="36886" y="703"/>
                    </a:cubicBezTo>
                    <a:cubicBezTo>
                      <a:pt x="36886" y="703"/>
                      <a:pt x="36481" y="1072"/>
                      <a:pt x="36481" y="1811"/>
                    </a:cubicBezTo>
                    <a:cubicBezTo>
                      <a:pt x="36481" y="1811"/>
                      <a:pt x="37219" y="1441"/>
                      <a:pt x="38255" y="1811"/>
                    </a:cubicBezTo>
                    <a:cubicBezTo>
                      <a:pt x="38255" y="1811"/>
                      <a:pt x="37124" y="2442"/>
                      <a:pt x="37124" y="2751"/>
                    </a:cubicBezTo>
                    <a:cubicBezTo>
                      <a:pt x="37124" y="2751"/>
                      <a:pt x="38624" y="2382"/>
                      <a:pt x="39434" y="3084"/>
                    </a:cubicBezTo>
                    <a:cubicBezTo>
                      <a:pt x="39434" y="3084"/>
                      <a:pt x="38219" y="3418"/>
                      <a:pt x="38124" y="3585"/>
                    </a:cubicBezTo>
                    <a:cubicBezTo>
                      <a:pt x="38124" y="3585"/>
                      <a:pt x="39922" y="3537"/>
                      <a:pt x="40517" y="4370"/>
                    </a:cubicBezTo>
                    <a:cubicBezTo>
                      <a:pt x="40517" y="4370"/>
                      <a:pt x="39838" y="4525"/>
                      <a:pt x="39029" y="4525"/>
                    </a:cubicBezTo>
                    <a:cubicBezTo>
                      <a:pt x="39029" y="4525"/>
                      <a:pt x="41112" y="4966"/>
                      <a:pt x="41410" y="5966"/>
                    </a:cubicBezTo>
                    <a:cubicBezTo>
                      <a:pt x="41410" y="5966"/>
                      <a:pt x="40469" y="5644"/>
                      <a:pt x="39767" y="5442"/>
                    </a:cubicBezTo>
                    <a:cubicBezTo>
                      <a:pt x="40065" y="5537"/>
                      <a:pt x="42041" y="6216"/>
                      <a:pt x="41910" y="7609"/>
                    </a:cubicBezTo>
                    <a:cubicBezTo>
                      <a:pt x="41910" y="7609"/>
                      <a:pt x="41208" y="7049"/>
                      <a:pt x="40577" y="6906"/>
                    </a:cubicBezTo>
                    <a:cubicBezTo>
                      <a:pt x="40577" y="6906"/>
                      <a:pt x="42220" y="8121"/>
                      <a:pt x="42113" y="9228"/>
                    </a:cubicBezTo>
                    <a:cubicBezTo>
                      <a:pt x="42113" y="9216"/>
                      <a:pt x="41410" y="8418"/>
                      <a:pt x="40874" y="83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6"/>
              <p:cNvSpPr/>
              <p:nvPr/>
            </p:nvSpPr>
            <p:spPr>
              <a:xfrm>
                <a:off x="6336658" y="2943607"/>
                <a:ext cx="143328" cy="236923"/>
              </a:xfrm>
              <a:custGeom>
                <a:avLst/>
                <a:gdLst/>
                <a:ahLst/>
                <a:cxnLst/>
                <a:rect l="l" t="t" r="r" b="b"/>
                <a:pathLst>
                  <a:path w="2954" h="4883" extrusionOk="0">
                    <a:moveTo>
                      <a:pt x="1846" y="4132"/>
                    </a:moveTo>
                    <a:cubicBezTo>
                      <a:pt x="2001" y="4609"/>
                      <a:pt x="2072" y="4799"/>
                      <a:pt x="2096" y="4882"/>
                    </a:cubicBezTo>
                    <a:cubicBezTo>
                      <a:pt x="858" y="4716"/>
                      <a:pt x="1" y="3942"/>
                      <a:pt x="1" y="2894"/>
                    </a:cubicBezTo>
                    <a:cubicBezTo>
                      <a:pt x="1" y="1477"/>
                      <a:pt x="132" y="441"/>
                      <a:pt x="608" y="144"/>
                    </a:cubicBezTo>
                    <a:cubicBezTo>
                      <a:pt x="608" y="144"/>
                      <a:pt x="2084" y="1"/>
                      <a:pt x="2382" y="739"/>
                    </a:cubicBezTo>
                    <a:cubicBezTo>
                      <a:pt x="2382" y="739"/>
                      <a:pt x="1180" y="679"/>
                      <a:pt x="608" y="1441"/>
                    </a:cubicBezTo>
                    <a:cubicBezTo>
                      <a:pt x="608" y="1441"/>
                      <a:pt x="1906" y="941"/>
                      <a:pt x="2251" y="1180"/>
                    </a:cubicBezTo>
                    <a:cubicBezTo>
                      <a:pt x="2251" y="1180"/>
                      <a:pt x="1203" y="1715"/>
                      <a:pt x="739" y="2453"/>
                    </a:cubicBezTo>
                    <a:cubicBezTo>
                      <a:pt x="298" y="3144"/>
                      <a:pt x="441" y="3632"/>
                      <a:pt x="465" y="3692"/>
                    </a:cubicBezTo>
                    <a:cubicBezTo>
                      <a:pt x="453" y="3525"/>
                      <a:pt x="1287" y="2013"/>
                      <a:pt x="2954" y="1584"/>
                    </a:cubicBezTo>
                    <a:cubicBezTo>
                      <a:pt x="2954" y="1584"/>
                      <a:pt x="1572" y="3323"/>
                      <a:pt x="1846" y="41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6"/>
              <p:cNvSpPr/>
              <p:nvPr/>
            </p:nvSpPr>
            <p:spPr>
              <a:xfrm>
                <a:off x="6439518" y="2735655"/>
                <a:ext cx="461619" cy="447743"/>
              </a:xfrm>
              <a:custGeom>
                <a:avLst/>
                <a:gdLst/>
                <a:ahLst/>
                <a:cxnLst/>
                <a:rect l="l" t="t" r="r" b="b"/>
                <a:pathLst>
                  <a:path w="9514" h="9228" extrusionOk="0">
                    <a:moveTo>
                      <a:pt x="9454" y="3251"/>
                    </a:moveTo>
                    <a:cubicBezTo>
                      <a:pt x="8513" y="4203"/>
                      <a:pt x="7775" y="4894"/>
                      <a:pt x="7168" y="5394"/>
                    </a:cubicBezTo>
                    <a:cubicBezTo>
                      <a:pt x="5525" y="6739"/>
                      <a:pt x="3251" y="8752"/>
                      <a:pt x="1334" y="9121"/>
                    </a:cubicBezTo>
                    <a:cubicBezTo>
                      <a:pt x="857" y="9204"/>
                      <a:pt x="405" y="9228"/>
                      <a:pt x="0" y="9168"/>
                    </a:cubicBezTo>
                    <a:cubicBezTo>
                      <a:pt x="36" y="8835"/>
                      <a:pt x="286" y="6894"/>
                      <a:pt x="1572" y="5799"/>
                    </a:cubicBezTo>
                    <a:cubicBezTo>
                      <a:pt x="1572" y="5799"/>
                      <a:pt x="1238" y="7680"/>
                      <a:pt x="2238" y="8514"/>
                    </a:cubicBezTo>
                    <a:cubicBezTo>
                      <a:pt x="2238" y="8514"/>
                      <a:pt x="1810" y="5763"/>
                      <a:pt x="2810" y="4620"/>
                    </a:cubicBezTo>
                    <a:cubicBezTo>
                      <a:pt x="2810" y="4620"/>
                      <a:pt x="2536" y="6775"/>
                      <a:pt x="4489" y="7335"/>
                    </a:cubicBezTo>
                    <a:cubicBezTo>
                      <a:pt x="4489" y="7335"/>
                      <a:pt x="3786" y="5227"/>
                      <a:pt x="4489" y="3953"/>
                    </a:cubicBezTo>
                    <a:cubicBezTo>
                      <a:pt x="4489" y="3953"/>
                      <a:pt x="5227" y="5299"/>
                      <a:pt x="5691" y="5632"/>
                    </a:cubicBezTo>
                    <a:cubicBezTo>
                      <a:pt x="6168" y="5966"/>
                      <a:pt x="6465" y="5930"/>
                      <a:pt x="6465" y="5930"/>
                    </a:cubicBezTo>
                    <a:cubicBezTo>
                      <a:pt x="6465" y="5930"/>
                      <a:pt x="5894" y="4084"/>
                      <a:pt x="6501" y="2918"/>
                    </a:cubicBezTo>
                    <a:cubicBezTo>
                      <a:pt x="6501" y="2918"/>
                      <a:pt x="7001" y="4525"/>
                      <a:pt x="7572" y="4930"/>
                    </a:cubicBezTo>
                    <a:cubicBezTo>
                      <a:pt x="7572" y="4930"/>
                      <a:pt x="7334" y="2941"/>
                      <a:pt x="8049" y="1739"/>
                    </a:cubicBezTo>
                    <a:cubicBezTo>
                      <a:pt x="8049" y="1739"/>
                      <a:pt x="8239" y="3013"/>
                      <a:pt x="8918" y="3418"/>
                    </a:cubicBezTo>
                    <a:cubicBezTo>
                      <a:pt x="8918" y="3418"/>
                      <a:pt x="8787" y="596"/>
                      <a:pt x="9489" y="1"/>
                    </a:cubicBezTo>
                    <a:cubicBezTo>
                      <a:pt x="9489" y="1"/>
                      <a:pt x="9489" y="24"/>
                      <a:pt x="9513" y="84"/>
                    </a:cubicBezTo>
                    <a:cubicBezTo>
                      <a:pt x="9347" y="1167"/>
                      <a:pt x="9299" y="2346"/>
                      <a:pt x="9454" y="325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6"/>
              <p:cNvSpPr/>
              <p:nvPr/>
            </p:nvSpPr>
            <p:spPr>
              <a:xfrm>
                <a:off x="5763602" y="2799215"/>
                <a:ext cx="504948" cy="294856"/>
              </a:xfrm>
              <a:custGeom>
                <a:avLst/>
                <a:gdLst/>
                <a:ahLst/>
                <a:cxnLst/>
                <a:rect l="l" t="t" r="r" b="b"/>
                <a:pathLst>
                  <a:path w="10407" h="6077" extrusionOk="0">
                    <a:moveTo>
                      <a:pt x="8873" y="0"/>
                    </a:moveTo>
                    <a:cubicBezTo>
                      <a:pt x="8162" y="0"/>
                      <a:pt x="7261" y="198"/>
                      <a:pt x="6490" y="453"/>
                    </a:cubicBezTo>
                    <a:cubicBezTo>
                      <a:pt x="6240" y="536"/>
                      <a:pt x="5894" y="679"/>
                      <a:pt x="5490" y="858"/>
                    </a:cubicBezTo>
                    <a:cubicBezTo>
                      <a:pt x="4668" y="1215"/>
                      <a:pt x="3596" y="1715"/>
                      <a:pt x="2680" y="2131"/>
                    </a:cubicBezTo>
                    <a:cubicBezTo>
                      <a:pt x="1132" y="2822"/>
                      <a:pt x="453" y="3560"/>
                      <a:pt x="227" y="4167"/>
                    </a:cubicBezTo>
                    <a:cubicBezTo>
                      <a:pt x="1" y="4763"/>
                      <a:pt x="25" y="5549"/>
                      <a:pt x="858" y="5882"/>
                    </a:cubicBezTo>
                    <a:cubicBezTo>
                      <a:pt x="1136" y="5999"/>
                      <a:pt x="1427" y="6076"/>
                      <a:pt x="1766" y="6076"/>
                    </a:cubicBezTo>
                    <a:cubicBezTo>
                      <a:pt x="2428" y="6076"/>
                      <a:pt x="3269" y="5780"/>
                      <a:pt x="4537" y="4906"/>
                    </a:cubicBezTo>
                    <a:cubicBezTo>
                      <a:pt x="4990" y="4596"/>
                      <a:pt x="5466" y="4286"/>
                      <a:pt x="5918" y="4001"/>
                    </a:cubicBezTo>
                    <a:cubicBezTo>
                      <a:pt x="7430" y="3060"/>
                      <a:pt x="8835" y="2286"/>
                      <a:pt x="9216" y="2060"/>
                    </a:cubicBezTo>
                    <a:cubicBezTo>
                      <a:pt x="9704" y="1774"/>
                      <a:pt x="10407" y="1239"/>
                      <a:pt x="10062" y="477"/>
                    </a:cubicBezTo>
                    <a:cubicBezTo>
                      <a:pt x="9911" y="133"/>
                      <a:pt x="9456" y="0"/>
                      <a:pt x="8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6"/>
              <p:cNvSpPr/>
              <p:nvPr/>
            </p:nvSpPr>
            <p:spPr>
              <a:xfrm>
                <a:off x="6089988" y="2363224"/>
                <a:ext cx="368606" cy="311838"/>
              </a:xfrm>
              <a:custGeom>
                <a:avLst/>
                <a:gdLst/>
                <a:ahLst/>
                <a:cxnLst/>
                <a:rect l="l" t="t" r="r" b="b"/>
                <a:pathLst>
                  <a:path w="7597" h="6427" extrusionOk="0">
                    <a:moveTo>
                      <a:pt x="2944" y="1"/>
                    </a:moveTo>
                    <a:cubicBezTo>
                      <a:pt x="1657" y="1"/>
                      <a:pt x="466" y="1141"/>
                      <a:pt x="239" y="2152"/>
                    </a:cubicBezTo>
                    <a:cubicBezTo>
                      <a:pt x="1" y="3212"/>
                      <a:pt x="298" y="5105"/>
                      <a:pt x="203" y="5343"/>
                    </a:cubicBezTo>
                    <a:cubicBezTo>
                      <a:pt x="203" y="5343"/>
                      <a:pt x="1811" y="5974"/>
                      <a:pt x="2823" y="6117"/>
                    </a:cubicBezTo>
                    <a:cubicBezTo>
                      <a:pt x="3025" y="6141"/>
                      <a:pt x="3239" y="6164"/>
                      <a:pt x="3466" y="6200"/>
                    </a:cubicBezTo>
                    <a:cubicBezTo>
                      <a:pt x="4347" y="6319"/>
                      <a:pt x="5263" y="6426"/>
                      <a:pt x="5263" y="6426"/>
                    </a:cubicBezTo>
                    <a:cubicBezTo>
                      <a:pt x="6597" y="5605"/>
                      <a:pt x="7597" y="2104"/>
                      <a:pt x="7597" y="2104"/>
                    </a:cubicBezTo>
                    <a:cubicBezTo>
                      <a:pt x="7335" y="1854"/>
                      <a:pt x="6859" y="1533"/>
                      <a:pt x="6299" y="1211"/>
                    </a:cubicBezTo>
                    <a:cubicBezTo>
                      <a:pt x="6061" y="1081"/>
                      <a:pt x="5811" y="938"/>
                      <a:pt x="5549" y="819"/>
                    </a:cubicBezTo>
                    <a:cubicBezTo>
                      <a:pt x="5442" y="759"/>
                      <a:pt x="5335" y="711"/>
                      <a:pt x="5216" y="664"/>
                    </a:cubicBezTo>
                    <a:cubicBezTo>
                      <a:pt x="4882" y="509"/>
                      <a:pt x="4537" y="366"/>
                      <a:pt x="4204" y="259"/>
                    </a:cubicBezTo>
                    <a:cubicBezTo>
                      <a:pt x="4144" y="235"/>
                      <a:pt x="4073" y="211"/>
                      <a:pt x="4013" y="188"/>
                    </a:cubicBezTo>
                    <a:cubicBezTo>
                      <a:pt x="3692" y="92"/>
                      <a:pt x="3394" y="33"/>
                      <a:pt x="3132" y="9"/>
                    </a:cubicBezTo>
                    <a:cubicBezTo>
                      <a:pt x="3069" y="3"/>
                      <a:pt x="3007" y="1"/>
                      <a:pt x="29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6"/>
              <p:cNvSpPr/>
              <p:nvPr/>
            </p:nvSpPr>
            <p:spPr>
              <a:xfrm>
                <a:off x="6029922" y="2799215"/>
                <a:ext cx="238621" cy="194129"/>
              </a:xfrm>
              <a:custGeom>
                <a:avLst/>
                <a:gdLst/>
                <a:ahLst/>
                <a:cxnLst/>
                <a:rect l="l" t="t" r="r" b="b"/>
                <a:pathLst>
                  <a:path w="4918" h="4001" extrusionOk="0">
                    <a:moveTo>
                      <a:pt x="3384" y="0"/>
                    </a:moveTo>
                    <a:cubicBezTo>
                      <a:pt x="2673" y="0"/>
                      <a:pt x="1772" y="198"/>
                      <a:pt x="1001" y="453"/>
                    </a:cubicBezTo>
                    <a:cubicBezTo>
                      <a:pt x="751" y="536"/>
                      <a:pt x="405" y="679"/>
                      <a:pt x="1" y="858"/>
                    </a:cubicBezTo>
                    <a:cubicBezTo>
                      <a:pt x="239" y="1441"/>
                      <a:pt x="667" y="2822"/>
                      <a:pt x="429" y="4001"/>
                    </a:cubicBezTo>
                    <a:cubicBezTo>
                      <a:pt x="1941" y="3060"/>
                      <a:pt x="3346" y="2286"/>
                      <a:pt x="3727" y="2060"/>
                    </a:cubicBezTo>
                    <a:cubicBezTo>
                      <a:pt x="4215" y="1774"/>
                      <a:pt x="4918" y="1239"/>
                      <a:pt x="4573" y="477"/>
                    </a:cubicBezTo>
                    <a:cubicBezTo>
                      <a:pt x="4422" y="133"/>
                      <a:pt x="3967" y="0"/>
                      <a:pt x="3384"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6"/>
              <p:cNvSpPr/>
              <p:nvPr/>
            </p:nvSpPr>
            <p:spPr>
              <a:xfrm>
                <a:off x="6039917" y="2437555"/>
                <a:ext cx="83648" cy="183212"/>
              </a:xfrm>
              <a:custGeom>
                <a:avLst/>
                <a:gdLst/>
                <a:ahLst/>
                <a:cxnLst/>
                <a:rect l="l" t="t" r="r" b="b"/>
                <a:pathLst>
                  <a:path w="1724" h="3776" extrusionOk="0">
                    <a:moveTo>
                      <a:pt x="650" y="0"/>
                    </a:moveTo>
                    <a:cubicBezTo>
                      <a:pt x="172" y="0"/>
                      <a:pt x="0" y="1813"/>
                      <a:pt x="318" y="3251"/>
                    </a:cubicBezTo>
                    <a:cubicBezTo>
                      <a:pt x="318" y="3251"/>
                      <a:pt x="854" y="3525"/>
                      <a:pt x="1176" y="3680"/>
                    </a:cubicBezTo>
                    <a:cubicBezTo>
                      <a:pt x="1307" y="3728"/>
                      <a:pt x="1402" y="3775"/>
                      <a:pt x="1426" y="3775"/>
                    </a:cubicBezTo>
                    <a:cubicBezTo>
                      <a:pt x="1676" y="3775"/>
                      <a:pt x="1723" y="2430"/>
                      <a:pt x="1557" y="1596"/>
                    </a:cubicBezTo>
                    <a:cubicBezTo>
                      <a:pt x="1414" y="918"/>
                      <a:pt x="1247" y="322"/>
                      <a:pt x="926" y="96"/>
                    </a:cubicBezTo>
                    <a:cubicBezTo>
                      <a:pt x="842" y="37"/>
                      <a:pt x="759" y="13"/>
                      <a:pt x="664" y="1"/>
                    </a:cubicBezTo>
                    <a:cubicBezTo>
                      <a:pt x="659" y="1"/>
                      <a:pt x="654" y="0"/>
                      <a:pt x="6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6"/>
              <p:cNvSpPr/>
              <p:nvPr/>
            </p:nvSpPr>
            <p:spPr>
              <a:xfrm>
                <a:off x="6055928" y="2462979"/>
                <a:ext cx="45657" cy="152013"/>
              </a:xfrm>
              <a:custGeom>
                <a:avLst/>
                <a:gdLst/>
                <a:ahLst/>
                <a:cxnLst/>
                <a:rect l="l" t="t" r="r" b="b"/>
                <a:pathLst>
                  <a:path w="941" h="3133" extrusionOk="0">
                    <a:moveTo>
                      <a:pt x="292" y="0"/>
                    </a:moveTo>
                    <a:cubicBezTo>
                      <a:pt x="209" y="0"/>
                      <a:pt x="94" y="226"/>
                      <a:pt x="36" y="632"/>
                    </a:cubicBezTo>
                    <a:cubicBezTo>
                      <a:pt x="12" y="810"/>
                      <a:pt x="0" y="1025"/>
                      <a:pt x="0" y="1275"/>
                    </a:cubicBezTo>
                    <a:cubicBezTo>
                      <a:pt x="0" y="1561"/>
                      <a:pt x="24" y="1882"/>
                      <a:pt x="72" y="2239"/>
                    </a:cubicBezTo>
                    <a:cubicBezTo>
                      <a:pt x="84" y="2406"/>
                      <a:pt x="119" y="2573"/>
                      <a:pt x="155" y="2751"/>
                    </a:cubicBezTo>
                    <a:cubicBezTo>
                      <a:pt x="155" y="2811"/>
                      <a:pt x="167" y="2858"/>
                      <a:pt x="179" y="2918"/>
                    </a:cubicBezTo>
                    <a:lnTo>
                      <a:pt x="798" y="3132"/>
                    </a:lnTo>
                    <a:cubicBezTo>
                      <a:pt x="858" y="2882"/>
                      <a:pt x="941" y="1739"/>
                      <a:pt x="870" y="1203"/>
                    </a:cubicBezTo>
                    <a:cubicBezTo>
                      <a:pt x="798" y="668"/>
                      <a:pt x="500" y="13"/>
                      <a:pt x="298" y="1"/>
                    </a:cubicBezTo>
                    <a:cubicBezTo>
                      <a:pt x="296" y="1"/>
                      <a:pt x="294" y="0"/>
                      <a:pt x="2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6"/>
              <p:cNvSpPr/>
              <p:nvPr/>
            </p:nvSpPr>
            <p:spPr>
              <a:xfrm>
                <a:off x="6055928" y="2493546"/>
                <a:ext cx="38185" cy="103784"/>
              </a:xfrm>
              <a:custGeom>
                <a:avLst/>
                <a:gdLst/>
                <a:ahLst/>
                <a:cxnLst/>
                <a:rect l="l" t="t" r="r" b="b"/>
                <a:pathLst>
                  <a:path w="787" h="2139" extrusionOk="0">
                    <a:moveTo>
                      <a:pt x="60" y="1"/>
                    </a:moveTo>
                    <a:cubicBezTo>
                      <a:pt x="52" y="1"/>
                      <a:pt x="44" y="1"/>
                      <a:pt x="36" y="2"/>
                    </a:cubicBezTo>
                    <a:cubicBezTo>
                      <a:pt x="12" y="180"/>
                      <a:pt x="0" y="395"/>
                      <a:pt x="0" y="645"/>
                    </a:cubicBezTo>
                    <a:cubicBezTo>
                      <a:pt x="0" y="931"/>
                      <a:pt x="24" y="1252"/>
                      <a:pt x="72" y="1609"/>
                    </a:cubicBezTo>
                    <a:cubicBezTo>
                      <a:pt x="84" y="1776"/>
                      <a:pt x="119" y="1943"/>
                      <a:pt x="155" y="2121"/>
                    </a:cubicBezTo>
                    <a:cubicBezTo>
                      <a:pt x="180" y="2130"/>
                      <a:pt x="212" y="2138"/>
                      <a:pt x="240" y="2138"/>
                    </a:cubicBezTo>
                    <a:cubicBezTo>
                      <a:pt x="252" y="2138"/>
                      <a:pt x="264" y="2137"/>
                      <a:pt x="274" y="2133"/>
                    </a:cubicBezTo>
                    <a:cubicBezTo>
                      <a:pt x="596" y="2097"/>
                      <a:pt x="786" y="1585"/>
                      <a:pt x="715" y="1002"/>
                    </a:cubicBezTo>
                    <a:cubicBezTo>
                      <a:pt x="645" y="434"/>
                      <a:pt x="361" y="1"/>
                      <a:pt x="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6"/>
              <p:cNvSpPr/>
              <p:nvPr/>
            </p:nvSpPr>
            <p:spPr>
              <a:xfrm>
                <a:off x="6055928" y="2524695"/>
                <a:ext cx="21397" cy="46967"/>
              </a:xfrm>
              <a:custGeom>
                <a:avLst/>
                <a:gdLst/>
                <a:ahLst/>
                <a:cxnLst/>
                <a:rect l="l" t="t" r="r" b="b"/>
                <a:pathLst>
                  <a:path w="441" h="968" extrusionOk="0">
                    <a:moveTo>
                      <a:pt x="31" y="1"/>
                    </a:moveTo>
                    <a:cubicBezTo>
                      <a:pt x="21" y="1"/>
                      <a:pt x="10" y="1"/>
                      <a:pt x="0" y="3"/>
                    </a:cubicBezTo>
                    <a:cubicBezTo>
                      <a:pt x="0" y="289"/>
                      <a:pt x="24" y="610"/>
                      <a:pt x="72" y="967"/>
                    </a:cubicBezTo>
                    <a:lnTo>
                      <a:pt x="143" y="967"/>
                    </a:lnTo>
                    <a:cubicBezTo>
                      <a:pt x="322" y="943"/>
                      <a:pt x="441" y="705"/>
                      <a:pt x="393" y="443"/>
                    </a:cubicBezTo>
                    <a:cubicBezTo>
                      <a:pt x="360" y="185"/>
                      <a:pt x="199" y="1"/>
                      <a:pt x="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6"/>
              <p:cNvSpPr/>
              <p:nvPr/>
            </p:nvSpPr>
            <p:spPr>
              <a:xfrm>
                <a:off x="6084797" y="2442213"/>
                <a:ext cx="38767" cy="178554"/>
              </a:xfrm>
              <a:custGeom>
                <a:avLst/>
                <a:gdLst/>
                <a:ahLst/>
                <a:cxnLst/>
                <a:rect l="l" t="t" r="r" b="b"/>
                <a:pathLst>
                  <a:path w="799" h="3680" extrusionOk="0">
                    <a:moveTo>
                      <a:pt x="1" y="0"/>
                    </a:moveTo>
                    <a:lnTo>
                      <a:pt x="1" y="0"/>
                    </a:lnTo>
                    <a:cubicBezTo>
                      <a:pt x="167" y="929"/>
                      <a:pt x="322" y="2608"/>
                      <a:pt x="251" y="3584"/>
                    </a:cubicBezTo>
                    <a:cubicBezTo>
                      <a:pt x="382" y="3632"/>
                      <a:pt x="477" y="3679"/>
                      <a:pt x="501" y="3679"/>
                    </a:cubicBezTo>
                    <a:cubicBezTo>
                      <a:pt x="751" y="3679"/>
                      <a:pt x="798" y="2334"/>
                      <a:pt x="632" y="1500"/>
                    </a:cubicBezTo>
                    <a:cubicBezTo>
                      <a:pt x="489" y="822"/>
                      <a:pt x="322" y="226"/>
                      <a:pt x="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6"/>
              <p:cNvSpPr/>
              <p:nvPr/>
            </p:nvSpPr>
            <p:spPr>
              <a:xfrm>
                <a:off x="8758284" y="3617195"/>
                <a:ext cx="101746" cy="78651"/>
              </a:xfrm>
              <a:custGeom>
                <a:avLst/>
                <a:gdLst/>
                <a:ahLst/>
                <a:cxnLst/>
                <a:rect l="l" t="t" r="r" b="b"/>
                <a:pathLst>
                  <a:path w="2097" h="1621" extrusionOk="0">
                    <a:moveTo>
                      <a:pt x="1" y="0"/>
                    </a:moveTo>
                    <a:lnTo>
                      <a:pt x="48" y="310"/>
                    </a:lnTo>
                    <a:cubicBezTo>
                      <a:pt x="72" y="405"/>
                      <a:pt x="656" y="1084"/>
                      <a:pt x="1144" y="1358"/>
                    </a:cubicBezTo>
                    <a:cubicBezTo>
                      <a:pt x="1562" y="1603"/>
                      <a:pt x="1674" y="1620"/>
                      <a:pt x="1698" y="1620"/>
                    </a:cubicBezTo>
                    <a:cubicBezTo>
                      <a:pt x="1702" y="1620"/>
                      <a:pt x="1703" y="1620"/>
                      <a:pt x="1703" y="1620"/>
                    </a:cubicBezTo>
                    <a:lnTo>
                      <a:pt x="1799" y="1548"/>
                    </a:lnTo>
                    <a:cubicBezTo>
                      <a:pt x="1799" y="1548"/>
                      <a:pt x="1453" y="1370"/>
                      <a:pt x="1441" y="1358"/>
                    </a:cubicBezTo>
                    <a:lnTo>
                      <a:pt x="1441" y="1358"/>
                    </a:lnTo>
                    <a:cubicBezTo>
                      <a:pt x="1442" y="1358"/>
                      <a:pt x="1756" y="1480"/>
                      <a:pt x="1851" y="1480"/>
                    </a:cubicBezTo>
                    <a:cubicBezTo>
                      <a:pt x="1859" y="1480"/>
                      <a:pt x="1865" y="1479"/>
                      <a:pt x="1870" y="1477"/>
                    </a:cubicBezTo>
                    <a:lnTo>
                      <a:pt x="2096" y="1274"/>
                    </a:lnTo>
                    <a:cubicBezTo>
                      <a:pt x="2096" y="1274"/>
                      <a:pt x="1203" y="1013"/>
                      <a:pt x="787" y="715"/>
                    </a:cubicBezTo>
                    <a:cubicBezTo>
                      <a:pt x="382" y="405"/>
                      <a:pt x="227" y="84"/>
                      <a:pt x="227" y="84"/>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6"/>
              <p:cNvSpPr/>
              <p:nvPr/>
            </p:nvSpPr>
            <p:spPr>
              <a:xfrm>
                <a:off x="8770996" y="3618942"/>
                <a:ext cx="119650" cy="28724"/>
              </a:xfrm>
              <a:custGeom>
                <a:avLst/>
                <a:gdLst/>
                <a:ahLst/>
                <a:cxnLst/>
                <a:rect l="l" t="t" r="r" b="b"/>
                <a:pathLst>
                  <a:path w="2466" h="592" extrusionOk="0">
                    <a:moveTo>
                      <a:pt x="1" y="0"/>
                    </a:moveTo>
                    <a:cubicBezTo>
                      <a:pt x="25" y="36"/>
                      <a:pt x="298" y="393"/>
                      <a:pt x="1037" y="536"/>
                    </a:cubicBezTo>
                    <a:cubicBezTo>
                      <a:pt x="1247" y="577"/>
                      <a:pt x="1451" y="591"/>
                      <a:pt x="1633" y="591"/>
                    </a:cubicBezTo>
                    <a:cubicBezTo>
                      <a:pt x="2090" y="591"/>
                      <a:pt x="2418" y="500"/>
                      <a:pt x="2418" y="500"/>
                    </a:cubicBezTo>
                    <a:lnTo>
                      <a:pt x="2465" y="48"/>
                    </a:lnTo>
                    <a:lnTo>
                      <a:pt x="2465" y="48"/>
                    </a:lnTo>
                    <a:cubicBezTo>
                      <a:pt x="2465" y="48"/>
                      <a:pt x="1800" y="381"/>
                      <a:pt x="1312" y="381"/>
                    </a:cubicBezTo>
                    <a:cubicBezTo>
                      <a:pt x="1261" y="381"/>
                      <a:pt x="1213" y="377"/>
                      <a:pt x="1168" y="369"/>
                    </a:cubicBezTo>
                    <a:cubicBezTo>
                      <a:pt x="691" y="286"/>
                      <a:pt x="346"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6"/>
              <p:cNvSpPr/>
              <p:nvPr/>
            </p:nvSpPr>
            <p:spPr>
              <a:xfrm>
                <a:off x="8386290" y="3555382"/>
                <a:ext cx="104609" cy="67637"/>
              </a:xfrm>
              <a:custGeom>
                <a:avLst/>
                <a:gdLst/>
                <a:ahLst/>
                <a:cxnLst/>
                <a:rect l="l" t="t" r="r" b="b"/>
                <a:pathLst>
                  <a:path w="2156" h="1394" extrusionOk="0">
                    <a:moveTo>
                      <a:pt x="2084" y="1"/>
                    </a:moveTo>
                    <a:cubicBezTo>
                      <a:pt x="2048" y="60"/>
                      <a:pt x="1536" y="751"/>
                      <a:pt x="1036" y="893"/>
                    </a:cubicBezTo>
                    <a:cubicBezTo>
                      <a:pt x="536" y="1036"/>
                      <a:pt x="0" y="1048"/>
                      <a:pt x="0" y="1048"/>
                    </a:cubicBezTo>
                    <a:cubicBezTo>
                      <a:pt x="0" y="1048"/>
                      <a:pt x="250" y="1167"/>
                      <a:pt x="226" y="1263"/>
                    </a:cubicBezTo>
                    <a:cubicBezTo>
                      <a:pt x="203" y="1358"/>
                      <a:pt x="191" y="1394"/>
                      <a:pt x="191" y="1394"/>
                    </a:cubicBezTo>
                    <a:cubicBezTo>
                      <a:pt x="191" y="1394"/>
                      <a:pt x="786" y="1358"/>
                      <a:pt x="1191" y="1155"/>
                    </a:cubicBezTo>
                    <a:cubicBezTo>
                      <a:pt x="1608" y="953"/>
                      <a:pt x="2024" y="465"/>
                      <a:pt x="2155" y="203"/>
                    </a:cubicBez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6"/>
              <p:cNvSpPr/>
              <p:nvPr/>
            </p:nvSpPr>
            <p:spPr>
              <a:xfrm>
                <a:off x="8416323" y="3563485"/>
                <a:ext cx="78020" cy="102862"/>
              </a:xfrm>
              <a:custGeom>
                <a:avLst/>
                <a:gdLst/>
                <a:ahLst/>
                <a:cxnLst/>
                <a:rect l="l" t="t" r="r" b="b"/>
                <a:pathLst>
                  <a:path w="1608" h="2120" extrusionOk="0">
                    <a:moveTo>
                      <a:pt x="1536" y="0"/>
                    </a:moveTo>
                    <a:cubicBezTo>
                      <a:pt x="1358" y="345"/>
                      <a:pt x="691" y="905"/>
                      <a:pt x="691" y="905"/>
                    </a:cubicBezTo>
                    <a:cubicBezTo>
                      <a:pt x="631" y="1036"/>
                      <a:pt x="0" y="1798"/>
                      <a:pt x="0" y="1798"/>
                    </a:cubicBezTo>
                    <a:lnTo>
                      <a:pt x="84" y="1929"/>
                    </a:lnTo>
                    <a:cubicBezTo>
                      <a:pt x="84" y="1929"/>
                      <a:pt x="480" y="1426"/>
                      <a:pt x="524" y="1370"/>
                    </a:cubicBezTo>
                    <a:lnTo>
                      <a:pt x="524" y="1370"/>
                    </a:lnTo>
                    <a:cubicBezTo>
                      <a:pt x="486" y="1434"/>
                      <a:pt x="286" y="1989"/>
                      <a:pt x="286" y="2012"/>
                    </a:cubicBezTo>
                    <a:cubicBezTo>
                      <a:pt x="286" y="2036"/>
                      <a:pt x="429" y="2120"/>
                      <a:pt x="429" y="2120"/>
                    </a:cubicBezTo>
                    <a:cubicBezTo>
                      <a:pt x="548" y="1608"/>
                      <a:pt x="1512" y="250"/>
                      <a:pt x="1608" y="131"/>
                    </a:cubicBezTo>
                    <a:lnTo>
                      <a:pt x="15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6"/>
              <p:cNvSpPr/>
              <p:nvPr/>
            </p:nvSpPr>
            <p:spPr>
              <a:xfrm>
                <a:off x="8290950" y="4944138"/>
                <a:ext cx="42795" cy="34110"/>
              </a:xfrm>
              <a:custGeom>
                <a:avLst/>
                <a:gdLst/>
                <a:ahLst/>
                <a:cxnLst/>
                <a:rect l="l" t="t" r="r" b="b"/>
                <a:pathLst>
                  <a:path w="882" h="703" extrusionOk="0">
                    <a:moveTo>
                      <a:pt x="822" y="703"/>
                    </a:moveTo>
                    <a:cubicBezTo>
                      <a:pt x="775" y="667"/>
                      <a:pt x="691" y="631"/>
                      <a:pt x="596" y="607"/>
                    </a:cubicBezTo>
                    <a:cubicBezTo>
                      <a:pt x="382" y="536"/>
                      <a:pt x="132" y="500"/>
                      <a:pt x="132" y="500"/>
                    </a:cubicBezTo>
                    <a:lnTo>
                      <a:pt x="24" y="179"/>
                    </a:lnTo>
                    <a:lnTo>
                      <a:pt x="1" y="107"/>
                    </a:lnTo>
                    <a:cubicBezTo>
                      <a:pt x="1" y="107"/>
                      <a:pt x="239" y="202"/>
                      <a:pt x="417" y="191"/>
                    </a:cubicBezTo>
                    <a:cubicBezTo>
                      <a:pt x="596" y="179"/>
                      <a:pt x="870" y="0"/>
                      <a:pt x="870" y="0"/>
                    </a:cubicBezTo>
                    <a:cubicBezTo>
                      <a:pt x="882" y="202"/>
                      <a:pt x="822" y="703"/>
                      <a:pt x="822" y="703"/>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6"/>
              <p:cNvSpPr/>
              <p:nvPr/>
            </p:nvSpPr>
            <p:spPr>
              <a:xfrm>
                <a:off x="8290950" y="4944138"/>
                <a:ext cx="42795" cy="34110"/>
              </a:xfrm>
              <a:custGeom>
                <a:avLst/>
                <a:gdLst/>
                <a:ahLst/>
                <a:cxnLst/>
                <a:rect l="l" t="t" r="r" b="b"/>
                <a:pathLst>
                  <a:path w="882" h="703" extrusionOk="0">
                    <a:moveTo>
                      <a:pt x="870" y="0"/>
                    </a:moveTo>
                    <a:cubicBezTo>
                      <a:pt x="870" y="0"/>
                      <a:pt x="596" y="179"/>
                      <a:pt x="417" y="191"/>
                    </a:cubicBezTo>
                    <a:cubicBezTo>
                      <a:pt x="407" y="191"/>
                      <a:pt x="396" y="192"/>
                      <a:pt x="385" y="192"/>
                    </a:cubicBezTo>
                    <a:cubicBezTo>
                      <a:pt x="212" y="192"/>
                      <a:pt x="1" y="107"/>
                      <a:pt x="1" y="107"/>
                    </a:cubicBezTo>
                    <a:lnTo>
                      <a:pt x="1" y="107"/>
                    </a:lnTo>
                    <a:lnTo>
                      <a:pt x="24" y="179"/>
                    </a:lnTo>
                    <a:cubicBezTo>
                      <a:pt x="144" y="214"/>
                      <a:pt x="489" y="357"/>
                      <a:pt x="596" y="607"/>
                    </a:cubicBezTo>
                    <a:cubicBezTo>
                      <a:pt x="691" y="631"/>
                      <a:pt x="775" y="667"/>
                      <a:pt x="822" y="703"/>
                    </a:cubicBezTo>
                    <a:cubicBezTo>
                      <a:pt x="822" y="703"/>
                      <a:pt x="882" y="202"/>
                      <a:pt x="87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6"/>
              <p:cNvSpPr/>
              <p:nvPr/>
            </p:nvSpPr>
            <p:spPr>
              <a:xfrm>
                <a:off x="8662993" y="3966094"/>
                <a:ext cx="39301" cy="37021"/>
              </a:xfrm>
              <a:custGeom>
                <a:avLst/>
                <a:gdLst/>
                <a:ahLst/>
                <a:cxnLst/>
                <a:rect l="l" t="t" r="r" b="b"/>
                <a:pathLst>
                  <a:path w="810" h="763" extrusionOk="0">
                    <a:moveTo>
                      <a:pt x="810" y="1"/>
                    </a:moveTo>
                    <a:lnTo>
                      <a:pt x="0" y="156"/>
                    </a:lnTo>
                    <a:lnTo>
                      <a:pt x="310" y="763"/>
                    </a:lnTo>
                    <a:cubicBezTo>
                      <a:pt x="607" y="608"/>
                      <a:pt x="762" y="132"/>
                      <a:pt x="810" y="1"/>
                    </a:cubicBezTo>
                    <a:close/>
                  </a:path>
                </a:pathLst>
              </a:custGeom>
              <a:solidFill>
                <a:srgbClr val="8101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6"/>
              <p:cNvSpPr/>
              <p:nvPr/>
            </p:nvSpPr>
            <p:spPr>
              <a:xfrm>
                <a:off x="8183530" y="4231250"/>
                <a:ext cx="733137" cy="723191"/>
              </a:xfrm>
              <a:custGeom>
                <a:avLst/>
                <a:gdLst/>
                <a:ahLst/>
                <a:cxnLst/>
                <a:rect l="l" t="t" r="r" b="b"/>
                <a:pathLst>
                  <a:path w="15110" h="14905" extrusionOk="0">
                    <a:moveTo>
                      <a:pt x="3048" y="1"/>
                    </a:moveTo>
                    <a:cubicBezTo>
                      <a:pt x="3024" y="25"/>
                      <a:pt x="3000" y="60"/>
                      <a:pt x="2965" y="108"/>
                    </a:cubicBezTo>
                    <a:cubicBezTo>
                      <a:pt x="2643" y="596"/>
                      <a:pt x="1476" y="2715"/>
                      <a:pt x="774" y="4537"/>
                    </a:cubicBezTo>
                    <a:cubicBezTo>
                      <a:pt x="72" y="6371"/>
                      <a:pt x="0" y="7740"/>
                      <a:pt x="36" y="8180"/>
                    </a:cubicBezTo>
                    <a:cubicBezTo>
                      <a:pt x="60" y="8526"/>
                      <a:pt x="1441" y="12681"/>
                      <a:pt x="1953" y="14217"/>
                    </a:cubicBezTo>
                    <a:cubicBezTo>
                      <a:pt x="2072" y="14574"/>
                      <a:pt x="2143" y="14788"/>
                      <a:pt x="2143" y="14788"/>
                    </a:cubicBezTo>
                    <a:cubicBezTo>
                      <a:pt x="2143" y="14788"/>
                      <a:pt x="2367" y="14905"/>
                      <a:pt x="2620" y="14905"/>
                    </a:cubicBezTo>
                    <a:cubicBezTo>
                      <a:pt x="2659" y="14905"/>
                      <a:pt x="2699" y="14902"/>
                      <a:pt x="2739" y="14895"/>
                    </a:cubicBezTo>
                    <a:cubicBezTo>
                      <a:pt x="2893" y="14884"/>
                      <a:pt x="3036" y="14800"/>
                      <a:pt x="3143" y="14622"/>
                    </a:cubicBezTo>
                    <a:cubicBezTo>
                      <a:pt x="3179" y="14526"/>
                      <a:pt x="3239" y="14348"/>
                      <a:pt x="3286" y="14074"/>
                    </a:cubicBezTo>
                    <a:cubicBezTo>
                      <a:pt x="3524" y="12669"/>
                      <a:pt x="3620" y="9109"/>
                      <a:pt x="1917" y="7645"/>
                    </a:cubicBezTo>
                    <a:cubicBezTo>
                      <a:pt x="1917" y="7645"/>
                      <a:pt x="3679" y="5763"/>
                      <a:pt x="4191" y="5120"/>
                    </a:cubicBezTo>
                    <a:cubicBezTo>
                      <a:pt x="4715" y="4489"/>
                      <a:pt x="5334" y="3751"/>
                      <a:pt x="5334" y="3751"/>
                    </a:cubicBezTo>
                    <a:cubicBezTo>
                      <a:pt x="5334" y="3751"/>
                      <a:pt x="7299" y="6954"/>
                      <a:pt x="8180" y="7871"/>
                    </a:cubicBezTo>
                    <a:cubicBezTo>
                      <a:pt x="8608" y="8316"/>
                      <a:pt x="9127" y="8455"/>
                      <a:pt x="9632" y="8455"/>
                    </a:cubicBezTo>
                    <a:cubicBezTo>
                      <a:pt x="10180" y="8455"/>
                      <a:pt x="10713" y="8292"/>
                      <a:pt x="11097" y="8180"/>
                    </a:cubicBezTo>
                    <a:cubicBezTo>
                      <a:pt x="11168" y="8157"/>
                      <a:pt x="11263" y="8121"/>
                      <a:pt x="11359" y="8085"/>
                    </a:cubicBezTo>
                    <a:lnTo>
                      <a:pt x="11371" y="8085"/>
                    </a:lnTo>
                    <a:cubicBezTo>
                      <a:pt x="12144" y="7776"/>
                      <a:pt x="13728" y="6966"/>
                      <a:pt x="14454" y="6537"/>
                    </a:cubicBezTo>
                    <a:cubicBezTo>
                      <a:pt x="14478" y="6537"/>
                      <a:pt x="14490" y="6525"/>
                      <a:pt x="14502" y="6513"/>
                    </a:cubicBezTo>
                    <a:cubicBezTo>
                      <a:pt x="14669" y="6418"/>
                      <a:pt x="14776" y="6347"/>
                      <a:pt x="14823" y="6299"/>
                    </a:cubicBezTo>
                    <a:cubicBezTo>
                      <a:pt x="15026" y="6097"/>
                      <a:pt x="15109" y="5442"/>
                      <a:pt x="14883" y="5049"/>
                    </a:cubicBezTo>
                    <a:cubicBezTo>
                      <a:pt x="14823" y="4966"/>
                      <a:pt x="14764" y="4894"/>
                      <a:pt x="14680" y="4835"/>
                    </a:cubicBezTo>
                    <a:cubicBezTo>
                      <a:pt x="14514" y="4728"/>
                      <a:pt x="14252" y="4656"/>
                      <a:pt x="13942" y="4632"/>
                    </a:cubicBezTo>
                    <a:cubicBezTo>
                      <a:pt x="13837" y="4621"/>
                      <a:pt x="13726" y="4616"/>
                      <a:pt x="13610" y="4616"/>
                    </a:cubicBezTo>
                    <a:cubicBezTo>
                      <a:pt x="13100" y="4616"/>
                      <a:pt x="12503" y="4727"/>
                      <a:pt x="11930" y="4990"/>
                    </a:cubicBezTo>
                    <a:cubicBezTo>
                      <a:pt x="11859" y="5025"/>
                      <a:pt x="11787" y="5061"/>
                      <a:pt x="11728" y="5085"/>
                    </a:cubicBezTo>
                    <a:cubicBezTo>
                      <a:pt x="11716" y="5085"/>
                      <a:pt x="11716" y="5097"/>
                      <a:pt x="11716" y="5097"/>
                    </a:cubicBezTo>
                    <a:cubicBezTo>
                      <a:pt x="10680" y="5609"/>
                      <a:pt x="9608" y="6466"/>
                      <a:pt x="9608" y="6466"/>
                    </a:cubicBezTo>
                    <a:cubicBezTo>
                      <a:pt x="9608" y="6466"/>
                      <a:pt x="9442" y="5132"/>
                      <a:pt x="9227" y="3870"/>
                    </a:cubicBezTo>
                    <a:cubicBezTo>
                      <a:pt x="9001" y="2608"/>
                      <a:pt x="8239" y="763"/>
                      <a:pt x="7965" y="275"/>
                    </a:cubicBezTo>
                    <a:cubicBezTo>
                      <a:pt x="7965" y="275"/>
                      <a:pt x="7275" y="358"/>
                      <a:pt x="6501" y="418"/>
                    </a:cubicBezTo>
                    <a:cubicBezTo>
                      <a:pt x="6501" y="429"/>
                      <a:pt x="6489" y="441"/>
                      <a:pt x="6489" y="441"/>
                    </a:cubicBezTo>
                    <a:cubicBezTo>
                      <a:pt x="6477" y="453"/>
                      <a:pt x="6429" y="453"/>
                      <a:pt x="6358" y="477"/>
                    </a:cubicBezTo>
                    <a:cubicBezTo>
                      <a:pt x="6197" y="502"/>
                      <a:pt x="5898" y="534"/>
                      <a:pt x="5520" y="534"/>
                    </a:cubicBezTo>
                    <a:cubicBezTo>
                      <a:pt x="4835" y="534"/>
                      <a:pt x="3892" y="431"/>
                      <a:pt x="3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6"/>
              <p:cNvSpPr/>
              <p:nvPr/>
            </p:nvSpPr>
            <p:spPr>
              <a:xfrm>
                <a:off x="6474743" y="3571539"/>
                <a:ext cx="82630" cy="111547"/>
              </a:xfrm>
              <a:custGeom>
                <a:avLst/>
                <a:gdLst/>
                <a:ahLst/>
                <a:cxnLst/>
                <a:rect l="l" t="t" r="r" b="b"/>
                <a:pathLst>
                  <a:path w="1703" h="2299" extrusionOk="0">
                    <a:moveTo>
                      <a:pt x="1703" y="13"/>
                    </a:moveTo>
                    <a:lnTo>
                      <a:pt x="1465" y="1108"/>
                    </a:lnTo>
                    <a:lnTo>
                      <a:pt x="1322" y="1739"/>
                    </a:lnTo>
                    <a:cubicBezTo>
                      <a:pt x="1322" y="1739"/>
                      <a:pt x="584" y="2299"/>
                      <a:pt x="0" y="2251"/>
                    </a:cubicBezTo>
                    <a:lnTo>
                      <a:pt x="155" y="1263"/>
                    </a:lnTo>
                    <a:lnTo>
                      <a:pt x="203" y="894"/>
                    </a:lnTo>
                    <a:lnTo>
                      <a:pt x="941" y="1"/>
                    </a:ln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6"/>
              <p:cNvSpPr/>
              <p:nvPr/>
            </p:nvSpPr>
            <p:spPr>
              <a:xfrm>
                <a:off x="6482264" y="3571539"/>
                <a:ext cx="75109" cy="61281"/>
              </a:xfrm>
              <a:custGeom>
                <a:avLst/>
                <a:gdLst/>
                <a:ahLst/>
                <a:cxnLst/>
                <a:rect l="l" t="t" r="r" b="b"/>
                <a:pathLst>
                  <a:path w="1548" h="1263" extrusionOk="0">
                    <a:moveTo>
                      <a:pt x="786" y="1"/>
                    </a:moveTo>
                    <a:lnTo>
                      <a:pt x="48" y="894"/>
                    </a:lnTo>
                    <a:lnTo>
                      <a:pt x="0" y="1263"/>
                    </a:lnTo>
                    <a:cubicBezTo>
                      <a:pt x="267" y="1184"/>
                      <a:pt x="658" y="1096"/>
                      <a:pt x="1062" y="1096"/>
                    </a:cubicBezTo>
                    <a:cubicBezTo>
                      <a:pt x="1144" y="1096"/>
                      <a:pt x="1227" y="1100"/>
                      <a:pt x="1310" y="1108"/>
                    </a:cubicBezTo>
                    <a:lnTo>
                      <a:pt x="1548" y="13"/>
                    </a:lnTo>
                    <a:lnTo>
                      <a:pt x="786" y="1"/>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6"/>
              <p:cNvSpPr/>
              <p:nvPr/>
            </p:nvSpPr>
            <p:spPr>
              <a:xfrm>
                <a:off x="6136227" y="3479110"/>
                <a:ext cx="217806" cy="303929"/>
              </a:xfrm>
              <a:custGeom>
                <a:avLst/>
                <a:gdLst/>
                <a:ahLst/>
                <a:cxnLst/>
                <a:rect l="l" t="t" r="r" b="b"/>
                <a:pathLst>
                  <a:path w="4489" h="6264" extrusionOk="0">
                    <a:moveTo>
                      <a:pt x="4406" y="6216"/>
                    </a:moveTo>
                    <a:cubicBezTo>
                      <a:pt x="3667" y="6264"/>
                      <a:pt x="1655" y="5787"/>
                      <a:pt x="1655" y="5787"/>
                    </a:cubicBezTo>
                    <a:cubicBezTo>
                      <a:pt x="715" y="4466"/>
                      <a:pt x="72" y="918"/>
                      <a:pt x="0" y="132"/>
                    </a:cubicBezTo>
                    <a:lnTo>
                      <a:pt x="179" y="96"/>
                    </a:lnTo>
                    <a:lnTo>
                      <a:pt x="560" y="1"/>
                    </a:lnTo>
                    <a:cubicBezTo>
                      <a:pt x="941" y="965"/>
                      <a:pt x="2489" y="4025"/>
                      <a:pt x="2489" y="4025"/>
                    </a:cubicBezTo>
                    <a:cubicBezTo>
                      <a:pt x="2977" y="4204"/>
                      <a:pt x="4251" y="4263"/>
                      <a:pt x="4465" y="4275"/>
                    </a:cubicBezTo>
                    <a:cubicBezTo>
                      <a:pt x="4477" y="4275"/>
                      <a:pt x="4489" y="4275"/>
                      <a:pt x="4489" y="4275"/>
                    </a:cubicBezTo>
                    <a:cubicBezTo>
                      <a:pt x="4310" y="5109"/>
                      <a:pt x="4406" y="6216"/>
                      <a:pt x="4406" y="621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6"/>
              <p:cNvSpPr/>
              <p:nvPr/>
            </p:nvSpPr>
            <p:spPr>
              <a:xfrm>
                <a:off x="6136227" y="3483768"/>
                <a:ext cx="217806" cy="297136"/>
              </a:xfrm>
              <a:custGeom>
                <a:avLst/>
                <a:gdLst/>
                <a:ahLst/>
                <a:cxnLst/>
                <a:rect l="l" t="t" r="r" b="b"/>
                <a:pathLst>
                  <a:path w="4489" h="6124" extrusionOk="0">
                    <a:moveTo>
                      <a:pt x="179" y="0"/>
                    </a:moveTo>
                    <a:lnTo>
                      <a:pt x="0" y="36"/>
                    </a:lnTo>
                    <a:cubicBezTo>
                      <a:pt x="72" y="822"/>
                      <a:pt x="715" y="4370"/>
                      <a:pt x="1655" y="5691"/>
                    </a:cubicBezTo>
                    <a:cubicBezTo>
                      <a:pt x="1655" y="5691"/>
                      <a:pt x="3480" y="6123"/>
                      <a:pt x="4292" y="6123"/>
                    </a:cubicBezTo>
                    <a:cubicBezTo>
                      <a:pt x="4332" y="6123"/>
                      <a:pt x="4370" y="6122"/>
                      <a:pt x="4406" y="6120"/>
                    </a:cubicBezTo>
                    <a:cubicBezTo>
                      <a:pt x="4406" y="6120"/>
                      <a:pt x="4310" y="5013"/>
                      <a:pt x="4489" y="4179"/>
                    </a:cubicBezTo>
                    <a:lnTo>
                      <a:pt x="4453" y="4179"/>
                    </a:lnTo>
                    <a:cubicBezTo>
                      <a:pt x="4310" y="4453"/>
                      <a:pt x="4025" y="5025"/>
                      <a:pt x="3917" y="5632"/>
                    </a:cubicBezTo>
                    <a:cubicBezTo>
                      <a:pt x="3917" y="5632"/>
                      <a:pt x="2572" y="5584"/>
                      <a:pt x="1989" y="5275"/>
                    </a:cubicBezTo>
                    <a:cubicBezTo>
                      <a:pt x="1441" y="4977"/>
                      <a:pt x="453" y="1262"/>
                      <a:pt x="179"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6"/>
              <p:cNvSpPr/>
              <p:nvPr/>
            </p:nvSpPr>
            <p:spPr>
              <a:xfrm>
                <a:off x="5999889" y="4485343"/>
                <a:ext cx="167006" cy="102377"/>
              </a:xfrm>
              <a:custGeom>
                <a:avLst/>
                <a:gdLst/>
                <a:ahLst/>
                <a:cxnLst/>
                <a:rect l="l" t="t" r="r" b="b"/>
                <a:pathLst>
                  <a:path w="3442" h="2110" extrusionOk="0">
                    <a:moveTo>
                      <a:pt x="2091" y="1"/>
                    </a:moveTo>
                    <a:cubicBezTo>
                      <a:pt x="2055" y="1"/>
                      <a:pt x="2036" y="3"/>
                      <a:pt x="2036" y="3"/>
                    </a:cubicBezTo>
                    <a:cubicBezTo>
                      <a:pt x="2025" y="3"/>
                      <a:pt x="2013" y="26"/>
                      <a:pt x="1989" y="50"/>
                    </a:cubicBezTo>
                    <a:cubicBezTo>
                      <a:pt x="1870" y="217"/>
                      <a:pt x="1513" y="645"/>
                      <a:pt x="1132" y="1086"/>
                    </a:cubicBezTo>
                    <a:cubicBezTo>
                      <a:pt x="810" y="1455"/>
                      <a:pt x="465" y="1812"/>
                      <a:pt x="167" y="2015"/>
                    </a:cubicBezTo>
                    <a:cubicBezTo>
                      <a:pt x="108" y="2050"/>
                      <a:pt x="48" y="2086"/>
                      <a:pt x="0" y="2110"/>
                    </a:cubicBezTo>
                    <a:cubicBezTo>
                      <a:pt x="36" y="2110"/>
                      <a:pt x="1501" y="2110"/>
                      <a:pt x="2394" y="1753"/>
                    </a:cubicBezTo>
                    <a:cubicBezTo>
                      <a:pt x="2667" y="1646"/>
                      <a:pt x="2882" y="1574"/>
                      <a:pt x="3048" y="1503"/>
                    </a:cubicBezTo>
                    <a:cubicBezTo>
                      <a:pt x="3168" y="1443"/>
                      <a:pt x="3251" y="1384"/>
                      <a:pt x="3322" y="1300"/>
                    </a:cubicBezTo>
                    <a:cubicBezTo>
                      <a:pt x="3382" y="1205"/>
                      <a:pt x="3406" y="1110"/>
                      <a:pt x="3418" y="991"/>
                    </a:cubicBezTo>
                    <a:cubicBezTo>
                      <a:pt x="3441" y="705"/>
                      <a:pt x="3322" y="372"/>
                      <a:pt x="3191" y="98"/>
                    </a:cubicBezTo>
                    <a:lnTo>
                      <a:pt x="2906" y="98"/>
                    </a:lnTo>
                    <a:cubicBezTo>
                      <a:pt x="2763" y="98"/>
                      <a:pt x="2584" y="86"/>
                      <a:pt x="2453" y="50"/>
                    </a:cubicBezTo>
                    <a:cubicBezTo>
                      <a:pt x="2417" y="50"/>
                      <a:pt x="2394" y="38"/>
                      <a:pt x="2358" y="26"/>
                    </a:cubicBezTo>
                    <a:cubicBezTo>
                      <a:pt x="2236" y="5"/>
                      <a:pt x="2145" y="1"/>
                      <a:pt x="20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6"/>
              <p:cNvSpPr/>
              <p:nvPr/>
            </p:nvSpPr>
            <p:spPr>
              <a:xfrm>
                <a:off x="5999889" y="4533377"/>
                <a:ext cx="165841" cy="54342"/>
              </a:xfrm>
              <a:custGeom>
                <a:avLst/>
                <a:gdLst/>
                <a:ahLst/>
                <a:cxnLst/>
                <a:rect l="l" t="t" r="r" b="b"/>
                <a:pathLst>
                  <a:path w="3418" h="1120" extrusionOk="0">
                    <a:moveTo>
                      <a:pt x="3418" y="1"/>
                    </a:moveTo>
                    <a:cubicBezTo>
                      <a:pt x="2906" y="322"/>
                      <a:pt x="1489" y="894"/>
                      <a:pt x="167" y="1025"/>
                    </a:cubicBezTo>
                    <a:cubicBezTo>
                      <a:pt x="108" y="1060"/>
                      <a:pt x="48" y="1096"/>
                      <a:pt x="0" y="1120"/>
                    </a:cubicBezTo>
                    <a:cubicBezTo>
                      <a:pt x="36" y="1120"/>
                      <a:pt x="1501" y="1120"/>
                      <a:pt x="2394" y="763"/>
                    </a:cubicBezTo>
                    <a:cubicBezTo>
                      <a:pt x="2870" y="572"/>
                      <a:pt x="3168" y="525"/>
                      <a:pt x="3322" y="310"/>
                    </a:cubicBezTo>
                    <a:cubicBezTo>
                      <a:pt x="3382" y="215"/>
                      <a:pt x="3406" y="120"/>
                      <a:pt x="3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6"/>
              <p:cNvSpPr/>
              <p:nvPr/>
            </p:nvSpPr>
            <p:spPr>
              <a:xfrm>
                <a:off x="6054764" y="4483694"/>
                <a:ext cx="86123" cy="60165"/>
              </a:xfrm>
              <a:custGeom>
                <a:avLst/>
                <a:gdLst/>
                <a:ahLst/>
                <a:cxnLst/>
                <a:rect l="l" t="t" r="r" b="b"/>
                <a:pathLst>
                  <a:path w="1775" h="1240" extrusionOk="0">
                    <a:moveTo>
                      <a:pt x="1775" y="132"/>
                    </a:moveTo>
                    <a:cubicBezTo>
                      <a:pt x="1691" y="322"/>
                      <a:pt x="1572" y="513"/>
                      <a:pt x="1405" y="679"/>
                    </a:cubicBezTo>
                    <a:cubicBezTo>
                      <a:pt x="1096" y="1001"/>
                      <a:pt x="632" y="1239"/>
                      <a:pt x="12" y="1132"/>
                    </a:cubicBezTo>
                    <a:cubicBezTo>
                      <a:pt x="1" y="1132"/>
                      <a:pt x="1" y="1132"/>
                      <a:pt x="1" y="1120"/>
                    </a:cubicBezTo>
                    <a:cubicBezTo>
                      <a:pt x="382" y="679"/>
                      <a:pt x="703" y="239"/>
                      <a:pt x="834" y="60"/>
                    </a:cubicBezTo>
                    <a:lnTo>
                      <a:pt x="834" y="60"/>
                    </a:lnTo>
                    <a:cubicBezTo>
                      <a:pt x="858" y="37"/>
                      <a:pt x="870" y="13"/>
                      <a:pt x="882" y="1"/>
                    </a:cubicBezTo>
                    <a:cubicBezTo>
                      <a:pt x="882" y="1"/>
                      <a:pt x="1013" y="13"/>
                      <a:pt x="1227" y="60"/>
                    </a:cubicBezTo>
                    <a:cubicBezTo>
                      <a:pt x="1263" y="72"/>
                      <a:pt x="1286" y="84"/>
                      <a:pt x="1322" y="84"/>
                    </a:cubicBezTo>
                    <a:cubicBezTo>
                      <a:pt x="1453" y="120"/>
                      <a:pt x="1632" y="132"/>
                      <a:pt x="1775" y="13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6"/>
              <p:cNvSpPr/>
              <p:nvPr/>
            </p:nvSpPr>
            <p:spPr>
              <a:xfrm>
                <a:off x="6634176" y="4829148"/>
                <a:ext cx="132363" cy="172052"/>
              </a:xfrm>
              <a:custGeom>
                <a:avLst/>
                <a:gdLst/>
                <a:ahLst/>
                <a:cxnLst/>
                <a:rect l="l" t="t" r="r" b="b"/>
                <a:pathLst>
                  <a:path w="2728" h="3546" extrusionOk="0">
                    <a:moveTo>
                      <a:pt x="667" y="572"/>
                    </a:moveTo>
                    <a:cubicBezTo>
                      <a:pt x="667" y="572"/>
                      <a:pt x="668" y="573"/>
                      <a:pt x="669" y="574"/>
                    </a:cubicBezTo>
                    <a:lnTo>
                      <a:pt x="669" y="574"/>
                    </a:lnTo>
                    <a:cubicBezTo>
                      <a:pt x="668" y="573"/>
                      <a:pt x="668" y="573"/>
                      <a:pt x="667" y="572"/>
                    </a:cubicBezTo>
                    <a:close/>
                    <a:moveTo>
                      <a:pt x="1882" y="1"/>
                    </a:moveTo>
                    <a:cubicBezTo>
                      <a:pt x="1882" y="1"/>
                      <a:pt x="1882" y="275"/>
                      <a:pt x="1584" y="501"/>
                    </a:cubicBezTo>
                    <a:cubicBezTo>
                      <a:pt x="1536" y="537"/>
                      <a:pt x="1465" y="572"/>
                      <a:pt x="1394" y="608"/>
                    </a:cubicBezTo>
                    <a:cubicBezTo>
                      <a:pt x="1298" y="656"/>
                      <a:pt x="1227" y="679"/>
                      <a:pt x="1144" y="691"/>
                    </a:cubicBezTo>
                    <a:cubicBezTo>
                      <a:pt x="1098" y="700"/>
                      <a:pt x="1055" y="703"/>
                      <a:pt x="1016" y="703"/>
                    </a:cubicBezTo>
                    <a:cubicBezTo>
                      <a:pt x="797" y="703"/>
                      <a:pt x="684" y="590"/>
                      <a:pt x="669" y="574"/>
                    </a:cubicBezTo>
                    <a:lnTo>
                      <a:pt x="669" y="574"/>
                    </a:lnTo>
                    <a:cubicBezTo>
                      <a:pt x="679" y="586"/>
                      <a:pt x="679" y="609"/>
                      <a:pt x="679" y="632"/>
                    </a:cubicBezTo>
                    <a:cubicBezTo>
                      <a:pt x="679" y="691"/>
                      <a:pt x="679" y="775"/>
                      <a:pt x="679" y="858"/>
                    </a:cubicBezTo>
                    <a:cubicBezTo>
                      <a:pt x="703" y="1263"/>
                      <a:pt x="739" y="1882"/>
                      <a:pt x="870" y="2299"/>
                    </a:cubicBezTo>
                    <a:cubicBezTo>
                      <a:pt x="882" y="2334"/>
                      <a:pt x="893" y="2370"/>
                      <a:pt x="905" y="2394"/>
                    </a:cubicBezTo>
                    <a:cubicBezTo>
                      <a:pt x="917" y="2430"/>
                      <a:pt x="929" y="2465"/>
                      <a:pt x="941" y="2489"/>
                    </a:cubicBezTo>
                    <a:cubicBezTo>
                      <a:pt x="941" y="2489"/>
                      <a:pt x="72" y="3168"/>
                      <a:pt x="12" y="3406"/>
                    </a:cubicBezTo>
                    <a:cubicBezTo>
                      <a:pt x="1" y="3418"/>
                      <a:pt x="1" y="3430"/>
                      <a:pt x="1" y="3430"/>
                    </a:cubicBezTo>
                    <a:cubicBezTo>
                      <a:pt x="10" y="3507"/>
                      <a:pt x="238" y="3546"/>
                      <a:pt x="544" y="3546"/>
                    </a:cubicBezTo>
                    <a:cubicBezTo>
                      <a:pt x="1044" y="3546"/>
                      <a:pt x="1748" y="3441"/>
                      <a:pt x="2036" y="3227"/>
                    </a:cubicBezTo>
                    <a:cubicBezTo>
                      <a:pt x="2406" y="2977"/>
                      <a:pt x="2715" y="2120"/>
                      <a:pt x="2715" y="1251"/>
                    </a:cubicBezTo>
                    <a:cubicBezTo>
                      <a:pt x="2727" y="1001"/>
                      <a:pt x="2703" y="739"/>
                      <a:pt x="2644" y="501"/>
                    </a:cubicBezTo>
                    <a:lnTo>
                      <a:pt x="2394" y="322"/>
                    </a:lnTo>
                    <a:lnTo>
                      <a:pt x="2096" y="108"/>
                    </a:lnTo>
                    <a:lnTo>
                      <a:pt x="1929" y="13"/>
                    </a:lnTo>
                    <a:lnTo>
                      <a:pt x="18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6"/>
              <p:cNvSpPr/>
              <p:nvPr/>
            </p:nvSpPr>
            <p:spPr>
              <a:xfrm>
                <a:off x="6634176" y="4844771"/>
                <a:ext cx="140417" cy="156283"/>
              </a:xfrm>
              <a:custGeom>
                <a:avLst/>
                <a:gdLst/>
                <a:ahLst/>
                <a:cxnLst/>
                <a:rect l="l" t="t" r="r" b="b"/>
                <a:pathLst>
                  <a:path w="2894" h="3221" extrusionOk="0">
                    <a:moveTo>
                      <a:pt x="2394" y="0"/>
                    </a:moveTo>
                    <a:lnTo>
                      <a:pt x="2394" y="0"/>
                    </a:lnTo>
                    <a:cubicBezTo>
                      <a:pt x="2429" y="500"/>
                      <a:pt x="2417" y="1405"/>
                      <a:pt x="2239" y="2048"/>
                    </a:cubicBezTo>
                    <a:cubicBezTo>
                      <a:pt x="2056" y="2688"/>
                      <a:pt x="855" y="3086"/>
                      <a:pt x="106" y="3086"/>
                    </a:cubicBezTo>
                    <a:cubicBezTo>
                      <a:pt x="74" y="3086"/>
                      <a:pt x="43" y="3085"/>
                      <a:pt x="12" y="3084"/>
                    </a:cubicBezTo>
                    <a:cubicBezTo>
                      <a:pt x="1" y="3084"/>
                      <a:pt x="1" y="3096"/>
                      <a:pt x="1" y="3108"/>
                    </a:cubicBezTo>
                    <a:cubicBezTo>
                      <a:pt x="9" y="3183"/>
                      <a:pt x="230" y="3221"/>
                      <a:pt x="527" y="3221"/>
                    </a:cubicBezTo>
                    <a:cubicBezTo>
                      <a:pt x="1027" y="3221"/>
                      <a:pt x="1745" y="3114"/>
                      <a:pt x="2036" y="2905"/>
                    </a:cubicBezTo>
                    <a:cubicBezTo>
                      <a:pt x="2513" y="2572"/>
                      <a:pt x="2894" y="1227"/>
                      <a:pt x="2644" y="179"/>
                    </a:cubicBezTo>
                    <a:lnTo>
                      <a:pt x="23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6"/>
              <p:cNvSpPr/>
              <p:nvPr/>
            </p:nvSpPr>
            <p:spPr>
              <a:xfrm>
                <a:off x="6663627" y="4828566"/>
                <a:ext cx="72246" cy="116739"/>
              </a:xfrm>
              <a:custGeom>
                <a:avLst/>
                <a:gdLst/>
                <a:ahLst/>
                <a:cxnLst/>
                <a:rect l="l" t="t" r="r" b="b"/>
                <a:pathLst>
                  <a:path w="1489" h="2406" extrusionOk="0">
                    <a:moveTo>
                      <a:pt x="1489" y="120"/>
                    </a:moveTo>
                    <a:cubicBezTo>
                      <a:pt x="1477" y="465"/>
                      <a:pt x="1429" y="870"/>
                      <a:pt x="1310" y="1239"/>
                    </a:cubicBezTo>
                    <a:cubicBezTo>
                      <a:pt x="1144" y="1834"/>
                      <a:pt x="834" y="2346"/>
                      <a:pt x="298" y="2406"/>
                    </a:cubicBezTo>
                    <a:cubicBezTo>
                      <a:pt x="286" y="2382"/>
                      <a:pt x="275" y="2346"/>
                      <a:pt x="263" y="2311"/>
                    </a:cubicBezTo>
                    <a:cubicBezTo>
                      <a:pt x="120" y="1882"/>
                      <a:pt x="48" y="1251"/>
                      <a:pt x="13" y="834"/>
                    </a:cubicBezTo>
                    <a:cubicBezTo>
                      <a:pt x="13" y="775"/>
                      <a:pt x="13" y="727"/>
                      <a:pt x="13" y="679"/>
                    </a:cubicBezTo>
                    <a:cubicBezTo>
                      <a:pt x="1" y="656"/>
                      <a:pt x="1" y="632"/>
                      <a:pt x="1" y="608"/>
                    </a:cubicBezTo>
                    <a:cubicBezTo>
                      <a:pt x="1" y="608"/>
                      <a:pt x="13" y="608"/>
                      <a:pt x="36" y="632"/>
                    </a:cubicBezTo>
                    <a:cubicBezTo>
                      <a:pt x="48" y="632"/>
                      <a:pt x="48" y="644"/>
                      <a:pt x="72" y="644"/>
                    </a:cubicBezTo>
                    <a:cubicBezTo>
                      <a:pt x="156" y="691"/>
                      <a:pt x="310" y="751"/>
                      <a:pt x="537" y="703"/>
                    </a:cubicBezTo>
                    <a:cubicBezTo>
                      <a:pt x="608" y="691"/>
                      <a:pt x="691" y="668"/>
                      <a:pt x="787" y="632"/>
                    </a:cubicBezTo>
                    <a:cubicBezTo>
                      <a:pt x="858" y="596"/>
                      <a:pt x="929" y="549"/>
                      <a:pt x="977" y="513"/>
                    </a:cubicBezTo>
                    <a:cubicBezTo>
                      <a:pt x="1001" y="501"/>
                      <a:pt x="1013" y="489"/>
                      <a:pt x="1037" y="465"/>
                    </a:cubicBezTo>
                    <a:cubicBezTo>
                      <a:pt x="1239" y="298"/>
                      <a:pt x="1299" y="108"/>
                      <a:pt x="1310" y="37"/>
                    </a:cubicBezTo>
                    <a:cubicBezTo>
                      <a:pt x="1322" y="13"/>
                      <a:pt x="1322" y="1"/>
                      <a:pt x="1322" y="1"/>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6"/>
              <p:cNvSpPr/>
              <p:nvPr/>
            </p:nvSpPr>
            <p:spPr>
              <a:xfrm>
                <a:off x="6001636" y="4003066"/>
                <a:ext cx="726199" cy="866033"/>
              </a:xfrm>
              <a:custGeom>
                <a:avLst/>
                <a:gdLst/>
                <a:ahLst/>
                <a:cxnLst/>
                <a:rect l="l" t="t" r="r" b="b"/>
                <a:pathLst>
                  <a:path w="14967" h="17849" extrusionOk="0">
                    <a:moveTo>
                      <a:pt x="14966" y="17015"/>
                    </a:moveTo>
                    <a:cubicBezTo>
                      <a:pt x="14943" y="17408"/>
                      <a:pt x="14728" y="17646"/>
                      <a:pt x="14454" y="17753"/>
                    </a:cubicBezTo>
                    <a:cubicBezTo>
                      <a:pt x="14192" y="17848"/>
                      <a:pt x="13871" y="17824"/>
                      <a:pt x="13669" y="17682"/>
                    </a:cubicBezTo>
                    <a:cubicBezTo>
                      <a:pt x="13585" y="17634"/>
                      <a:pt x="13478" y="17539"/>
                      <a:pt x="13359" y="17408"/>
                    </a:cubicBezTo>
                    <a:cubicBezTo>
                      <a:pt x="12954" y="16979"/>
                      <a:pt x="12359" y="16181"/>
                      <a:pt x="11918" y="15384"/>
                    </a:cubicBezTo>
                    <a:cubicBezTo>
                      <a:pt x="11359" y="14360"/>
                      <a:pt x="9192" y="10443"/>
                      <a:pt x="8549" y="8002"/>
                    </a:cubicBezTo>
                    <a:cubicBezTo>
                      <a:pt x="8227" y="6823"/>
                      <a:pt x="7918" y="5502"/>
                      <a:pt x="7668" y="4299"/>
                    </a:cubicBezTo>
                    <a:lnTo>
                      <a:pt x="7620" y="4299"/>
                    </a:lnTo>
                    <a:cubicBezTo>
                      <a:pt x="7263" y="4299"/>
                      <a:pt x="6584" y="4275"/>
                      <a:pt x="5679" y="4156"/>
                    </a:cubicBezTo>
                    <a:cubicBezTo>
                      <a:pt x="4548" y="4013"/>
                      <a:pt x="3203" y="3418"/>
                      <a:pt x="3203" y="3418"/>
                    </a:cubicBezTo>
                    <a:cubicBezTo>
                      <a:pt x="3691" y="3918"/>
                      <a:pt x="4024" y="6442"/>
                      <a:pt x="3917" y="7442"/>
                    </a:cubicBezTo>
                    <a:cubicBezTo>
                      <a:pt x="3834" y="8145"/>
                      <a:pt x="3501" y="9121"/>
                      <a:pt x="3310" y="9657"/>
                    </a:cubicBezTo>
                    <a:cubicBezTo>
                      <a:pt x="3215" y="9895"/>
                      <a:pt x="3155" y="10038"/>
                      <a:pt x="3155" y="10038"/>
                    </a:cubicBezTo>
                    <a:cubicBezTo>
                      <a:pt x="3072" y="10157"/>
                      <a:pt x="2643" y="10133"/>
                      <a:pt x="2322" y="10050"/>
                    </a:cubicBezTo>
                    <a:cubicBezTo>
                      <a:pt x="2167" y="10002"/>
                      <a:pt x="2036" y="9954"/>
                      <a:pt x="1977" y="9907"/>
                    </a:cubicBezTo>
                    <a:cubicBezTo>
                      <a:pt x="1905" y="9859"/>
                      <a:pt x="1798" y="9645"/>
                      <a:pt x="1667" y="9335"/>
                    </a:cubicBezTo>
                    <a:cubicBezTo>
                      <a:pt x="1369" y="8645"/>
                      <a:pt x="953" y="7430"/>
                      <a:pt x="584" y="6168"/>
                    </a:cubicBezTo>
                    <a:cubicBezTo>
                      <a:pt x="48" y="4335"/>
                      <a:pt x="0" y="1120"/>
                      <a:pt x="250" y="775"/>
                    </a:cubicBezTo>
                    <a:cubicBezTo>
                      <a:pt x="500" y="441"/>
                      <a:pt x="2131" y="1"/>
                      <a:pt x="3632" y="108"/>
                    </a:cubicBezTo>
                    <a:cubicBezTo>
                      <a:pt x="5120" y="227"/>
                      <a:pt x="7203" y="489"/>
                      <a:pt x="7382" y="715"/>
                    </a:cubicBezTo>
                    <a:cubicBezTo>
                      <a:pt x="7382" y="715"/>
                      <a:pt x="7382" y="715"/>
                      <a:pt x="7382" y="727"/>
                    </a:cubicBezTo>
                    <a:cubicBezTo>
                      <a:pt x="7382" y="799"/>
                      <a:pt x="7370" y="1084"/>
                      <a:pt x="7370" y="1441"/>
                    </a:cubicBezTo>
                    <a:lnTo>
                      <a:pt x="7370" y="1453"/>
                    </a:lnTo>
                    <a:cubicBezTo>
                      <a:pt x="7370" y="1453"/>
                      <a:pt x="7382" y="1465"/>
                      <a:pt x="7382" y="1465"/>
                    </a:cubicBezTo>
                    <a:cubicBezTo>
                      <a:pt x="7715" y="1894"/>
                      <a:pt x="8549" y="2727"/>
                      <a:pt x="10001" y="2811"/>
                    </a:cubicBezTo>
                    <a:cubicBezTo>
                      <a:pt x="11906" y="2918"/>
                      <a:pt x="12918" y="1703"/>
                      <a:pt x="12966" y="1632"/>
                    </a:cubicBezTo>
                    <a:cubicBezTo>
                      <a:pt x="12978" y="1656"/>
                      <a:pt x="12990" y="1692"/>
                      <a:pt x="12990" y="1715"/>
                    </a:cubicBezTo>
                    <a:cubicBezTo>
                      <a:pt x="13157" y="2251"/>
                      <a:pt x="13347" y="3192"/>
                      <a:pt x="13157" y="4406"/>
                    </a:cubicBezTo>
                    <a:cubicBezTo>
                      <a:pt x="12954" y="5609"/>
                      <a:pt x="12478" y="5859"/>
                      <a:pt x="12478" y="5859"/>
                    </a:cubicBezTo>
                    <a:cubicBezTo>
                      <a:pt x="12549" y="6835"/>
                      <a:pt x="12728" y="9812"/>
                      <a:pt x="12728" y="9812"/>
                    </a:cubicBezTo>
                    <a:cubicBezTo>
                      <a:pt x="14431" y="12538"/>
                      <a:pt x="14919" y="15586"/>
                      <a:pt x="14966" y="16729"/>
                    </a:cubicBezTo>
                    <a:cubicBezTo>
                      <a:pt x="14966" y="16848"/>
                      <a:pt x="14966" y="16943"/>
                      <a:pt x="14966" y="1701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6"/>
              <p:cNvSpPr/>
              <p:nvPr/>
            </p:nvSpPr>
            <p:spPr>
              <a:xfrm>
                <a:off x="6628451" y="4073758"/>
                <a:ext cx="2863" cy="8491"/>
              </a:xfrm>
              <a:custGeom>
                <a:avLst/>
                <a:gdLst/>
                <a:ahLst/>
                <a:cxnLst/>
                <a:rect l="l" t="t" r="r" b="b"/>
                <a:pathLst>
                  <a:path w="59" h="175" extrusionOk="0">
                    <a:moveTo>
                      <a:pt x="3" y="0"/>
                    </a:moveTo>
                    <a:lnTo>
                      <a:pt x="3" y="0"/>
                    </a:lnTo>
                    <a:cubicBezTo>
                      <a:pt x="1" y="0"/>
                      <a:pt x="11" y="44"/>
                      <a:pt x="47" y="175"/>
                    </a:cubicBezTo>
                    <a:lnTo>
                      <a:pt x="59" y="175"/>
                    </a:lnTo>
                    <a:cubicBezTo>
                      <a:pt x="59" y="175"/>
                      <a:pt x="6" y="0"/>
                      <a:pt x="3" y="0"/>
                    </a:cubicBezTo>
                    <a:close/>
                  </a:path>
                </a:pathLst>
              </a:custGeom>
              <a:solidFill>
                <a:srgbClr val="C900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6"/>
              <p:cNvSpPr/>
              <p:nvPr/>
            </p:nvSpPr>
            <p:spPr>
              <a:xfrm>
                <a:off x="6340734" y="3628742"/>
                <a:ext cx="311984" cy="522318"/>
              </a:xfrm>
              <a:custGeom>
                <a:avLst/>
                <a:gdLst/>
                <a:ahLst/>
                <a:cxnLst/>
                <a:rect l="l" t="t" r="r" b="b"/>
                <a:pathLst>
                  <a:path w="6430" h="10765" extrusionOk="0">
                    <a:moveTo>
                      <a:pt x="4215" y="1"/>
                    </a:moveTo>
                    <a:lnTo>
                      <a:pt x="4215" y="1"/>
                    </a:lnTo>
                    <a:cubicBezTo>
                      <a:pt x="3001" y="155"/>
                      <a:pt x="2750" y="894"/>
                      <a:pt x="2727" y="1025"/>
                    </a:cubicBezTo>
                    <a:cubicBezTo>
                      <a:pt x="2629" y="976"/>
                      <a:pt x="2527" y="933"/>
                      <a:pt x="2294" y="933"/>
                    </a:cubicBezTo>
                    <a:cubicBezTo>
                      <a:pt x="2185" y="933"/>
                      <a:pt x="2048" y="942"/>
                      <a:pt x="1869" y="965"/>
                    </a:cubicBezTo>
                    <a:cubicBezTo>
                      <a:pt x="1465" y="1013"/>
                      <a:pt x="798" y="1108"/>
                      <a:pt x="464" y="1156"/>
                    </a:cubicBezTo>
                    <a:cubicBezTo>
                      <a:pt x="345" y="1179"/>
                      <a:pt x="262" y="1191"/>
                      <a:pt x="262" y="1191"/>
                    </a:cubicBezTo>
                    <a:cubicBezTo>
                      <a:pt x="262" y="1191"/>
                      <a:pt x="0" y="2489"/>
                      <a:pt x="191" y="3132"/>
                    </a:cubicBezTo>
                    <a:cubicBezTo>
                      <a:pt x="191" y="3132"/>
                      <a:pt x="262" y="3144"/>
                      <a:pt x="381" y="3144"/>
                    </a:cubicBezTo>
                    <a:cubicBezTo>
                      <a:pt x="452" y="3152"/>
                      <a:pt x="539" y="3158"/>
                      <a:pt x="638" y="3158"/>
                    </a:cubicBezTo>
                    <a:cubicBezTo>
                      <a:pt x="821" y="3158"/>
                      <a:pt x="1041" y="3139"/>
                      <a:pt x="1250" y="3084"/>
                    </a:cubicBezTo>
                    <a:lnTo>
                      <a:pt x="1250" y="3084"/>
                    </a:lnTo>
                    <a:cubicBezTo>
                      <a:pt x="1036" y="3751"/>
                      <a:pt x="845" y="4477"/>
                      <a:pt x="643" y="5144"/>
                    </a:cubicBezTo>
                    <a:cubicBezTo>
                      <a:pt x="584" y="5311"/>
                      <a:pt x="536" y="5501"/>
                      <a:pt x="500" y="5680"/>
                    </a:cubicBezTo>
                    <a:cubicBezTo>
                      <a:pt x="369" y="6204"/>
                      <a:pt x="298" y="6740"/>
                      <a:pt x="262" y="7228"/>
                    </a:cubicBezTo>
                    <a:cubicBezTo>
                      <a:pt x="250" y="7394"/>
                      <a:pt x="238" y="7561"/>
                      <a:pt x="226" y="7728"/>
                    </a:cubicBezTo>
                    <a:cubicBezTo>
                      <a:pt x="226" y="7787"/>
                      <a:pt x="226" y="7847"/>
                      <a:pt x="214" y="7894"/>
                    </a:cubicBezTo>
                    <a:cubicBezTo>
                      <a:pt x="214" y="7918"/>
                      <a:pt x="214" y="7942"/>
                      <a:pt x="214" y="7966"/>
                    </a:cubicBezTo>
                    <a:cubicBezTo>
                      <a:pt x="214" y="8073"/>
                      <a:pt x="214" y="8180"/>
                      <a:pt x="214" y="8264"/>
                    </a:cubicBezTo>
                    <a:cubicBezTo>
                      <a:pt x="203" y="8323"/>
                      <a:pt x="203" y="8383"/>
                      <a:pt x="203" y="8442"/>
                    </a:cubicBezTo>
                    <a:cubicBezTo>
                      <a:pt x="203" y="8740"/>
                      <a:pt x="214" y="8918"/>
                      <a:pt x="214" y="8918"/>
                    </a:cubicBezTo>
                    <a:cubicBezTo>
                      <a:pt x="214" y="8918"/>
                      <a:pt x="1301" y="10764"/>
                      <a:pt x="3023" y="10764"/>
                    </a:cubicBezTo>
                    <a:cubicBezTo>
                      <a:pt x="3039" y="10764"/>
                      <a:pt x="3055" y="10764"/>
                      <a:pt x="3072" y="10764"/>
                    </a:cubicBezTo>
                    <a:cubicBezTo>
                      <a:pt x="3893" y="10752"/>
                      <a:pt x="4632" y="10502"/>
                      <a:pt x="5203" y="10180"/>
                    </a:cubicBezTo>
                    <a:cubicBezTo>
                      <a:pt x="5310" y="10121"/>
                      <a:pt x="5406" y="10061"/>
                      <a:pt x="5501" y="10002"/>
                    </a:cubicBezTo>
                    <a:cubicBezTo>
                      <a:pt x="5513" y="9990"/>
                      <a:pt x="5525" y="9990"/>
                      <a:pt x="5525" y="9978"/>
                    </a:cubicBezTo>
                    <a:cubicBezTo>
                      <a:pt x="5620" y="9918"/>
                      <a:pt x="5715" y="9847"/>
                      <a:pt x="5798" y="9776"/>
                    </a:cubicBezTo>
                    <a:cubicBezTo>
                      <a:pt x="5846" y="9740"/>
                      <a:pt x="5894" y="9692"/>
                      <a:pt x="5929" y="9657"/>
                    </a:cubicBezTo>
                    <a:cubicBezTo>
                      <a:pt x="6025" y="9573"/>
                      <a:pt x="6096" y="9490"/>
                      <a:pt x="6156" y="9418"/>
                    </a:cubicBezTo>
                    <a:cubicBezTo>
                      <a:pt x="6251" y="9287"/>
                      <a:pt x="6322" y="9168"/>
                      <a:pt x="6358" y="9061"/>
                    </a:cubicBezTo>
                    <a:cubicBezTo>
                      <a:pt x="6370" y="9014"/>
                      <a:pt x="6382" y="8966"/>
                      <a:pt x="6382" y="8906"/>
                    </a:cubicBezTo>
                    <a:cubicBezTo>
                      <a:pt x="6394" y="8883"/>
                      <a:pt x="6394" y="8847"/>
                      <a:pt x="6394" y="8811"/>
                    </a:cubicBezTo>
                    <a:cubicBezTo>
                      <a:pt x="6418" y="8656"/>
                      <a:pt x="6430" y="8442"/>
                      <a:pt x="6430" y="8192"/>
                    </a:cubicBezTo>
                    <a:cubicBezTo>
                      <a:pt x="6430" y="7906"/>
                      <a:pt x="6418" y="7585"/>
                      <a:pt x="6394" y="7228"/>
                    </a:cubicBezTo>
                    <a:cubicBezTo>
                      <a:pt x="6394" y="7168"/>
                      <a:pt x="6382" y="7097"/>
                      <a:pt x="6382" y="7037"/>
                    </a:cubicBezTo>
                    <a:cubicBezTo>
                      <a:pt x="6310" y="6216"/>
                      <a:pt x="6179" y="5263"/>
                      <a:pt x="5989" y="4358"/>
                    </a:cubicBezTo>
                    <a:cubicBezTo>
                      <a:pt x="5798" y="3525"/>
                      <a:pt x="5525" y="2703"/>
                      <a:pt x="5227" y="2037"/>
                    </a:cubicBezTo>
                    <a:cubicBezTo>
                      <a:pt x="5227" y="2037"/>
                      <a:pt x="5227" y="2037"/>
                      <a:pt x="5227" y="2025"/>
                    </a:cubicBezTo>
                    <a:cubicBezTo>
                      <a:pt x="5203" y="1977"/>
                      <a:pt x="5179" y="1918"/>
                      <a:pt x="5156" y="1858"/>
                    </a:cubicBezTo>
                    <a:cubicBezTo>
                      <a:pt x="4786" y="1084"/>
                      <a:pt x="4417" y="548"/>
                      <a:pt x="4191" y="513"/>
                    </a:cubicBezTo>
                    <a:cubicBezTo>
                      <a:pt x="4191" y="513"/>
                      <a:pt x="4155" y="524"/>
                      <a:pt x="4108" y="548"/>
                    </a:cubicBezTo>
                    <a:cubicBezTo>
                      <a:pt x="4191" y="346"/>
                      <a:pt x="4215" y="1"/>
                      <a:pt x="4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6"/>
              <p:cNvSpPr/>
              <p:nvPr/>
            </p:nvSpPr>
            <p:spPr>
              <a:xfrm>
                <a:off x="6348788" y="3829222"/>
                <a:ext cx="303929" cy="309655"/>
              </a:xfrm>
              <a:custGeom>
                <a:avLst/>
                <a:gdLst/>
                <a:ahLst/>
                <a:cxnLst/>
                <a:rect l="l" t="t" r="r" b="b"/>
                <a:pathLst>
                  <a:path w="6264" h="6382" extrusionOk="0">
                    <a:moveTo>
                      <a:pt x="1811" y="1679"/>
                    </a:moveTo>
                    <a:lnTo>
                      <a:pt x="1811" y="1691"/>
                    </a:lnTo>
                    <a:lnTo>
                      <a:pt x="1811" y="1691"/>
                    </a:lnTo>
                    <a:cubicBezTo>
                      <a:pt x="1811" y="1679"/>
                      <a:pt x="1811" y="1679"/>
                      <a:pt x="1811" y="1679"/>
                    </a:cubicBezTo>
                    <a:close/>
                    <a:moveTo>
                      <a:pt x="4204" y="3072"/>
                    </a:moveTo>
                    <a:lnTo>
                      <a:pt x="4204" y="3072"/>
                    </a:lnTo>
                    <a:cubicBezTo>
                      <a:pt x="4204" y="3072"/>
                      <a:pt x="4204" y="3072"/>
                      <a:pt x="4204" y="3072"/>
                    </a:cubicBezTo>
                    <a:close/>
                    <a:moveTo>
                      <a:pt x="4478" y="1405"/>
                    </a:moveTo>
                    <a:lnTo>
                      <a:pt x="4478" y="1405"/>
                    </a:lnTo>
                    <a:lnTo>
                      <a:pt x="4478" y="1393"/>
                    </a:lnTo>
                    <a:cubicBezTo>
                      <a:pt x="4478" y="1393"/>
                      <a:pt x="4478" y="1405"/>
                      <a:pt x="4478" y="1405"/>
                    </a:cubicBezTo>
                    <a:close/>
                    <a:moveTo>
                      <a:pt x="4978" y="1012"/>
                    </a:moveTo>
                    <a:cubicBezTo>
                      <a:pt x="4978" y="1012"/>
                      <a:pt x="4966" y="1012"/>
                      <a:pt x="4966" y="1012"/>
                    </a:cubicBezTo>
                    <a:lnTo>
                      <a:pt x="4978" y="1012"/>
                    </a:lnTo>
                    <a:cubicBezTo>
                      <a:pt x="4978" y="1012"/>
                      <a:pt x="4978" y="1012"/>
                      <a:pt x="4978" y="1012"/>
                    </a:cubicBezTo>
                    <a:close/>
                    <a:moveTo>
                      <a:pt x="5763" y="5525"/>
                    </a:moveTo>
                    <a:cubicBezTo>
                      <a:pt x="5847" y="5441"/>
                      <a:pt x="5930" y="5358"/>
                      <a:pt x="5990" y="5286"/>
                    </a:cubicBezTo>
                    <a:cubicBezTo>
                      <a:pt x="5656" y="5060"/>
                      <a:pt x="5335" y="4822"/>
                      <a:pt x="5037" y="4560"/>
                    </a:cubicBezTo>
                    <a:cubicBezTo>
                      <a:pt x="4894" y="4441"/>
                      <a:pt x="4787" y="4179"/>
                      <a:pt x="4811" y="4012"/>
                    </a:cubicBezTo>
                    <a:cubicBezTo>
                      <a:pt x="4847" y="3727"/>
                      <a:pt x="4740" y="3536"/>
                      <a:pt x="4549" y="3381"/>
                    </a:cubicBezTo>
                    <a:cubicBezTo>
                      <a:pt x="4418" y="3262"/>
                      <a:pt x="4370" y="3131"/>
                      <a:pt x="4394" y="2953"/>
                    </a:cubicBezTo>
                    <a:cubicBezTo>
                      <a:pt x="4406" y="2834"/>
                      <a:pt x="4394" y="2715"/>
                      <a:pt x="4430" y="2608"/>
                    </a:cubicBezTo>
                    <a:cubicBezTo>
                      <a:pt x="4478" y="2453"/>
                      <a:pt x="4573" y="2322"/>
                      <a:pt x="4632" y="2167"/>
                    </a:cubicBezTo>
                    <a:cubicBezTo>
                      <a:pt x="4728" y="2274"/>
                      <a:pt x="4775" y="2393"/>
                      <a:pt x="4835" y="2393"/>
                    </a:cubicBezTo>
                    <a:cubicBezTo>
                      <a:pt x="5037" y="2405"/>
                      <a:pt x="5216" y="2393"/>
                      <a:pt x="5263" y="2107"/>
                    </a:cubicBezTo>
                    <a:cubicBezTo>
                      <a:pt x="5299" y="1869"/>
                      <a:pt x="5073" y="1929"/>
                      <a:pt x="5013" y="1810"/>
                    </a:cubicBezTo>
                    <a:cubicBezTo>
                      <a:pt x="5001" y="1786"/>
                      <a:pt x="4859" y="1810"/>
                      <a:pt x="4835" y="1846"/>
                    </a:cubicBezTo>
                    <a:cubicBezTo>
                      <a:pt x="4728" y="1976"/>
                      <a:pt x="4644" y="1953"/>
                      <a:pt x="4537" y="1857"/>
                    </a:cubicBezTo>
                    <a:cubicBezTo>
                      <a:pt x="4406" y="1715"/>
                      <a:pt x="4335" y="1572"/>
                      <a:pt x="4478" y="1405"/>
                    </a:cubicBezTo>
                    <a:cubicBezTo>
                      <a:pt x="4442" y="1298"/>
                      <a:pt x="4442" y="1167"/>
                      <a:pt x="4370" y="1119"/>
                    </a:cubicBezTo>
                    <a:cubicBezTo>
                      <a:pt x="4275" y="1048"/>
                      <a:pt x="4120" y="1048"/>
                      <a:pt x="4013" y="1012"/>
                    </a:cubicBezTo>
                    <a:cubicBezTo>
                      <a:pt x="4061" y="964"/>
                      <a:pt x="4168" y="893"/>
                      <a:pt x="4192" y="798"/>
                    </a:cubicBezTo>
                    <a:cubicBezTo>
                      <a:pt x="4228" y="703"/>
                      <a:pt x="4168" y="583"/>
                      <a:pt x="4156" y="500"/>
                    </a:cubicBezTo>
                    <a:cubicBezTo>
                      <a:pt x="4228" y="536"/>
                      <a:pt x="4335" y="607"/>
                      <a:pt x="4430" y="607"/>
                    </a:cubicBezTo>
                    <a:cubicBezTo>
                      <a:pt x="4525" y="595"/>
                      <a:pt x="4620" y="500"/>
                      <a:pt x="4716" y="452"/>
                    </a:cubicBezTo>
                    <a:cubicBezTo>
                      <a:pt x="4704" y="536"/>
                      <a:pt x="4668" y="643"/>
                      <a:pt x="4668" y="738"/>
                    </a:cubicBezTo>
                    <a:cubicBezTo>
                      <a:pt x="4644" y="964"/>
                      <a:pt x="4906" y="869"/>
                      <a:pt x="4978" y="1000"/>
                    </a:cubicBezTo>
                    <a:cubicBezTo>
                      <a:pt x="5192" y="893"/>
                      <a:pt x="5204" y="881"/>
                      <a:pt x="5109" y="512"/>
                    </a:cubicBezTo>
                    <a:cubicBezTo>
                      <a:pt x="5097" y="429"/>
                      <a:pt x="4894" y="381"/>
                      <a:pt x="4751" y="298"/>
                    </a:cubicBezTo>
                    <a:cubicBezTo>
                      <a:pt x="4763" y="0"/>
                      <a:pt x="4466" y="131"/>
                      <a:pt x="4299" y="107"/>
                    </a:cubicBezTo>
                    <a:cubicBezTo>
                      <a:pt x="4239" y="95"/>
                      <a:pt x="4132" y="274"/>
                      <a:pt x="4013" y="405"/>
                    </a:cubicBezTo>
                    <a:cubicBezTo>
                      <a:pt x="3763" y="322"/>
                      <a:pt x="3739" y="595"/>
                      <a:pt x="3680" y="774"/>
                    </a:cubicBezTo>
                    <a:cubicBezTo>
                      <a:pt x="3656" y="857"/>
                      <a:pt x="3799" y="988"/>
                      <a:pt x="3882" y="1119"/>
                    </a:cubicBezTo>
                    <a:cubicBezTo>
                      <a:pt x="3882" y="1191"/>
                      <a:pt x="3858" y="1345"/>
                      <a:pt x="3918" y="1429"/>
                    </a:cubicBezTo>
                    <a:cubicBezTo>
                      <a:pt x="3989" y="1512"/>
                      <a:pt x="4132" y="1536"/>
                      <a:pt x="4239" y="1595"/>
                    </a:cubicBezTo>
                    <a:cubicBezTo>
                      <a:pt x="4287" y="1619"/>
                      <a:pt x="4335" y="1643"/>
                      <a:pt x="4359" y="1679"/>
                    </a:cubicBezTo>
                    <a:cubicBezTo>
                      <a:pt x="4430" y="1798"/>
                      <a:pt x="4513" y="1917"/>
                      <a:pt x="4573" y="2036"/>
                    </a:cubicBezTo>
                    <a:cubicBezTo>
                      <a:pt x="4597" y="2072"/>
                      <a:pt x="4597" y="2155"/>
                      <a:pt x="4561" y="2179"/>
                    </a:cubicBezTo>
                    <a:cubicBezTo>
                      <a:pt x="4347" y="2369"/>
                      <a:pt x="4347" y="2619"/>
                      <a:pt x="4299" y="2869"/>
                    </a:cubicBezTo>
                    <a:cubicBezTo>
                      <a:pt x="4287" y="2941"/>
                      <a:pt x="4239" y="3000"/>
                      <a:pt x="4204" y="3072"/>
                    </a:cubicBezTo>
                    <a:cubicBezTo>
                      <a:pt x="4537" y="3405"/>
                      <a:pt x="4763" y="3798"/>
                      <a:pt x="4692" y="4298"/>
                    </a:cubicBezTo>
                    <a:cubicBezTo>
                      <a:pt x="4513" y="4155"/>
                      <a:pt x="4347" y="3989"/>
                      <a:pt x="4156" y="3870"/>
                    </a:cubicBezTo>
                    <a:cubicBezTo>
                      <a:pt x="3525" y="3500"/>
                      <a:pt x="3013" y="3012"/>
                      <a:pt x="2656" y="2381"/>
                    </a:cubicBezTo>
                    <a:cubicBezTo>
                      <a:pt x="2549" y="2191"/>
                      <a:pt x="2454" y="2072"/>
                      <a:pt x="2227" y="2227"/>
                    </a:cubicBezTo>
                    <a:cubicBezTo>
                      <a:pt x="2168" y="2072"/>
                      <a:pt x="2096" y="1941"/>
                      <a:pt x="2061" y="1810"/>
                    </a:cubicBezTo>
                    <a:cubicBezTo>
                      <a:pt x="2025" y="1631"/>
                      <a:pt x="1942" y="1619"/>
                      <a:pt x="1811" y="1691"/>
                    </a:cubicBezTo>
                    <a:cubicBezTo>
                      <a:pt x="1882" y="1750"/>
                      <a:pt x="1977" y="1798"/>
                      <a:pt x="2013" y="1881"/>
                    </a:cubicBezTo>
                    <a:cubicBezTo>
                      <a:pt x="2096" y="2024"/>
                      <a:pt x="2144" y="2191"/>
                      <a:pt x="2215" y="2369"/>
                    </a:cubicBezTo>
                    <a:cubicBezTo>
                      <a:pt x="2311" y="2298"/>
                      <a:pt x="2370" y="2262"/>
                      <a:pt x="2465" y="2191"/>
                    </a:cubicBezTo>
                    <a:cubicBezTo>
                      <a:pt x="2501" y="2584"/>
                      <a:pt x="2977" y="2691"/>
                      <a:pt x="2954" y="3119"/>
                    </a:cubicBezTo>
                    <a:cubicBezTo>
                      <a:pt x="2787" y="3072"/>
                      <a:pt x="2632" y="3036"/>
                      <a:pt x="2489" y="3000"/>
                    </a:cubicBezTo>
                    <a:cubicBezTo>
                      <a:pt x="2120" y="2905"/>
                      <a:pt x="1751" y="2750"/>
                      <a:pt x="1477" y="3179"/>
                    </a:cubicBezTo>
                    <a:lnTo>
                      <a:pt x="1477" y="3179"/>
                    </a:lnTo>
                    <a:cubicBezTo>
                      <a:pt x="1287" y="3108"/>
                      <a:pt x="1132" y="3060"/>
                      <a:pt x="941" y="2989"/>
                    </a:cubicBezTo>
                    <a:cubicBezTo>
                      <a:pt x="918" y="2846"/>
                      <a:pt x="810" y="2715"/>
                      <a:pt x="608" y="2715"/>
                    </a:cubicBezTo>
                    <a:cubicBezTo>
                      <a:pt x="370" y="2715"/>
                      <a:pt x="275" y="2881"/>
                      <a:pt x="251" y="3084"/>
                    </a:cubicBezTo>
                    <a:cubicBezTo>
                      <a:pt x="191" y="3084"/>
                      <a:pt x="144" y="3084"/>
                      <a:pt x="96" y="3096"/>
                    </a:cubicBezTo>
                    <a:cubicBezTo>
                      <a:pt x="72" y="3274"/>
                      <a:pt x="60" y="3441"/>
                      <a:pt x="60" y="3596"/>
                    </a:cubicBezTo>
                    <a:cubicBezTo>
                      <a:pt x="48" y="3655"/>
                      <a:pt x="48" y="3715"/>
                      <a:pt x="48" y="3774"/>
                    </a:cubicBezTo>
                    <a:cubicBezTo>
                      <a:pt x="60" y="3774"/>
                      <a:pt x="72" y="3774"/>
                      <a:pt x="72" y="3786"/>
                    </a:cubicBezTo>
                    <a:cubicBezTo>
                      <a:pt x="60" y="3798"/>
                      <a:pt x="48" y="3822"/>
                      <a:pt x="48" y="3846"/>
                    </a:cubicBezTo>
                    <a:cubicBezTo>
                      <a:pt x="1" y="3953"/>
                      <a:pt x="1" y="4048"/>
                      <a:pt x="37" y="4143"/>
                    </a:cubicBezTo>
                    <a:cubicBezTo>
                      <a:pt x="60" y="4179"/>
                      <a:pt x="96" y="4227"/>
                      <a:pt x="156" y="4262"/>
                    </a:cubicBezTo>
                    <a:cubicBezTo>
                      <a:pt x="346" y="4405"/>
                      <a:pt x="513" y="4310"/>
                      <a:pt x="668" y="4167"/>
                    </a:cubicBezTo>
                    <a:cubicBezTo>
                      <a:pt x="822" y="4286"/>
                      <a:pt x="989" y="4358"/>
                      <a:pt x="1156" y="4215"/>
                    </a:cubicBezTo>
                    <a:cubicBezTo>
                      <a:pt x="1334" y="4072"/>
                      <a:pt x="1311" y="3905"/>
                      <a:pt x="1251" y="3786"/>
                    </a:cubicBezTo>
                    <a:cubicBezTo>
                      <a:pt x="1322" y="3608"/>
                      <a:pt x="1394" y="3489"/>
                      <a:pt x="1441" y="3358"/>
                    </a:cubicBezTo>
                    <a:cubicBezTo>
                      <a:pt x="1489" y="3227"/>
                      <a:pt x="1763" y="2977"/>
                      <a:pt x="1870" y="3000"/>
                    </a:cubicBezTo>
                    <a:cubicBezTo>
                      <a:pt x="2275" y="3108"/>
                      <a:pt x="2680" y="3215"/>
                      <a:pt x="3073" y="3334"/>
                    </a:cubicBezTo>
                    <a:cubicBezTo>
                      <a:pt x="3227" y="3381"/>
                      <a:pt x="3358" y="3477"/>
                      <a:pt x="3477" y="3536"/>
                    </a:cubicBezTo>
                    <a:cubicBezTo>
                      <a:pt x="3287" y="3703"/>
                      <a:pt x="3132" y="3846"/>
                      <a:pt x="2965" y="3989"/>
                    </a:cubicBezTo>
                    <a:cubicBezTo>
                      <a:pt x="2846" y="3917"/>
                      <a:pt x="2680" y="3810"/>
                      <a:pt x="2513" y="3715"/>
                    </a:cubicBezTo>
                    <a:cubicBezTo>
                      <a:pt x="2382" y="3643"/>
                      <a:pt x="2251" y="3572"/>
                      <a:pt x="2108" y="3536"/>
                    </a:cubicBezTo>
                    <a:cubicBezTo>
                      <a:pt x="2025" y="3512"/>
                      <a:pt x="1918" y="3548"/>
                      <a:pt x="1834" y="3584"/>
                    </a:cubicBezTo>
                    <a:cubicBezTo>
                      <a:pt x="1775" y="3608"/>
                      <a:pt x="1739" y="3679"/>
                      <a:pt x="1680" y="3715"/>
                    </a:cubicBezTo>
                    <a:cubicBezTo>
                      <a:pt x="1549" y="3798"/>
                      <a:pt x="1537" y="3905"/>
                      <a:pt x="1596" y="4024"/>
                    </a:cubicBezTo>
                    <a:cubicBezTo>
                      <a:pt x="1608" y="4060"/>
                      <a:pt x="1668" y="4084"/>
                      <a:pt x="1680" y="4132"/>
                    </a:cubicBezTo>
                    <a:cubicBezTo>
                      <a:pt x="1739" y="4370"/>
                      <a:pt x="2084" y="4489"/>
                      <a:pt x="2275" y="4334"/>
                    </a:cubicBezTo>
                    <a:cubicBezTo>
                      <a:pt x="2454" y="4191"/>
                      <a:pt x="2406" y="3965"/>
                      <a:pt x="2477" y="3751"/>
                    </a:cubicBezTo>
                    <a:cubicBezTo>
                      <a:pt x="2584" y="3834"/>
                      <a:pt x="2715" y="3905"/>
                      <a:pt x="2823" y="4012"/>
                    </a:cubicBezTo>
                    <a:cubicBezTo>
                      <a:pt x="2989" y="4179"/>
                      <a:pt x="3037" y="4179"/>
                      <a:pt x="3132" y="3965"/>
                    </a:cubicBezTo>
                    <a:cubicBezTo>
                      <a:pt x="3239" y="3762"/>
                      <a:pt x="3644" y="3643"/>
                      <a:pt x="3823" y="3786"/>
                    </a:cubicBezTo>
                    <a:cubicBezTo>
                      <a:pt x="4120" y="4024"/>
                      <a:pt x="4418" y="4274"/>
                      <a:pt x="4716" y="4524"/>
                    </a:cubicBezTo>
                    <a:cubicBezTo>
                      <a:pt x="4835" y="4620"/>
                      <a:pt x="4954" y="4715"/>
                      <a:pt x="5073" y="4798"/>
                    </a:cubicBezTo>
                    <a:cubicBezTo>
                      <a:pt x="5311" y="4977"/>
                      <a:pt x="5561" y="5144"/>
                      <a:pt x="5811" y="5334"/>
                    </a:cubicBezTo>
                    <a:cubicBezTo>
                      <a:pt x="5692" y="5370"/>
                      <a:pt x="5585" y="5382"/>
                      <a:pt x="5561" y="5429"/>
                    </a:cubicBezTo>
                    <a:cubicBezTo>
                      <a:pt x="5394" y="5691"/>
                      <a:pt x="5180" y="5596"/>
                      <a:pt x="4990" y="5525"/>
                    </a:cubicBezTo>
                    <a:cubicBezTo>
                      <a:pt x="4680" y="5417"/>
                      <a:pt x="4370" y="5286"/>
                      <a:pt x="4073" y="5167"/>
                    </a:cubicBezTo>
                    <a:cubicBezTo>
                      <a:pt x="4156" y="4917"/>
                      <a:pt x="4097" y="4870"/>
                      <a:pt x="3680" y="4858"/>
                    </a:cubicBezTo>
                    <a:cubicBezTo>
                      <a:pt x="3525" y="4501"/>
                      <a:pt x="3430" y="4453"/>
                      <a:pt x="3311" y="4572"/>
                    </a:cubicBezTo>
                    <a:cubicBezTo>
                      <a:pt x="3180" y="4572"/>
                      <a:pt x="3085" y="4548"/>
                      <a:pt x="3025" y="4584"/>
                    </a:cubicBezTo>
                    <a:cubicBezTo>
                      <a:pt x="2965" y="4620"/>
                      <a:pt x="2882" y="4739"/>
                      <a:pt x="2906" y="4786"/>
                    </a:cubicBezTo>
                    <a:cubicBezTo>
                      <a:pt x="2942" y="4929"/>
                      <a:pt x="3037" y="5048"/>
                      <a:pt x="3108" y="5167"/>
                    </a:cubicBezTo>
                    <a:cubicBezTo>
                      <a:pt x="3227" y="5167"/>
                      <a:pt x="3323" y="5155"/>
                      <a:pt x="3418" y="5155"/>
                    </a:cubicBezTo>
                    <a:cubicBezTo>
                      <a:pt x="3477" y="5084"/>
                      <a:pt x="3549" y="4989"/>
                      <a:pt x="3620" y="4917"/>
                    </a:cubicBezTo>
                    <a:cubicBezTo>
                      <a:pt x="3644" y="4929"/>
                      <a:pt x="3680" y="4941"/>
                      <a:pt x="3704" y="4941"/>
                    </a:cubicBezTo>
                    <a:cubicBezTo>
                      <a:pt x="3501" y="5096"/>
                      <a:pt x="3525" y="5275"/>
                      <a:pt x="3585" y="5465"/>
                    </a:cubicBezTo>
                    <a:cubicBezTo>
                      <a:pt x="3597" y="5513"/>
                      <a:pt x="3549" y="5620"/>
                      <a:pt x="3489" y="5656"/>
                    </a:cubicBezTo>
                    <a:cubicBezTo>
                      <a:pt x="3370" y="5727"/>
                      <a:pt x="3358" y="5822"/>
                      <a:pt x="3382" y="5941"/>
                    </a:cubicBezTo>
                    <a:cubicBezTo>
                      <a:pt x="3382" y="5977"/>
                      <a:pt x="3358" y="6013"/>
                      <a:pt x="3335" y="6048"/>
                    </a:cubicBezTo>
                    <a:cubicBezTo>
                      <a:pt x="3323" y="6048"/>
                      <a:pt x="3311" y="6048"/>
                      <a:pt x="3287" y="6048"/>
                    </a:cubicBezTo>
                    <a:cubicBezTo>
                      <a:pt x="3287" y="5953"/>
                      <a:pt x="3275" y="5858"/>
                      <a:pt x="3263" y="5798"/>
                    </a:cubicBezTo>
                    <a:cubicBezTo>
                      <a:pt x="3120" y="5584"/>
                      <a:pt x="2930" y="5620"/>
                      <a:pt x="2739" y="5691"/>
                    </a:cubicBezTo>
                    <a:cubicBezTo>
                      <a:pt x="2870" y="5536"/>
                      <a:pt x="2989" y="5405"/>
                      <a:pt x="3096" y="5275"/>
                    </a:cubicBezTo>
                    <a:cubicBezTo>
                      <a:pt x="2775" y="4894"/>
                      <a:pt x="2692" y="4846"/>
                      <a:pt x="2537" y="4977"/>
                    </a:cubicBezTo>
                    <a:cubicBezTo>
                      <a:pt x="2477" y="5024"/>
                      <a:pt x="2477" y="5132"/>
                      <a:pt x="2454" y="5215"/>
                    </a:cubicBezTo>
                    <a:cubicBezTo>
                      <a:pt x="2299" y="5370"/>
                      <a:pt x="2323" y="5441"/>
                      <a:pt x="2656" y="5703"/>
                    </a:cubicBezTo>
                    <a:cubicBezTo>
                      <a:pt x="2549" y="6060"/>
                      <a:pt x="2608" y="6179"/>
                      <a:pt x="2858" y="6132"/>
                    </a:cubicBezTo>
                    <a:cubicBezTo>
                      <a:pt x="2918" y="6382"/>
                      <a:pt x="3037" y="6382"/>
                      <a:pt x="3346" y="6144"/>
                    </a:cubicBezTo>
                    <a:cubicBezTo>
                      <a:pt x="3680" y="6346"/>
                      <a:pt x="3775" y="6334"/>
                      <a:pt x="3835" y="6084"/>
                    </a:cubicBezTo>
                    <a:lnTo>
                      <a:pt x="4037" y="6108"/>
                    </a:lnTo>
                    <a:cubicBezTo>
                      <a:pt x="4025" y="5929"/>
                      <a:pt x="4013" y="5775"/>
                      <a:pt x="4001" y="5620"/>
                    </a:cubicBezTo>
                    <a:cubicBezTo>
                      <a:pt x="4085" y="5513"/>
                      <a:pt x="4180" y="5405"/>
                      <a:pt x="4275" y="5286"/>
                    </a:cubicBezTo>
                    <a:cubicBezTo>
                      <a:pt x="4251" y="5322"/>
                      <a:pt x="4228" y="5370"/>
                      <a:pt x="4216" y="5405"/>
                    </a:cubicBezTo>
                    <a:cubicBezTo>
                      <a:pt x="4394" y="5453"/>
                      <a:pt x="4585" y="5477"/>
                      <a:pt x="4763" y="5525"/>
                    </a:cubicBezTo>
                    <a:cubicBezTo>
                      <a:pt x="4930" y="5572"/>
                      <a:pt x="5097" y="5644"/>
                      <a:pt x="5263" y="5691"/>
                    </a:cubicBezTo>
                    <a:cubicBezTo>
                      <a:pt x="5204" y="5775"/>
                      <a:pt x="5132" y="5775"/>
                      <a:pt x="5097" y="5810"/>
                    </a:cubicBezTo>
                    <a:cubicBezTo>
                      <a:pt x="5001" y="5894"/>
                      <a:pt x="5013" y="5977"/>
                      <a:pt x="5037" y="6048"/>
                    </a:cubicBezTo>
                    <a:cubicBezTo>
                      <a:pt x="5144" y="5989"/>
                      <a:pt x="5251" y="5929"/>
                      <a:pt x="5335" y="5870"/>
                    </a:cubicBezTo>
                    <a:lnTo>
                      <a:pt x="5347" y="5834"/>
                    </a:lnTo>
                    <a:cubicBezTo>
                      <a:pt x="5359" y="5846"/>
                      <a:pt x="5359" y="5846"/>
                      <a:pt x="5371" y="5846"/>
                    </a:cubicBezTo>
                    <a:cubicBezTo>
                      <a:pt x="5466" y="5786"/>
                      <a:pt x="5549" y="5715"/>
                      <a:pt x="5632" y="5644"/>
                    </a:cubicBezTo>
                    <a:cubicBezTo>
                      <a:pt x="5609" y="5632"/>
                      <a:pt x="5585" y="5608"/>
                      <a:pt x="5561" y="5596"/>
                    </a:cubicBezTo>
                    <a:cubicBezTo>
                      <a:pt x="5573" y="5560"/>
                      <a:pt x="5597" y="5513"/>
                      <a:pt x="5609" y="5477"/>
                    </a:cubicBezTo>
                    <a:cubicBezTo>
                      <a:pt x="5656" y="5501"/>
                      <a:pt x="5716" y="5513"/>
                      <a:pt x="5763" y="5525"/>
                    </a:cubicBezTo>
                    <a:close/>
                    <a:moveTo>
                      <a:pt x="977" y="3929"/>
                    </a:moveTo>
                    <a:cubicBezTo>
                      <a:pt x="965" y="3953"/>
                      <a:pt x="941" y="3953"/>
                      <a:pt x="930" y="3977"/>
                    </a:cubicBezTo>
                    <a:cubicBezTo>
                      <a:pt x="870" y="3917"/>
                      <a:pt x="799" y="3858"/>
                      <a:pt x="703" y="3774"/>
                    </a:cubicBezTo>
                    <a:cubicBezTo>
                      <a:pt x="691" y="3893"/>
                      <a:pt x="691" y="3977"/>
                      <a:pt x="691" y="4060"/>
                    </a:cubicBezTo>
                    <a:cubicBezTo>
                      <a:pt x="679" y="4072"/>
                      <a:pt x="656" y="4072"/>
                      <a:pt x="632" y="4072"/>
                    </a:cubicBezTo>
                    <a:cubicBezTo>
                      <a:pt x="620" y="3989"/>
                      <a:pt x="596" y="3905"/>
                      <a:pt x="560" y="3774"/>
                    </a:cubicBezTo>
                    <a:cubicBezTo>
                      <a:pt x="489" y="3870"/>
                      <a:pt x="429" y="3941"/>
                      <a:pt x="382" y="4001"/>
                    </a:cubicBezTo>
                    <a:cubicBezTo>
                      <a:pt x="370" y="4001"/>
                      <a:pt x="346" y="3989"/>
                      <a:pt x="334" y="3989"/>
                    </a:cubicBezTo>
                    <a:cubicBezTo>
                      <a:pt x="370" y="3905"/>
                      <a:pt x="394" y="3822"/>
                      <a:pt x="441" y="3715"/>
                    </a:cubicBezTo>
                    <a:cubicBezTo>
                      <a:pt x="322" y="3727"/>
                      <a:pt x="239" y="3739"/>
                      <a:pt x="144" y="3762"/>
                    </a:cubicBezTo>
                    <a:cubicBezTo>
                      <a:pt x="144" y="3727"/>
                      <a:pt x="144" y="3703"/>
                      <a:pt x="132" y="3679"/>
                    </a:cubicBezTo>
                    <a:cubicBezTo>
                      <a:pt x="215" y="3655"/>
                      <a:pt x="287" y="3631"/>
                      <a:pt x="418" y="3572"/>
                    </a:cubicBezTo>
                    <a:cubicBezTo>
                      <a:pt x="287" y="3524"/>
                      <a:pt x="203" y="3489"/>
                      <a:pt x="120" y="3453"/>
                    </a:cubicBezTo>
                    <a:cubicBezTo>
                      <a:pt x="132" y="3441"/>
                      <a:pt x="144" y="3417"/>
                      <a:pt x="144" y="3393"/>
                    </a:cubicBezTo>
                    <a:cubicBezTo>
                      <a:pt x="227" y="3405"/>
                      <a:pt x="310" y="3417"/>
                      <a:pt x="453" y="3453"/>
                    </a:cubicBezTo>
                    <a:cubicBezTo>
                      <a:pt x="370" y="3334"/>
                      <a:pt x="322" y="3262"/>
                      <a:pt x="275" y="3191"/>
                    </a:cubicBezTo>
                    <a:cubicBezTo>
                      <a:pt x="287" y="3179"/>
                      <a:pt x="298" y="3167"/>
                      <a:pt x="310" y="3155"/>
                    </a:cubicBezTo>
                    <a:cubicBezTo>
                      <a:pt x="382" y="3203"/>
                      <a:pt x="453" y="3262"/>
                      <a:pt x="549" y="3334"/>
                    </a:cubicBezTo>
                    <a:cubicBezTo>
                      <a:pt x="560" y="3215"/>
                      <a:pt x="572" y="3131"/>
                      <a:pt x="584" y="3048"/>
                    </a:cubicBezTo>
                    <a:cubicBezTo>
                      <a:pt x="596" y="3048"/>
                      <a:pt x="620" y="3048"/>
                      <a:pt x="632" y="3048"/>
                    </a:cubicBezTo>
                    <a:cubicBezTo>
                      <a:pt x="644" y="3119"/>
                      <a:pt x="656" y="3191"/>
                      <a:pt x="668" y="3286"/>
                    </a:cubicBezTo>
                    <a:cubicBezTo>
                      <a:pt x="810" y="3322"/>
                      <a:pt x="953" y="3358"/>
                      <a:pt x="1132" y="3405"/>
                    </a:cubicBezTo>
                    <a:cubicBezTo>
                      <a:pt x="1049" y="3429"/>
                      <a:pt x="977" y="3465"/>
                      <a:pt x="941" y="3477"/>
                    </a:cubicBezTo>
                    <a:cubicBezTo>
                      <a:pt x="918" y="3596"/>
                      <a:pt x="906" y="3679"/>
                      <a:pt x="870" y="3786"/>
                    </a:cubicBezTo>
                    <a:cubicBezTo>
                      <a:pt x="894" y="3810"/>
                      <a:pt x="930" y="3870"/>
                      <a:pt x="977" y="3929"/>
                    </a:cubicBezTo>
                    <a:close/>
                    <a:moveTo>
                      <a:pt x="2061" y="4215"/>
                    </a:moveTo>
                    <a:cubicBezTo>
                      <a:pt x="1953" y="4155"/>
                      <a:pt x="1870" y="4096"/>
                      <a:pt x="1799" y="4048"/>
                    </a:cubicBezTo>
                    <a:cubicBezTo>
                      <a:pt x="1822" y="3977"/>
                      <a:pt x="1858" y="3881"/>
                      <a:pt x="1894" y="3762"/>
                    </a:cubicBezTo>
                    <a:cubicBezTo>
                      <a:pt x="1953" y="3798"/>
                      <a:pt x="2108" y="3846"/>
                      <a:pt x="2144" y="3929"/>
                    </a:cubicBezTo>
                    <a:cubicBezTo>
                      <a:pt x="2180" y="4012"/>
                      <a:pt x="2084" y="4132"/>
                      <a:pt x="2061" y="4215"/>
                    </a:cubicBezTo>
                    <a:close/>
                    <a:moveTo>
                      <a:pt x="6168" y="4012"/>
                    </a:moveTo>
                    <a:cubicBezTo>
                      <a:pt x="6002" y="3941"/>
                      <a:pt x="5859" y="3822"/>
                      <a:pt x="5704" y="3715"/>
                    </a:cubicBezTo>
                    <a:cubicBezTo>
                      <a:pt x="5668" y="3691"/>
                      <a:pt x="5668" y="3631"/>
                      <a:pt x="5656" y="3584"/>
                    </a:cubicBezTo>
                    <a:cubicBezTo>
                      <a:pt x="5692" y="3584"/>
                      <a:pt x="5740" y="3584"/>
                      <a:pt x="5775" y="3584"/>
                    </a:cubicBezTo>
                    <a:cubicBezTo>
                      <a:pt x="5883" y="3572"/>
                      <a:pt x="6049" y="3596"/>
                      <a:pt x="6073" y="3548"/>
                    </a:cubicBezTo>
                    <a:cubicBezTo>
                      <a:pt x="6133" y="3405"/>
                      <a:pt x="6204" y="3250"/>
                      <a:pt x="6228" y="3108"/>
                    </a:cubicBezTo>
                    <a:cubicBezTo>
                      <a:pt x="6240" y="3048"/>
                      <a:pt x="6240" y="2989"/>
                      <a:pt x="6228" y="2941"/>
                    </a:cubicBezTo>
                    <a:cubicBezTo>
                      <a:pt x="6228" y="2929"/>
                      <a:pt x="6216" y="2917"/>
                      <a:pt x="6216" y="2905"/>
                    </a:cubicBezTo>
                    <a:cubicBezTo>
                      <a:pt x="6156" y="2762"/>
                      <a:pt x="5942" y="2655"/>
                      <a:pt x="5787" y="2548"/>
                    </a:cubicBezTo>
                    <a:cubicBezTo>
                      <a:pt x="5752" y="2524"/>
                      <a:pt x="5656" y="2488"/>
                      <a:pt x="5621" y="2512"/>
                    </a:cubicBezTo>
                    <a:cubicBezTo>
                      <a:pt x="5442" y="2643"/>
                      <a:pt x="5204" y="2750"/>
                      <a:pt x="5132" y="2929"/>
                    </a:cubicBezTo>
                    <a:cubicBezTo>
                      <a:pt x="5073" y="3084"/>
                      <a:pt x="5204" y="3310"/>
                      <a:pt x="5275" y="3512"/>
                    </a:cubicBezTo>
                    <a:cubicBezTo>
                      <a:pt x="5287" y="3560"/>
                      <a:pt x="5359" y="3596"/>
                      <a:pt x="5406" y="3631"/>
                    </a:cubicBezTo>
                    <a:cubicBezTo>
                      <a:pt x="5537" y="3715"/>
                      <a:pt x="5668" y="3786"/>
                      <a:pt x="5811" y="3870"/>
                    </a:cubicBezTo>
                    <a:cubicBezTo>
                      <a:pt x="5763" y="3965"/>
                      <a:pt x="5740" y="4060"/>
                      <a:pt x="5704" y="4072"/>
                    </a:cubicBezTo>
                    <a:cubicBezTo>
                      <a:pt x="5442" y="4143"/>
                      <a:pt x="5418" y="4262"/>
                      <a:pt x="5597" y="4453"/>
                    </a:cubicBezTo>
                    <a:cubicBezTo>
                      <a:pt x="5621" y="4477"/>
                      <a:pt x="5609" y="4524"/>
                      <a:pt x="5609" y="4560"/>
                    </a:cubicBezTo>
                    <a:cubicBezTo>
                      <a:pt x="5632" y="4727"/>
                      <a:pt x="5716" y="4786"/>
                      <a:pt x="5883" y="4727"/>
                    </a:cubicBezTo>
                    <a:cubicBezTo>
                      <a:pt x="5918" y="4703"/>
                      <a:pt x="5966" y="4703"/>
                      <a:pt x="6002" y="4703"/>
                    </a:cubicBezTo>
                    <a:cubicBezTo>
                      <a:pt x="6121" y="4739"/>
                      <a:pt x="6192" y="4727"/>
                      <a:pt x="6228" y="4691"/>
                    </a:cubicBezTo>
                    <a:cubicBezTo>
                      <a:pt x="6252" y="4524"/>
                      <a:pt x="6264" y="4310"/>
                      <a:pt x="6264" y="4060"/>
                    </a:cubicBezTo>
                    <a:cubicBezTo>
                      <a:pt x="6240" y="4036"/>
                      <a:pt x="6204" y="4024"/>
                      <a:pt x="6168" y="4012"/>
                    </a:cubicBezTo>
                    <a:close/>
                    <a:moveTo>
                      <a:pt x="5382" y="3191"/>
                    </a:moveTo>
                    <a:cubicBezTo>
                      <a:pt x="5454" y="3072"/>
                      <a:pt x="5561" y="2917"/>
                      <a:pt x="5668" y="2738"/>
                    </a:cubicBezTo>
                    <a:cubicBezTo>
                      <a:pt x="5680" y="2798"/>
                      <a:pt x="5692" y="2846"/>
                      <a:pt x="5716" y="2929"/>
                    </a:cubicBezTo>
                    <a:cubicBezTo>
                      <a:pt x="5763" y="2881"/>
                      <a:pt x="5811" y="2846"/>
                      <a:pt x="5883" y="2786"/>
                    </a:cubicBezTo>
                    <a:cubicBezTo>
                      <a:pt x="5811" y="2953"/>
                      <a:pt x="5799" y="3036"/>
                      <a:pt x="5990" y="2989"/>
                    </a:cubicBezTo>
                    <a:cubicBezTo>
                      <a:pt x="5954" y="3012"/>
                      <a:pt x="5918" y="3036"/>
                      <a:pt x="5859" y="3084"/>
                    </a:cubicBezTo>
                    <a:cubicBezTo>
                      <a:pt x="5918" y="3131"/>
                      <a:pt x="5966" y="3155"/>
                      <a:pt x="6073" y="3215"/>
                    </a:cubicBezTo>
                    <a:cubicBezTo>
                      <a:pt x="5954" y="3203"/>
                      <a:pt x="5906" y="3203"/>
                      <a:pt x="5835" y="3191"/>
                    </a:cubicBezTo>
                    <a:cubicBezTo>
                      <a:pt x="5871" y="3274"/>
                      <a:pt x="5894" y="3322"/>
                      <a:pt x="5942" y="3429"/>
                    </a:cubicBezTo>
                    <a:cubicBezTo>
                      <a:pt x="5847" y="3358"/>
                      <a:pt x="5799" y="3322"/>
                      <a:pt x="5752" y="3286"/>
                    </a:cubicBezTo>
                    <a:cubicBezTo>
                      <a:pt x="5728" y="3358"/>
                      <a:pt x="5716" y="3405"/>
                      <a:pt x="5716" y="3405"/>
                    </a:cubicBezTo>
                    <a:cubicBezTo>
                      <a:pt x="5597" y="3334"/>
                      <a:pt x="5490" y="3262"/>
                      <a:pt x="5382" y="3191"/>
                    </a:cubicBezTo>
                    <a:close/>
                    <a:moveTo>
                      <a:pt x="5966" y="4572"/>
                    </a:moveTo>
                    <a:cubicBezTo>
                      <a:pt x="5883" y="4513"/>
                      <a:pt x="5811" y="4465"/>
                      <a:pt x="5740" y="4405"/>
                    </a:cubicBezTo>
                    <a:cubicBezTo>
                      <a:pt x="5752" y="4334"/>
                      <a:pt x="5787" y="4251"/>
                      <a:pt x="5811" y="4132"/>
                    </a:cubicBezTo>
                    <a:cubicBezTo>
                      <a:pt x="5906" y="4167"/>
                      <a:pt x="6037" y="4203"/>
                      <a:pt x="6168" y="4251"/>
                    </a:cubicBezTo>
                    <a:cubicBezTo>
                      <a:pt x="6097" y="4370"/>
                      <a:pt x="6025" y="4489"/>
                      <a:pt x="5966" y="4572"/>
                    </a:cubicBezTo>
                    <a:close/>
                  </a:path>
                </a:pathLst>
              </a:custGeom>
              <a:solidFill>
                <a:srgbClr val="000000">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6"/>
              <p:cNvSpPr/>
              <p:nvPr/>
            </p:nvSpPr>
            <p:spPr>
              <a:xfrm>
                <a:off x="6351699" y="3718842"/>
                <a:ext cx="249587" cy="284861"/>
              </a:xfrm>
              <a:custGeom>
                <a:avLst/>
                <a:gdLst/>
                <a:ahLst/>
                <a:cxnLst/>
                <a:rect l="l" t="t" r="r" b="b"/>
                <a:pathLst>
                  <a:path w="5144" h="5871" extrusionOk="0">
                    <a:moveTo>
                      <a:pt x="2358" y="4716"/>
                    </a:moveTo>
                    <a:cubicBezTo>
                      <a:pt x="1096" y="5418"/>
                      <a:pt x="393" y="5740"/>
                      <a:pt x="0" y="5871"/>
                    </a:cubicBezTo>
                    <a:cubicBezTo>
                      <a:pt x="24" y="5275"/>
                      <a:pt x="108" y="4549"/>
                      <a:pt x="274" y="3823"/>
                    </a:cubicBezTo>
                    <a:cubicBezTo>
                      <a:pt x="989" y="3513"/>
                      <a:pt x="2382" y="2966"/>
                      <a:pt x="3013" y="2168"/>
                    </a:cubicBezTo>
                    <a:cubicBezTo>
                      <a:pt x="3739" y="1251"/>
                      <a:pt x="4691" y="239"/>
                      <a:pt x="4930" y="1"/>
                    </a:cubicBezTo>
                    <a:cubicBezTo>
                      <a:pt x="4953" y="61"/>
                      <a:pt x="4977" y="120"/>
                      <a:pt x="5001" y="168"/>
                    </a:cubicBezTo>
                    <a:cubicBezTo>
                      <a:pt x="5001" y="180"/>
                      <a:pt x="5001" y="180"/>
                      <a:pt x="5001" y="180"/>
                    </a:cubicBezTo>
                    <a:cubicBezTo>
                      <a:pt x="5084" y="953"/>
                      <a:pt x="5144" y="3168"/>
                      <a:pt x="2358" y="4716"/>
                    </a:cubicBezTo>
                    <a:close/>
                  </a:path>
                </a:pathLst>
              </a:custGeom>
              <a:solidFill>
                <a:srgbClr val="CD0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6"/>
              <p:cNvSpPr/>
              <p:nvPr/>
            </p:nvSpPr>
            <p:spPr>
              <a:xfrm>
                <a:off x="6375959" y="3668916"/>
                <a:ext cx="221300" cy="248714"/>
              </a:xfrm>
              <a:custGeom>
                <a:avLst/>
                <a:gdLst/>
                <a:ahLst/>
                <a:cxnLst/>
                <a:rect l="l" t="t" r="r" b="b"/>
                <a:pathLst>
                  <a:path w="4561" h="5126" extrusionOk="0">
                    <a:moveTo>
                      <a:pt x="3037" y="0"/>
                    </a:moveTo>
                    <a:cubicBezTo>
                      <a:pt x="2652" y="0"/>
                      <a:pt x="2224" y="168"/>
                      <a:pt x="1798" y="542"/>
                    </a:cubicBezTo>
                    <a:cubicBezTo>
                      <a:pt x="893" y="1328"/>
                      <a:pt x="310" y="2923"/>
                      <a:pt x="96" y="3590"/>
                    </a:cubicBezTo>
                    <a:cubicBezTo>
                      <a:pt x="36" y="3780"/>
                      <a:pt x="0" y="3887"/>
                      <a:pt x="0" y="3887"/>
                    </a:cubicBezTo>
                    <a:cubicBezTo>
                      <a:pt x="0" y="3887"/>
                      <a:pt x="703" y="4435"/>
                      <a:pt x="1322" y="4804"/>
                    </a:cubicBezTo>
                    <a:cubicBezTo>
                      <a:pt x="1572" y="4947"/>
                      <a:pt x="1798" y="5066"/>
                      <a:pt x="1977" y="5126"/>
                    </a:cubicBezTo>
                    <a:cubicBezTo>
                      <a:pt x="1977" y="5126"/>
                      <a:pt x="2048" y="5054"/>
                      <a:pt x="2179" y="4947"/>
                    </a:cubicBezTo>
                    <a:cubicBezTo>
                      <a:pt x="2798" y="4399"/>
                      <a:pt x="4561" y="2744"/>
                      <a:pt x="4430" y="1542"/>
                    </a:cubicBezTo>
                    <a:cubicBezTo>
                      <a:pt x="4370" y="1018"/>
                      <a:pt x="4180" y="613"/>
                      <a:pt x="3894" y="339"/>
                    </a:cubicBezTo>
                    <a:cubicBezTo>
                      <a:pt x="3659" y="121"/>
                      <a:pt x="3364" y="0"/>
                      <a:pt x="3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6"/>
              <p:cNvSpPr/>
              <p:nvPr/>
            </p:nvSpPr>
            <p:spPr>
              <a:xfrm>
                <a:off x="6095180" y="4483694"/>
                <a:ext cx="71713" cy="74575"/>
              </a:xfrm>
              <a:custGeom>
                <a:avLst/>
                <a:gdLst/>
                <a:ahLst/>
                <a:cxnLst/>
                <a:rect l="l" t="t" r="r" b="b"/>
                <a:pathLst>
                  <a:path w="1478" h="1537" extrusionOk="0">
                    <a:moveTo>
                      <a:pt x="37" y="1"/>
                    </a:moveTo>
                    <a:cubicBezTo>
                      <a:pt x="37" y="13"/>
                      <a:pt x="25" y="25"/>
                      <a:pt x="1" y="60"/>
                    </a:cubicBezTo>
                    <a:cubicBezTo>
                      <a:pt x="13" y="72"/>
                      <a:pt x="13" y="84"/>
                      <a:pt x="25" y="84"/>
                    </a:cubicBezTo>
                    <a:cubicBezTo>
                      <a:pt x="203" y="227"/>
                      <a:pt x="394" y="441"/>
                      <a:pt x="572" y="679"/>
                    </a:cubicBezTo>
                    <a:cubicBezTo>
                      <a:pt x="787" y="965"/>
                      <a:pt x="977" y="1287"/>
                      <a:pt x="1084" y="1537"/>
                    </a:cubicBezTo>
                    <a:cubicBezTo>
                      <a:pt x="1204" y="1477"/>
                      <a:pt x="1287" y="1418"/>
                      <a:pt x="1358" y="1334"/>
                    </a:cubicBezTo>
                    <a:cubicBezTo>
                      <a:pt x="1418" y="1239"/>
                      <a:pt x="1442" y="1144"/>
                      <a:pt x="1454" y="1025"/>
                    </a:cubicBezTo>
                    <a:cubicBezTo>
                      <a:pt x="1477" y="739"/>
                      <a:pt x="1358" y="406"/>
                      <a:pt x="1227" y="132"/>
                    </a:cubicBezTo>
                    <a:lnTo>
                      <a:pt x="942" y="132"/>
                    </a:lnTo>
                    <a:cubicBezTo>
                      <a:pt x="787" y="132"/>
                      <a:pt x="620" y="120"/>
                      <a:pt x="489" y="84"/>
                    </a:cubicBezTo>
                    <a:cubicBezTo>
                      <a:pt x="453" y="84"/>
                      <a:pt x="418" y="72"/>
                      <a:pt x="394" y="60"/>
                    </a:cubicBezTo>
                    <a:cubicBezTo>
                      <a:pt x="180" y="13"/>
                      <a:pt x="37" y="1"/>
                      <a:pt x="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6"/>
              <p:cNvSpPr/>
              <p:nvPr/>
            </p:nvSpPr>
            <p:spPr>
              <a:xfrm>
                <a:off x="6359802" y="4074146"/>
                <a:ext cx="368024" cy="790294"/>
              </a:xfrm>
              <a:custGeom>
                <a:avLst/>
                <a:gdLst/>
                <a:ahLst/>
                <a:cxnLst/>
                <a:rect l="l" t="t" r="r" b="b"/>
                <a:pathLst>
                  <a:path w="7585" h="16288" extrusionOk="0">
                    <a:moveTo>
                      <a:pt x="7584" y="15550"/>
                    </a:moveTo>
                    <a:cubicBezTo>
                      <a:pt x="7561" y="15943"/>
                      <a:pt x="7346" y="16181"/>
                      <a:pt x="7072" y="16288"/>
                    </a:cubicBezTo>
                    <a:cubicBezTo>
                      <a:pt x="6763" y="13978"/>
                      <a:pt x="4715" y="9192"/>
                      <a:pt x="4346" y="7525"/>
                    </a:cubicBezTo>
                    <a:cubicBezTo>
                      <a:pt x="4060" y="6275"/>
                      <a:pt x="3870" y="4489"/>
                      <a:pt x="3655" y="2643"/>
                    </a:cubicBezTo>
                    <a:cubicBezTo>
                      <a:pt x="3203" y="2667"/>
                      <a:pt x="2727" y="2608"/>
                      <a:pt x="2286" y="2429"/>
                    </a:cubicBezTo>
                    <a:cubicBezTo>
                      <a:pt x="953" y="1870"/>
                      <a:pt x="286" y="762"/>
                      <a:pt x="0" y="0"/>
                    </a:cubicBezTo>
                    <a:cubicBezTo>
                      <a:pt x="333" y="429"/>
                      <a:pt x="1167" y="1274"/>
                      <a:pt x="2619" y="1358"/>
                    </a:cubicBezTo>
                    <a:cubicBezTo>
                      <a:pt x="4536" y="1465"/>
                      <a:pt x="5536" y="238"/>
                      <a:pt x="5584" y="167"/>
                    </a:cubicBezTo>
                    <a:cubicBezTo>
                      <a:pt x="5596" y="191"/>
                      <a:pt x="5608" y="227"/>
                      <a:pt x="5620" y="262"/>
                    </a:cubicBezTo>
                    <a:cubicBezTo>
                      <a:pt x="5775" y="798"/>
                      <a:pt x="5977" y="1727"/>
                      <a:pt x="5775" y="2941"/>
                    </a:cubicBezTo>
                    <a:cubicBezTo>
                      <a:pt x="5572" y="4144"/>
                      <a:pt x="5096" y="4394"/>
                      <a:pt x="5096" y="4394"/>
                    </a:cubicBezTo>
                    <a:cubicBezTo>
                      <a:pt x="5167" y="5382"/>
                      <a:pt x="5346" y="8347"/>
                      <a:pt x="5346" y="8347"/>
                    </a:cubicBezTo>
                    <a:cubicBezTo>
                      <a:pt x="7049" y="11073"/>
                      <a:pt x="7537" y="14121"/>
                      <a:pt x="7584" y="15264"/>
                    </a:cubicBezTo>
                    <a:cubicBezTo>
                      <a:pt x="7584" y="15383"/>
                      <a:pt x="7584" y="15478"/>
                      <a:pt x="7584" y="1555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6"/>
              <p:cNvSpPr/>
              <p:nvPr/>
            </p:nvSpPr>
            <p:spPr>
              <a:xfrm>
                <a:off x="6114830" y="4124411"/>
                <a:ext cx="258854" cy="371469"/>
              </a:xfrm>
              <a:custGeom>
                <a:avLst/>
                <a:gdLst/>
                <a:ahLst/>
                <a:cxnLst/>
                <a:rect l="l" t="t" r="r" b="b"/>
                <a:pathLst>
                  <a:path w="5335" h="7656" extrusionOk="0">
                    <a:moveTo>
                      <a:pt x="5287" y="1798"/>
                    </a:moveTo>
                    <a:cubicBezTo>
                      <a:pt x="4930" y="1798"/>
                      <a:pt x="4251" y="1774"/>
                      <a:pt x="3358" y="1655"/>
                    </a:cubicBezTo>
                    <a:cubicBezTo>
                      <a:pt x="2227" y="1512"/>
                      <a:pt x="870" y="917"/>
                      <a:pt x="870" y="917"/>
                    </a:cubicBezTo>
                    <a:cubicBezTo>
                      <a:pt x="1358" y="1405"/>
                      <a:pt x="1691" y="3941"/>
                      <a:pt x="1584" y="4941"/>
                    </a:cubicBezTo>
                    <a:cubicBezTo>
                      <a:pt x="1513" y="5644"/>
                      <a:pt x="1168" y="6620"/>
                      <a:pt x="977" y="7156"/>
                    </a:cubicBezTo>
                    <a:cubicBezTo>
                      <a:pt x="882" y="7382"/>
                      <a:pt x="822" y="7537"/>
                      <a:pt x="822" y="7537"/>
                    </a:cubicBezTo>
                    <a:cubicBezTo>
                      <a:pt x="739" y="7656"/>
                      <a:pt x="322" y="7632"/>
                      <a:pt x="1" y="7537"/>
                    </a:cubicBezTo>
                    <a:cubicBezTo>
                      <a:pt x="322" y="6918"/>
                      <a:pt x="846" y="5382"/>
                      <a:pt x="763" y="3667"/>
                    </a:cubicBezTo>
                    <a:cubicBezTo>
                      <a:pt x="668" y="1786"/>
                      <a:pt x="132" y="0"/>
                      <a:pt x="132" y="0"/>
                    </a:cubicBezTo>
                    <a:cubicBezTo>
                      <a:pt x="132" y="0"/>
                      <a:pt x="3168" y="941"/>
                      <a:pt x="5144" y="179"/>
                    </a:cubicBezTo>
                    <a:cubicBezTo>
                      <a:pt x="5144" y="179"/>
                      <a:pt x="5335" y="881"/>
                      <a:pt x="5287" y="1798"/>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6"/>
              <p:cNvSpPr/>
              <p:nvPr/>
            </p:nvSpPr>
            <p:spPr>
              <a:xfrm>
                <a:off x="6258106" y="3332971"/>
                <a:ext cx="353032" cy="314313"/>
              </a:xfrm>
              <a:custGeom>
                <a:avLst/>
                <a:gdLst/>
                <a:ahLst/>
                <a:cxnLst/>
                <a:rect l="l" t="t" r="r" b="b"/>
                <a:pathLst>
                  <a:path w="7276" h="6478" extrusionOk="0">
                    <a:moveTo>
                      <a:pt x="7049" y="4168"/>
                    </a:moveTo>
                    <a:cubicBezTo>
                      <a:pt x="7025" y="4239"/>
                      <a:pt x="6990" y="4311"/>
                      <a:pt x="6954" y="4382"/>
                    </a:cubicBezTo>
                    <a:cubicBezTo>
                      <a:pt x="6739" y="4739"/>
                      <a:pt x="6370" y="4942"/>
                      <a:pt x="6061" y="5037"/>
                    </a:cubicBezTo>
                    <a:cubicBezTo>
                      <a:pt x="5787" y="5144"/>
                      <a:pt x="5561" y="5156"/>
                      <a:pt x="5561" y="5156"/>
                    </a:cubicBezTo>
                    <a:cubicBezTo>
                      <a:pt x="4799" y="6370"/>
                      <a:pt x="2989" y="6478"/>
                      <a:pt x="2477" y="6430"/>
                    </a:cubicBezTo>
                    <a:cubicBezTo>
                      <a:pt x="2084" y="6394"/>
                      <a:pt x="1036" y="6335"/>
                      <a:pt x="501" y="5335"/>
                    </a:cubicBezTo>
                    <a:cubicBezTo>
                      <a:pt x="346" y="5049"/>
                      <a:pt x="227" y="4680"/>
                      <a:pt x="179" y="4215"/>
                    </a:cubicBezTo>
                    <a:cubicBezTo>
                      <a:pt x="1" y="2560"/>
                      <a:pt x="655" y="1072"/>
                      <a:pt x="1108" y="298"/>
                    </a:cubicBezTo>
                    <a:cubicBezTo>
                      <a:pt x="1179" y="179"/>
                      <a:pt x="1239" y="72"/>
                      <a:pt x="1298" y="1"/>
                    </a:cubicBezTo>
                    <a:cubicBezTo>
                      <a:pt x="1441" y="608"/>
                      <a:pt x="1786" y="1703"/>
                      <a:pt x="2144" y="1894"/>
                    </a:cubicBezTo>
                    <a:cubicBezTo>
                      <a:pt x="2144" y="1894"/>
                      <a:pt x="2144" y="1263"/>
                      <a:pt x="2215" y="1358"/>
                    </a:cubicBezTo>
                    <a:cubicBezTo>
                      <a:pt x="2275" y="1441"/>
                      <a:pt x="2929" y="2632"/>
                      <a:pt x="3168" y="2703"/>
                    </a:cubicBezTo>
                    <a:cubicBezTo>
                      <a:pt x="3168" y="2703"/>
                      <a:pt x="3168" y="1965"/>
                      <a:pt x="3299" y="2227"/>
                    </a:cubicBezTo>
                    <a:cubicBezTo>
                      <a:pt x="3406" y="2429"/>
                      <a:pt x="3775" y="3108"/>
                      <a:pt x="4287" y="3549"/>
                    </a:cubicBezTo>
                    <a:cubicBezTo>
                      <a:pt x="4465" y="3703"/>
                      <a:pt x="4668" y="3823"/>
                      <a:pt x="4870" y="3882"/>
                    </a:cubicBezTo>
                    <a:cubicBezTo>
                      <a:pt x="5061" y="3942"/>
                      <a:pt x="5239" y="3942"/>
                      <a:pt x="5394" y="3918"/>
                    </a:cubicBezTo>
                    <a:cubicBezTo>
                      <a:pt x="5870" y="3846"/>
                      <a:pt x="6180" y="3489"/>
                      <a:pt x="6228" y="3275"/>
                    </a:cubicBezTo>
                    <a:cubicBezTo>
                      <a:pt x="6358" y="3191"/>
                      <a:pt x="6501" y="3144"/>
                      <a:pt x="6632" y="3191"/>
                    </a:cubicBezTo>
                    <a:cubicBezTo>
                      <a:pt x="6942" y="3287"/>
                      <a:pt x="7275" y="3608"/>
                      <a:pt x="7049" y="4168"/>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6"/>
              <p:cNvSpPr/>
              <p:nvPr/>
            </p:nvSpPr>
            <p:spPr>
              <a:xfrm>
                <a:off x="6664209" y="4828566"/>
                <a:ext cx="102329" cy="62300"/>
              </a:xfrm>
              <a:custGeom>
                <a:avLst/>
                <a:gdLst/>
                <a:ahLst/>
                <a:cxnLst/>
                <a:rect l="l" t="t" r="r" b="b"/>
                <a:pathLst>
                  <a:path w="2109" h="1284" extrusionOk="0">
                    <a:moveTo>
                      <a:pt x="1310" y="1"/>
                    </a:moveTo>
                    <a:cubicBezTo>
                      <a:pt x="1310" y="1"/>
                      <a:pt x="1310" y="13"/>
                      <a:pt x="1310" y="37"/>
                    </a:cubicBezTo>
                    <a:lnTo>
                      <a:pt x="1263" y="13"/>
                    </a:lnTo>
                    <a:cubicBezTo>
                      <a:pt x="1263" y="13"/>
                      <a:pt x="1263" y="263"/>
                      <a:pt x="1025" y="477"/>
                    </a:cubicBezTo>
                    <a:cubicBezTo>
                      <a:pt x="1001" y="489"/>
                      <a:pt x="989" y="501"/>
                      <a:pt x="965" y="513"/>
                    </a:cubicBezTo>
                    <a:cubicBezTo>
                      <a:pt x="917" y="560"/>
                      <a:pt x="846" y="596"/>
                      <a:pt x="775" y="632"/>
                    </a:cubicBezTo>
                    <a:cubicBezTo>
                      <a:pt x="679" y="668"/>
                      <a:pt x="608" y="691"/>
                      <a:pt x="525" y="703"/>
                    </a:cubicBezTo>
                    <a:cubicBezTo>
                      <a:pt x="479" y="712"/>
                      <a:pt x="436" y="715"/>
                      <a:pt x="397" y="715"/>
                    </a:cubicBezTo>
                    <a:cubicBezTo>
                      <a:pt x="162" y="715"/>
                      <a:pt x="48" y="584"/>
                      <a:pt x="48" y="584"/>
                    </a:cubicBezTo>
                    <a:lnTo>
                      <a:pt x="48" y="584"/>
                    </a:lnTo>
                    <a:cubicBezTo>
                      <a:pt x="60" y="608"/>
                      <a:pt x="60" y="620"/>
                      <a:pt x="60" y="644"/>
                    </a:cubicBezTo>
                    <a:cubicBezTo>
                      <a:pt x="48" y="644"/>
                      <a:pt x="36" y="632"/>
                      <a:pt x="24" y="632"/>
                    </a:cubicBezTo>
                    <a:cubicBezTo>
                      <a:pt x="13" y="644"/>
                      <a:pt x="1" y="668"/>
                      <a:pt x="1" y="679"/>
                    </a:cubicBezTo>
                    <a:cubicBezTo>
                      <a:pt x="1" y="727"/>
                      <a:pt x="1" y="775"/>
                      <a:pt x="13" y="834"/>
                    </a:cubicBezTo>
                    <a:cubicBezTo>
                      <a:pt x="24" y="846"/>
                      <a:pt x="48" y="858"/>
                      <a:pt x="60" y="870"/>
                    </a:cubicBezTo>
                    <a:cubicBezTo>
                      <a:pt x="286" y="977"/>
                      <a:pt x="763" y="1156"/>
                      <a:pt x="1298" y="1239"/>
                    </a:cubicBezTo>
                    <a:cubicBezTo>
                      <a:pt x="1457" y="1268"/>
                      <a:pt x="1620" y="1284"/>
                      <a:pt x="1782" y="1284"/>
                    </a:cubicBezTo>
                    <a:cubicBezTo>
                      <a:pt x="1888" y="1284"/>
                      <a:pt x="1993" y="1277"/>
                      <a:pt x="2096" y="1263"/>
                    </a:cubicBezTo>
                    <a:cubicBezTo>
                      <a:pt x="2108" y="1013"/>
                      <a:pt x="2084" y="751"/>
                      <a:pt x="2025" y="513"/>
                    </a:cubicBezTo>
                    <a:lnTo>
                      <a:pt x="1775" y="334"/>
                    </a:lnTo>
                    <a:lnTo>
                      <a:pt x="1477" y="120"/>
                    </a:lnTo>
                    <a:lnTo>
                      <a:pt x="13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6"/>
              <p:cNvSpPr/>
              <p:nvPr/>
            </p:nvSpPr>
            <p:spPr>
              <a:xfrm>
                <a:off x="6321084" y="3326033"/>
                <a:ext cx="239204" cy="197962"/>
              </a:xfrm>
              <a:custGeom>
                <a:avLst/>
                <a:gdLst/>
                <a:ahLst/>
                <a:cxnLst/>
                <a:rect l="l" t="t" r="r" b="b"/>
                <a:pathLst>
                  <a:path w="4930" h="4080" extrusionOk="0">
                    <a:moveTo>
                      <a:pt x="107" y="1"/>
                    </a:moveTo>
                    <a:cubicBezTo>
                      <a:pt x="84" y="36"/>
                      <a:pt x="48" y="84"/>
                      <a:pt x="0" y="144"/>
                    </a:cubicBezTo>
                    <a:cubicBezTo>
                      <a:pt x="143" y="751"/>
                      <a:pt x="488" y="1846"/>
                      <a:pt x="846" y="2037"/>
                    </a:cubicBezTo>
                    <a:cubicBezTo>
                      <a:pt x="846" y="2037"/>
                      <a:pt x="846" y="1491"/>
                      <a:pt x="903" y="1491"/>
                    </a:cubicBezTo>
                    <a:cubicBezTo>
                      <a:pt x="907" y="1491"/>
                      <a:pt x="912" y="1494"/>
                      <a:pt x="917" y="1501"/>
                    </a:cubicBezTo>
                    <a:cubicBezTo>
                      <a:pt x="977" y="1584"/>
                      <a:pt x="1631" y="2775"/>
                      <a:pt x="1870" y="2846"/>
                    </a:cubicBezTo>
                    <a:cubicBezTo>
                      <a:pt x="1870" y="2846"/>
                      <a:pt x="1870" y="2314"/>
                      <a:pt x="1957" y="2314"/>
                    </a:cubicBezTo>
                    <a:cubicBezTo>
                      <a:pt x="1973" y="2314"/>
                      <a:pt x="1991" y="2331"/>
                      <a:pt x="2012" y="2370"/>
                    </a:cubicBezTo>
                    <a:cubicBezTo>
                      <a:pt x="2143" y="2644"/>
                      <a:pt x="2786" y="3799"/>
                      <a:pt x="3572" y="4025"/>
                    </a:cubicBezTo>
                    <a:cubicBezTo>
                      <a:pt x="3701" y="4063"/>
                      <a:pt x="3823" y="4079"/>
                      <a:pt x="3937" y="4079"/>
                    </a:cubicBezTo>
                    <a:cubicBezTo>
                      <a:pt x="4508" y="4079"/>
                      <a:pt x="4880" y="3666"/>
                      <a:pt x="4930" y="3418"/>
                    </a:cubicBezTo>
                    <a:lnTo>
                      <a:pt x="4930" y="3418"/>
                    </a:lnTo>
                    <a:cubicBezTo>
                      <a:pt x="4751" y="3525"/>
                      <a:pt x="4739" y="3632"/>
                      <a:pt x="4739" y="3632"/>
                    </a:cubicBezTo>
                    <a:cubicBezTo>
                      <a:pt x="4739" y="3632"/>
                      <a:pt x="2858" y="2537"/>
                      <a:pt x="2012" y="1775"/>
                    </a:cubicBezTo>
                    <a:cubicBezTo>
                      <a:pt x="1155" y="1013"/>
                      <a:pt x="107" y="1"/>
                      <a:pt x="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6"/>
              <p:cNvSpPr/>
              <p:nvPr/>
            </p:nvSpPr>
            <p:spPr>
              <a:xfrm>
                <a:off x="6318755" y="3260775"/>
                <a:ext cx="295826" cy="251916"/>
              </a:xfrm>
              <a:custGeom>
                <a:avLst/>
                <a:gdLst/>
                <a:ahLst/>
                <a:cxnLst/>
                <a:rect l="l" t="t" r="r" b="b"/>
                <a:pathLst>
                  <a:path w="6097" h="5192" extrusionOk="0">
                    <a:moveTo>
                      <a:pt x="2579" y="0"/>
                    </a:moveTo>
                    <a:cubicBezTo>
                      <a:pt x="1901" y="0"/>
                      <a:pt x="1210" y="203"/>
                      <a:pt x="620" y="703"/>
                    </a:cubicBezTo>
                    <a:cubicBezTo>
                      <a:pt x="584" y="739"/>
                      <a:pt x="548" y="762"/>
                      <a:pt x="513" y="798"/>
                    </a:cubicBezTo>
                    <a:cubicBezTo>
                      <a:pt x="358" y="941"/>
                      <a:pt x="203" y="1108"/>
                      <a:pt x="60" y="1298"/>
                    </a:cubicBezTo>
                    <a:cubicBezTo>
                      <a:pt x="1" y="1393"/>
                      <a:pt x="2739" y="4048"/>
                      <a:pt x="4704" y="4965"/>
                    </a:cubicBezTo>
                    <a:cubicBezTo>
                      <a:pt x="4727" y="4977"/>
                      <a:pt x="4739" y="4989"/>
                      <a:pt x="4763" y="4989"/>
                    </a:cubicBezTo>
                    <a:cubicBezTo>
                      <a:pt x="4763" y="4989"/>
                      <a:pt x="4942" y="4870"/>
                      <a:pt x="5144" y="4822"/>
                    </a:cubicBezTo>
                    <a:cubicBezTo>
                      <a:pt x="5206" y="4808"/>
                      <a:pt x="5270" y="4798"/>
                      <a:pt x="5334" y="4798"/>
                    </a:cubicBezTo>
                    <a:cubicBezTo>
                      <a:pt x="5526" y="4798"/>
                      <a:pt x="5712" y="4887"/>
                      <a:pt x="5811" y="5191"/>
                    </a:cubicBezTo>
                    <a:cubicBezTo>
                      <a:pt x="5811" y="5191"/>
                      <a:pt x="5835" y="5084"/>
                      <a:pt x="5870" y="4906"/>
                    </a:cubicBezTo>
                    <a:cubicBezTo>
                      <a:pt x="5894" y="4799"/>
                      <a:pt x="5918" y="4679"/>
                      <a:pt x="5942" y="4549"/>
                    </a:cubicBezTo>
                    <a:cubicBezTo>
                      <a:pt x="6037" y="3798"/>
                      <a:pt x="6097" y="2548"/>
                      <a:pt x="5525" y="1524"/>
                    </a:cubicBezTo>
                    <a:cubicBezTo>
                      <a:pt x="5382" y="1274"/>
                      <a:pt x="5168" y="1036"/>
                      <a:pt x="4906" y="822"/>
                    </a:cubicBezTo>
                    <a:cubicBezTo>
                      <a:pt x="4751" y="703"/>
                      <a:pt x="4585" y="584"/>
                      <a:pt x="4394" y="477"/>
                    </a:cubicBezTo>
                    <a:cubicBezTo>
                      <a:pt x="3865" y="186"/>
                      <a:pt x="3227" y="0"/>
                      <a:pt x="25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6"/>
              <p:cNvSpPr/>
              <p:nvPr/>
            </p:nvSpPr>
            <p:spPr>
              <a:xfrm>
                <a:off x="6082517" y="4455990"/>
                <a:ext cx="79767" cy="40320"/>
              </a:xfrm>
              <a:custGeom>
                <a:avLst/>
                <a:gdLst/>
                <a:ahLst/>
                <a:cxnLst/>
                <a:rect l="l" t="t" r="r" b="b"/>
                <a:pathLst>
                  <a:path w="1644" h="831" extrusionOk="0">
                    <a:moveTo>
                      <a:pt x="0" y="0"/>
                    </a:moveTo>
                    <a:lnTo>
                      <a:pt x="0" y="0"/>
                    </a:lnTo>
                    <a:cubicBezTo>
                      <a:pt x="131" y="310"/>
                      <a:pt x="238" y="572"/>
                      <a:pt x="310" y="619"/>
                    </a:cubicBezTo>
                    <a:cubicBezTo>
                      <a:pt x="448" y="725"/>
                      <a:pt x="884" y="830"/>
                      <a:pt x="1189" y="830"/>
                    </a:cubicBezTo>
                    <a:cubicBezTo>
                      <a:pt x="1332" y="830"/>
                      <a:pt x="1447" y="807"/>
                      <a:pt x="1488" y="750"/>
                    </a:cubicBezTo>
                    <a:cubicBezTo>
                      <a:pt x="1488" y="750"/>
                      <a:pt x="1548" y="560"/>
                      <a:pt x="1643" y="322"/>
                    </a:cubicBezTo>
                    <a:cubicBezTo>
                      <a:pt x="1167" y="298"/>
                      <a:pt x="512" y="16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6"/>
              <p:cNvSpPr/>
              <p:nvPr/>
            </p:nvSpPr>
            <p:spPr>
              <a:xfrm>
                <a:off x="6440101" y="3685364"/>
                <a:ext cx="157156" cy="232265"/>
              </a:xfrm>
              <a:custGeom>
                <a:avLst/>
                <a:gdLst/>
                <a:ahLst/>
                <a:cxnLst/>
                <a:rect l="l" t="t" r="r" b="b"/>
                <a:pathLst>
                  <a:path w="3239" h="4787" extrusionOk="0">
                    <a:moveTo>
                      <a:pt x="857" y="4608"/>
                    </a:moveTo>
                    <a:cubicBezTo>
                      <a:pt x="726" y="4715"/>
                      <a:pt x="655" y="4787"/>
                      <a:pt x="655" y="4787"/>
                    </a:cubicBezTo>
                    <a:cubicBezTo>
                      <a:pt x="476" y="4727"/>
                      <a:pt x="250" y="4608"/>
                      <a:pt x="0" y="4465"/>
                    </a:cubicBezTo>
                    <a:cubicBezTo>
                      <a:pt x="1488" y="3322"/>
                      <a:pt x="2405" y="1334"/>
                      <a:pt x="2572" y="0"/>
                    </a:cubicBezTo>
                    <a:cubicBezTo>
                      <a:pt x="2858" y="262"/>
                      <a:pt x="3048" y="679"/>
                      <a:pt x="3108" y="1203"/>
                    </a:cubicBezTo>
                    <a:cubicBezTo>
                      <a:pt x="3239" y="2405"/>
                      <a:pt x="1476" y="4060"/>
                      <a:pt x="857" y="4608"/>
                    </a:cubicBezTo>
                    <a:close/>
                  </a:path>
                </a:pathLst>
              </a:custGeom>
              <a:solidFill>
                <a:srgbClr val="CD0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6"/>
              <p:cNvSpPr/>
              <p:nvPr/>
            </p:nvSpPr>
            <p:spPr>
              <a:xfrm>
                <a:off x="6649751" y="4814738"/>
                <a:ext cx="78651" cy="54973"/>
              </a:xfrm>
              <a:custGeom>
                <a:avLst/>
                <a:gdLst/>
                <a:ahLst/>
                <a:cxnLst/>
                <a:rect l="l" t="t" r="r" b="b"/>
                <a:pathLst>
                  <a:path w="1621" h="1133" extrusionOk="0">
                    <a:moveTo>
                      <a:pt x="1608" y="0"/>
                    </a:moveTo>
                    <a:cubicBezTo>
                      <a:pt x="1095" y="565"/>
                      <a:pt x="555" y="687"/>
                      <a:pt x="172" y="687"/>
                    </a:cubicBezTo>
                    <a:cubicBezTo>
                      <a:pt x="111" y="687"/>
                      <a:pt x="53" y="684"/>
                      <a:pt x="1" y="679"/>
                    </a:cubicBezTo>
                    <a:lnTo>
                      <a:pt x="1" y="679"/>
                    </a:lnTo>
                    <a:cubicBezTo>
                      <a:pt x="132" y="810"/>
                      <a:pt x="251" y="953"/>
                      <a:pt x="334" y="1000"/>
                    </a:cubicBezTo>
                    <a:cubicBezTo>
                      <a:pt x="457" y="1086"/>
                      <a:pt x="623" y="1133"/>
                      <a:pt x="795" y="1133"/>
                    </a:cubicBezTo>
                    <a:cubicBezTo>
                      <a:pt x="1176" y="1133"/>
                      <a:pt x="1584" y="903"/>
                      <a:pt x="1608" y="345"/>
                    </a:cubicBezTo>
                    <a:cubicBezTo>
                      <a:pt x="1620" y="274"/>
                      <a:pt x="1608" y="119"/>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6"/>
              <p:cNvSpPr/>
              <p:nvPr/>
            </p:nvSpPr>
            <p:spPr>
              <a:xfrm>
                <a:off x="6351117" y="4038339"/>
                <a:ext cx="299271" cy="112712"/>
              </a:xfrm>
              <a:custGeom>
                <a:avLst/>
                <a:gdLst/>
                <a:ahLst/>
                <a:cxnLst/>
                <a:rect l="l" t="t" r="r" b="b"/>
                <a:pathLst>
                  <a:path w="6168" h="2323" extrusionOk="0">
                    <a:moveTo>
                      <a:pt x="0" y="0"/>
                    </a:moveTo>
                    <a:cubicBezTo>
                      <a:pt x="0" y="298"/>
                      <a:pt x="0" y="476"/>
                      <a:pt x="0" y="476"/>
                    </a:cubicBezTo>
                    <a:cubicBezTo>
                      <a:pt x="0" y="476"/>
                      <a:pt x="1087" y="2322"/>
                      <a:pt x="2809" y="2322"/>
                    </a:cubicBezTo>
                    <a:cubicBezTo>
                      <a:pt x="2825" y="2322"/>
                      <a:pt x="2841" y="2322"/>
                      <a:pt x="2858" y="2322"/>
                    </a:cubicBezTo>
                    <a:cubicBezTo>
                      <a:pt x="4596" y="2286"/>
                      <a:pt x="5977" y="1215"/>
                      <a:pt x="6144" y="619"/>
                    </a:cubicBezTo>
                    <a:cubicBezTo>
                      <a:pt x="6156" y="572"/>
                      <a:pt x="6168" y="524"/>
                      <a:pt x="6168" y="464"/>
                    </a:cubicBezTo>
                    <a:lnTo>
                      <a:pt x="6168" y="464"/>
                    </a:lnTo>
                    <a:cubicBezTo>
                      <a:pt x="5053" y="1652"/>
                      <a:pt x="3778" y="1963"/>
                      <a:pt x="2857" y="1963"/>
                    </a:cubicBezTo>
                    <a:cubicBezTo>
                      <a:pt x="2578" y="1963"/>
                      <a:pt x="2331" y="1935"/>
                      <a:pt x="2132" y="1893"/>
                    </a:cubicBezTo>
                    <a:cubicBezTo>
                      <a:pt x="1346" y="1727"/>
                      <a:pt x="381" y="63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6"/>
              <p:cNvSpPr/>
              <p:nvPr/>
            </p:nvSpPr>
            <p:spPr>
              <a:xfrm>
                <a:off x="6375376" y="3843050"/>
                <a:ext cx="106356" cy="74575"/>
              </a:xfrm>
              <a:custGeom>
                <a:avLst/>
                <a:gdLst/>
                <a:ahLst/>
                <a:cxnLst/>
                <a:rect l="l" t="t" r="r" b="b"/>
                <a:pathLst>
                  <a:path w="2192" h="1537" extrusionOk="0">
                    <a:moveTo>
                      <a:pt x="108" y="1"/>
                    </a:moveTo>
                    <a:cubicBezTo>
                      <a:pt x="48" y="191"/>
                      <a:pt x="1" y="322"/>
                      <a:pt x="1" y="322"/>
                    </a:cubicBezTo>
                    <a:cubicBezTo>
                      <a:pt x="1" y="322"/>
                      <a:pt x="1358" y="1358"/>
                      <a:pt x="1989" y="1537"/>
                    </a:cubicBezTo>
                    <a:cubicBezTo>
                      <a:pt x="1989" y="1537"/>
                      <a:pt x="2060" y="1465"/>
                      <a:pt x="2191" y="1358"/>
                    </a:cubicBezTo>
                    <a:cubicBezTo>
                      <a:pt x="1334" y="1120"/>
                      <a:pt x="393" y="298"/>
                      <a:pt x="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6"/>
              <p:cNvSpPr/>
              <p:nvPr/>
            </p:nvSpPr>
            <p:spPr>
              <a:xfrm>
                <a:off x="6338405" y="3685364"/>
                <a:ext cx="24891" cy="96506"/>
              </a:xfrm>
              <a:custGeom>
                <a:avLst/>
                <a:gdLst/>
                <a:ahLst/>
                <a:cxnLst/>
                <a:rect l="l" t="t" r="r" b="b"/>
                <a:pathLst>
                  <a:path w="513" h="1989" extrusionOk="0">
                    <a:moveTo>
                      <a:pt x="512" y="0"/>
                    </a:moveTo>
                    <a:lnTo>
                      <a:pt x="512" y="0"/>
                    </a:lnTo>
                    <a:cubicBezTo>
                      <a:pt x="393" y="12"/>
                      <a:pt x="310" y="24"/>
                      <a:pt x="310" y="24"/>
                    </a:cubicBezTo>
                    <a:cubicBezTo>
                      <a:pt x="310" y="24"/>
                      <a:pt x="1" y="1322"/>
                      <a:pt x="191" y="1965"/>
                    </a:cubicBezTo>
                    <a:cubicBezTo>
                      <a:pt x="191" y="1965"/>
                      <a:pt x="310" y="1977"/>
                      <a:pt x="429" y="1989"/>
                    </a:cubicBezTo>
                    <a:cubicBezTo>
                      <a:pt x="298" y="1382"/>
                      <a:pt x="453" y="417"/>
                      <a:pt x="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6"/>
              <p:cNvSpPr/>
              <p:nvPr/>
            </p:nvSpPr>
            <p:spPr>
              <a:xfrm>
                <a:off x="6502447" y="3283870"/>
                <a:ext cx="112130" cy="214944"/>
              </a:xfrm>
              <a:custGeom>
                <a:avLst/>
                <a:gdLst/>
                <a:ahLst/>
                <a:cxnLst/>
                <a:rect l="l" t="t" r="r" b="b"/>
                <a:pathLst>
                  <a:path w="2311" h="4430" extrusionOk="0">
                    <a:moveTo>
                      <a:pt x="608" y="1"/>
                    </a:moveTo>
                    <a:cubicBezTo>
                      <a:pt x="608" y="536"/>
                      <a:pt x="537" y="2037"/>
                      <a:pt x="1" y="3489"/>
                    </a:cubicBezTo>
                    <a:cubicBezTo>
                      <a:pt x="1" y="3489"/>
                      <a:pt x="1275" y="4227"/>
                      <a:pt x="2084" y="4430"/>
                    </a:cubicBezTo>
                    <a:cubicBezTo>
                      <a:pt x="2108" y="4323"/>
                      <a:pt x="2132" y="4203"/>
                      <a:pt x="2156" y="4073"/>
                    </a:cubicBezTo>
                    <a:cubicBezTo>
                      <a:pt x="2251" y="3322"/>
                      <a:pt x="2311" y="2072"/>
                      <a:pt x="1727" y="1048"/>
                    </a:cubicBezTo>
                    <a:cubicBezTo>
                      <a:pt x="1513" y="655"/>
                      <a:pt x="1108" y="286"/>
                      <a:pt x="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6"/>
              <p:cNvSpPr/>
              <p:nvPr/>
            </p:nvSpPr>
            <p:spPr>
              <a:xfrm>
                <a:off x="8278238" y="4914056"/>
                <a:ext cx="64192" cy="42261"/>
              </a:xfrm>
              <a:custGeom>
                <a:avLst/>
                <a:gdLst/>
                <a:ahLst/>
                <a:cxnLst/>
                <a:rect l="l" t="t" r="r" b="b"/>
                <a:pathLst>
                  <a:path w="1323" h="871" extrusionOk="0">
                    <a:moveTo>
                      <a:pt x="1322" y="1"/>
                    </a:moveTo>
                    <a:cubicBezTo>
                      <a:pt x="1287" y="275"/>
                      <a:pt x="1227" y="453"/>
                      <a:pt x="1191" y="549"/>
                    </a:cubicBezTo>
                    <a:cubicBezTo>
                      <a:pt x="1084" y="727"/>
                      <a:pt x="929" y="811"/>
                      <a:pt x="775" y="822"/>
                    </a:cubicBezTo>
                    <a:cubicBezTo>
                      <a:pt x="489" y="870"/>
                      <a:pt x="191" y="715"/>
                      <a:pt x="191" y="715"/>
                    </a:cubicBezTo>
                    <a:cubicBezTo>
                      <a:pt x="191" y="715"/>
                      <a:pt x="120" y="501"/>
                      <a:pt x="1" y="144"/>
                    </a:cubicBezTo>
                    <a:cubicBezTo>
                      <a:pt x="406" y="227"/>
                      <a:pt x="870" y="251"/>
                      <a:pt x="1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6"/>
              <p:cNvSpPr/>
              <p:nvPr/>
            </p:nvSpPr>
            <p:spPr>
              <a:xfrm>
                <a:off x="6532529" y="3300609"/>
                <a:ext cx="82047" cy="212081"/>
              </a:xfrm>
              <a:custGeom>
                <a:avLst/>
                <a:gdLst/>
                <a:ahLst/>
                <a:cxnLst/>
                <a:rect l="l" t="t" r="r" b="b"/>
                <a:pathLst>
                  <a:path w="1691" h="4371" extrusionOk="0">
                    <a:moveTo>
                      <a:pt x="500" y="1"/>
                    </a:moveTo>
                    <a:lnTo>
                      <a:pt x="500" y="1"/>
                    </a:lnTo>
                    <a:cubicBezTo>
                      <a:pt x="631" y="930"/>
                      <a:pt x="536" y="2323"/>
                      <a:pt x="0" y="3430"/>
                    </a:cubicBezTo>
                    <a:cubicBezTo>
                      <a:pt x="0" y="3430"/>
                      <a:pt x="333" y="3704"/>
                      <a:pt x="738" y="4001"/>
                    </a:cubicBezTo>
                    <a:cubicBezTo>
                      <a:pt x="800" y="3987"/>
                      <a:pt x="864" y="3977"/>
                      <a:pt x="928" y="3977"/>
                    </a:cubicBezTo>
                    <a:cubicBezTo>
                      <a:pt x="1120" y="3977"/>
                      <a:pt x="1306" y="4066"/>
                      <a:pt x="1405" y="4370"/>
                    </a:cubicBezTo>
                    <a:cubicBezTo>
                      <a:pt x="1405" y="4370"/>
                      <a:pt x="1429" y="4263"/>
                      <a:pt x="1464" y="4085"/>
                    </a:cubicBezTo>
                    <a:cubicBezTo>
                      <a:pt x="1488" y="3978"/>
                      <a:pt x="1512" y="3858"/>
                      <a:pt x="1536" y="3728"/>
                    </a:cubicBezTo>
                    <a:cubicBezTo>
                      <a:pt x="1631" y="2977"/>
                      <a:pt x="1691" y="1727"/>
                      <a:pt x="1119" y="703"/>
                    </a:cubicBezTo>
                    <a:cubicBezTo>
                      <a:pt x="976" y="453"/>
                      <a:pt x="762" y="215"/>
                      <a:pt x="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6"/>
              <p:cNvSpPr/>
              <p:nvPr/>
            </p:nvSpPr>
            <p:spPr>
              <a:xfrm>
                <a:off x="6343597" y="3260775"/>
                <a:ext cx="188403" cy="104609"/>
              </a:xfrm>
              <a:custGeom>
                <a:avLst/>
                <a:gdLst/>
                <a:ahLst/>
                <a:cxnLst/>
                <a:rect l="l" t="t" r="r" b="b"/>
                <a:pathLst>
                  <a:path w="3883" h="2156" extrusionOk="0">
                    <a:moveTo>
                      <a:pt x="2067" y="0"/>
                    </a:moveTo>
                    <a:cubicBezTo>
                      <a:pt x="1389" y="0"/>
                      <a:pt x="698" y="203"/>
                      <a:pt x="108" y="703"/>
                    </a:cubicBezTo>
                    <a:cubicBezTo>
                      <a:pt x="72" y="727"/>
                      <a:pt x="36" y="762"/>
                      <a:pt x="1" y="786"/>
                    </a:cubicBezTo>
                    <a:cubicBezTo>
                      <a:pt x="346" y="1453"/>
                      <a:pt x="727" y="2155"/>
                      <a:pt x="727" y="2155"/>
                    </a:cubicBezTo>
                    <a:cubicBezTo>
                      <a:pt x="1441" y="1274"/>
                      <a:pt x="3108" y="548"/>
                      <a:pt x="3882" y="477"/>
                    </a:cubicBezTo>
                    <a:cubicBezTo>
                      <a:pt x="3353" y="186"/>
                      <a:pt x="2715" y="0"/>
                      <a:pt x="2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6"/>
              <p:cNvSpPr/>
              <p:nvPr/>
            </p:nvSpPr>
            <p:spPr>
              <a:xfrm>
                <a:off x="6472414" y="3627578"/>
                <a:ext cx="73993" cy="50897"/>
              </a:xfrm>
              <a:custGeom>
                <a:avLst/>
                <a:gdLst/>
                <a:ahLst/>
                <a:cxnLst/>
                <a:rect l="l" t="t" r="r" b="b"/>
                <a:pathLst>
                  <a:path w="1525" h="1049" extrusionOk="0">
                    <a:moveTo>
                      <a:pt x="1525" y="1"/>
                    </a:moveTo>
                    <a:cubicBezTo>
                      <a:pt x="1525" y="1"/>
                      <a:pt x="894" y="37"/>
                      <a:pt x="441" y="406"/>
                    </a:cubicBezTo>
                    <a:cubicBezTo>
                      <a:pt x="1" y="763"/>
                      <a:pt x="13" y="1049"/>
                      <a:pt x="13" y="1049"/>
                    </a:cubicBezTo>
                    <a:cubicBezTo>
                      <a:pt x="13" y="1049"/>
                      <a:pt x="120" y="858"/>
                      <a:pt x="560" y="525"/>
                    </a:cubicBezTo>
                    <a:cubicBezTo>
                      <a:pt x="989" y="203"/>
                      <a:pt x="1370" y="179"/>
                      <a:pt x="1489" y="144"/>
                    </a:cubicBezTo>
                    <a:lnTo>
                      <a:pt x="15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36"/>
              <p:cNvSpPr/>
              <p:nvPr/>
            </p:nvSpPr>
            <p:spPr>
              <a:xfrm>
                <a:off x="6319337" y="3294835"/>
                <a:ext cx="287724" cy="217855"/>
              </a:xfrm>
              <a:custGeom>
                <a:avLst/>
                <a:gdLst/>
                <a:ahLst/>
                <a:cxnLst/>
                <a:rect l="l" t="t" r="r" b="b"/>
                <a:pathLst>
                  <a:path w="5930" h="4490" extrusionOk="0">
                    <a:moveTo>
                      <a:pt x="608" y="1"/>
                    </a:moveTo>
                    <a:cubicBezTo>
                      <a:pt x="405" y="167"/>
                      <a:pt x="227" y="370"/>
                      <a:pt x="48" y="596"/>
                    </a:cubicBezTo>
                    <a:cubicBezTo>
                      <a:pt x="1" y="679"/>
                      <a:pt x="1965" y="2596"/>
                      <a:pt x="3751" y="3739"/>
                    </a:cubicBezTo>
                    <a:cubicBezTo>
                      <a:pt x="4073" y="3942"/>
                      <a:pt x="4394" y="4120"/>
                      <a:pt x="4692" y="4263"/>
                    </a:cubicBezTo>
                    <a:cubicBezTo>
                      <a:pt x="4715" y="4275"/>
                      <a:pt x="4727" y="4275"/>
                      <a:pt x="4751" y="4287"/>
                    </a:cubicBezTo>
                    <a:cubicBezTo>
                      <a:pt x="4751" y="4287"/>
                      <a:pt x="5034" y="4089"/>
                      <a:pt x="5315" y="4089"/>
                    </a:cubicBezTo>
                    <a:cubicBezTo>
                      <a:pt x="5507" y="4089"/>
                      <a:pt x="5698" y="4181"/>
                      <a:pt x="5799" y="4489"/>
                    </a:cubicBezTo>
                    <a:cubicBezTo>
                      <a:pt x="5799" y="4489"/>
                      <a:pt x="5870" y="4239"/>
                      <a:pt x="5930" y="3847"/>
                    </a:cubicBezTo>
                    <a:cubicBezTo>
                      <a:pt x="5418" y="3596"/>
                      <a:pt x="4846" y="3251"/>
                      <a:pt x="4275" y="2870"/>
                    </a:cubicBezTo>
                    <a:cubicBezTo>
                      <a:pt x="2668" y="1799"/>
                      <a:pt x="1013" y="418"/>
                      <a:pt x="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36"/>
              <p:cNvSpPr/>
              <p:nvPr/>
            </p:nvSpPr>
            <p:spPr>
              <a:xfrm>
                <a:off x="8223946" y="4345075"/>
                <a:ext cx="510722" cy="608926"/>
              </a:xfrm>
              <a:custGeom>
                <a:avLst/>
                <a:gdLst/>
                <a:ahLst/>
                <a:cxnLst/>
                <a:rect l="l" t="t" r="r" b="b"/>
                <a:pathLst>
                  <a:path w="10526" h="12550" extrusionOk="0">
                    <a:moveTo>
                      <a:pt x="10526" y="5739"/>
                    </a:moveTo>
                    <a:cubicBezTo>
                      <a:pt x="10430" y="5775"/>
                      <a:pt x="10335" y="5811"/>
                      <a:pt x="10264" y="5834"/>
                    </a:cubicBezTo>
                    <a:cubicBezTo>
                      <a:pt x="9526" y="6049"/>
                      <a:pt x="8240" y="6453"/>
                      <a:pt x="7347" y="5525"/>
                    </a:cubicBezTo>
                    <a:cubicBezTo>
                      <a:pt x="6466" y="4608"/>
                      <a:pt x="4501" y="1405"/>
                      <a:pt x="4501" y="1405"/>
                    </a:cubicBezTo>
                    <a:cubicBezTo>
                      <a:pt x="4501" y="1405"/>
                      <a:pt x="3882" y="2143"/>
                      <a:pt x="3358" y="2774"/>
                    </a:cubicBezTo>
                    <a:cubicBezTo>
                      <a:pt x="2846" y="3417"/>
                      <a:pt x="1084" y="5299"/>
                      <a:pt x="1084" y="5299"/>
                    </a:cubicBezTo>
                    <a:cubicBezTo>
                      <a:pt x="3108" y="7037"/>
                      <a:pt x="2584" y="11740"/>
                      <a:pt x="2310" y="12276"/>
                    </a:cubicBezTo>
                    <a:cubicBezTo>
                      <a:pt x="2203" y="12454"/>
                      <a:pt x="2060" y="12538"/>
                      <a:pt x="1906" y="12549"/>
                    </a:cubicBezTo>
                    <a:cubicBezTo>
                      <a:pt x="2036" y="11490"/>
                      <a:pt x="2048" y="9120"/>
                      <a:pt x="1691" y="8108"/>
                    </a:cubicBezTo>
                    <a:cubicBezTo>
                      <a:pt x="1310" y="7037"/>
                      <a:pt x="131" y="5132"/>
                      <a:pt x="60" y="5132"/>
                    </a:cubicBezTo>
                    <a:cubicBezTo>
                      <a:pt x="1" y="5132"/>
                      <a:pt x="2346" y="3013"/>
                      <a:pt x="3346" y="1870"/>
                    </a:cubicBezTo>
                    <a:cubicBezTo>
                      <a:pt x="4358" y="739"/>
                      <a:pt x="4537" y="0"/>
                      <a:pt x="4537" y="0"/>
                    </a:cubicBezTo>
                    <a:cubicBezTo>
                      <a:pt x="4537" y="0"/>
                      <a:pt x="6168" y="3310"/>
                      <a:pt x="6859" y="4513"/>
                    </a:cubicBezTo>
                    <a:cubicBezTo>
                      <a:pt x="7513" y="5644"/>
                      <a:pt x="8752" y="6227"/>
                      <a:pt x="10526" y="573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36"/>
              <p:cNvSpPr/>
              <p:nvPr/>
            </p:nvSpPr>
            <p:spPr>
              <a:xfrm>
                <a:off x="8485074" y="4244544"/>
                <a:ext cx="266909" cy="309703"/>
              </a:xfrm>
              <a:custGeom>
                <a:avLst/>
                <a:gdLst/>
                <a:ahLst/>
                <a:cxnLst/>
                <a:rect l="l" t="t" r="r" b="b"/>
                <a:pathLst>
                  <a:path w="5501" h="6383" extrusionOk="0">
                    <a:moveTo>
                      <a:pt x="5501" y="4811"/>
                    </a:moveTo>
                    <a:cubicBezTo>
                      <a:pt x="4346" y="5489"/>
                      <a:pt x="3286" y="6382"/>
                      <a:pt x="3286" y="6382"/>
                    </a:cubicBezTo>
                    <a:cubicBezTo>
                      <a:pt x="3286" y="6382"/>
                      <a:pt x="2620" y="5132"/>
                      <a:pt x="2489" y="3942"/>
                    </a:cubicBezTo>
                    <a:cubicBezTo>
                      <a:pt x="2346" y="2763"/>
                      <a:pt x="1786" y="1751"/>
                      <a:pt x="1786" y="1751"/>
                    </a:cubicBezTo>
                    <a:cubicBezTo>
                      <a:pt x="810" y="2203"/>
                      <a:pt x="560" y="2084"/>
                      <a:pt x="0" y="1977"/>
                    </a:cubicBezTo>
                    <a:lnTo>
                      <a:pt x="143" y="191"/>
                    </a:lnTo>
                    <a:cubicBezTo>
                      <a:pt x="214" y="179"/>
                      <a:pt x="262" y="167"/>
                      <a:pt x="274" y="167"/>
                    </a:cubicBezTo>
                    <a:cubicBezTo>
                      <a:pt x="274" y="167"/>
                      <a:pt x="286" y="155"/>
                      <a:pt x="286" y="144"/>
                    </a:cubicBezTo>
                    <a:cubicBezTo>
                      <a:pt x="1060" y="84"/>
                      <a:pt x="1750" y="1"/>
                      <a:pt x="1750" y="1"/>
                    </a:cubicBezTo>
                    <a:cubicBezTo>
                      <a:pt x="2024" y="489"/>
                      <a:pt x="2786" y="2334"/>
                      <a:pt x="3012" y="3596"/>
                    </a:cubicBezTo>
                    <a:cubicBezTo>
                      <a:pt x="3227" y="4846"/>
                      <a:pt x="3393" y="6192"/>
                      <a:pt x="3393" y="6192"/>
                    </a:cubicBezTo>
                    <a:cubicBezTo>
                      <a:pt x="3393" y="6192"/>
                      <a:pt x="4465" y="5335"/>
                      <a:pt x="5501" y="481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36"/>
              <p:cNvSpPr/>
              <p:nvPr/>
            </p:nvSpPr>
            <p:spPr>
              <a:xfrm>
                <a:off x="6551015" y="3510308"/>
                <a:ext cx="35856" cy="52644"/>
              </a:xfrm>
              <a:custGeom>
                <a:avLst/>
                <a:gdLst/>
                <a:ahLst/>
                <a:cxnLst/>
                <a:rect l="l" t="t" r="r" b="b"/>
                <a:pathLst>
                  <a:path w="739" h="1085" extrusionOk="0">
                    <a:moveTo>
                      <a:pt x="738" y="1"/>
                    </a:moveTo>
                    <a:cubicBezTo>
                      <a:pt x="607" y="1"/>
                      <a:pt x="214" y="251"/>
                      <a:pt x="0" y="739"/>
                    </a:cubicBezTo>
                    <a:cubicBezTo>
                      <a:pt x="0" y="739"/>
                      <a:pt x="12" y="1084"/>
                      <a:pt x="238" y="989"/>
                    </a:cubicBezTo>
                    <a:cubicBezTo>
                      <a:pt x="643" y="834"/>
                      <a:pt x="274" y="572"/>
                      <a:pt x="274" y="57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36"/>
              <p:cNvSpPr/>
              <p:nvPr/>
            </p:nvSpPr>
            <p:spPr>
              <a:xfrm>
                <a:off x="6311817" y="3332971"/>
                <a:ext cx="154294" cy="172197"/>
              </a:xfrm>
              <a:custGeom>
                <a:avLst/>
                <a:gdLst/>
                <a:ahLst/>
                <a:cxnLst/>
                <a:rect l="l" t="t" r="r" b="b"/>
                <a:pathLst>
                  <a:path w="3180" h="3549" extrusionOk="0">
                    <a:moveTo>
                      <a:pt x="191" y="1"/>
                    </a:moveTo>
                    <a:cubicBezTo>
                      <a:pt x="144" y="72"/>
                      <a:pt x="72" y="179"/>
                      <a:pt x="1" y="298"/>
                    </a:cubicBezTo>
                    <a:cubicBezTo>
                      <a:pt x="215" y="1251"/>
                      <a:pt x="1001" y="2120"/>
                      <a:pt x="1060" y="2168"/>
                    </a:cubicBezTo>
                    <a:cubicBezTo>
                      <a:pt x="1063" y="2169"/>
                      <a:pt x="1066" y="2170"/>
                      <a:pt x="1069" y="2170"/>
                    </a:cubicBezTo>
                    <a:cubicBezTo>
                      <a:pt x="1126" y="2170"/>
                      <a:pt x="1191" y="1834"/>
                      <a:pt x="1191" y="1834"/>
                    </a:cubicBezTo>
                    <a:cubicBezTo>
                      <a:pt x="1406" y="2465"/>
                      <a:pt x="2275" y="3191"/>
                      <a:pt x="2311" y="3215"/>
                    </a:cubicBezTo>
                    <a:cubicBezTo>
                      <a:pt x="2239" y="3144"/>
                      <a:pt x="2382" y="2834"/>
                      <a:pt x="2382" y="2834"/>
                    </a:cubicBezTo>
                    <a:cubicBezTo>
                      <a:pt x="2596" y="3191"/>
                      <a:pt x="2882" y="3418"/>
                      <a:pt x="3180" y="3549"/>
                    </a:cubicBezTo>
                    <a:cubicBezTo>
                      <a:pt x="2680" y="3108"/>
                      <a:pt x="2299" y="2429"/>
                      <a:pt x="2203" y="2227"/>
                    </a:cubicBezTo>
                    <a:cubicBezTo>
                      <a:pt x="2182" y="2188"/>
                      <a:pt x="2164" y="2171"/>
                      <a:pt x="2148" y="2171"/>
                    </a:cubicBezTo>
                    <a:cubicBezTo>
                      <a:pt x="2061" y="2171"/>
                      <a:pt x="2061" y="2703"/>
                      <a:pt x="2061" y="2703"/>
                    </a:cubicBezTo>
                    <a:cubicBezTo>
                      <a:pt x="1822" y="2632"/>
                      <a:pt x="1168" y="1441"/>
                      <a:pt x="1108" y="1358"/>
                    </a:cubicBezTo>
                    <a:cubicBezTo>
                      <a:pt x="1104" y="1353"/>
                      <a:pt x="1099" y="1350"/>
                      <a:pt x="1095" y="1350"/>
                    </a:cubicBezTo>
                    <a:cubicBezTo>
                      <a:pt x="1037" y="1350"/>
                      <a:pt x="1037" y="1894"/>
                      <a:pt x="1037" y="1894"/>
                    </a:cubicBezTo>
                    <a:cubicBezTo>
                      <a:pt x="679" y="1703"/>
                      <a:pt x="334" y="608"/>
                      <a:pt x="191" y="1"/>
                    </a:cubicBezTo>
                    <a:close/>
                  </a:path>
                </a:pathLst>
              </a:custGeom>
              <a:solidFill>
                <a:srgbClr val="000000">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36"/>
              <p:cNvSpPr/>
              <p:nvPr/>
            </p:nvSpPr>
            <p:spPr>
              <a:xfrm>
                <a:off x="6282366" y="3486873"/>
                <a:ext cx="328772" cy="158515"/>
              </a:xfrm>
              <a:custGeom>
                <a:avLst/>
                <a:gdLst/>
                <a:ahLst/>
                <a:cxnLst/>
                <a:rect l="l" t="t" r="r" b="b"/>
                <a:pathLst>
                  <a:path w="6776" h="3267" extrusionOk="0">
                    <a:moveTo>
                      <a:pt x="6023" y="1"/>
                    </a:moveTo>
                    <a:cubicBezTo>
                      <a:pt x="5924" y="1"/>
                      <a:pt x="5823" y="42"/>
                      <a:pt x="5728" y="103"/>
                    </a:cubicBezTo>
                    <a:cubicBezTo>
                      <a:pt x="5680" y="317"/>
                      <a:pt x="5370" y="674"/>
                      <a:pt x="4906" y="746"/>
                    </a:cubicBezTo>
                    <a:cubicBezTo>
                      <a:pt x="4823" y="1817"/>
                      <a:pt x="3882" y="2770"/>
                      <a:pt x="2334" y="2901"/>
                    </a:cubicBezTo>
                    <a:cubicBezTo>
                      <a:pt x="2227" y="2910"/>
                      <a:pt x="2123" y="2915"/>
                      <a:pt x="2022" y="2915"/>
                    </a:cubicBezTo>
                    <a:cubicBezTo>
                      <a:pt x="1091" y="2915"/>
                      <a:pt x="420" y="2537"/>
                      <a:pt x="1" y="2151"/>
                    </a:cubicBezTo>
                    <a:lnTo>
                      <a:pt x="1" y="2151"/>
                    </a:lnTo>
                    <a:cubicBezTo>
                      <a:pt x="548" y="3163"/>
                      <a:pt x="1584" y="3222"/>
                      <a:pt x="1977" y="3258"/>
                    </a:cubicBezTo>
                    <a:cubicBezTo>
                      <a:pt x="2035" y="3263"/>
                      <a:pt x="2111" y="3267"/>
                      <a:pt x="2199" y="3267"/>
                    </a:cubicBezTo>
                    <a:cubicBezTo>
                      <a:pt x="2890" y="3267"/>
                      <a:pt x="4396" y="3060"/>
                      <a:pt x="5061" y="1984"/>
                    </a:cubicBezTo>
                    <a:cubicBezTo>
                      <a:pt x="5061" y="1984"/>
                      <a:pt x="5287" y="1960"/>
                      <a:pt x="5561" y="1865"/>
                    </a:cubicBezTo>
                    <a:cubicBezTo>
                      <a:pt x="5656" y="1698"/>
                      <a:pt x="5799" y="1496"/>
                      <a:pt x="6025" y="1246"/>
                    </a:cubicBezTo>
                    <a:cubicBezTo>
                      <a:pt x="6168" y="1091"/>
                      <a:pt x="6359" y="1020"/>
                      <a:pt x="6549" y="996"/>
                    </a:cubicBezTo>
                    <a:cubicBezTo>
                      <a:pt x="6775" y="436"/>
                      <a:pt x="6442" y="115"/>
                      <a:pt x="6132" y="19"/>
                    </a:cubicBezTo>
                    <a:cubicBezTo>
                      <a:pt x="6097" y="6"/>
                      <a:pt x="6060" y="1"/>
                      <a:pt x="602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36"/>
              <p:cNvSpPr/>
              <p:nvPr/>
            </p:nvSpPr>
            <p:spPr>
              <a:xfrm>
                <a:off x="6501331" y="3434085"/>
                <a:ext cx="105725" cy="78602"/>
              </a:xfrm>
              <a:custGeom>
                <a:avLst/>
                <a:gdLst/>
                <a:ahLst/>
                <a:cxnLst/>
                <a:rect l="l" t="t" r="r" b="b"/>
                <a:pathLst>
                  <a:path w="2179" h="1620" extrusionOk="0">
                    <a:moveTo>
                      <a:pt x="524" y="0"/>
                    </a:moveTo>
                    <a:cubicBezTo>
                      <a:pt x="381" y="286"/>
                      <a:pt x="167" y="631"/>
                      <a:pt x="0" y="869"/>
                    </a:cubicBezTo>
                    <a:cubicBezTo>
                      <a:pt x="322" y="1072"/>
                      <a:pt x="643" y="1250"/>
                      <a:pt x="941" y="1393"/>
                    </a:cubicBezTo>
                    <a:cubicBezTo>
                      <a:pt x="964" y="1405"/>
                      <a:pt x="976" y="1405"/>
                      <a:pt x="1000" y="1417"/>
                    </a:cubicBezTo>
                    <a:cubicBezTo>
                      <a:pt x="1000" y="1417"/>
                      <a:pt x="1283" y="1219"/>
                      <a:pt x="1564" y="1219"/>
                    </a:cubicBezTo>
                    <a:cubicBezTo>
                      <a:pt x="1756" y="1219"/>
                      <a:pt x="1947" y="1311"/>
                      <a:pt x="2048" y="1619"/>
                    </a:cubicBezTo>
                    <a:cubicBezTo>
                      <a:pt x="2048" y="1619"/>
                      <a:pt x="2119" y="1369"/>
                      <a:pt x="2179" y="977"/>
                    </a:cubicBezTo>
                    <a:cubicBezTo>
                      <a:pt x="1667" y="726"/>
                      <a:pt x="1095" y="381"/>
                      <a:pt x="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36"/>
              <p:cNvSpPr/>
              <p:nvPr/>
            </p:nvSpPr>
            <p:spPr>
              <a:xfrm>
                <a:off x="8506423" y="3839023"/>
                <a:ext cx="102862" cy="70548"/>
              </a:xfrm>
              <a:custGeom>
                <a:avLst/>
                <a:gdLst/>
                <a:ahLst/>
                <a:cxnLst/>
                <a:rect l="l" t="t" r="r" b="b"/>
                <a:pathLst>
                  <a:path w="2120" h="1454" extrusionOk="0">
                    <a:moveTo>
                      <a:pt x="108" y="96"/>
                    </a:moveTo>
                    <a:cubicBezTo>
                      <a:pt x="72" y="72"/>
                      <a:pt x="36" y="36"/>
                      <a:pt x="1" y="0"/>
                    </a:cubicBezTo>
                    <a:lnTo>
                      <a:pt x="36" y="465"/>
                    </a:lnTo>
                    <a:lnTo>
                      <a:pt x="48" y="1012"/>
                    </a:lnTo>
                    <a:cubicBezTo>
                      <a:pt x="48" y="1012"/>
                      <a:pt x="1096" y="1453"/>
                      <a:pt x="1691" y="1274"/>
                    </a:cubicBezTo>
                    <a:lnTo>
                      <a:pt x="2120" y="298"/>
                    </a:lnTo>
                    <a:cubicBezTo>
                      <a:pt x="1322" y="548"/>
                      <a:pt x="572" y="441"/>
                      <a:pt x="108" y="9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36"/>
              <p:cNvSpPr/>
              <p:nvPr/>
            </p:nvSpPr>
            <p:spPr>
              <a:xfrm>
                <a:off x="8505840" y="3838441"/>
                <a:ext cx="104027" cy="27220"/>
              </a:xfrm>
              <a:custGeom>
                <a:avLst/>
                <a:gdLst/>
                <a:ahLst/>
                <a:cxnLst/>
                <a:rect l="l" t="t" r="r" b="b"/>
                <a:pathLst>
                  <a:path w="2144" h="561" extrusionOk="0">
                    <a:moveTo>
                      <a:pt x="1" y="1"/>
                    </a:moveTo>
                    <a:lnTo>
                      <a:pt x="13" y="12"/>
                    </a:lnTo>
                    <a:cubicBezTo>
                      <a:pt x="36" y="48"/>
                      <a:pt x="72" y="84"/>
                      <a:pt x="120" y="108"/>
                    </a:cubicBezTo>
                    <a:cubicBezTo>
                      <a:pt x="584" y="465"/>
                      <a:pt x="1334" y="560"/>
                      <a:pt x="2132" y="310"/>
                    </a:cubicBezTo>
                    <a:lnTo>
                      <a:pt x="2144" y="274"/>
                    </a:ln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36"/>
              <p:cNvSpPr/>
              <p:nvPr/>
            </p:nvSpPr>
            <p:spPr>
              <a:xfrm>
                <a:off x="8432480" y="3615448"/>
                <a:ext cx="344929" cy="250218"/>
              </a:xfrm>
              <a:custGeom>
                <a:avLst/>
                <a:gdLst/>
                <a:ahLst/>
                <a:cxnLst/>
                <a:rect l="l" t="t" r="r" b="b"/>
                <a:pathLst>
                  <a:path w="7109" h="5157" extrusionOk="0">
                    <a:moveTo>
                      <a:pt x="6859" y="3192"/>
                    </a:moveTo>
                    <a:cubicBezTo>
                      <a:pt x="6549" y="3680"/>
                      <a:pt x="5990" y="3549"/>
                      <a:pt x="5763" y="3465"/>
                    </a:cubicBezTo>
                    <a:cubicBezTo>
                      <a:pt x="5692" y="3442"/>
                      <a:pt x="5656" y="3430"/>
                      <a:pt x="5656" y="3430"/>
                    </a:cubicBezTo>
                    <a:cubicBezTo>
                      <a:pt x="5049" y="4227"/>
                      <a:pt x="4335" y="4692"/>
                      <a:pt x="3644" y="4906"/>
                    </a:cubicBezTo>
                    <a:cubicBezTo>
                      <a:pt x="2846" y="5156"/>
                      <a:pt x="2096" y="5049"/>
                      <a:pt x="1632" y="4704"/>
                    </a:cubicBezTo>
                    <a:cubicBezTo>
                      <a:pt x="1596" y="4668"/>
                      <a:pt x="1548" y="4644"/>
                      <a:pt x="1525" y="4608"/>
                    </a:cubicBezTo>
                    <a:cubicBezTo>
                      <a:pt x="751" y="3906"/>
                      <a:pt x="715" y="2358"/>
                      <a:pt x="715" y="2358"/>
                    </a:cubicBezTo>
                    <a:cubicBezTo>
                      <a:pt x="691" y="2346"/>
                      <a:pt x="656" y="2322"/>
                      <a:pt x="632" y="2311"/>
                    </a:cubicBezTo>
                    <a:cubicBezTo>
                      <a:pt x="179" y="2037"/>
                      <a:pt x="1" y="1108"/>
                      <a:pt x="370" y="822"/>
                    </a:cubicBezTo>
                    <a:cubicBezTo>
                      <a:pt x="382" y="810"/>
                      <a:pt x="394" y="798"/>
                      <a:pt x="417" y="787"/>
                    </a:cubicBezTo>
                    <a:cubicBezTo>
                      <a:pt x="703" y="620"/>
                      <a:pt x="822" y="1168"/>
                      <a:pt x="822" y="1239"/>
                    </a:cubicBezTo>
                    <a:cubicBezTo>
                      <a:pt x="822" y="1179"/>
                      <a:pt x="822" y="1096"/>
                      <a:pt x="834" y="1013"/>
                    </a:cubicBezTo>
                    <a:cubicBezTo>
                      <a:pt x="834" y="1001"/>
                      <a:pt x="834" y="989"/>
                      <a:pt x="834" y="965"/>
                    </a:cubicBezTo>
                    <a:cubicBezTo>
                      <a:pt x="846" y="929"/>
                      <a:pt x="870" y="858"/>
                      <a:pt x="882" y="787"/>
                    </a:cubicBezTo>
                    <a:cubicBezTo>
                      <a:pt x="977" y="477"/>
                      <a:pt x="1132" y="13"/>
                      <a:pt x="1215" y="120"/>
                    </a:cubicBezTo>
                    <a:cubicBezTo>
                      <a:pt x="1346" y="275"/>
                      <a:pt x="1465" y="858"/>
                      <a:pt x="1537" y="787"/>
                    </a:cubicBezTo>
                    <a:cubicBezTo>
                      <a:pt x="1596" y="715"/>
                      <a:pt x="1846" y="1"/>
                      <a:pt x="1906" y="179"/>
                    </a:cubicBezTo>
                    <a:cubicBezTo>
                      <a:pt x="1977" y="358"/>
                      <a:pt x="2561" y="1120"/>
                      <a:pt x="2668" y="1120"/>
                    </a:cubicBezTo>
                    <a:cubicBezTo>
                      <a:pt x="2787" y="1120"/>
                      <a:pt x="2584" y="656"/>
                      <a:pt x="2715" y="810"/>
                    </a:cubicBezTo>
                    <a:cubicBezTo>
                      <a:pt x="2787" y="882"/>
                      <a:pt x="2822" y="965"/>
                      <a:pt x="2870" y="1025"/>
                    </a:cubicBezTo>
                    <a:cubicBezTo>
                      <a:pt x="2918" y="1072"/>
                      <a:pt x="2977" y="1096"/>
                      <a:pt x="3096" y="1072"/>
                    </a:cubicBezTo>
                    <a:cubicBezTo>
                      <a:pt x="3144" y="1072"/>
                      <a:pt x="3203" y="1037"/>
                      <a:pt x="3275" y="1013"/>
                    </a:cubicBezTo>
                    <a:cubicBezTo>
                      <a:pt x="3489" y="894"/>
                      <a:pt x="3715" y="679"/>
                      <a:pt x="3704" y="763"/>
                    </a:cubicBezTo>
                    <a:cubicBezTo>
                      <a:pt x="3680" y="882"/>
                      <a:pt x="3072" y="1191"/>
                      <a:pt x="3299" y="1239"/>
                    </a:cubicBezTo>
                    <a:cubicBezTo>
                      <a:pt x="3525" y="1275"/>
                      <a:pt x="3965" y="1215"/>
                      <a:pt x="4370" y="918"/>
                    </a:cubicBezTo>
                    <a:cubicBezTo>
                      <a:pt x="4335" y="953"/>
                      <a:pt x="4061" y="1299"/>
                      <a:pt x="4168" y="1346"/>
                    </a:cubicBezTo>
                    <a:cubicBezTo>
                      <a:pt x="4287" y="1394"/>
                      <a:pt x="4835" y="1251"/>
                      <a:pt x="5037" y="1072"/>
                    </a:cubicBezTo>
                    <a:cubicBezTo>
                      <a:pt x="5037" y="1072"/>
                      <a:pt x="4906" y="1549"/>
                      <a:pt x="5287" y="1322"/>
                    </a:cubicBezTo>
                    <a:cubicBezTo>
                      <a:pt x="5668" y="1096"/>
                      <a:pt x="5978" y="1096"/>
                      <a:pt x="6001" y="1299"/>
                    </a:cubicBezTo>
                    <a:cubicBezTo>
                      <a:pt x="6025" y="1501"/>
                      <a:pt x="6156" y="2442"/>
                      <a:pt x="6025" y="2775"/>
                    </a:cubicBezTo>
                    <a:cubicBezTo>
                      <a:pt x="6025" y="2775"/>
                      <a:pt x="6287" y="2525"/>
                      <a:pt x="6501" y="2049"/>
                    </a:cubicBezTo>
                    <a:cubicBezTo>
                      <a:pt x="6609" y="1977"/>
                      <a:pt x="6740" y="1930"/>
                      <a:pt x="6823" y="1965"/>
                    </a:cubicBezTo>
                    <a:cubicBezTo>
                      <a:pt x="6894" y="2001"/>
                      <a:pt x="6990" y="2108"/>
                      <a:pt x="7037" y="2263"/>
                    </a:cubicBezTo>
                    <a:cubicBezTo>
                      <a:pt x="7109" y="2489"/>
                      <a:pt x="7097" y="2823"/>
                      <a:pt x="6859" y="319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36"/>
              <p:cNvSpPr/>
              <p:nvPr/>
            </p:nvSpPr>
            <p:spPr>
              <a:xfrm>
                <a:off x="8472362" y="3676097"/>
                <a:ext cx="49" cy="631"/>
              </a:xfrm>
              <a:custGeom>
                <a:avLst/>
                <a:gdLst/>
                <a:ahLst/>
                <a:cxnLst/>
                <a:rect l="l" t="t" r="r" b="b"/>
                <a:pathLst>
                  <a:path w="1" h="13" extrusionOk="0">
                    <a:moveTo>
                      <a:pt x="0" y="1"/>
                    </a:moveTo>
                    <a:lnTo>
                      <a:pt x="0" y="13"/>
                    </a:ln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36"/>
              <p:cNvSpPr/>
              <p:nvPr/>
            </p:nvSpPr>
            <p:spPr>
              <a:xfrm>
                <a:off x="8462513" y="3471056"/>
                <a:ext cx="364579" cy="279039"/>
              </a:xfrm>
              <a:custGeom>
                <a:avLst/>
                <a:gdLst/>
                <a:ahLst/>
                <a:cxnLst/>
                <a:rect l="l" t="t" r="r" b="b"/>
                <a:pathLst>
                  <a:path w="7514" h="5751" extrusionOk="0">
                    <a:moveTo>
                      <a:pt x="1267" y="1"/>
                    </a:moveTo>
                    <a:cubicBezTo>
                      <a:pt x="390" y="1"/>
                      <a:pt x="137" y="1394"/>
                      <a:pt x="715" y="2108"/>
                    </a:cubicBezTo>
                    <a:cubicBezTo>
                      <a:pt x="715" y="2108"/>
                      <a:pt x="1" y="2941"/>
                      <a:pt x="191" y="4036"/>
                    </a:cubicBezTo>
                    <a:cubicBezTo>
                      <a:pt x="191" y="4036"/>
                      <a:pt x="203" y="4001"/>
                      <a:pt x="215" y="3953"/>
                    </a:cubicBezTo>
                    <a:cubicBezTo>
                      <a:pt x="281" y="3712"/>
                      <a:pt x="457" y="3080"/>
                      <a:pt x="568" y="3080"/>
                    </a:cubicBezTo>
                    <a:cubicBezTo>
                      <a:pt x="578" y="3080"/>
                      <a:pt x="587" y="3085"/>
                      <a:pt x="596" y="3096"/>
                    </a:cubicBezTo>
                    <a:cubicBezTo>
                      <a:pt x="731" y="3242"/>
                      <a:pt x="834" y="3769"/>
                      <a:pt x="895" y="3769"/>
                    </a:cubicBezTo>
                    <a:cubicBezTo>
                      <a:pt x="899" y="3769"/>
                      <a:pt x="902" y="3767"/>
                      <a:pt x="906" y="3763"/>
                    </a:cubicBezTo>
                    <a:cubicBezTo>
                      <a:pt x="969" y="3710"/>
                      <a:pt x="1174" y="3139"/>
                      <a:pt x="1260" y="3139"/>
                    </a:cubicBezTo>
                    <a:cubicBezTo>
                      <a:pt x="1271" y="3139"/>
                      <a:pt x="1280" y="3148"/>
                      <a:pt x="1287" y="3167"/>
                    </a:cubicBezTo>
                    <a:cubicBezTo>
                      <a:pt x="1358" y="3346"/>
                      <a:pt x="1942" y="4108"/>
                      <a:pt x="2049" y="4108"/>
                    </a:cubicBezTo>
                    <a:cubicBezTo>
                      <a:pt x="2151" y="4108"/>
                      <a:pt x="2016" y="3755"/>
                      <a:pt x="2059" y="3755"/>
                    </a:cubicBezTo>
                    <a:cubicBezTo>
                      <a:pt x="2066" y="3755"/>
                      <a:pt x="2078" y="3765"/>
                      <a:pt x="2096" y="3786"/>
                    </a:cubicBezTo>
                    <a:cubicBezTo>
                      <a:pt x="2212" y="3923"/>
                      <a:pt x="2225" y="4069"/>
                      <a:pt x="2398" y="4069"/>
                    </a:cubicBezTo>
                    <a:cubicBezTo>
                      <a:pt x="2422" y="4069"/>
                      <a:pt x="2448" y="4066"/>
                      <a:pt x="2477" y="4060"/>
                    </a:cubicBezTo>
                    <a:cubicBezTo>
                      <a:pt x="2697" y="4018"/>
                      <a:pt x="3017" y="3720"/>
                      <a:pt x="3076" y="3720"/>
                    </a:cubicBezTo>
                    <a:cubicBezTo>
                      <a:pt x="3084" y="3720"/>
                      <a:pt x="3087" y="3726"/>
                      <a:pt x="3085" y="3739"/>
                    </a:cubicBezTo>
                    <a:cubicBezTo>
                      <a:pt x="3061" y="3858"/>
                      <a:pt x="2453" y="4167"/>
                      <a:pt x="2680" y="4215"/>
                    </a:cubicBezTo>
                    <a:cubicBezTo>
                      <a:pt x="2722" y="4224"/>
                      <a:pt x="2771" y="4229"/>
                      <a:pt x="2827" y="4229"/>
                    </a:cubicBezTo>
                    <a:cubicBezTo>
                      <a:pt x="3069" y="4229"/>
                      <a:pt x="3422" y="4138"/>
                      <a:pt x="3751" y="3905"/>
                    </a:cubicBezTo>
                    <a:lnTo>
                      <a:pt x="3751" y="3905"/>
                    </a:lnTo>
                    <a:cubicBezTo>
                      <a:pt x="3751" y="3906"/>
                      <a:pt x="3442" y="4286"/>
                      <a:pt x="3549" y="4322"/>
                    </a:cubicBezTo>
                    <a:cubicBezTo>
                      <a:pt x="3564" y="4329"/>
                      <a:pt x="3588" y="4332"/>
                      <a:pt x="3619" y="4332"/>
                    </a:cubicBezTo>
                    <a:cubicBezTo>
                      <a:pt x="3806" y="4332"/>
                      <a:pt x="4244" y="4214"/>
                      <a:pt x="4418" y="4060"/>
                    </a:cubicBezTo>
                    <a:lnTo>
                      <a:pt x="4418" y="4060"/>
                    </a:lnTo>
                    <a:cubicBezTo>
                      <a:pt x="4418" y="4060"/>
                      <a:pt x="4333" y="4360"/>
                      <a:pt x="4498" y="4360"/>
                    </a:cubicBezTo>
                    <a:cubicBezTo>
                      <a:pt x="4538" y="4360"/>
                      <a:pt x="4593" y="4343"/>
                      <a:pt x="4668" y="4298"/>
                    </a:cubicBezTo>
                    <a:cubicBezTo>
                      <a:pt x="4864" y="4188"/>
                      <a:pt x="5041" y="4135"/>
                      <a:pt x="5170" y="4135"/>
                    </a:cubicBezTo>
                    <a:cubicBezTo>
                      <a:pt x="5292" y="4135"/>
                      <a:pt x="5371" y="4182"/>
                      <a:pt x="5382" y="4275"/>
                    </a:cubicBezTo>
                    <a:cubicBezTo>
                      <a:pt x="5406" y="4477"/>
                      <a:pt x="5537" y="5418"/>
                      <a:pt x="5406" y="5751"/>
                    </a:cubicBezTo>
                    <a:cubicBezTo>
                      <a:pt x="5406" y="5751"/>
                      <a:pt x="5668" y="5501"/>
                      <a:pt x="5882" y="5025"/>
                    </a:cubicBezTo>
                    <a:cubicBezTo>
                      <a:pt x="6097" y="4560"/>
                      <a:pt x="6263" y="3882"/>
                      <a:pt x="6097" y="3048"/>
                    </a:cubicBezTo>
                    <a:lnTo>
                      <a:pt x="6097" y="3048"/>
                    </a:lnTo>
                    <a:cubicBezTo>
                      <a:pt x="6097" y="3048"/>
                      <a:pt x="6213" y="3065"/>
                      <a:pt x="6374" y="3065"/>
                    </a:cubicBezTo>
                    <a:cubicBezTo>
                      <a:pt x="6709" y="3065"/>
                      <a:pt x="7242" y="2994"/>
                      <a:pt x="7347" y="2560"/>
                    </a:cubicBezTo>
                    <a:cubicBezTo>
                      <a:pt x="7514" y="1905"/>
                      <a:pt x="7168" y="1238"/>
                      <a:pt x="6525" y="1191"/>
                    </a:cubicBezTo>
                    <a:cubicBezTo>
                      <a:pt x="6511" y="1190"/>
                      <a:pt x="6497" y="1190"/>
                      <a:pt x="6483" y="1190"/>
                    </a:cubicBezTo>
                    <a:cubicBezTo>
                      <a:pt x="5876" y="1190"/>
                      <a:pt x="5740" y="1929"/>
                      <a:pt x="5740" y="1929"/>
                    </a:cubicBezTo>
                    <a:cubicBezTo>
                      <a:pt x="5740" y="1929"/>
                      <a:pt x="5228" y="1107"/>
                      <a:pt x="4156" y="881"/>
                    </a:cubicBezTo>
                    <a:cubicBezTo>
                      <a:pt x="3885" y="824"/>
                      <a:pt x="3617" y="803"/>
                      <a:pt x="3369" y="803"/>
                    </a:cubicBezTo>
                    <a:cubicBezTo>
                      <a:pt x="2637" y="803"/>
                      <a:pt x="2072" y="988"/>
                      <a:pt x="2072" y="988"/>
                    </a:cubicBezTo>
                    <a:cubicBezTo>
                      <a:pt x="2072" y="988"/>
                      <a:pt x="2394" y="167"/>
                      <a:pt x="1406" y="12"/>
                    </a:cubicBezTo>
                    <a:cubicBezTo>
                      <a:pt x="1358" y="5"/>
                      <a:pt x="1312" y="1"/>
                      <a:pt x="1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6"/>
              <p:cNvSpPr/>
              <p:nvPr/>
            </p:nvSpPr>
            <p:spPr>
              <a:xfrm>
                <a:off x="8232631" y="3677261"/>
                <a:ext cx="1747" cy="2960"/>
              </a:xfrm>
              <a:custGeom>
                <a:avLst/>
                <a:gdLst/>
                <a:ahLst/>
                <a:cxnLst/>
                <a:rect l="l" t="t" r="r" b="b"/>
                <a:pathLst>
                  <a:path w="36" h="61" extrusionOk="0">
                    <a:moveTo>
                      <a:pt x="36" y="60"/>
                    </a:moveTo>
                    <a:cubicBezTo>
                      <a:pt x="24" y="36"/>
                      <a:pt x="12" y="13"/>
                      <a:pt x="0" y="1"/>
                    </a:cubicBezTo>
                    <a:cubicBezTo>
                      <a:pt x="0" y="1"/>
                      <a:pt x="12" y="25"/>
                      <a:pt x="36" y="60"/>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6"/>
              <p:cNvSpPr/>
              <p:nvPr/>
            </p:nvSpPr>
            <p:spPr>
              <a:xfrm>
                <a:off x="8114778" y="3734465"/>
                <a:ext cx="316011" cy="301018"/>
              </a:xfrm>
              <a:custGeom>
                <a:avLst/>
                <a:gdLst/>
                <a:ahLst/>
                <a:cxnLst/>
                <a:rect l="l" t="t" r="r" b="b"/>
                <a:pathLst>
                  <a:path w="6513" h="6204" extrusionOk="0">
                    <a:moveTo>
                      <a:pt x="6513" y="3037"/>
                    </a:moveTo>
                    <a:cubicBezTo>
                      <a:pt x="6442" y="3156"/>
                      <a:pt x="6049" y="3763"/>
                      <a:pt x="5668" y="4715"/>
                    </a:cubicBezTo>
                    <a:cubicBezTo>
                      <a:pt x="5572" y="4953"/>
                      <a:pt x="5477" y="5215"/>
                      <a:pt x="5394" y="5501"/>
                    </a:cubicBezTo>
                    <a:cubicBezTo>
                      <a:pt x="3489" y="6204"/>
                      <a:pt x="1334" y="5858"/>
                      <a:pt x="1203" y="5751"/>
                    </a:cubicBezTo>
                    <a:cubicBezTo>
                      <a:pt x="1060" y="5656"/>
                      <a:pt x="476" y="4430"/>
                      <a:pt x="238" y="2763"/>
                    </a:cubicBezTo>
                    <a:cubicBezTo>
                      <a:pt x="0" y="1108"/>
                      <a:pt x="488" y="0"/>
                      <a:pt x="488" y="0"/>
                    </a:cubicBezTo>
                    <a:lnTo>
                      <a:pt x="488" y="0"/>
                    </a:lnTo>
                    <a:cubicBezTo>
                      <a:pt x="524" y="36"/>
                      <a:pt x="548" y="72"/>
                      <a:pt x="584" y="108"/>
                    </a:cubicBezTo>
                    <a:cubicBezTo>
                      <a:pt x="917" y="465"/>
                      <a:pt x="1512" y="584"/>
                      <a:pt x="1584" y="608"/>
                    </a:cubicBezTo>
                    <a:cubicBezTo>
                      <a:pt x="1596" y="608"/>
                      <a:pt x="1596" y="608"/>
                      <a:pt x="1596" y="608"/>
                    </a:cubicBezTo>
                    <a:cubicBezTo>
                      <a:pt x="1679" y="1405"/>
                      <a:pt x="2286" y="3751"/>
                      <a:pt x="2286" y="3751"/>
                    </a:cubicBezTo>
                    <a:cubicBezTo>
                      <a:pt x="2286" y="3751"/>
                      <a:pt x="3632" y="3656"/>
                      <a:pt x="4167" y="3548"/>
                    </a:cubicBezTo>
                    <a:cubicBezTo>
                      <a:pt x="4667" y="3465"/>
                      <a:pt x="6072" y="3156"/>
                      <a:pt x="6513" y="30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36"/>
              <p:cNvSpPr/>
              <p:nvPr/>
            </p:nvSpPr>
            <p:spPr>
              <a:xfrm>
                <a:off x="8341798" y="3849989"/>
                <a:ext cx="294080" cy="357641"/>
              </a:xfrm>
              <a:custGeom>
                <a:avLst/>
                <a:gdLst/>
                <a:ahLst/>
                <a:cxnLst/>
                <a:rect l="l" t="t" r="r" b="b"/>
                <a:pathLst>
                  <a:path w="6061" h="7371" extrusionOk="0">
                    <a:moveTo>
                      <a:pt x="2" y="6637"/>
                    </a:moveTo>
                    <a:cubicBezTo>
                      <a:pt x="1" y="6639"/>
                      <a:pt x="0" y="6642"/>
                      <a:pt x="0" y="6644"/>
                    </a:cubicBezTo>
                    <a:cubicBezTo>
                      <a:pt x="1" y="6642"/>
                      <a:pt x="1" y="6639"/>
                      <a:pt x="2" y="6637"/>
                    </a:cubicBezTo>
                    <a:close/>
                    <a:moveTo>
                      <a:pt x="3322" y="1"/>
                    </a:moveTo>
                    <a:lnTo>
                      <a:pt x="3346" y="620"/>
                    </a:lnTo>
                    <a:cubicBezTo>
                      <a:pt x="3346" y="620"/>
                      <a:pt x="3069" y="389"/>
                      <a:pt x="2635" y="389"/>
                    </a:cubicBezTo>
                    <a:cubicBezTo>
                      <a:pt x="2409" y="389"/>
                      <a:pt x="2140" y="452"/>
                      <a:pt x="1846" y="644"/>
                    </a:cubicBezTo>
                    <a:cubicBezTo>
                      <a:pt x="1846" y="644"/>
                      <a:pt x="1846" y="644"/>
                      <a:pt x="1834" y="656"/>
                    </a:cubicBezTo>
                    <a:cubicBezTo>
                      <a:pt x="1739" y="810"/>
                      <a:pt x="1155" y="1727"/>
                      <a:pt x="715" y="3120"/>
                    </a:cubicBezTo>
                    <a:cubicBezTo>
                      <a:pt x="584" y="3537"/>
                      <a:pt x="465" y="3989"/>
                      <a:pt x="381" y="4477"/>
                    </a:cubicBezTo>
                    <a:cubicBezTo>
                      <a:pt x="123" y="5901"/>
                      <a:pt x="38" y="6429"/>
                      <a:pt x="2" y="6637"/>
                    </a:cubicBezTo>
                    <a:lnTo>
                      <a:pt x="2" y="6637"/>
                    </a:lnTo>
                    <a:cubicBezTo>
                      <a:pt x="5" y="6627"/>
                      <a:pt x="12" y="6616"/>
                      <a:pt x="12" y="6597"/>
                    </a:cubicBezTo>
                    <a:cubicBezTo>
                      <a:pt x="13" y="6596"/>
                      <a:pt x="14" y="6595"/>
                      <a:pt x="16" y="6595"/>
                    </a:cubicBezTo>
                    <a:cubicBezTo>
                      <a:pt x="99" y="6595"/>
                      <a:pt x="1420" y="7312"/>
                      <a:pt x="3548" y="7371"/>
                    </a:cubicBezTo>
                    <a:lnTo>
                      <a:pt x="3894" y="7371"/>
                    </a:lnTo>
                    <a:cubicBezTo>
                      <a:pt x="3906" y="7359"/>
                      <a:pt x="3906" y="7359"/>
                      <a:pt x="3918" y="7347"/>
                    </a:cubicBezTo>
                    <a:cubicBezTo>
                      <a:pt x="4203" y="7049"/>
                      <a:pt x="4953" y="6347"/>
                      <a:pt x="5001" y="5870"/>
                    </a:cubicBezTo>
                    <a:cubicBezTo>
                      <a:pt x="5049" y="5501"/>
                      <a:pt x="5096" y="3918"/>
                      <a:pt x="5334" y="2727"/>
                    </a:cubicBezTo>
                    <a:cubicBezTo>
                      <a:pt x="5370" y="2549"/>
                      <a:pt x="5406" y="2382"/>
                      <a:pt x="5442" y="2227"/>
                    </a:cubicBezTo>
                    <a:cubicBezTo>
                      <a:pt x="5573" y="1775"/>
                      <a:pt x="5727" y="1429"/>
                      <a:pt x="5942" y="1334"/>
                    </a:cubicBezTo>
                    <a:cubicBezTo>
                      <a:pt x="5977" y="1310"/>
                      <a:pt x="6025" y="1298"/>
                      <a:pt x="6061" y="1298"/>
                    </a:cubicBezTo>
                    <a:lnTo>
                      <a:pt x="6037" y="1287"/>
                    </a:lnTo>
                    <a:cubicBezTo>
                      <a:pt x="5942" y="1239"/>
                      <a:pt x="5501" y="1025"/>
                      <a:pt x="5299" y="1013"/>
                    </a:cubicBezTo>
                    <a:lnTo>
                      <a:pt x="5311" y="965"/>
                    </a:lnTo>
                    <a:lnTo>
                      <a:pt x="5573" y="132"/>
                    </a:lnTo>
                    <a:lnTo>
                      <a:pt x="5573" y="132"/>
                    </a:lnTo>
                    <a:cubicBezTo>
                      <a:pt x="5572" y="132"/>
                      <a:pt x="4739" y="251"/>
                      <a:pt x="4179" y="810"/>
                    </a:cubicBezTo>
                    <a:cubicBezTo>
                      <a:pt x="4179" y="810"/>
                      <a:pt x="4072" y="453"/>
                      <a:pt x="3846" y="251"/>
                    </a:cubicBezTo>
                    <a:cubicBezTo>
                      <a:pt x="3620" y="48"/>
                      <a:pt x="3322" y="1"/>
                      <a:pt x="3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36"/>
              <p:cNvSpPr/>
              <p:nvPr/>
            </p:nvSpPr>
            <p:spPr>
              <a:xfrm>
                <a:off x="8331415" y="4228339"/>
                <a:ext cx="167540" cy="31781"/>
              </a:xfrm>
              <a:custGeom>
                <a:avLst/>
                <a:gdLst/>
                <a:ahLst/>
                <a:cxnLst/>
                <a:rect l="l" t="t" r="r" b="b"/>
                <a:pathLst>
                  <a:path w="3453" h="655" extrusionOk="0">
                    <a:moveTo>
                      <a:pt x="125" y="1"/>
                    </a:moveTo>
                    <a:cubicBezTo>
                      <a:pt x="106" y="1"/>
                      <a:pt x="69" y="29"/>
                      <a:pt x="0" y="120"/>
                    </a:cubicBezTo>
                    <a:cubicBezTo>
                      <a:pt x="833" y="550"/>
                      <a:pt x="1756" y="655"/>
                      <a:pt x="2436" y="655"/>
                    </a:cubicBezTo>
                    <a:cubicBezTo>
                      <a:pt x="3019" y="655"/>
                      <a:pt x="3424" y="577"/>
                      <a:pt x="3441" y="561"/>
                    </a:cubicBezTo>
                    <a:cubicBezTo>
                      <a:pt x="3441" y="561"/>
                      <a:pt x="3441" y="549"/>
                      <a:pt x="3453" y="537"/>
                    </a:cubicBezTo>
                    <a:lnTo>
                      <a:pt x="3453" y="537"/>
                    </a:lnTo>
                    <a:cubicBezTo>
                      <a:pt x="3070" y="568"/>
                      <a:pt x="2667" y="589"/>
                      <a:pt x="2321" y="589"/>
                    </a:cubicBezTo>
                    <a:cubicBezTo>
                      <a:pt x="1999" y="589"/>
                      <a:pt x="1726" y="571"/>
                      <a:pt x="1560" y="525"/>
                    </a:cubicBezTo>
                    <a:cubicBezTo>
                      <a:pt x="881" y="323"/>
                      <a:pt x="143" y="73"/>
                      <a:pt x="143" y="73"/>
                    </a:cubicBezTo>
                    <a:cubicBezTo>
                      <a:pt x="143" y="73"/>
                      <a:pt x="156" y="1"/>
                      <a:pt x="125" y="1"/>
                    </a:cubicBezTo>
                    <a:close/>
                  </a:path>
                </a:pathLst>
              </a:custGeom>
              <a:solidFill>
                <a:srgbClr val="D001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6"/>
              <p:cNvSpPr/>
              <p:nvPr/>
            </p:nvSpPr>
            <p:spPr>
              <a:xfrm>
                <a:off x="8326757" y="4168855"/>
                <a:ext cx="206307" cy="93061"/>
              </a:xfrm>
              <a:custGeom>
                <a:avLst/>
                <a:gdLst/>
                <a:ahLst/>
                <a:cxnLst/>
                <a:rect l="l" t="t" r="r" b="b"/>
                <a:pathLst>
                  <a:path w="4252" h="1918" extrusionOk="0">
                    <a:moveTo>
                      <a:pt x="4251" y="799"/>
                    </a:moveTo>
                    <a:cubicBezTo>
                      <a:pt x="4251" y="799"/>
                      <a:pt x="3668" y="1620"/>
                      <a:pt x="3549" y="1763"/>
                    </a:cubicBezTo>
                    <a:cubicBezTo>
                      <a:pt x="3549" y="1775"/>
                      <a:pt x="3537" y="1787"/>
                      <a:pt x="3525" y="1787"/>
                    </a:cubicBezTo>
                    <a:cubicBezTo>
                      <a:pt x="3525" y="1799"/>
                      <a:pt x="3346" y="1834"/>
                      <a:pt x="3073" y="1858"/>
                    </a:cubicBezTo>
                    <a:cubicBezTo>
                      <a:pt x="2418" y="1918"/>
                      <a:pt x="1180" y="1906"/>
                      <a:pt x="96" y="1346"/>
                    </a:cubicBezTo>
                    <a:lnTo>
                      <a:pt x="96" y="1346"/>
                    </a:lnTo>
                    <a:cubicBezTo>
                      <a:pt x="96" y="1323"/>
                      <a:pt x="1" y="799"/>
                      <a:pt x="310" y="72"/>
                    </a:cubicBezTo>
                    <a:cubicBezTo>
                      <a:pt x="310" y="49"/>
                      <a:pt x="322" y="37"/>
                      <a:pt x="322" y="25"/>
                    </a:cubicBezTo>
                    <a:cubicBezTo>
                      <a:pt x="334" y="1"/>
                      <a:pt x="1025" y="382"/>
                      <a:pt x="2215" y="608"/>
                    </a:cubicBezTo>
                    <a:cubicBezTo>
                      <a:pt x="2454" y="656"/>
                      <a:pt x="2704" y="703"/>
                      <a:pt x="2965" y="727"/>
                    </a:cubicBezTo>
                    <a:cubicBezTo>
                      <a:pt x="3204" y="763"/>
                      <a:pt x="3454" y="775"/>
                      <a:pt x="3716" y="787"/>
                    </a:cubicBezTo>
                    <a:cubicBezTo>
                      <a:pt x="3870" y="799"/>
                      <a:pt x="4037" y="799"/>
                      <a:pt x="4204" y="799"/>
                    </a:cubicBezTo>
                    <a:lnTo>
                      <a:pt x="4251" y="799"/>
                    </a:ln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6"/>
              <p:cNvSpPr/>
              <p:nvPr/>
            </p:nvSpPr>
            <p:spPr>
              <a:xfrm>
                <a:off x="8434227" y="3901419"/>
                <a:ext cx="142164" cy="303347"/>
              </a:xfrm>
              <a:custGeom>
                <a:avLst/>
                <a:gdLst/>
                <a:ahLst/>
                <a:cxnLst/>
                <a:rect l="l" t="t" r="r" b="b"/>
                <a:pathLst>
                  <a:path w="2930" h="6252" extrusionOk="0">
                    <a:moveTo>
                      <a:pt x="2263" y="0"/>
                    </a:moveTo>
                    <a:lnTo>
                      <a:pt x="1274" y="60"/>
                    </a:lnTo>
                    <a:cubicBezTo>
                      <a:pt x="1096" y="524"/>
                      <a:pt x="358" y="3822"/>
                      <a:pt x="0" y="6132"/>
                    </a:cubicBezTo>
                    <a:cubicBezTo>
                      <a:pt x="239" y="6168"/>
                      <a:pt x="489" y="6215"/>
                      <a:pt x="750" y="6251"/>
                    </a:cubicBezTo>
                    <a:cubicBezTo>
                      <a:pt x="1358" y="4620"/>
                      <a:pt x="2489" y="1501"/>
                      <a:pt x="2929" y="750"/>
                    </a:cubicBezTo>
                    <a:lnTo>
                      <a:pt x="2263" y="0"/>
                    </a:lnTo>
                    <a:close/>
                  </a:path>
                </a:pathLst>
              </a:custGeom>
              <a:solidFill>
                <a:srgbClr val="DD0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6"/>
              <p:cNvSpPr/>
              <p:nvPr/>
            </p:nvSpPr>
            <p:spPr>
              <a:xfrm>
                <a:off x="8513943" y="3957458"/>
                <a:ext cx="91897" cy="250169"/>
              </a:xfrm>
              <a:custGeom>
                <a:avLst/>
                <a:gdLst/>
                <a:ahLst/>
                <a:cxnLst/>
                <a:rect l="l" t="t" r="r" b="b"/>
                <a:pathLst>
                  <a:path w="1894" h="5156" extrusionOk="0">
                    <a:moveTo>
                      <a:pt x="1894" y="12"/>
                    </a:moveTo>
                    <a:cubicBezTo>
                      <a:pt x="1858" y="167"/>
                      <a:pt x="1810" y="334"/>
                      <a:pt x="1786" y="500"/>
                    </a:cubicBezTo>
                    <a:cubicBezTo>
                      <a:pt x="1548" y="1703"/>
                      <a:pt x="1501" y="3286"/>
                      <a:pt x="1453" y="3655"/>
                    </a:cubicBezTo>
                    <a:cubicBezTo>
                      <a:pt x="1405" y="4132"/>
                      <a:pt x="655" y="4822"/>
                      <a:pt x="370" y="5132"/>
                    </a:cubicBezTo>
                    <a:cubicBezTo>
                      <a:pt x="358" y="5144"/>
                      <a:pt x="358" y="5144"/>
                      <a:pt x="346" y="5156"/>
                    </a:cubicBezTo>
                    <a:cubicBezTo>
                      <a:pt x="227" y="5156"/>
                      <a:pt x="120" y="5156"/>
                      <a:pt x="0" y="5144"/>
                    </a:cubicBezTo>
                    <a:cubicBezTo>
                      <a:pt x="489" y="4346"/>
                      <a:pt x="941" y="3453"/>
                      <a:pt x="989" y="3060"/>
                    </a:cubicBezTo>
                    <a:cubicBezTo>
                      <a:pt x="1084" y="2322"/>
                      <a:pt x="1263" y="869"/>
                      <a:pt x="1465" y="0"/>
                    </a:cubicBezTo>
                    <a:close/>
                  </a:path>
                </a:pathLst>
              </a:custGeom>
              <a:solidFill>
                <a:srgbClr val="CD0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6"/>
              <p:cNvSpPr/>
              <p:nvPr/>
            </p:nvSpPr>
            <p:spPr>
              <a:xfrm>
                <a:off x="8424377" y="3893316"/>
                <a:ext cx="83843" cy="317224"/>
              </a:xfrm>
              <a:custGeom>
                <a:avLst/>
                <a:gdLst/>
                <a:ahLst/>
                <a:cxnLst/>
                <a:rect l="l" t="t" r="r" b="b"/>
                <a:pathLst>
                  <a:path w="1728" h="6538" extrusionOk="0">
                    <a:moveTo>
                      <a:pt x="1727" y="1"/>
                    </a:moveTo>
                    <a:cubicBezTo>
                      <a:pt x="1585" y="739"/>
                      <a:pt x="358" y="6263"/>
                      <a:pt x="251" y="6537"/>
                    </a:cubicBezTo>
                    <a:lnTo>
                      <a:pt x="1" y="6537"/>
                    </a:lnTo>
                    <a:cubicBezTo>
                      <a:pt x="1" y="6537"/>
                      <a:pt x="1144" y="1632"/>
                      <a:pt x="1323" y="96"/>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6"/>
              <p:cNvSpPr/>
              <p:nvPr/>
            </p:nvSpPr>
            <p:spPr>
              <a:xfrm>
                <a:off x="8466589" y="3920487"/>
                <a:ext cx="128287" cy="296409"/>
              </a:xfrm>
              <a:custGeom>
                <a:avLst/>
                <a:gdLst/>
                <a:ahLst/>
                <a:cxnLst/>
                <a:rect l="l" t="t" r="r" b="b"/>
                <a:pathLst>
                  <a:path w="2644" h="6109" extrusionOk="0">
                    <a:moveTo>
                      <a:pt x="2143" y="0"/>
                    </a:moveTo>
                    <a:cubicBezTo>
                      <a:pt x="1834" y="738"/>
                      <a:pt x="488" y="3965"/>
                      <a:pt x="0" y="6084"/>
                    </a:cubicBezTo>
                    <a:lnTo>
                      <a:pt x="155" y="6108"/>
                    </a:lnTo>
                    <a:cubicBezTo>
                      <a:pt x="155" y="6108"/>
                      <a:pt x="1655" y="1429"/>
                      <a:pt x="2643" y="48"/>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6"/>
              <p:cNvSpPr/>
              <p:nvPr/>
            </p:nvSpPr>
            <p:spPr>
              <a:xfrm>
                <a:off x="8468869" y="3911219"/>
                <a:ext cx="220717" cy="433914"/>
              </a:xfrm>
              <a:custGeom>
                <a:avLst/>
                <a:gdLst/>
                <a:ahLst/>
                <a:cxnLst/>
                <a:rect l="l" t="t" r="r" b="b"/>
                <a:pathLst>
                  <a:path w="4549" h="8943" extrusionOk="0">
                    <a:moveTo>
                      <a:pt x="3811" y="6442"/>
                    </a:moveTo>
                    <a:cubicBezTo>
                      <a:pt x="3073" y="7740"/>
                      <a:pt x="882" y="8942"/>
                      <a:pt x="882" y="8942"/>
                    </a:cubicBezTo>
                    <a:cubicBezTo>
                      <a:pt x="751" y="8895"/>
                      <a:pt x="644" y="8823"/>
                      <a:pt x="537" y="8728"/>
                    </a:cubicBezTo>
                    <a:cubicBezTo>
                      <a:pt x="203" y="8430"/>
                      <a:pt x="1" y="7966"/>
                      <a:pt x="1" y="7966"/>
                    </a:cubicBezTo>
                    <a:cubicBezTo>
                      <a:pt x="72" y="7883"/>
                      <a:pt x="596" y="7085"/>
                      <a:pt x="1156" y="6287"/>
                    </a:cubicBezTo>
                    <a:cubicBezTo>
                      <a:pt x="1203" y="6216"/>
                      <a:pt x="1251" y="6156"/>
                      <a:pt x="1299" y="6085"/>
                    </a:cubicBezTo>
                    <a:cubicBezTo>
                      <a:pt x="1775" y="5418"/>
                      <a:pt x="2251" y="4799"/>
                      <a:pt x="2275" y="4537"/>
                    </a:cubicBezTo>
                    <a:cubicBezTo>
                      <a:pt x="2322" y="4168"/>
                      <a:pt x="2406" y="2620"/>
                      <a:pt x="2668" y="1441"/>
                    </a:cubicBezTo>
                    <a:cubicBezTo>
                      <a:pt x="2823" y="763"/>
                      <a:pt x="3037" y="203"/>
                      <a:pt x="3323" y="72"/>
                    </a:cubicBezTo>
                    <a:cubicBezTo>
                      <a:pt x="3358" y="48"/>
                      <a:pt x="3406" y="36"/>
                      <a:pt x="3442" y="36"/>
                    </a:cubicBezTo>
                    <a:lnTo>
                      <a:pt x="3418" y="25"/>
                    </a:lnTo>
                    <a:cubicBezTo>
                      <a:pt x="3966" y="1"/>
                      <a:pt x="4204" y="1429"/>
                      <a:pt x="4358" y="2275"/>
                    </a:cubicBezTo>
                    <a:cubicBezTo>
                      <a:pt x="4537" y="3204"/>
                      <a:pt x="4549" y="5132"/>
                      <a:pt x="3811" y="64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6"/>
              <p:cNvSpPr/>
              <p:nvPr/>
            </p:nvSpPr>
            <p:spPr>
              <a:xfrm>
                <a:off x="8501813" y="3847708"/>
                <a:ext cx="110383" cy="56623"/>
              </a:xfrm>
              <a:custGeom>
                <a:avLst/>
                <a:gdLst/>
                <a:ahLst/>
                <a:cxnLst/>
                <a:rect l="l" t="t" r="r" b="b"/>
                <a:pathLst>
                  <a:path w="2275" h="1167" extrusionOk="0">
                    <a:moveTo>
                      <a:pt x="36" y="214"/>
                    </a:moveTo>
                    <a:cubicBezTo>
                      <a:pt x="84" y="226"/>
                      <a:pt x="786" y="524"/>
                      <a:pt x="822" y="1167"/>
                    </a:cubicBezTo>
                    <a:cubicBezTo>
                      <a:pt x="822" y="1167"/>
                      <a:pt x="1477" y="429"/>
                      <a:pt x="2215" y="393"/>
                    </a:cubicBezTo>
                    <a:lnTo>
                      <a:pt x="2275" y="179"/>
                    </a:lnTo>
                    <a:cubicBezTo>
                      <a:pt x="2275" y="179"/>
                      <a:pt x="1334" y="238"/>
                      <a:pt x="917" y="822"/>
                    </a:cubicBezTo>
                    <a:cubicBezTo>
                      <a:pt x="917" y="822"/>
                      <a:pt x="774" y="155"/>
                      <a:pt x="0" y="0"/>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6"/>
              <p:cNvSpPr/>
              <p:nvPr/>
            </p:nvSpPr>
            <p:spPr>
              <a:xfrm>
                <a:off x="8494875" y="3896809"/>
                <a:ext cx="194711" cy="448325"/>
              </a:xfrm>
              <a:custGeom>
                <a:avLst/>
                <a:gdLst/>
                <a:ahLst/>
                <a:cxnLst/>
                <a:rect l="l" t="t" r="r" b="b"/>
                <a:pathLst>
                  <a:path w="4013" h="9240" extrusionOk="0">
                    <a:moveTo>
                      <a:pt x="3275" y="6739"/>
                    </a:moveTo>
                    <a:cubicBezTo>
                      <a:pt x="2537" y="8037"/>
                      <a:pt x="346" y="9239"/>
                      <a:pt x="346" y="9239"/>
                    </a:cubicBezTo>
                    <a:cubicBezTo>
                      <a:pt x="215" y="9192"/>
                      <a:pt x="108" y="9120"/>
                      <a:pt x="1" y="9025"/>
                    </a:cubicBezTo>
                    <a:cubicBezTo>
                      <a:pt x="1179" y="8358"/>
                      <a:pt x="2941" y="6596"/>
                      <a:pt x="3334" y="5548"/>
                    </a:cubicBezTo>
                    <a:cubicBezTo>
                      <a:pt x="3751" y="4382"/>
                      <a:pt x="3358" y="1941"/>
                      <a:pt x="3358" y="1941"/>
                    </a:cubicBezTo>
                    <a:cubicBezTo>
                      <a:pt x="2834" y="2000"/>
                      <a:pt x="2441" y="1881"/>
                      <a:pt x="2179" y="1750"/>
                    </a:cubicBezTo>
                    <a:cubicBezTo>
                      <a:pt x="2156" y="1750"/>
                      <a:pt x="2144" y="1738"/>
                      <a:pt x="2132" y="1738"/>
                    </a:cubicBezTo>
                    <a:cubicBezTo>
                      <a:pt x="1929" y="1631"/>
                      <a:pt x="1810" y="1524"/>
                      <a:pt x="1810" y="1524"/>
                    </a:cubicBezTo>
                    <a:cubicBezTo>
                      <a:pt x="1810" y="1524"/>
                      <a:pt x="1810" y="512"/>
                      <a:pt x="1941" y="179"/>
                    </a:cubicBezTo>
                    <a:cubicBezTo>
                      <a:pt x="1977" y="107"/>
                      <a:pt x="2048" y="48"/>
                      <a:pt x="2156" y="0"/>
                    </a:cubicBezTo>
                    <a:lnTo>
                      <a:pt x="2144" y="36"/>
                    </a:lnTo>
                    <a:cubicBezTo>
                      <a:pt x="2346" y="60"/>
                      <a:pt x="2787" y="274"/>
                      <a:pt x="2882" y="322"/>
                    </a:cubicBezTo>
                    <a:cubicBezTo>
                      <a:pt x="3430" y="298"/>
                      <a:pt x="3680" y="1715"/>
                      <a:pt x="3834" y="2572"/>
                    </a:cubicBezTo>
                    <a:cubicBezTo>
                      <a:pt x="4001" y="3501"/>
                      <a:pt x="4013" y="5429"/>
                      <a:pt x="3275" y="673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6"/>
              <p:cNvSpPr/>
              <p:nvPr/>
            </p:nvSpPr>
            <p:spPr>
              <a:xfrm>
                <a:off x="8468869" y="4286125"/>
                <a:ext cx="49151" cy="59000"/>
              </a:xfrm>
              <a:custGeom>
                <a:avLst/>
                <a:gdLst/>
                <a:ahLst/>
                <a:cxnLst/>
                <a:rect l="l" t="t" r="r" b="b"/>
                <a:pathLst>
                  <a:path w="1013" h="1216" extrusionOk="0">
                    <a:moveTo>
                      <a:pt x="1" y="239"/>
                    </a:moveTo>
                    <a:cubicBezTo>
                      <a:pt x="1" y="239"/>
                      <a:pt x="251" y="1001"/>
                      <a:pt x="834" y="1215"/>
                    </a:cubicBezTo>
                    <a:lnTo>
                      <a:pt x="1013" y="1144"/>
                    </a:lnTo>
                    <a:cubicBezTo>
                      <a:pt x="1013" y="1144"/>
                      <a:pt x="358" y="680"/>
                      <a:pt x="179" y="1"/>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6"/>
              <p:cNvSpPr/>
              <p:nvPr/>
            </p:nvSpPr>
            <p:spPr>
              <a:xfrm>
                <a:off x="8541647" y="3898265"/>
                <a:ext cx="160650" cy="80495"/>
              </a:xfrm>
              <a:custGeom>
                <a:avLst/>
                <a:gdLst/>
                <a:ahLst/>
                <a:cxnLst/>
                <a:rect l="l" t="t" r="r" b="b"/>
                <a:pathLst>
                  <a:path w="3311" h="1659" extrusionOk="0">
                    <a:moveTo>
                      <a:pt x="1297" y="0"/>
                    </a:moveTo>
                    <a:cubicBezTo>
                      <a:pt x="1217" y="0"/>
                      <a:pt x="1180" y="18"/>
                      <a:pt x="1180" y="18"/>
                    </a:cubicBezTo>
                    <a:cubicBezTo>
                      <a:pt x="1180" y="18"/>
                      <a:pt x="846" y="77"/>
                      <a:pt x="465" y="113"/>
                    </a:cubicBezTo>
                    <a:cubicBezTo>
                      <a:pt x="311" y="125"/>
                      <a:pt x="156" y="137"/>
                      <a:pt x="1" y="137"/>
                    </a:cubicBezTo>
                    <a:cubicBezTo>
                      <a:pt x="1" y="137"/>
                      <a:pt x="734" y="1658"/>
                      <a:pt x="2213" y="1658"/>
                    </a:cubicBezTo>
                    <a:cubicBezTo>
                      <a:pt x="2542" y="1658"/>
                      <a:pt x="2908" y="1583"/>
                      <a:pt x="3311" y="1399"/>
                    </a:cubicBezTo>
                    <a:cubicBezTo>
                      <a:pt x="3311" y="1399"/>
                      <a:pt x="3216" y="1292"/>
                      <a:pt x="3073" y="1137"/>
                    </a:cubicBezTo>
                    <a:cubicBezTo>
                      <a:pt x="2835" y="887"/>
                      <a:pt x="2442" y="518"/>
                      <a:pt x="2049" y="280"/>
                    </a:cubicBezTo>
                    <a:cubicBezTo>
                      <a:pt x="1668" y="45"/>
                      <a:pt x="1427" y="0"/>
                      <a:pt x="1297" y="0"/>
                    </a:cubicBezTo>
                    <a:close/>
                  </a:path>
                </a:pathLst>
              </a:custGeom>
              <a:solidFill>
                <a:srgbClr val="9B02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6"/>
              <p:cNvSpPr/>
              <p:nvPr/>
            </p:nvSpPr>
            <p:spPr>
              <a:xfrm>
                <a:off x="8385125" y="3864205"/>
                <a:ext cx="154294" cy="61814"/>
              </a:xfrm>
              <a:custGeom>
                <a:avLst/>
                <a:gdLst/>
                <a:ahLst/>
                <a:cxnLst/>
                <a:rect l="l" t="t" r="r" b="b"/>
                <a:pathLst>
                  <a:path w="3180" h="1274" extrusionOk="0">
                    <a:moveTo>
                      <a:pt x="1337" y="0"/>
                    </a:moveTo>
                    <a:cubicBezTo>
                      <a:pt x="979" y="0"/>
                      <a:pt x="572" y="75"/>
                      <a:pt x="119" y="267"/>
                    </a:cubicBezTo>
                    <a:cubicBezTo>
                      <a:pt x="84" y="279"/>
                      <a:pt x="48" y="291"/>
                      <a:pt x="0" y="315"/>
                    </a:cubicBezTo>
                    <a:cubicBezTo>
                      <a:pt x="0" y="315"/>
                      <a:pt x="0" y="1101"/>
                      <a:pt x="834" y="1255"/>
                    </a:cubicBezTo>
                    <a:cubicBezTo>
                      <a:pt x="897" y="1268"/>
                      <a:pt x="972" y="1273"/>
                      <a:pt x="1055" y="1273"/>
                    </a:cubicBezTo>
                    <a:cubicBezTo>
                      <a:pt x="1787" y="1273"/>
                      <a:pt x="3179" y="851"/>
                      <a:pt x="3179" y="851"/>
                    </a:cubicBezTo>
                    <a:cubicBezTo>
                      <a:pt x="3167" y="827"/>
                      <a:pt x="3072" y="696"/>
                      <a:pt x="2882" y="553"/>
                    </a:cubicBezTo>
                    <a:cubicBezTo>
                      <a:pt x="2587" y="306"/>
                      <a:pt x="2062" y="0"/>
                      <a:pt x="1337" y="0"/>
                    </a:cubicBezTo>
                    <a:close/>
                  </a:path>
                </a:pathLst>
              </a:custGeom>
              <a:solidFill>
                <a:srgbClr val="9B02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36"/>
              <p:cNvSpPr/>
              <p:nvPr/>
            </p:nvSpPr>
            <p:spPr>
              <a:xfrm>
                <a:off x="8390899" y="3864205"/>
                <a:ext cx="134061" cy="47161"/>
              </a:xfrm>
              <a:custGeom>
                <a:avLst/>
                <a:gdLst/>
                <a:ahLst/>
                <a:cxnLst/>
                <a:rect l="l" t="t" r="r" b="b"/>
                <a:pathLst>
                  <a:path w="2763" h="972" extrusionOk="0">
                    <a:moveTo>
                      <a:pt x="1215" y="0"/>
                    </a:moveTo>
                    <a:cubicBezTo>
                      <a:pt x="858" y="0"/>
                      <a:pt x="453" y="75"/>
                      <a:pt x="0" y="267"/>
                    </a:cubicBezTo>
                    <a:cubicBezTo>
                      <a:pt x="275" y="801"/>
                      <a:pt x="757" y="971"/>
                      <a:pt x="1249" y="971"/>
                    </a:cubicBezTo>
                    <a:cubicBezTo>
                      <a:pt x="1865" y="971"/>
                      <a:pt x="2498" y="705"/>
                      <a:pt x="2763" y="553"/>
                    </a:cubicBezTo>
                    <a:cubicBezTo>
                      <a:pt x="2460" y="306"/>
                      <a:pt x="1938" y="0"/>
                      <a:pt x="1215" y="0"/>
                    </a:cubicBezTo>
                    <a:close/>
                  </a:path>
                </a:pathLst>
              </a:custGeom>
              <a:solidFill>
                <a:srgbClr val="3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36"/>
              <p:cNvSpPr/>
              <p:nvPr/>
            </p:nvSpPr>
            <p:spPr>
              <a:xfrm>
                <a:off x="8564209" y="3898265"/>
                <a:ext cx="126540" cy="61329"/>
              </a:xfrm>
              <a:custGeom>
                <a:avLst/>
                <a:gdLst/>
                <a:ahLst/>
                <a:cxnLst/>
                <a:rect l="l" t="t" r="r" b="b"/>
                <a:pathLst>
                  <a:path w="2608" h="1264" extrusionOk="0">
                    <a:moveTo>
                      <a:pt x="832" y="0"/>
                    </a:moveTo>
                    <a:cubicBezTo>
                      <a:pt x="752" y="0"/>
                      <a:pt x="715" y="18"/>
                      <a:pt x="715" y="18"/>
                    </a:cubicBezTo>
                    <a:cubicBezTo>
                      <a:pt x="715" y="18"/>
                      <a:pt x="393" y="77"/>
                      <a:pt x="0" y="113"/>
                    </a:cubicBezTo>
                    <a:cubicBezTo>
                      <a:pt x="233" y="530"/>
                      <a:pt x="758" y="1263"/>
                      <a:pt x="1807" y="1263"/>
                    </a:cubicBezTo>
                    <a:cubicBezTo>
                      <a:pt x="2046" y="1263"/>
                      <a:pt x="2312" y="1225"/>
                      <a:pt x="2608" y="1137"/>
                    </a:cubicBezTo>
                    <a:cubicBezTo>
                      <a:pt x="2370" y="887"/>
                      <a:pt x="1977" y="518"/>
                      <a:pt x="1584" y="280"/>
                    </a:cubicBezTo>
                    <a:cubicBezTo>
                      <a:pt x="1203" y="45"/>
                      <a:pt x="962" y="0"/>
                      <a:pt x="832" y="0"/>
                    </a:cubicBezTo>
                    <a:close/>
                  </a:path>
                </a:pathLst>
              </a:custGeom>
              <a:solidFill>
                <a:srgbClr val="3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6"/>
              <p:cNvSpPr/>
              <p:nvPr/>
            </p:nvSpPr>
            <p:spPr>
              <a:xfrm>
                <a:off x="8472945" y="3964251"/>
                <a:ext cx="86123" cy="25036"/>
              </a:xfrm>
              <a:custGeom>
                <a:avLst/>
                <a:gdLst/>
                <a:ahLst/>
                <a:cxnLst/>
                <a:rect l="l" t="t" r="r" b="b"/>
                <a:pathLst>
                  <a:path w="1775" h="516" extrusionOk="0">
                    <a:moveTo>
                      <a:pt x="65" y="0"/>
                    </a:moveTo>
                    <a:cubicBezTo>
                      <a:pt x="36" y="0"/>
                      <a:pt x="12" y="21"/>
                      <a:pt x="12" y="51"/>
                    </a:cubicBezTo>
                    <a:cubicBezTo>
                      <a:pt x="0" y="86"/>
                      <a:pt x="24" y="122"/>
                      <a:pt x="60" y="134"/>
                    </a:cubicBezTo>
                    <a:lnTo>
                      <a:pt x="1691" y="503"/>
                    </a:lnTo>
                    <a:cubicBezTo>
                      <a:pt x="1691" y="515"/>
                      <a:pt x="1703" y="515"/>
                      <a:pt x="1703" y="515"/>
                    </a:cubicBezTo>
                    <a:cubicBezTo>
                      <a:pt x="1738" y="515"/>
                      <a:pt x="1762" y="491"/>
                      <a:pt x="1774" y="456"/>
                    </a:cubicBezTo>
                    <a:cubicBezTo>
                      <a:pt x="1774" y="420"/>
                      <a:pt x="1750" y="384"/>
                      <a:pt x="1715" y="372"/>
                    </a:cubicBezTo>
                    <a:lnTo>
                      <a:pt x="83" y="3"/>
                    </a:lnTo>
                    <a:cubicBezTo>
                      <a:pt x="77" y="1"/>
                      <a:pt x="71" y="0"/>
                      <a:pt x="65" y="0"/>
                    </a:cubicBez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6"/>
              <p:cNvSpPr/>
              <p:nvPr/>
            </p:nvSpPr>
            <p:spPr>
              <a:xfrm>
                <a:off x="8458486" y="4021551"/>
                <a:ext cx="83212" cy="26055"/>
              </a:xfrm>
              <a:custGeom>
                <a:avLst/>
                <a:gdLst/>
                <a:ahLst/>
                <a:cxnLst/>
                <a:rect l="l" t="t" r="r" b="b"/>
                <a:pathLst>
                  <a:path w="1715" h="537" extrusionOk="0">
                    <a:moveTo>
                      <a:pt x="69" y="0"/>
                    </a:moveTo>
                    <a:cubicBezTo>
                      <a:pt x="65" y="0"/>
                      <a:pt x="62" y="1"/>
                      <a:pt x="60" y="1"/>
                    </a:cubicBezTo>
                    <a:cubicBezTo>
                      <a:pt x="24" y="13"/>
                      <a:pt x="0" y="48"/>
                      <a:pt x="12" y="84"/>
                    </a:cubicBezTo>
                    <a:cubicBezTo>
                      <a:pt x="22" y="114"/>
                      <a:pt x="40" y="135"/>
                      <a:pt x="66" y="135"/>
                    </a:cubicBezTo>
                    <a:cubicBezTo>
                      <a:pt x="72" y="135"/>
                      <a:pt x="77" y="134"/>
                      <a:pt x="84" y="132"/>
                    </a:cubicBezTo>
                    <a:lnTo>
                      <a:pt x="96" y="132"/>
                    </a:lnTo>
                    <a:cubicBezTo>
                      <a:pt x="191" y="132"/>
                      <a:pt x="1084" y="382"/>
                      <a:pt x="1620" y="537"/>
                    </a:cubicBezTo>
                    <a:lnTo>
                      <a:pt x="1644" y="537"/>
                    </a:lnTo>
                    <a:cubicBezTo>
                      <a:pt x="1679" y="537"/>
                      <a:pt x="1703" y="513"/>
                      <a:pt x="1703" y="489"/>
                    </a:cubicBezTo>
                    <a:cubicBezTo>
                      <a:pt x="1715" y="453"/>
                      <a:pt x="1703" y="418"/>
                      <a:pt x="1667" y="406"/>
                    </a:cubicBezTo>
                    <a:cubicBezTo>
                      <a:pt x="1006" y="220"/>
                      <a:pt x="197" y="0"/>
                      <a:pt x="69" y="0"/>
                    </a:cubicBez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6"/>
              <p:cNvSpPr/>
              <p:nvPr/>
            </p:nvSpPr>
            <p:spPr>
              <a:xfrm>
                <a:off x="8445774" y="4088556"/>
                <a:ext cx="77438" cy="22028"/>
              </a:xfrm>
              <a:custGeom>
                <a:avLst/>
                <a:gdLst/>
                <a:ahLst/>
                <a:cxnLst/>
                <a:rect l="l" t="t" r="r" b="b"/>
                <a:pathLst>
                  <a:path w="1596" h="454" extrusionOk="0">
                    <a:moveTo>
                      <a:pt x="84" y="1"/>
                    </a:moveTo>
                    <a:cubicBezTo>
                      <a:pt x="48" y="1"/>
                      <a:pt x="12" y="25"/>
                      <a:pt x="12" y="60"/>
                    </a:cubicBezTo>
                    <a:cubicBezTo>
                      <a:pt x="1" y="96"/>
                      <a:pt x="24" y="132"/>
                      <a:pt x="60" y="132"/>
                    </a:cubicBezTo>
                    <a:lnTo>
                      <a:pt x="1513" y="453"/>
                    </a:lnTo>
                    <a:lnTo>
                      <a:pt x="1525" y="453"/>
                    </a:lnTo>
                    <a:cubicBezTo>
                      <a:pt x="1560" y="453"/>
                      <a:pt x="1584" y="430"/>
                      <a:pt x="1596" y="394"/>
                    </a:cubicBezTo>
                    <a:cubicBezTo>
                      <a:pt x="1596" y="358"/>
                      <a:pt x="1572" y="322"/>
                      <a:pt x="1536" y="322"/>
                    </a:cubicBezTo>
                    <a:lnTo>
                      <a:pt x="84" y="1"/>
                    </a:ln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6"/>
              <p:cNvSpPr/>
              <p:nvPr/>
            </p:nvSpPr>
            <p:spPr>
              <a:xfrm>
                <a:off x="8433644" y="4150757"/>
                <a:ext cx="58370" cy="21640"/>
              </a:xfrm>
              <a:custGeom>
                <a:avLst/>
                <a:gdLst/>
                <a:ahLst/>
                <a:cxnLst/>
                <a:rect l="l" t="t" r="r" b="b"/>
                <a:pathLst>
                  <a:path w="1203" h="446" extrusionOk="0">
                    <a:moveTo>
                      <a:pt x="69" y="0"/>
                    </a:moveTo>
                    <a:cubicBezTo>
                      <a:pt x="44" y="0"/>
                      <a:pt x="21" y="14"/>
                      <a:pt x="12" y="41"/>
                    </a:cubicBezTo>
                    <a:cubicBezTo>
                      <a:pt x="0" y="76"/>
                      <a:pt x="24" y="124"/>
                      <a:pt x="60" y="124"/>
                    </a:cubicBezTo>
                    <a:lnTo>
                      <a:pt x="1108" y="445"/>
                    </a:lnTo>
                    <a:lnTo>
                      <a:pt x="1132" y="445"/>
                    </a:lnTo>
                    <a:cubicBezTo>
                      <a:pt x="1155" y="445"/>
                      <a:pt x="1179" y="422"/>
                      <a:pt x="1191" y="398"/>
                    </a:cubicBezTo>
                    <a:cubicBezTo>
                      <a:pt x="1203" y="362"/>
                      <a:pt x="1179" y="326"/>
                      <a:pt x="1143" y="314"/>
                    </a:cubicBezTo>
                    <a:lnTo>
                      <a:pt x="96" y="5"/>
                    </a:lnTo>
                    <a:cubicBezTo>
                      <a:pt x="87" y="2"/>
                      <a:pt x="78" y="0"/>
                      <a:pt x="69" y="0"/>
                    </a:cubicBez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6"/>
              <p:cNvSpPr/>
              <p:nvPr/>
            </p:nvSpPr>
            <p:spPr>
              <a:xfrm>
                <a:off x="8114778" y="3734465"/>
                <a:ext cx="275011" cy="301018"/>
              </a:xfrm>
              <a:custGeom>
                <a:avLst/>
                <a:gdLst/>
                <a:ahLst/>
                <a:cxnLst/>
                <a:rect l="l" t="t" r="r" b="b"/>
                <a:pathLst>
                  <a:path w="5668" h="6204" extrusionOk="0">
                    <a:moveTo>
                      <a:pt x="5668" y="4715"/>
                    </a:moveTo>
                    <a:cubicBezTo>
                      <a:pt x="5572" y="4953"/>
                      <a:pt x="5477" y="5215"/>
                      <a:pt x="5394" y="5501"/>
                    </a:cubicBezTo>
                    <a:cubicBezTo>
                      <a:pt x="3489" y="6204"/>
                      <a:pt x="1334" y="5858"/>
                      <a:pt x="1203" y="5751"/>
                    </a:cubicBezTo>
                    <a:cubicBezTo>
                      <a:pt x="1060" y="5656"/>
                      <a:pt x="476" y="4430"/>
                      <a:pt x="238" y="2763"/>
                    </a:cubicBezTo>
                    <a:cubicBezTo>
                      <a:pt x="0" y="1108"/>
                      <a:pt x="488" y="0"/>
                      <a:pt x="488" y="0"/>
                    </a:cubicBezTo>
                    <a:lnTo>
                      <a:pt x="488" y="0"/>
                    </a:lnTo>
                    <a:cubicBezTo>
                      <a:pt x="524" y="36"/>
                      <a:pt x="548" y="72"/>
                      <a:pt x="584" y="108"/>
                    </a:cubicBezTo>
                    <a:cubicBezTo>
                      <a:pt x="512" y="1274"/>
                      <a:pt x="715" y="4120"/>
                      <a:pt x="1417" y="5239"/>
                    </a:cubicBezTo>
                    <a:cubicBezTo>
                      <a:pt x="1417" y="5251"/>
                      <a:pt x="4560" y="5227"/>
                      <a:pt x="5668" y="4715"/>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6"/>
              <p:cNvSpPr/>
              <p:nvPr/>
            </p:nvSpPr>
            <p:spPr>
              <a:xfrm>
                <a:off x="8859398" y="4455990"/>
                <a:ext cx="57254" cy="92479"/>
              </a:xfrm>
              <a:custGeom>
                <a:avLst/>
                <a:gdLst/>
                <a:ahLst/>
                <a:cxnLst/>
                <a:rect l="l" t="t" r="r" b="b"/>
                <a:pathLst>
                  <a:path w="1180" h="1906" extrusionOk="0">
                    <a:moveTo>
                      <a:pt x="893" y="1667"/>
                    </a:moveTo>
                    <a:cubicBezTo>
                      <a:pt x="846" y="1715"/>
                      <a:pt x="739" y="1786"/>
                      <a:pt x="572" y="1881"/>
                    </a:cubicBezTo>
                    <a:cubicBezTo>
                      <a:pt x="560" y="1893"/>
                      <a:pt x="548" y="1905"/>
                      <a:pt x="524" y="1905"/>
                    </a:cubicBezTo>
                    <a:cubicBezTo>
                      <a:pt x="798" y="1084"/>
                      <a:pt x="441" y="429"/>
                      <a:pt x="0" y="0"/>
                    </a:cubicBezTo>
                    <a:cubicBezTo>
                      <a:pt x="322" y="24"/>
                      <a:pt x="572" y="96"/>
                      <a:pt x="739" y="203"/>
                    </a:cubicBezTo>
                    <a:cubicBezTo>
                      <a:pt x="822" y="262"/>
                      <a:pt x="893" y="334"/>
                      <a:pt x="941" y="417"/>
                    </a:cubicBezTo>
                    <a:cubicBezTo>
                      <a:pt x="1179" y="810"/>
                      <a:pt x="1096" y="1465"/>
                      <a:pt x="893" y="16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6"/>
              <p:cNvSpPr/>
              <p:nvPr/>
            </p:nvSpPr>
            <p:spPr>
              <a:xfrm>
                <a:off x="8052383" y="3129629"/>
                <a:ext cx="477194" cy="1634930"/>
              </a:xfrm>
              <a:custGeom>
                <a:avLst/>
                <a:gdLst/>
                <a:ahLst/>
                <a:cxnLst/>
                <a:rect l="l" t="t" r="r" b="b"/>
                <a:pathLst>
                  <a:path w="9835" h="33696" extrusionOk="0">
                    <a:moveTo>
                      <a:pt x="9609" y="33695"/>
                    </a:moveTo>
                    <a:cubicBezTo>
                      <a:pt x="9525" y="33695"/>
                      <a:pt x="9442" y="33636"/>
                      <a:pt x="9418" y="33552"/>
                    </a:cubicBezTo>
                    <a:lnTo>
                      <a:pt x="24" y="274"/>
                    </a:lnTo>
                    <a:cubicBezTo>
                      <a:pt x="0" y="167"/>
                      <a:pt x="60" y="60"/>
                      <a:pt x="167" y="36"/>
                    </a:cubicBezTo>
                    <a:cubicBezTo>
                      <a:pt x="274" y="1"/>
                      <a:pt x="381" y="60"/>
                      <a:pt x="417" y="167"/>
                    </a:cubicBezTo>
                    <a:lnTo>
                      <a:pt x="9811" y="33445"/>
                    </a:lnTo>
                    <a:cubicBezTo>
                      <a:pt x="9835" y="33552"/>
                      <a:pt x="9775" y="33660"/>
                      <a:pt x="9668" y="33683"/>
                    </a:cubicBezTo>
                    <a:cubicBezTo>
                      <a:pt x="9644" y="33695"/>
                      <a:pt x="9633" y="33695"/>
                      <a:pt x="9609" y="336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6"/>
              <p:cNvSpPr/>
              <p:nvPr/>
            </p:nvSpPr>
            <p:spPr>
              <a:xfrm>
                <a:off x="8475807" y="3618748"/>
                <a:ext cx="95973" cy="52838"/>
              </a:xfrm>
              <a:custGeom>
                <a:avLst/>
                <a:gdLst/>
                <a:ahLst/>
                <a:cxnLst/>
                <a:rect l="l" t="t" r="r" b="b"/>
                <a:pathLst>
                  <a:path w="1978" h="1089" extrusionOk="0">
                    <a:moveTo>
                      <a:pt x="296" y="1"/>
                    </a:moveTo>
                    <a:cubicBezTo>
                      <a:pt x="209" y="1"/>
                      <a:pt x="76" y="416"/>
                      <a:pt x="1" y="695"/>
                    </a:cubicBezTo>
                    <a:cubicBezTo>
                      <a:pt x="71" y="525"/>
                      <a:pt x="200" y="245"/>
                      <a:pt x="253" y="245"/>
                    </a:cubicBezTo>
                    <a:cubicBezTo>
                      <a:pt x="263" y="245"/>
                      <a:pt x="271" y="255"/>
                      <a:pt x="274" y="278"/>
                    </a:cubicBezTo>
                    <a:cubicBezTo>
                      <a:pt x="297" y="456"/>
                      <a:pt x="589" y="831"/>
                      <a:pt x="734" y="831"/>
                    </a:cubicBezTo>
                    <a:cubicBezTo>
                      <a:pt x="745" y="831"/>
                      <a:pt x="754" y="830"/>
                      <a:pt x="763" y="826"/>
                    </a:cubicBezTo>
                    <a:cubicBezTo>
                      <a:pt x="763" y="826"/>
                      <a:pt x="837" y="322"/>
                      <a:pt x="937" y="322"/>
                    </a:cubicBezTo>
                    <a:cubicBezTo>
                      <a:pt x="950" y="322"/>
                      <a:pt x="963" y="330"/>
                      <a:pt x="977" y="349"/>
                    </a:cubicBezTo>
                    <a:cubicBezTo>
                      <a:pt x="1082" y="513"/>
                      <a:pt x="1645" y="1088"/>
                      <a:pt x="1824" y="1088"/>
                    </a:cubicBezTo>
                    <a:cubicBezTo>
                      <a:pt x="1828" y="1088"/>
                      <a:pt x="1831" y="1088"/>
                      <a:pt x="1834" y="1088"/>
                    </a:cubicBezTo>
                    <a:cubicBezTo>
                      <a:pt x="1953" y="1076"/>
                      <a:pt x="1870" y="933"/>
                      <a:pt x="1834" y="897"/>
                    </a:cubicBezTo>
                    <a:lnTo>
                      <a:pt x="1834" y="897"/>
                    </a:lnTo>
                    <a:cubicBezTo>
                      <a:pt x="1846" y="909"/>
                      <a:pt x="1906" y="921"/>
                      <a:pt x="1977" y="921"/>
                    </a:cubicBezTo>
                    <a:cubicBezTo>
                      <a:pt x="1929" y="873"/>
                      <a:pt x="1894" y="790"/>
                      <a:pt x="1822" y="707"/>
                    </a:cubicBezTo>
                    <a:cubicBezTo>
                      <a:pt x="1804" y="685"/>
                      <a:pt x="1792" y="676"/>
                      <a:pt x="1785" y="676"/>
                    </a:cubicBezTo>
                    <a:cubicBezTo>
                      <a:pt x="1742" y="676"/>
                      <a:pt x="1877" y="1028"/>
                      <a:pt x="1775" y="1028"/>
                    </a:cubicBezTo>
                    <a:cubicBezTo>
                      <a:pt x="1668" y="1028"/>
                      <a:pt x="1084" y="266"/>
                      <a:pt x="1013" y="88"/>
                    </a:cubicBezTo>
                    <a:cubicBezTo>
                      <a:pt x="1006" y="68"/>
                      <a:pt x="997" y="59"/>
                      <a:pt x="986" y="59"/>
                    </a:cubicBezTo>
                    <a:cubicBezTo>
                      <a:pt x="900" y="59"/>
                      <a:pt x="697" y="630"/>
                      <a:pt x="644" y="683"/>
                    </a:cubicBezTo>
                    <a:cubicBezTo>
                      <a:pt x="639" y="687"/>
                      <a:pt x="635" y="689"/>
                      <a:pt x="631" y="689"/>
                    </a:cubicBezTo>
                    <a:cubicBezTo>
                      <a:pt x="560" y="689"/>
                      <a:pt x="457" y="162"/>
                      <a:pt x="322" y="16"/>
                    </a:cubicBezTo>
                    <a:cubicBezTo>
                      <a:pt x="314" y="6"/>
                      <a:pt x="305" y="1"/>
                      <a:pt x="296"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6"/>
              <p:cNvSpPr/>
              <p:nvPr/>
            </p:nvSpPr>
            <p:spPr>
              <a:xfrm>
                <a:off x="8450383" y="3651498"/>
                <a:ext cx="323580" cy="208636"/>
              </a:xfrm>
              <a:custGeom>
                <a:avLst/>
                <a:gdLst/>
                <a:ahLst/>
                <a:cxnLst/>
                <a:rect l="l" t="t" r="r" b="b"/>
                <a:pathLst>
                  <a:path w="6669" h="4300" extrusionOk="0">
                    <a:moveTo>
                      <a:pt x="3316" y="1"/>
                    </a:moveTo>
                    <a:cubicBezTo>
                      <a:pt x="3276" y="1"/>
                      <a:pt x="3085" y="169"/>
                      <a:pt x="2894" y="270"/>
                    </a:cubicBezTo>
                    <a:cubicBezTo>
                      <a:pt x="2942" y="258"/>
                      <a:pt x="2965" y="246"/>
                      <a:pt x="2977" y="246"/>
                    </a:cubicBezTo>
                    <a:cubicBezTo>
                      <a:pt x="2983" y="243"/>
                      <a:pt x="2987" y="241"/>
                      <a:pt x="2988" y="241"/>
                    </a:cubicBezTo>
                    <a:lnTo>
                      <a:pt x="2988" y="241"/>
                    </a:lnTo>
                    <a:cubicBezTo>
                      <a:pt x="3009" y="241"/>
                      <a:pt x="2685" y="510"/>
                      <a:pt x="2751" y="544"/>
                    </a:cubicBezTo>
                    <a:cubicBezTo>
                      <a:pt x="2781" y="561"/>
                      <a:pt x="2956" y="594"/>
                      <a:pt x="3157" y="594"/>
                    </a:cubicBezTo>
                    <a:cubicBezTo>
                      <a:pt x="3358" y="594"/>
                      <a:pt x="3585" y="561"/>
                      <a:pt x="3716" y="448"/>
                    </a:cubicBezTo>
                    <a:lnTo>
                      <a:pt x="3716" y="448"/>
                    </a:lnTo>
                    <a:cubicBezTo>
                      <a:pt x="3715" y="448"/>
                      <a:pt x="3656" y="675"/>
                      <a:pt x="3811" y="734"/>
                    </a:cubicBezTo>
                    <a:cubicBezTo>
                      <a:pt x="3882" y="767"/>
                      <a:pt x="4084" y="797"/>
                      <a:pt x="4319" y="797"/>
                    </a:cubicBezTo>
                    <a:cubicBezTo>
                      <a:pt x="4594" y="797"/>
                      <a:pt x="4915" y="756"/>
                      <a:pt x="5120" y="627"/>
                    </a:cubicBezTo>
                    <a:cubicBezTo>
                      <a:pt x="5172" y="595"/>
                      <a:pt x="5218" y="580"/>
                      <a:pt x="5257" y="580"/>
                    </a:cubicBezTo>
                    <a:cubicBezTo>
                      <a:pt x="5508" y="580"/>
                      <a:pt x="5521" y="1167"/>
                      <a:pt x="5418" y="1496"/>
                    </a:cubicBezTo>
                    <a:cubicBezTo>
                      <a:pt x="5311" y="1877"/>
                      <a:pt x="4466" y="3556"/>
                      <a:pt x="3227" y="3842"/>
                    </a:cubicBezTo>
                    <a:cubicBezTo>
                      <a:pt x="2934" y="3913"/>
                      <a:pt x="2666" y="3946"/>
                      <a:pt x="2423" y="3946"/>
                    </a:cubicBezTo>
                    <a:cubicBezTo>
                      <a:pt x="1654" y="3946"/>
                      <a:pt x="1142" y="3613"/>
                      <a:pt x="870" y="3115"/>
                    </a:cubicBezTo>
                    <a:cubicBezTo>
                      <a:pt x="513" y="2472"/>
                      <a:pt x="417" y="1091"/>
                      <a:pt x="465" y="770"/>
                    </a:cubicBezTo>
                    <a:cubicBezTo>
                      <a:pt x="501" y="603"/>
                      <a:pt x="501" y="436"/>
                      <a:pt x="465" y="270"/>
                    </a:cubicBezTo>
                    <a:cubicBezTo>
                      <a:pt x="453" y="353"/>
                      <a:pt x="453" y="436"/>
                      <a:pt x="453" y="496"/>
                    </a:cubicBezTo>
                    <a:cubicBezTo>
                      <a:pt x="453" y="434"/>
                      <a:pt x="363" y="12"/>
                      <a:pt x="152" y="12"/>
                    </a:cubicBezTo>
                    <a:cubicBezTo>
                      <a:pt x="120" y="12"/>
                      <a:pt x="86" y="22"/>
                      <a:pt x="48" y="44"/>
                    </a:cubicBezTo>
                    <a:cubicBezTo>
                      <a:pt x="25" y="55"/>
                      <a:pt x="13" y="67"/>
                      <a:pt x="1" y="79"/>
                    </a:cubicBezTo>
                    <a:cubicBezTo>
                      <a:pt x="120" y="175"/>
                      <a:pt x="310" y="413"/>
                      <a:pt x="263" y="782"/>
                    </a:cubicBezTo>
                    <a:cubicBezTo>
                      <a:pt x="239" y="1103"/>
                      <a:pt x="239" y="1318"/>
                      <a:pt x="263" y="1568"/>
                    </a:cubicBezTo>
                    <a:cubicBezTo>
                      <a:pt x="287" y="1579"/>
                      <a:pt x="322" y="1603"/>
                      <a:pt x="346" y="1615"/>
                    </a:cubicBezTo>
                    <a:cubicBezTo>
                      <a:pt x="346" y="1615"/>
                      <a:pt x="382" y="3163"/>
                      <a:pt x="1156" y="3865"/>
                    </a:cubicBezTo>
                    <a:cubicBezTo>
                      <a:pt x="1179" y="3901"/>
                      <a:pt x="1227" y="3925"/>
                      <a:pt x="1263" y="3961"/>
                    </a:cubicBezTo>
                    <a:cubicBezTo>
                      <a:pt x="1554" y="4177"/>
                      <a:pt x="1957" y="4300"/>
                      <a:pt x="2414" y="4300"/>
                    </a:cubicBezTo>
                    <a:cubicBezTo>
                      <a:pt x="2686" y="4300"/>
                      <a:pt x="2977" y="4256"/>
                      <a:pt x="3275" y="4163"/>
                    </a:cubicBezTo>
                    <a:cubicBezTo>
                      <a:pt x="3966" y="3949"/>
                      <a:pt x="4680" y="3484"/>
                      <a:pt x="5287" y="2687"/>
                    </a:cubicBezTo>
                    <a:cubicBezTo>
                      <a:pt x="5287" y="2687"/>
                      <a:pt x="5323" y="2699"/>
                      <a:pt x="5394" y="2722"/>
                    </a:cubicBezTo>
                    <a:cubicBezTo>
                      <a:pt x="5609" y="2377"/>
                      <a:pt x="6085" y="1722"/>
                      <a:pt x="6668" y="1520"/>
                    </a:cubicBezTo>
                    <a:cubicBezTo>
                      <a:pt x="6621" y="1365"/>
                      <a:pt x="6537" y="1258"/>
                      <a:pt x="6454" y="1222"/>
                    </a:cubicBezTo>
                    <a:cubicBezTo>
                      <a:pt x="6434" y="1214"/>
                      <a:pt x="6412" y="1210"/>
                      <a:pt x="6389" y="1210"/>
                    </a:cubicBezTo>
                    <a:cubicBezTo>
                      <a:pt x="6311" y="1210"/>
                      <a:pt x="6215" y="1251"/>
                      <a:pt x="6132" y="1306"/>
                    </a:cubicBezTo>
                    <a:cubicBezTo>
                      <a:pt x="5918" y="1770"/>
                      <a:pt x="5656" y="2032"/>
                      <a:pt x="5656" y="2032"/>
                    </a:cubicBezTo>
                    <a:cubicBezTo>
                      <a:pt x="5787" y="1699"/>
                      <a:pt x="5656" y="758"/>
                      <a:pt x="5632" y="556"/>
                    </a:cubicBezTo>
                    <a:cubicBezTo>
                      <a:pt x="5621" y="457"/>
                      <a:pt x="5542" y="407"/>
                      <a:pt x="5420" y="407"/>
                    </a:cubicBezTo>
                    <a:cubicBezTo>
                      <a:pt x="5291" y="407"/>
                      <a:pt x="5114" y="463"/>
                      <a:pt x="4918" y="579"/>
                    </a:cubicBezTo>
                    <a:cubicBezTo>
                      <a:pt x="4845" y="623"/>
                      <a:pt x="4791" y="640"/>
                      <a:pt x="4751" y="640"/>
                    </a:cubicBezTo>
                    <a:cubicBezTo>
                      <a:pt x="4583" y="640"/>
                      <a:pt x="4668" y="329"/>
                      <a:pt x="4668" y="329"/>
                    </a:cubicBezTo>
                    <a:lnTo>
                      <a:pt x="4668" y="329"/>
                    </a:lnTo>
                    <a:cubicBezTo>
                      <a:pt x="4492" y="484"/>
                      <a:pt x="4048" y="612"/>
                      <a:pt x="3863" y="612"/>
                    </a:cubicBezTo>
                    <a:cubicBezTo>
                      <a:pt x="3835" y="612"/>
                      <a:pt x="3813" y="609"/>
                      <a:pt x="3799" y="603"/>
                    </a:cubicBezTo>
                    <a:cubicBezTo>
                      <a:pt x="3692" y="556"/>
                      <a:pt x="3966" y="210"/>
                      <a:pt x="4001" y="175"/>
                    </a:cubicBezTo>
                    <a:lnTo>
                      <a:pt x="4001" y="175"/>
                    </a:lnTo>
                    <a:cubicBezTo>
                      <a:pt x="3664" y="423"/>
                      <a:pt x="3294" y="505"/>
                      <a:pt x="3055" y="505"/>
                    </a:cubicBezTo>
                    <a:cubicBezTo>
                      <a:pt x="3008" y="505"/>
                      <a:pt x="2965" y="502"/>
                      <a:pt x="2930" y="496"/>
                    </a:cubicBezTo>
                    <a:cubicBezTo>
                      <a:pt x="2703" y="448"/>
                      <a:pt x="3311" y="127"/>
                      <a:pt x="3323" y="20"/>
                    </a:cubicBezTo>
                    <a:cubicBezTo>
                      <a:pt x="3326" y="7"/>
                      <a:pt x="3324" y="1"/>
                      <a:pt x="3316"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6"/>
              <p:cNvSpPr/>
              <p:nvPr/>
            </p:nvSpPr>
            <p:spPr>
              <a:xfrm>
                <a:off x="8729998" y="3736212"/>
                <a:ext cx="32994" cy="36050"/>
              </a:xfrm>
              <a:custGeom>
                <a:avLst/>
                <a:gdLst/>
                <a:ahLst/>
                <a:cxnLst/>
                <a:rect l="l" t="t" r="r" b="b"/>
                <a:pathLst>
                  <a:path w="680" h="743" extrusionOk="0">
                    <a:moveTo>
                      <a:pt x="679" y="0"/>
                    </a:moveTo>
                    <a:cubicBezTo>
                      <a:pt x="679" y="0"/>
                      <a:pt x="191" y="179"/>
                      <a:pt x="0" y="584"/>
                    </a:cubicBezTo>
                    <a:cubicBezTo>
                      <a:pt x="0" y="584"/>
                      <a:pt x="30" y="743"/>
                      <a:pt x="199" y="743"/>
                    </a:cubicBezTo>
                    <a:cubicBezTo>
                      <a:pt x="215" y="743"/>
                      <a:pt x="232" y="741"/>
                      <a:pt x="250" y="738"/>
                    </a:cubicBezTo>
                    <a:cubicBezTo>
                      <a:pt x="465" y="703"/>
                      <a:pt x="334" y="429"/>
                      <a:pt x="334" y="429"/>
                    </a:cubicBezTo>
                    <a:lnTo>
                      <a:pt x="679" y="0"/>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6"/>
              <p:cNvSpPr/>
              <p:nvPr/>
            </p:nvSpPr>
            <p:spPr>
              <a:xfrm>
                <a:off x="8449801" y="3664549"/>
                <a:ext cx="14507" cy="43522"/>
              </a:xfrm>
              <a:custGeom>
                <a:avLst/>
                <a:gdLst/>
                <a:ahLst/>
                <a:cxnLst/>
                <a:rect l="l" t="t" r="r" b="b"/>
                <a:pathLst>
                  <a:path w="299" h="897" extrusionOk="0">
                    <a:moveTo>
                      <a:pt x="72" y="1"/>
                    </a:moveTo>
                    <a:lnTo>
                      <a:pt x="132" y="560"/>
                    </a:lnTo>
                    <a:cubicBezTo>
                      <a:pt x="132" y="560"/>
                      <a:pt x="1" y="763"/>
                      <a:pt x="60" y="834"/>
                    </a:cubicBezTo>
                    <a:cubicBezTo>
                      <a:pt x="91" y="887"/>
                      <a:pt x="174" y="897"/>
                      <a:pt x="231" y="897"/>
                    </a:cubicBezTo>
                    <a:cubicBezTo>
                      <a:pt x="263" y="897"/>
                      <a:pt x="287" y="894"/>
                      <a:pt x="287" y="894"/>
                    </a:cubicBezTo>
                    <a:cubicBezTo>
                      <a:pt x="299" y="430"/>
                      <a:pt x="72" y="1"/>
                      <a:pt x="72"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6"/>
              <p:cNvSpPr/>
              <p:nvPr/>
            </p:nvSpPr>
            <p:spPr>
              <a:xfrm>
                <a:off x="8133846" y="3732136"/>
                <a:ext cx="61281" cy="48569"/>
              </a:xfrm>
              <a:custGeom>
                <a:avLst/>
                <a:gdLst/>
                <a:ahLst/>
                <a:cxnLst/>
                <a:rect l="l" t="t" r="r" b="b"/>
                <a:pathLst>
                  <a:path w="1263" h="1001" extrusionOk="0">
                    <a:moveTo>
                      <a:pt x="0" y="251"/>
                    </a:moveTo>
                    <a:cubicBezTo>
                      <a:pt x="0" y="251"/>
                      <a:pt x="334" y="1001"/>
                      <a:pt x="1262" y="953"/>
                    </a:cubicBezTo>
                    <a:lnTo>
                      <a:pt x="1215" y="644"/>
                    </a:lnTo>
                    <a:cubicBezTo>
                      <a:pt x="1215" y="644"/>
                      <a:pt x="322" y="441"/>
                      <a:pt x="95" y="1"/>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36"/>
              <p:cNvSpPr/>
              <p:nvPr/>
            </p:nvSpPr>
            <p:spPr>
              <a:xfrm>
                <a:off x="8486773" y="3502060"/>
                <a:ext cx="80349" cy="71276"/>
              </a:xfrm>
              <a:custGeom>
                <a:avLst/>
                <a:gdLst/>
                <a:ahLst/>
                <a:cxnLst/>
                <a:rect l="l" t="t" r="r" b="b"/>
                <a:pathLst>
                  <a:path w="1656" h="1469" extrusionOk="0">
                    <a:moveTo>
                      <a:pt x="1600" y="1"/>
                    </a:moveTo>
                    <a:cubicBezTo>
                      <a:pt x="1484" y="1"/>
                      <a:pt x="913" y="113"/>
                      <a:pt x="429" y="576"/>
                    </a:cubicBezTo>
                    <a:cubicBezTo>
                      <a:pt x="275" y="730"/>
                      <a:pt x="132" y="909"/>
                      <a:pt x="1" y="1147"/>
                    </a:cubicBezTo>
                    <a:cubicBezTo>
                      <a:pt x="1" y="1147"/>
                      <a:pt x="120" y="1433"/>
                      <a:pt x="215" y="1469"/>
                    </a:cubicBezTo>
                    <a:cubicBezTo>
                      <a:pt x="215" y="1469"/>
                      <a:pt x="358" y="1230"/>
                      <a:pt x="620" y="969"/>
                    </a:cubicBezTo>
                    <a:cubicBezTo>
                      <a:pt x="846" y="730"/>
                      <a:pt x="1180" y="457"/>
                      <a:pt x="1596" y="314"/>
                    </a:cubicBezTo>
                    <a:cubicBezTo>
                      <a:pt x="1596" y="314"/>
                      <a:pt x="1656" y="123"/>
                      <a:pt x="1620" y="4"/>
                    </a:cubicBezTo>
                    <a:cubicBezTo>
                      <a:pt x="1619" y="2"/>
                      <a:pt x="1612" y="1"/>
                      <a:pt x="16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36"/>
              <p:cNvSpPr/>
              <p:nvPr/>
            </p:nvSpPr>
            <p:spPr>
              <a:xfrm>
                <a:off x="8740963" y="3541505"/>
                <a:ext cx="34158" cy="79912"/>
              </a:xfrm>
              <a:custGeom>
                <a:avLst/>
                <a:gdLst/>
                <a:ahLst/>
                <a:cxnLst/>
                <a:rect l="l" t="t" r="r" b="b"/>
                <a:pathLst>
                  <a:path w="704" h="1647" extrusionOk="0">
                    <a:moveTo>
                      <a:pt x="203" y="1"/>
                    </a:moveTo>
                    <a:cubicBezTo>
                      <a:pt x="203" y="1"/>
                      <a:pt x="13" y="310"/>
                      <a:pt x="1" y="477"/>
                    </a:cubicBezTo>
                    <a:cubicBezTo>
                      <a:pt x="1" y="477"/>
                      <a:pt x="143" y="822"/>
                      <a:pt x="239" y="1132"/>
                    </a:cubicBezTo>
                    <a:cubicBezTo>
                      <a:pt x="310" y="1334"/>
                      <a:pt x="358" y="1513"/>
                      <a:pt x="358" y="1596"/>
                    </a:cubicBezTo>
                    <a:cubicBezTo>
                      <a:pt x="358" y="1596"/>
                      <a:pt x="473" y="1647"/>
                      <a:pt x="591" y="1647"/>
                    </a:cubicBezTo>
                    <a:cubicBezTo>
                      <a:pt x="625" y="1647"/>
                      <a:pt x="659" y="1642"/>
                      <a:pt x="691" y="1632"/>
                    </a:cubicBezTo>
                    <a:cubicBezTo>
                      <a:pt x="691" y="1632"/>
                      <a:pt x="703" y="1334"/>
                      <a:pt x="632" y="965"/>
                    </a:cubicBezTo>
                    <a:cubicBezTo>
                      <a:pt x="560" y="644"/>
                      <a:pt x="441" y="287"/>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36"/>
              <p:cNvSpPr/>
              <p:nvPr/>
            </p:nvSpPr>
            <p:spPr>
              <a:xfrm>
                <a:off x="8496040" y="3681871"/>
                <a:ext cx="54342" cy="28966"/>
              </a:xfrm>
              <a:custGeom>
                <a:avLst/>
                <a:gdLst/>
                <a:ahLst/>
                <a:cxnLst/>
                <a:rect l="l" t="t" r="r" b="b"/>
                <a:pathLst>
                  <a:path w="1120" h="597" extrusionOk="0">
                    <a:moveTo>
                      <a:pt x="524" y="0"/>
                    </a:moveTo>
                    <a:cubicBezTo>
                      <a:pt x="217" y="0"/>
                      <a:pt x="0" y="334"/>
                      <a:pt x="0" y="334"/>
                    </a:cubicBezTo>
                    <a:cubicBezTo>
                      <a:pt x="0" y="334"/>
                      <a:pt x="184" y="239"/>
                      <a:pt x="403" y="239"/>
                    </a:cubicBezTo>
                    <a:cubicBezTo>
                      <a:pt x="473" y="239"/>
                      <a:pt x="547" y="249"/>
                      <a:pt x="619" y="275"/>
                    </a:cubicBezTo>
                    <a:cubicBezTo>
                      <a:pt x="917" y="370"/>
                      <a:pt x="1120" y="596"/>
                      <a:pt x="1120" y="596"/>
                    </a:cubicBezTo>
                    <a:cubicBezTo>
                      <a:pt x="1120" y="596"/>
                      <a:pt x="1060" y="144"/>
                      <a:pt x="667" y="25"/>
                    </a:cubicBezTo>
                    <a:cubicBezTo>
                      <a:pt x="618" y="8"/>
                      <a:pt x="570"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36"/>
              <p:cNvSpPr/>
              <p:nvPr/>
            </p:nvSpPr>
            <p:spPr>
              <a:xfrm>
                <a:off x="8620248" y="3703073"/>
                <a:ext cx="63561" cy="27948"/>
              </a:xfrm>
              <a:custGeom>
                <a:avLst/>
                <a:gdLst/>
                <a:ahLst/>
                <a:cxnLst/>
                <a:rect l="l" t="t" r="r" b="b"/>
                <a:pathLst>
                  <a:path w="1310" h="576" extrusionOk="0">
                    <a:moveTo>
                      <a:pt x="705" y="1"/>
                    </a:moveTo>
                    <a:cubicBezTo>
                      <a:pt x="235" y="1"/>
                      <a:pt x="0" y="386"/>
                      <a:pt x="0" y="386"/>
                    </a:cubicBezTo>
                    <a:cubicBezTo>
                      <a:pt x="0" y="386"/>
                      <a:pt x="310" y="258"/>
                      <a:pt x="555" y="258"/>
                    </a:cubicBezTo>
                    <a:cubicBezTo>
                      <a:pt x="590" y="258"/>
                      <a:pt x="624" y="260"/>
                      <a:pt x="655" y="266"/>
                    </a:cubicBezTo>
                    <a:cubicBezTo>
                      <a:pt x="917" y="326"/>
                      <a:pt x="1167" y="576"/>
                      <a:pt x="1167" y="576"/>
                    </a:cubicBezTo>
                    <a:cubicBezTo>
                      <a:pt x="1167" y="576"/>
                      <a:pt x="1310" y="52"/>
                      <a:pt x="786" y="5"/>
                    </a:cubicBezTo>
                    <a:cubicBezTo>
                      <a:pt x="758" y="2"/>
                      <a:pt x="732" y="1"/>
                      <a:pt x="7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36"/>
              <p:cNvSpPr/>
              <p:nvPr/>
            </p:nvSpPr>
            <p:spPr>
              <a:xfrm>
                <a:off x="5789268" y="3112016"/>
                <a:ext cx="43717" cy="181028"/>
              </a:xfrm>
              <a:custGeom>
                <a:avLst/>
                <a:gdLst/>
                <a:ahLst/>
                <a:cxnLst/>
                <a:rect l="l" t="t" r="r" b="b"/>
                <a:pathLst>
                  <a:path w="901" h="3731" extrusionOk="0">
                    <a:moveTo>
                      <a:pt x="52" y="1"/>
                    </a:moveTo>
                    <a:lnTo>
                      <a:pt x="52" y="1"/>
                    </a:lnTo>
                    <a:cubicBezTo>
                      <a:pt x="1" y="1"/>
                      <a:pt x="37" y="1386"/>
                      <a:pt x="246" y="2507"/>
                    </a:cubicBezTo>
                    <a:cubicBezTo>
                      <a:pt x="305" y="2852"/>
                      <a:pt x="389" y="3185"/>
                      <a:pt x="496" y="3424"/>
                    </a:cubicBezTo>
                    <a:cubicBezTo>
                      <a:pt x="496" y="3424"/>
                      <a:pt x="605" y="3730"/>
                      <a:pt x="741" y="3730"/>
                    </a:cubicBezTo>
                    <a:cubicBezTo>
                      <a:pt x="754" y="3730"/>
                      <a:pt x="768" y="3727"/>
                      <a:pt x="781" y="3721"/>
                    </a:cubicBezTo>
                    <a:cubicBezTo>
                      <a:pt x="901" y="3674"/>
                      <a:pt x="781" y="3197"/>
                      <a:pt x="662" y="2650"/>
                    </a:cubicBezTo>
                    <a:cubicBezTo>
                      <a:pt x="627" y="2483"/>
                      <a:pt x="591" y="2304"/>
                      <a:pt x="567" y="2126"/>
                    </a:cubicBezTo>
                    <a:cubicBezTo>
                      <a:pt x="448" y="1399"/>
                      <a:pt x="400" y="637"/>
                      <a:pt x="424" y="376"/>
                    </a:cubicBezTo>
                    <a:cubicBezTo>
                      <a:pt x="424" y="376"/>
                      <a:pt x="91" y="114"/>
                      <a:pt x="67" y="30"/>
                    </a:cubicBezTo>
                    <a:cubicBezTo>
                      <a:pt x="62" y="10"/>
                      <a:pt x="57" y="1"/>
                      <a:pt x="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36"/>
              <p:cNvSpPr/>
              <p:nvPr/>
            </p:nvSpPr>
            <p:spPr>
              <a:xfrm>
                <a:off x="5821388" y="3135402"/>
                <a:ext cx="61281" cy="198786"/>
              </a:xfrm>
              <a:custGeom>
                <a:avLst/>
                <a:gdLst/>
                <a:ahLst/>
                <a:cxnLst/>
                <a:rect l="l" t="t" r="r" b="b"/>
                <a:pathLst>
                  <a:path w="1263" h="4097" extrusionOk="0">
                    <a:moveTo>
                      <a:pt x="60" y="1"/>
                    </a:moveTo>
                    <a:cubicBezTo>
                      <a:pt x="0" y="155"/>
                      <a:pt x="108" y="1251"/>
                      <a:pt x="191" y="2084"/>
                    </a:cubicBezTo>
                    <a:cubicBezTo>
                      <a:pt x="203" y="2120"/>
                      <a:pt x="203" y="2156"/>
                      <a:pt x="203" y="2191"/>
                    </a:cubicBezTo>
                    <a:cubicBezTo>
                      <a:pt x="285" y="3016"/>
                      <a:pt x="717" y="4097"/>
                      <a:pt x="980" y="4097"/>
                    </a:cubicBezTo>
                    <a:cubicBezTo>
                      <a:pt x="983" y="4097"/>
                      <a:pt x="986" y="4097"/>
                      <a:pt x="989" y="4096"/>
                    </a:cubicBezTo>
                    <a:cubicBezTo>
                      <a:pt x="1262" y="4085"/>
                      <a:pt x="905" y="3311"/>
                      <a:pt x="762" y="2822"/>
                    </a:cubicBezTo>
                    <a:cubicBezTo>
                      <a:pt x="727" y="2727"/>
                      <a:pt x="703" y="2584"/>
                      <a:pt x="667" y="2418"/>
                    </a:cubicBezTo>
                    <a:cubicBezTo>
                      <a:pt x="548" y="1691"/>
                      <a:pt x="429" y="405"/>
                      <a:pt x="477" y="108"/>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36"/>
              <p:cNvSpPr/>
              <p:nvPr/>
            </p:nvSpPr>
            <p:spPr>
              <a:xfrm>
                <a:off x="5850257" y="3141176"/>
                <a:ext cx="44541" cy="145026"/>
              </a:xfrm>
              <a:custGeom>
                <a:avLst/>
                <a:gdLst/>
                <a:ahLst/>
                <a:cxnLst/>
                <a:rect l="l" t="t" r="r" b="b"/>
                <a:pathLst>
                  <a:path w="918" h="2989" extrusionOk="0">
                    <a:moveTo>
                      <a:pt x="84" y="1"/>
                    </a:moveTo>
                    <a:cubicBezTo>
                      <a:pt x="1" y="203"/>
                      <a:pt x="25" y="1275"/>
                      <a:pt x="215" y="2120"/>
                    </a:cubicBezTo>
                    <a:cubicBezTo>
                      <a:pt x="215" y="2132"/>
                      <a:pt x="215" y="2144"/>
                      <a:pt x="227" y="2156"/>
                    </a:cubicBezTo>
                    <a:cubicBezTo>
                      <a:pt x="365" y="2783"/>
                      <a:pt x="504" y="2989"/>
                      <a:pt x="636" y="2989"/>
                    </a:cubicBezTo>
                    <a:cubicBezTo>
                      <a:pt x="675" y="2989"/>
                      <a:pt x="713" y="2971"/>
                      <a:pt x="751" y="2942"/>
                    </a:cubicBezTo>
                    <a:cubicBezTo>
                      <a:pt x="918" y="2811"/>
                      <a:pt x="667" y="2394"/>
                      <a:pt x="560" y="1739"/>
                    </a:cubicBezTo>
                    <a:cubicBezTo>
                      <a:pt x="560" y="1715"/>
                      <a:pt x="548" y="1691"/>
                      <a:pt x="548" y="1668"/>
                    </a:cubicBezTo>
                    <a:cubicBezTo>
                      <a:pt x="453" y="965"/>
                      <a:pt x="513"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36"/>
              <p:cNvSpPr/>
              <p:nvPr/>
            </p:nvSpPr>
            <p:spPr>
              <a:xfrm>
                <a:off x="6258106" y="2375742"/>
                <a:ext cx="200485" cy="299320"/>
              </a:xfrm>
              <a:custGeom>
                <a:avLst/>
                <a:gdLst/>
                <a:ahLst/>
                <a:cxnLst/>
                <a:rect l="l" t="t" r="r" b="b"/>
                <a:pathLst>
                  <a:path w="4132" h="6169" extrusionOk="0">
                    <a:moveTo>
                      <a:pt x="751" y="1"/>
                    </a:moveTo>
                    <a:lnTo>
                      <a:pt x="751" y="1"/>
                    </a:lnTo>
                    <a:cubicBezTo>
                      <a:pt x="1429" y="918"/>
                      <a:pt x="1715" y="1906"/>
                      <a:pt x="1453" y="2954"/>
                    </a:cubicBezTo>
                    <a:cubicBezTo>
                      <a:pt x="1239" y="3775"/>
                      <a:pt x="453" y="5180"/>
                      <a:pt x="1" y="5942"/>
                    </a:cubicBezTo>
                    <a:cubicBezTo>
                      <a:pt x="882" y="6061"/>
                      <a:pt x="1798" y="6168"/>
                      <a:pt x="1798" y="6168"/>
                    </a:cubicBezTo>
                    <a:cubicBezTo>
                      <a:pt x="3132" y="5347"/>
                      <a:pt x="4132" y="1846"/>
                      <a:pt x="4132" y="1846"/>
                    </a:cubicBezTo>
                    <a:cubicBezTo>
                      <a:pt x="3870" y="1596"/>
                      <a:pt x="3394" y="1275"/>
                      <a:pt x="2834" y="953"/>
                    </a:cubicBezTo>
                    <a:cubicBezTo>
                      <a:pt x="2596" y="823"/>
                      <a:pt x="2346" y="680"/>
                      <a:pt x="2084" y="561"/>
                    </a:cubicBezTo>
                    <a:cubicBezTo>
                      <a:pt x="1977" y="501"/>
                      <a:pt x="1870" y="453"/>
                      <a:pt x="1751" y="406"/>
                    </a:cubicBezTo>
                    <a:cubicBezTo>
                      <a:pt x="1417" y="251"/>
                      <a:pt x="1072" y="108"/>
                      <a:pt x="75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36"/>
              <p:cNvSpPr/>
              <p:nvPr/>
            </p:nvSpPr>
            <p:spPr>
              <a:xfrm>
                <a:off x="6146028" y="2452790"/>
                <a:ext cx="296409" cy="210480"/>
              </a:xfrm>
              <a:custGeom>
                <a:avLst/>
                <a:gdLst/>
                <a:ahLst/>
                <a:cxnLst/>
                <a:rect l="l" t="t" r="r" b="b"/>
                <a:pathLst>
                  <a:path w="6109" h="4338" extrusionOk="0">
                    <a:moveTo>
                      <a:pt x="3503" y="0"/>
                    </a:moveTo>
                    <a:cubicBezTo>
                      <a:pt x="2464" y="0"/>
                      <a:pt x="1570" y="370"/>
                      <a:pt x="989" y="830"/>
                    </a:cubicBezTo>
                    <a:cubicBezTo>
                      <a:pt x="310" y="1378"/>
                      <a:pt x="1" y="2473"/>
                      <a:pt x="191" y="3306"/>
                    </a:cubicBezTo>
                    <a:cubicBezTo>
                      <a:pt x="347" y="4043"/>
                      <a:pt x="1435" y="4337"/>
                      <a:pt x="2548" y="4337"/>
                    </a:cubicBezTo>
                    <a:cubicBezTo>
                      <a:pt x="2711" y="4337"/>
                      <a:pt x="2875" y="4331"/>
                      <a:pt x="3037" y="4318"/>
                    </a:cubicBezTo>
                    <a:cubicBezTo>
                      <a:pt x="3132" y="4307"/>
                      <a:pt x="3239" y="4295"/>
                      <a:pt x="3334" y="4271"/>
                    </a:cubicBezTo>
                    <a:cubicBezTo>
                      <a:pt x="4513" y="3997"/>
                      <a:pt x="5751" y="2699"/>
                      <a:pt x="5918" y="1890"/>
                    </a:cubicBezTo>
                    <a:cubicBezTo>
                      <a:pt x="6109" y="997"/>
                      <a:pt x="5299" y="211"/>
                      <a:pt x="4132" y="44"/>
                    </a:cubicBezTo>
                    <a:cubicBezTo>
                      <a:pt x="4013" y="20"/>
                      <a:pt x="3894" y="8"/>
                      <a:pt x="3775" y="8"/>
                    </a:cubicBezTo>
                    <a:cubicBezTo>
                      <a:pt x="3683" y="3"/>
                      <a:pt x="3593" y="0"/>
                      <a:pt x="35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36"/>
              <p:cNvSpPr/>
              <p:nvPr/>
            </p:nvSpPr>
            <p:spPr>
              <a:xfrm>
                <a:off x="5904549" y="3118663"/>
                <a:ext cx="38185" cy="158854"/>
              </a:xfrm>
              <a:custGeom>
                <a:avLst/>
                <a:gdLst/>
                <a:ahLst/>
                <a:cxnLst/>
                <a:rect l="l" t="t" r="r" b="b"/>
                <a:pathLst>
                  <a:path w="787" h="3274" extrusionOk="0">
                    <a:moveTo>
                      <a:pt x="787" y="0"/>
                    </a:moveTo>
                    <a:lnTo>
                      <a:pt x="180" y="286"/>
                    </a:lnTo>
                    <a:cubicBezTo>
                      <a:pt x="96" y="453"/>
                      <a:pt x="1" y="1643"/>
                      <a:pt x="84" y="2179"/>
                    </a:cubicBezTo>
                    <a:cubicBezTo>
                      <a:pt x="84" y="2191"/>
                      <a:pt x="84" y="2191"/>
                      <a:pt x="84" y="2203"/>
                    </a:cubicBezTo>
                    <a:cubicBezTo>
                      <a:pt x="159" y="2675"/>
                      <a:pt x="302" y="3273"/>
                      <a:pt x="478" y="3273"/>
                    </a:cubicBezTo>
                    <a:cubicBezTo>
                      <a:pt x="497" y="3273"/>
                      <a:pt x="517" y="3266"/>
                      <a:pt x="537" y="3251"/>
                    </a:cubicBezTo>
                    <a:cubicBezTo>
                      <a:pt x="691" y="3144"/>
                      <a:pt x="608" y="2620"/>
                      <a:pt x="596" y="2036"/>
                    </a:cubicBezTo>
                    <a:cubicBezTo>
                      <a:pt x="584" y="1834"/>
                      <a:pt x="584" y="1632"/>
                      <a:pt x="608" y="1429"/>
                    </a:cubicBezTo>
                    <a:cubicBezTo>
                      <a:pt x="668" y="620"/>
                      <a:pt x="787"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36"/>
              <p:cNvSpPr/>
              <p:nvPr/>
            </p:nvSpPr>
            <p:spPr>
              <a:xfrm>
                <a:off x="6139672" y="2483066"/>
                <a:ext cx="266957" cy="164871"/>
              </a:xfrm>
              <a:custGeom>
                <a:avLst/>
                <a:gdLst/>
                <a:ahLst/>
                <a:cxnLst/>
                <a:rect l="l" t="t" r="r" b="b"/>
                <a:pathLst>
                  <a:path w="5502" h="3398" extrusionOk="0">
                    <a:moveTo>
                      <a:pt x="3169" y="0"/>
                    </a:moveTo>
                    <a:cubicBezTo>
                      <a:pt x="2355" y="0"/>
                      <a:pt x="1272" y="223"/>
                      <a:pt x="810" y="1027"/>
                    </a:cubicBezTo>
                    <a:cubicBezTo>
                      <a:pt x="441" y="1659"/>
                      <a:pt x="1" y="3183"/>
                      <a:pt x="1965" y="3373"/>
                    </a:cubicBezTo>
                    <a:cubicBezTo>
                      <a:pt x="2128" y="3390"/>
                      <a:pt x="2285" y="3398"/>
                      <a:pt x="2437" y="3398"/>
                    </a:cubicBezTo>
                    <a:cubicBezTo>
                      <a:pt x="4140" y="3398"/>
                      <a:pt x="5205" y="2415"/>
                      <a:pt x="5347" y="1682"/>
                    </a:cubicBezTo>
                    <a:cubicBezTo>
                      <a:pt x="5501" y="873"/>
                      <a:pt x="4966" y="182"/>
                      <a:pt x="3644" y="27"/>
                    </a:cubicBezTo>
                    <a:cubicBezTo>
                      <a:pt x="3504" y="11"/>
                      <a:pt x="3343" y="0"/>
                      <a:pt x="3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36"/>
              <p:cNvSpPr/>
              <p:nvPr/>
            </p:nvSpPr>
            <p:spPr>
              <a:xfrm>
                <a:off x="6307790" y="2453178"/>
                <a:ext cx="134643" cy="206841"/>
              </a:xfrm>
              <a:custGeom>
                <a:avLst/>
                <a:gdLst/>
                <a:ahLst/>
                <a:cxnLst/>
                <a:rect l="l" t="t" r="r" b="b"/>
                <a:pathLst>
                  <a:path w="2775" h="4263" extrusionOk="0">
                    <a:moveTo>
                      <a:pt x="441" y="0"/>
                    </a:moveTo>
                    <a:cubicBezTo>
                      <a:pt x="548" y="989"/>
                      <a:pt x="596" y="2822"/>
                      <a:pt x="0" y="4263"/>
                    </a:cubicBezTo>
                    <a:cubicBezTo>
                      <a:pt x="1179" y="3989"/>
                      <a:pt x="2417" y="2691"/>
                      <a:pt x="2584" y="1882"/>
                    </a:cubicBezTo>
                    <a:cubicBezTo>
                      <a:pt x="2775" y="989"/>
                      <a:pt x="1965" y="203"/>
                      <a:pt x="798" y="36"/>
                    </a:cubicBezTo>
                    <a:cubicBezTo>
                      <a:pt x="679" y="12"/>
                      <a:pt x="560" y="0"/>
                      <a:pt x="44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36"/>
              <p:cNvSpPr/>
              <p:nvPr/>
            </p:nvSpPr>
            <p:spPr>
              <a:xfrm>
                <a:off x="6211334" y="2527121"/>
                <a:ext cx="101116" cy="101164"/>
              </a:xfrm>
              <a:custGeom>
                <a:avLst/>
                <a:gdLst/>
                <a:ahLst/>
                <a:cxnLst/>
                <a:rect l="l" t="t" r="r" b="b"/>
                <a:pathLst>
                  <a:path w="2084" h="2085" extrusionOk="0">
                    <a:moveTo>
                      <a:pt x="1036" y="0"/>
                    </a:moveTo>
                    <a:cubicBezTo>
                      <a:pt x="464" y="0"/>
                      <a:pt x="0" y="465"/>
                      <a:pt x="0" y="1036"/>
                    </a:cubicBezTo>
                    <a:cubicBezTo>
                      <a:pt x="0" y="1608"/>
                      <a:pt x="464" y="2084"/>
                      <a:pt x="1036" y="2084"/>
                    </a:cubicBezTo>
                    <a:cubicBezTo>
                      <a:pt x="1607" y="2084"/>
                      <a:pt x="2084" y="1620"/>
                      <a:pt x="2084" y="1036"/>
                    </a:cubicBezTo>
                    <a:cubicBezTo>
                      <a:pt x="2084" y="465"/>
                      <a:pt x="1607" y="0"/>
                      <a:pt x="10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36"/>
              <p:cNvSpPr/>
              <p:nvPr/>
            </p:nvSpPr>
            <p:spPr>
              <a:xfrm>
                <a:off x="6233847" y="2550798"/>
                <a:ext cx="52062" cy="52062"/>
              </a:xfrm>
              <a:custGeom>
                <a:avLst/>
                <a:gdLst/>
                <a:ahLst/>
                <a:cxnLst/>
                <a:rect l="l" t="t" r="r" b="b"/>
                <a:pathLst>
                  <a:path w="1073" h="1073" extrusionOk="0">
                    <a:moveTo>
                      <a:pt x="536" y="1"/>
                    </a:moveTo>
                    <a:cubicBezTo>
                      <a:pt x="239" y="1"/>
                      <a:pt x="0" y="239"/>
                      <a:pt x="0" y="536"/>
                    </a:cubicBezTo>
                    <a:cubicBezTo>
                      <a:pt x="0" y="834"/>
                      <a:pt x="251" y="1072"/>
                      <a:pt x="536" y="1072"/>
                    </a:cubicBezTo>
                    <a:cubicBezTo>
                      <a:pt x="834" y="1072"/>
                      <a:pt x="1072" y="834"/>
                      <a:pt x="1072" y="536"/>
                    </a:cubicBezTo>
                    <a:cubicBezTo>
                      <a:pt x="1072" y="239"/>
                      <a:pt x="834" y="1"/>
                      <a:pt x="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36"/>
              <p:cNvSpPr/>
              <p:nvPr/>
            </p:nvSpPr>
            <p:spPr>
              <a:xfrm>
                <a:off x="6340152" y="2386756"/>
                <a:ext cx="589275" cy="581173"/>
              </a:xfrm>
              <a:custGeom>
                <a:avLst/>
                <a:gdLst/>
                <a:ahLst/>
                <a:cxnLst/>
                <a:rect l="l" t="t" r="r" b="b"/>
                <a:pathLst>
                  <a:path w="12145" h="11978" extrusionOk="0">
                    <a:moveTo>
                      <a:pt x="11133" y="7977"/>
                    </a:moveTo>
                    <a:cubicBezTo>
                      <a:pt x="11192" y="8001"/>
                      <a:pt x="11240" y="8013"/>
                      <a:pt x="11275" y="8049"/>
                    </a:cubicBezTo>
                    <a:cubicBezTo>
                      <a:pt x="11275" y="8049"/>
                      <a:pt x="9620" y="10621"/>
                      <a:pt x="8120" y="11002"/>
                    </a:cubicBezTo>
                    <a:cubicBezTo>
                      <a:pt x="6620" y="11383"/>
                      <a:pt x="5191" y="11978"/>
                      <a:pt x="2774" y="10597"/>
                    </a:cubicBezTo>
                    <a:lnTo>
                      <a:pt x="2381" y="9930"/>
                    </a:lnTo>
                    <a:lnTo>
                      <a:pt x="2262" y="9740"/>
                    </a:lnTo>
                    <a:cubicBezTo>
                      <a:pt x="2393" y="9263"/>
                      <a:pt x="2429" y="8668"/>
                      <a:pt x="2346" y="7942"/>
                    </a:cubicBezTo>
                    <a:cubicBezTo>
                      <a:pt x="2203" y="6596"/>
                      <a:pt x="1191" y="6084"/>
                      <a:pt x="0" y="5846"/>
                    </a:cubicBezTo>
                    <a:cubicBezTo>
                      <a:pt x="36" y="5489"/>
                      <a:pt x="262" y="3858"/>
                      <a:pt x="1191" y="2774"/>
                    </a:cubicBezTo>
                    <a:cubicBezTo>
                      <a:pt x="2239" y="1548"/>
                      <a:pt x="4727" y="155"/>
                      <a:pt x="5525" y="0"/>
                    </a:cubicBezTo>
                    <a:cubicBezTo>
                      <a:pt x="5525" y="0"/>
                      <a:pt x="4453" y="1572"/>
                      <a:pt x="4298" y="2262"/>
                    </a:cubicBezTo>
                    <a:cubicBezTo>
                      <a:pt x="4298" y="2262"/>
                      <a:pt x="4834" y="1679"/>
                      <a:pt x="5751" y="1786"/>
                    </a:cubicBezTo>
                    <a:cubicBezTo>
                      <a:pt x="6656" y="1905"/>
                      <a:pt x="8061" y="1560"/>
                      <a:pt x="8394" y="1179"/>
                    </a:cubicBezTo>
                    <a:cubicBezTo>
                      <a:pt x="8227" y="1405"/>
                      <a:pt x="6334" y="3739"/>
                      <a:pt x="5882" y="4346"/>
                    </a:cubicBezTo>
                    <a:cubicBezTo>
                      <a:pt x="5882" y="4346"/>
                      <a:pt x="8216" y="3286"/>
                      <a:pt x="10621" y="4096"/>
                    </a:cubicBezTo>
                    <a:cubicBezTo>
                      <a:pt x="10621" y="4096"/>
                      <a:pt x="9156" y="4584"/>
                      <a:pt x="8787" y="5037"/>
                    </a:cubicBezTo>
                    <a:cubicBezTo>
                      <a:pt x="8787" y="5037"/>
                      <a:pt x="9668" y="4965"/>
                      <a:pt x="10085" y="5394"/>
                    </a:cubicBezTo>
                    <a:cubicBezTo>
                      <a:pt x="10502" y="5799"/>
                      <a:pt x="11585" y="6203"/>
                      <a:pt x="12073" y="5906"/>
                    </a:cubicBezTo>
                    <a:cubicBezTo>
                      <a:pt x="12097" y="5894"/>
                      <a:pt x="12121" y="5882"/>
                      <a:pt x="12145" y="5858"/>
                    </a:cubicBezTo>
                    <a:cubicBezTo>
                      <a:pt x="12145" y="5858"/>
                      <a:pt x="11502" y="7513"/>
                      <a:pt x="10025" y="7989"/>
                    </a:cubicBezTo>
                    <a:cubicBezTo>
                      <a:pt x="10073" y="7977"/>
                      <a:pt x="10609" y="7894"/>
                      <a:pt x="10978" y="7954"/>
                    </a:cubicBezTo>
                    <a:cubicBezTo>
                      <a:pt x="11025" y="7954"/>
                      <a:pt x="11085" y="7965"/>
                      <a:pt x="11133" y="79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36"/>
              <p:cNvSpPr/>
              <p:nvPr/>
            </p:nvSpPr>
            <p:spPr>
              <a:xfrm>
                <a:off x="6455675" y="2773791"/>
                <a:ext cx="431585" cy="169092"/>
              </a:xfrm>
              <a:custGeom>
                <a:avLst/>
                <a:gdLst/>
                <a:ahLst/>
                <a:cxnLst/>
                <a:rect l="l" t="t" r="r" b="b"/>
                <a:pathLst>
                  <a:path w="8895" h="3485" extrusionOk="0">
                    <a:moveTo>
                      <a:pt x="8752" y="0"/>
                    </a:moveTo>
                    <a:cubicBezTo>
                      <a:pt x="8001" y="762"/>
                      <a:pt x="6894" y="2013"/>
                      <a:pt x="5561" y="2358"/>
                    </a:cubicBezTo>
                    <a:cubicBezTo>
                      <a:pt x="5140" y="2469"/>
                      <a:pt x="4641" y="2509"/>
                      <a:pt x="4140" y="2509"/>
                    </a:cubicBezTo>
                    <a:cubicBezTo>
                      <a:pt x="2813" y="2509"/>
                      <a:pt x="1465" y="2227"/>
                      <a:pt x="1465" y="2227"/>
                    </a:cubicBezTo>
                    <a:cubicBezTo>
                      <a:pt x="1465" y="2227"/>
                      <a:pt x="667" y="2060"/>
                      <a:pt x="0" y="1953"/>
                    </a:cubicBezTo>
                    <a:lnTo>
                      <a:pt x="0" y="1953"/>
                    </a:lnTo>
                    <a:lnTo>
                      <a:pt x="393" y="2620"/>
                    </a:lnTo>
                    <a:cubicBezTo>
                      <a:pt x="1539" y="3274"/>
                      <a:pt x="2462" y="3485"/>
                      <a:pt x="3276" y="3485"/>
                    </a:cubicBezTo>
                    <a:cubicBezTo>
                      <a:pt x="4180" y="3485"/>
                      <a:pt x="4950" y="3225"/>
                      <a:pt x="5739" y="3025"/>
                    </a:cubicBezTo>
                    <a:cubicBezTo>
                      <a:pt x="7239" y="2644"/>
                      <a:pt x="8894" y="72"/>
                      <a:pt x="8894" y="72"/>
                    </a:cubicBezTo>
                    <a:cubicBezTo>
                      <a:pt x="8859" y="36"/>
                      <a:pt x="8811" y="24"/>
                      <a:pt x="8752"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36"/>
              <p:cNvSpPr/>
              <p:nvPr/>
            </p:nvSpPr>
            <p:spPr>
              <a:xfrm>
                <a:off x="6775706" y="2670980"/>
                <a:ext cx="153711" cy="112809"/>
              </a:xfrm>
              <a:custGeom>
                <a:avLst/>
                <a:gdLst/>
                <a:ahLst/>
                <a:cxnLst/>
                <a:rect l="l" t="t" r="r" b="b"/>
                <a:pathLst>
                  <a:path w="3168" h="2325" extrusionOk="0">
                    <a:moveTo>
                      <a:pt x="3168" y="0"/>
                    </a:moveTo>
                    <a:lnTo>
                      <a:pt x="3168" y="0"/>
                    </a:lnTo>
                    <a:cubicBezTo>
                      <a:pt x="3144" y="12"/>
                      <a:pt x="3120" y="36"/>
                      <a:pt x="3096" y="48"/>
                    </a:cubicBezTo>
                    <a:cubicBezTo>
                      <a:pt x="2525" y="798"/>
                      <a:pt x="1108" y="2072"/>
                      <a:pt x="1" y="2131"/>
                    </a:cubicBezTo>
                    <a:cubicBezTo>
                      <a:pt x="1" y="2131"/>
                      <a:pt x="372" y="2324"/>
                      <a:pt x="932" y="2324"/>
                    </a:cubicBezTo>
                    <a:cubicBezTo>
                      <a:pt x="1241" y="2324"/>
                      <a:pt x="1607" y="2266"/>
                      <a:pt x="2001" y="2084"/>
                    </a:cubicBezTo>
                    <a:cubicBezTo>
                      <a:pt x="1916" y="2073"/>
                      <a:pt x="1824" y="2069"/>
                      <a:pt x="1732" y="2069"/>
                    </a:cubicBezTo>
                    <a:cubicBezTo>
                      <a:pt x="1410" y="2069"/>
                      <a:pt x="1085" y="2119"/>
                      <a:pt x="1048" y="2119"/>
                    </a:cubicBezTo>
                    <a:cubicBezTo>
                      <a:pt x="2525" y="1655"/>
                      <a:pt x="3168" y="0"/>
                      <a:pt x="3168"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36"/>
              <p:cNvSpPr/>
              <p:nvPr/>
            </p:nvSpPr>
            <p:spPr>
              <a:xfrm>
                <a:off x="5731288" y="2746620"/>
                <a:ext cx="509557" cy="176855"/>
              </a:xfrm>
              <a:custGeom>
                <a:avLst/>
                <a:gdLst/>
                <a:ahLst/>
                <a:cxnLst/>
                <a:rect l="l" t="t" r="r" b="b"/>
                <a:pathLst>
                  <a:path w="10502" h="3645" extrusionOk="0">
                    <a:moveTo>
                      <a:pt x="0" y="1"/>
                    </a:moveTo>
                    <a:cubicBezTo>
                      <a:pt x="12" y="60"/>
                      <a:pt x="988" y="2001"/>
                      <a:pt x="1310" y="2418"/>
                    </a:cubicBezTo>
                    <a:cubicBezTo>
                      <a:pt x="1310" y="2418"/>
                      <a:pt x="1965" y="1108"/>
                      <a:pt x="2107" y="906"/>
                    </a:cubicBezTo>
                    <a:cubicBezTo>
                      <a:pt x="2107" y="906"/>
                      <a:pt x="2786" y="2299"/>
                      <a:pt x="3048" y="2584"/>
                    </a:cubicBezTo>
                    <a:cubicBezTo>
                      <a:pt x="3048" y="2584"/>
                      <a:pt x="3667" y="1418"/>
                      <a:pt x="3893" y="1215"/>
                    </a:cubicBezTo>
                    <a:cubicBezTo>
                      <a:pt x="3893" y="1215"/>
                      <a:pt x="5048" y="3227"/>
                      <a:pt x="5215" y="3644"/>
                    </a:cubicBezTo>
                    <a:cubicBezTo>
                      <a:pt x="5215" y="3644"/>
                      <a:pt x="5215" y="1846"/>
                      <a:pt x="5144" y="1358"/>
                    </a:cubicBezTo>
                    <a:lnTo>
                      <a:pt x="5144" y="1358"/>
                    </a:lnTo>
                    <a:cubicBezTo>
                      <a:pt x="5144" y="1358"/>
                      <a:pt x="6322" y="2382"/>
                      <a:pt x="6453" y="2584"/>
                    </a:cubicBezTo>
                    <a:lnTo>
                      <a:pt x="6775" y="1430"/>
                    </a:lnTo>
                    <a:cubicBezTo>
                      <a:pt x="6775" y="1430"/>
                      <a:pt x="7477" y="2263"/>
                      <a:pt x="7513" y="2323"/>
                    </a:cubicBezTo>
                    <a:lnTo>
                      <a:pt x="7549" y="2370"/>
                    </a:lnTo>
                    <a:lnTo>
                      <a:pt x="8203" y="1477"/>
                    </a:lnTo>
                    <a:lnTo>
                      <a:pt x="8882" y="2084"/>
                    </a:lnTo>
                    <a:lnTo>
                      <a:pt x="9525" y="1382"/>
                    </a:lnTo>
                    <a:lnTo>
                      <a:pt x="10180" y="1822"/>
                    </a:lnTo>
                    <a:lnTo>
                      <a:pt x="10501" y="1310"/>
                    </a:lnTo>
                    <a:cubicBezTo>
                      <a:pt x="10501" y="1310"/>
                      <a:pt x="10378" y="923"/>
                      <a:pt x="9079" y="923"/>
                    </a:cubicBezTo>
                    <a:cubicBezTo>
                      <a:pt x="8920" y="923"/>
                      <a:pt x="8744" y="928"/>
                      <a:pt x="8549" y="941"/>
                    </a:cubicBezTo>
                    <a:cubicBezTo>
                      <a:pt x="8318" y="957"/>
                      <a:pt x="8061" y="964"/>
                      <a:pt x="7785" y="964"/>
                    </a:cubicBezTo>
                    <a:cubicBezTo>
                      <a:pt x="5913" y="964"/>
                      <a:pt x="3198" y="638"/>
                      <a:pt x="2274" y="358"/>
                    </a:cubicBezTo>
                    <a:cubicBezTo>
                      <a:pt x="1226" y="37"/>
                      <a:pt x="0" y="1"/>
                      <a:pt x="0" y="1"/>
                    </a:cubicBezTo>
                    <a:close/>
                  </a:path>
                </a:pathLst>
              </a:custGeom>
              <a:solidFill>
                <a:srgbClr val="FCF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36"/>
              <p:cNvSpPr/>
              <p:nvPr/>
            </p:nvSpPr>
            <p:spPr>
              <a:xfrm>
                <a:off x="6340734" y="2519018"/>
                <a:ext cx="433284" cy="461037"/>
              </a:xfrm>
              <a:custGeom>
                <a:avLst/>
                <a:gdLst/>
                <a:ahLst/>
                <a:cxnLst/>
                <a:rect l="l" t="t" r="r" b="b"/>
                <a:pathLst>
                  <a:path w="8930" h="9502" extrusionOk="0">
                    <a:moveTo>
                      <a:pt x="6822" y="3084"/>
                    </a:moveTo>
                    <a:cubicBezTo>
                      <a:pt x="5584" y="3215"/>
                      <a:pt x="4310" y="3918"/>
                      <a:pt x="4310" y="3918"/>
                    </a:cubicBezTo>
                    <a:cubicBezTo>
                      <a:pt x="6382" y="1941"/>
                      <a:pt x="5048" y="96"/>
                      <a:pt x="5048" y="96"/>
                    </a:cubicBezTo>
                    <a:cubicBezTo>
                      <a:pt x="4239" y="1203"/>
                      <a:pt x="1858" y="2346"/>
                      <a:pt x="1858" y="2346"/>
                    </a:cubicBezTo>
                    <a:cubicBezTo>
                      <a:pt x="2131" y="1941"/>
                      <a:pt x="2262" y="1"/>
                      <a:pt x="2262" y="1"/>
                    </a:cubicBezTo>
                    <a:cubicBezTo>
                      <a:pt x="845" y="751"/>
                      <a:pt x="131" y="2727"/>
                      <a:pt x="0" y="3120"/>
                    </a:cubicBezTo>
                    <a:cubicBezTo>
                      <a:pt x="1191" y="3370"/>
                      <a:pt x="2191" y="3870"/>
                      <a:pt x="2334" y="5204"/>
                    </a:cubicBezTo>
                    <a:cubicBezTo>
                      <a:pt x="2417" y="5942"/>
                      <a:pt x="2381" y="6525"/>
                      <a:pt x="2250" y="7002"/>
                    </a:cubicBezTo>
                    <a:cubicBezTo>
                      <a:pt x="2024" y="7847"/>
                      <a:pt x="1477" y="8335"/>
                      <a:pt x="691" y="8668"/>
                    </a:cubicBezTo>
                    <a:cubicBezTo>
                      <a:pt x="1107" y="8990"/>
                      <a:pt x="1988" y="9502"/>
                      <a:pt x="3227" y="9359"/>
                    </a:cubicBezTo>
                    <a:cubicBezTo>
                      <a:pt x="4644" y="9192"/>
                      <a:pt x="4977" y="8585"/>
                      <a:pt x="4977" y="8585"/>
                    </a:cubicBezTo>
                    <a:cubicBezTo>
                      <a:pt x="4608" y="8621"/>
                      <a:pt x="3596" y="8014"/>
                      <a:pt x="3596" y="8014"/>
                    </a:cubicBezTo>
                    <a:cubicBezTo>
                      <a:pt x="4144" y="8216"/>
                      <a:pt x="5346" y="8145"/>
                      <a:pt x="6215" y="7680"/>
                    </a:cubicBezTo>
                    <a:cubicBezTo>
                      <a:pt x="7084" y="7204"/>
                      <a:pt x="7192" y="5228"/>
                      <a:pt x="7192" y="5228"/>
                    </a:cubicBezTo>
                    <a:cubicBezTo>
                      <a:pt x="6894" y="5597"/>
                      <a:pt x="5989" y="6025"/>
                      <a:pt x="5441" y="6263"/>
                    </a:cubicBezTo>
                    <a:cubicBezTo>
                      <a:pt x="5298" y="6347"/>
                      <a:pt x="5156" y="6406"/>
                      <a:pt x="5013" y="6442"/>
                    </a:cubicBezTo>
                    <a:cubicBezTo>
                      <a:pt x="5013" y="6442"/>
                      <a:pt x="5191" y="6371"/>
                      <a:pt x="5441" y="6263"/>
                    </a:cubicBezTo>
                    <a:cubicBezTo>
                      <a:pt x="6156" y="5847"/>
                      <a:pt x="6834" y="4906"/>
                      <a:pt x="7227" y="4287"/>
                    </a:cubicBezTo>
                    <a:cubicBezTo>
                      <a:pt x="7692" y="3549"/>
                      <a:pt x="8930" y="3620"/>
                      <a:pt x="8930" y="3620"/>
                    </a:cubicBezTo>
                    <a:cubicBezTo>
                      <a:pt x="8930" y="3620"/>
                      <a:pt x="8061" y="2953"/>
                      <a:pt x="6822" y="30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36"/>
              <p:cNvSpPr/>
              <p:nvPr/>
            </p:nvSpPr>
            <p:spPr>
              <a:xfrm>
                <a:off x="5751472" y="2833857"/>
                <a:ext cx="489955" cy="261183"/>
              </a:xfrm>
              <a:custGeom>
                <a:avLst/>
                <a:gdLst/>
                <a:ahLst/>
                <a:cxnLst/>
                <a:rect l="l" t="t" r="r" b="b"/>
                <a:pathLst>
                  <a:path w="10098" h="5383" extrusionOk="0">
                    <a:moveTo>
                      <a:pt x="9692" y="1"/>
                    </a:moveTo>
                    <a:cubicBezTo>
                      <a:pt x="9692" y="1"/>
                      <a:pt x="9442" y="1072"/>
                      <a:pt x="9288" y="1275"/>
                    </a:cubicBezTo>
                    <a:cubicBezTo>
                      <a:pt x="9281" y="1284"/>
                      <a:pt x="9275" y="1293"/>
                      <a:pt x="9270" y="1301"/>
                    </a:cubicBezTo>
                    <a:lnTo>
                      <a:pt x="9270" y="1301"/>
                    </a:lnTo>
                    <a:cubicBezTo>
                      <a:pt x="9208" y="1149"/>
                      <a:pt x="9001" y="655"/>
                      <a:pt x="8811" y="405"/>
                    </a:cubicBezTo>
                    <a:cubicBezTo>
                      <a:pt x="8811" y="405"/>
                      <a:pt x="8454" y="1596"/>
                      <a:pt x="8335" y="1798"/>
                    </a:cubicBezTo>
                    <a:cubicBezTo>
                      <a:pt x="8335" y="1798"/>
                      <a:pt x="7680" y="1060"/>
                      <a:pt x="7466" y="917"/>
                    </a:cubicBezTo>
                    <a:cubicBezTo>
                      <a:pt x="7466" y="917"/>
                      <a:pt x="7109" y="2179"/>
                      <a:pt x="7014" y="2358"/>
                    </a:cubicBezTo>
                    <a:cubicBezTo>
                      <a:pt x="7014" y="2358"/>
                      <a:pt x="6525" y="1346"/>
                      <a:pt x="6359" y="1191"/>
                    </a:cubicBezTo>
                    <a:cubicBezTo>
                      <a:pt x="6351" y="1184"/>
                      <a:pt x="6344" y="1181"/>
                      <a:pt x="6337" y="1181"/>
                    </a:cubicBezTo>
                    <a:cubicBezTo>
                      <a:pt x="6191" y="1181"/>
                      <a:pt x="6177" y="2683"/>
                      <a:pt x="6121" y="2751"/>
                    </a:cubicBezTo>
                    <a:cubicBezTo>
                      <a:pt x="6116" y="2758"/>
                      <a:pt x="6108" y="2761"/>
                      <a:pt x="6096" y="2761"/>
                    </a:cubicBezTo>
                    <a:cubicBezTo>
                      <a:pt x="5989" y="2761"/>
                      <a:pt x="5600" y="2483"/>
                      <a:pt x="5085" y="2215"/>
                    </a:cubicBezTo>
                    <a:lnTo>
                      <a:pt x="5085" y="2215"/>
                    </a:lnTo>
                    <a:cubicBezTo>
                      <a:pt x="5085" y="2215"/>
                      <a:pt x="5097" y="3203"/>
                      <a:pt x="5037" y="3608"/>
                    </a:cubicBezTo>
                    <a:cubicBezTo>
                      <a:pt x="5037" y="3608"/>
                      <a:pt x="4132" y="2501"/>
                      <a:pt x="3882" y="2144"/>
                    </a:cubicBezTo>
                    <a:cubicBezTo>
                      <a:pt x="3882" y="2144"/>
                      <a:pt x="3608" y="4680"/>
                      <a:pt x="3561" y="4799"/>
                    </a:cubicBezTo>
                    <a:cubicBezTo>
                      <a:pt x="3561" y="4799"/>
                      <a:pt x="3239" y="3668"/>
                      <a:pt x="3156" y="3608"/>
                    </a:cubicBezTo>
                    <a:cubicBezTo>
                      <a:pt x="3154" y="3607"/>
                      <a:pt x="3152" y="3606"/>
                      <a:pt x="3150" y="3606"/>
                    </a:cubicBezTo>
                    <a:cubicBezTo>
                      <a:pt x="3057" y="3606"/>
                      <a:pt x="2703" y="5144"/>
                      <a:pt x="2703" y="5144"/>
                    </a:cubicBezTo>
                    <a:lnTo>
                      <a:pt x="2406" y="3382"/>
                    </a:lnTo>
                    <a:lnTo>
                      <a:pt x="1549" y="5108"/>
                    </a:lnTo>
                    <a:lnTo>
                      <a:pt x="1584" y="3180"/>
                    </a:lnTo>
                    <a:lnTo>
                      <a:pt x="656" y="4537"/>
                    </a:lnTo>
                    <a:lnTo>
                      <a:pt x="691" y="2703"/>
                    </a:lnTo>
                    <a:lnTo>
                      <a:pt x="382" y="3584"/>
                    </a:lnTo>
                    <a:cubicBezTo>
                      <a:pt x="382" y="3584"/>
                      <a:pt x="1" y="5085"/>
                      <a:pt x="1382" y="5347"/>
                    </a:cubicBezTo>
                    <a:cubicBezTo>
                      <a:pt x="1511" y="5371"/>
                      <a:pt x="1651" y="5383"/>
                      <a:pt x="1799" y="5383"/>
                    </a:cubicBezTo>
                    <a:cubicBezTo>
                      <a:pt x="2666" y="5383"/>
                      <a:pt x="3809" y="4985"/>
                      <a:pt x="4561" y="4406"/>
                    </a:cubicBezTo>
                    <a:cubicBezTo>
                      <a:pt x="5454" y="3739"/>
                      <a:pt x="8716" y="1763"/>
                      <a:pt x="9240" y="1453"/>
                    </a:cubicBezTo>
                    <a:cubicBezTo>
                      <a:pt x="9764" y="1156"/>
                      <a:pt x="10097" y="608"/>
                      <a:pt x="10097" y="608"/>
                    </a:cubicBezTo>
                    <a:cubicBezTo>
                      <a:pt x="10050" y="441"/>
                      <a:pt x="9692" y="1"/>
                      <a:pt x="9692" y="1"/>
                    </a:cubicBezTo>
                    <a:close/>
                  </a:path>
                </a:pathLst>
              </a:custGeom>
              <a:solidFill>
                <a:srgbClr val="FCF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36"/>
              <p:cNvSpPr/>
              <p:nvPr/>
            </p:nvSpPr>
            <p:spPr>
              <a:xfrm>
                <a:off x="6583911" y="2822892"/>
                <a:ext cx="20864" cy="8685"/>
              </a:xfrm>
              <a:custGeom>
                <a:avLst/>
                <a:gdLst/>
                <a:ahLst/>
                <a:cxnLst/>
                <a:rect l="l" t="t" r="r" b="b"/>
                <a:pathLst>
                  <a:path w="430" h="179" extrusionOk="0">
                    <a:moveTo>
                      <a:pt x="429" y="0"/>
                    </a:moveTo>
                    <a:cubicBezTo>
                      <a:pt x="179" y="108"/>
                      <a:pt x="1" y="179"/>
                      <a:pt x="1" y="179"/>
                    </a:cubicBezTo>
                    <a:cubicBezTo>
                      <a:pt x="144" y="143"/>
                      <a:pt x="286" y="84"/>
                      <a:pt x="429" y="0"/>
                    </a:cubicBezTo>
                    <a:close/>
                  </a:path>
                </a:pathLst>
              </a:custGeom>
              <a:solidFill>
                <a:srgbClr val="FE62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36"/>
              <p:cNvSpPr/>
              <p:nvPr/>
            </p:nvSpPr>
            <p:spPr>
              <a:xfrm>
                <a:off x="5663702" y="2450267"/>
                <a:ext cx="794369" cy="621638"/>
              </a:xfrm>
              <a:custGeom>
                <a:avLst/>
                <a:gdLst/>
                <a:ahLst/>
                <a:cxnLst/>
                <a:rect l="l" t="t" r="r" b="b"/>
                <a:pathLst>
                  <a:path w="16372" h="12812" extrusionOk="0">
                    <a:moveTo>
                      <a:pt x="16204" y="8431"/>
                    </a:moveTo>
                    <a:cubicBezTo>
                      <a:pt x="15978" y="9264"/>
                      <a:pt x="15431" y="9752"/>
                      <a:pt x="14645" y="10085"/>
                    </a:cubicBezTo>
                    <a:cubicBezTo>
                      <a:pt x="14466" y="10157"/>
                      <a:pt x="14288" y="10216"/>
                      <a:pt x="14097" y="10276"/>
                    </a:cubicBezTo>
                    <a:cubicBezTo>
                      <a:pt x="12513" y="10740"/>
                      <a:pt x="10418" y="11097"/>
                      <a:pt x="9204" y="11836"/>
                    </a:cubicBezTo>
                    <a:cubicBezTo>
                      <a:pt x="8763" y="12110"/>
                      <a:pt x="8227" y="12407"/>
                      <a:pt x="7703" y="12681"/>
                    </a:cubicBezTo>
                    <a:cubicBezTo>
                      <a:pt x="7620" y="12717"/>
                      <a:pt x="7537" y="12764"/>
                      <a:pt x="7453" y="12812"/>
                    </a:cubicBezTo>
                    <a:cubicBezTo>
                      <a:pt x="7608" y="12681"/>
                      <a:pt x="7763" y="12550"/>
                      <a:pt x="7906" y="12419"/>
                    </a:cubicBezTo>
                    <a:cubicBezTo>
                      <a:pt x="9299" y="11145"/>
                      <a:pt x="11644" y="9847"/>
                      <a:pt x="12335" y="9395"/>
                    </a:cubicBezTo>
                    <a:cubicBezTo>
                      <a:pt x="13025" y="8954"/>
                      <a:pt x="13585" y="8371"/>
                      <a:pt x="13383" y="7430"/>
                    </a:cubicBezTo>
                    <a:cubicBezTo>
                      <a:pt x="13192" y="6490"/>
                      <a:pt x="12383" y="6240"/>
                      <a:pt x="10882" y="6359"/>
                    </a:cubicBezTo>
                    <a:cubicBezTo>
                      <a:pt x="9382" y="6466"/>
                      <a:pt x="6394" y="6156"/>
                      <a:pt x="5001" y="5871"/>
                    </a:cubicBezTo>
                    <a:cubicBezTo>
                      <a:pt x="3679" y="5585"/>
                      <a:pt x="643" y="4740"/>
                      <a:pt x="369" y="4668"/>
                    </a:cubicBezTo>
                    <a:cubicBezTo>
                      <a:pt x="143" y="3954"/>
                      <a:pt x="0" y="2989"/>
                      <a:pt x="393" y="2013"/>
                    </a:cubicBezTo>
                    <a:cubicBezTo>
                      <a:pt x="1048" y="430"/>
                      <a:pt x="3239" y="1"/>
                      <a:pt x="4953" y="1084"/>
                    </a:cubicBezTo>
                    <a:cubicBezTo>
                      <a:pt x="6679" y="2156"/>
                      <a:pt x="9477" y="3894"/>
                      <a:pt x="11359" y="4192"/>
                    </a:cubicBezTo>
                    <a:cubicBezTo>
                      <a:pt x="12144" y="4311"/>
                      <a:pt x="13085" y="4359"/>
                      <a:pt x="13942" y="4525"/>
                    </a:cubicBezTo>
                    <a:cubicBezTo>
                      <a:pt x="13942" y="4525"/>
                      <a:pt x="13954" y="4537"/>
                      <a:pt x="13954" y="4537"/>
                    </a:cubicBezTo>
                    <a:cubicBezTo>
                      <a:pt x="14037" y="4549"/>
                      <a:pt x="14121" y="4561"/>
                      <a:pt x="14204" y="4585"/>
                    </a:cubicBezTo>
                    <a:cubicBezTo>
                      <a:pt x="15276" y="4859"/>
                      <a:pt x="16157" y="5383"/>
                      <a:pt x="16300" y="6621"/>
                    </a:cubicBezTo>
                    <a:cubicBezTo>
                      <a:pt x="16371" y="7359"/>
                      <a:pt x="16335" y="7942"/>
                      <a:pt x="16204" y="84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36"/>
              <p:cNvSpPr/>
              <p:nvPr/>
            </p:nvSpPr>
            <p:spPr>
              <a:xfrm>
                <a:off x="5677529" y="2676171"/>
                <a:ext cx="645365" cy="465355"/>
              </a:xfrm>
              <a:custGeom>
                <a:avLst/>
                <a:gdLst/>
                <a:ahLst/>
                <a:cxnLst/>
                <a:rect l="l" t="t" r="r" b="b"/>
                <a:pathLst>
                  <a:path w="13301" h="9591" extrusionOk="0">
                    <a:moveTo>
                      <a:pt x="60" y="0"/>
                    </a:moveTo>
                    <a:lnTo>
                      <a:pt x="60" y="0"/>
                    </a:lnTo>
                    <a:cubicBezTo>
                      <a:pt x="48" y="203"/>
                      <a:pt x="1" y="1024"/>
                      <a:pt x="1025" y="1453"/>
                    </a:cubicBezTo>
                    <a:cubicBezTo>
                      <a:pt x="2061" y="1881"/>
                      <a:pt x="4275" y="2346"/>
                      <a:pt x="6680" y="2691"/>
                    </a:cubicBezTo>
                    <a:cubicBezTo>
                      <a:pt x="7647" y="2824"/>
                      <a:pt x="8484" y="2868"/>
                      <a:pt x="9164" y="2868"/>
                    </a:cubicBezTo>
                    <a:cubicBezTo>
                      <a:pt x="10183" y="2868"/>
                      <a:pt x="10847" y="2770"/>
                      <a:pt x="11062" y="2727"/>
                    </a:cubicBezTo>
                    <a:cubicBezTo>
                      <a:pt x="11088" y="2724"/>
                      <a:pt x="11115" y="2722"/>
                      <a:pt x="11142" y="2722"/>
                    </a:cubicBezTo>
                    <a:cubicBezTo>
                      <a:pt x="11222" y="2722"/>
                      <a:pt x="11300" y="2736"/>
                      <a:pt x="11371" y="2762"/>
                    </a:cubicBezTo>
                    <a:cubicBezTo>
                      <a:pt x="11621" y="2858"/>
                      <a:pt x="11824" y="3120"/>
                      <a:pt x="11740" y="3513"/>
                    </a:cubicBezTo>
                    <a:cubicBezTo>
                      <a:pt x="11621" y="4048"/>
                      <a:pt x="10550" y="4715"/>
                      <a:pt x="9526" y="5215"/>
                    </a:cubicBezTo>
                    <a:cubicBezTo>
                      <a:pt x="8490" y="5703"/>
                      <a:pt x="6549" y="7203"/>
                      <a:pt x="5990" y="7620"/>
                    </a:cubicBezTo>
                    <a:cubicBezTo>
                      <a:pt x="5563" y="7947"/>
                      <a:pt x="4219" y="8515"/>
                      <a:pt x="3244" y="8515"/>
                    </a:cubicBezTo>
                    <a:cubicBezTo>
                      <a:pt x="2939" y="8515"/>
                      <a:pt x="2670" y="8459"/>
                      <a:pt x="2477" y="8323"/>
                    </a:cubicBezTo>
                    <a:cubicBezTo>
                      <a:pt x="1680" y="7739"/>
                      <a:pt x="1918" y="7180"/>
                      <a:pt x="1918" y="7001"/>
                    </a:cubicBezTo>
                    <a:lnTo>
                      <a:pt x="1918" y="7001"/>
                    </a:lnTo>
                    <a:cubicBezTo>
                      <a:pt x="1918" y="7001"/>
                      <a:pt x="1763" y="7763"/>
                      <a:pt x="1989" y="8454"/>
                    </a:cubicBezTo>
                    <a:cubicBezTo>
                      <a:pt x="2120" y="8882"/>
                      <a:pt x="2394" y="9275"/>
                      <a:pt x="2930" y="9454"/>
                    </a:cubicBezTo>
                    <a:cubicBezTo>
                      <a:pt x="3197" y="9547"/>
                      <a:pt x="3481" y="9590"/>
                      <a:pt x="3777" y="9590"/>
                    </a:cubicBezTo>
                    <a:cubicBezTo>
                      <a:pt x="4877" y="9590"/>
                      <a:pt x="6126" y="8991"/>
                      <a:pt x="7168" y="8156"/>
                    </a:cubicBezTo>
                    <a:cubicBezTo>
                      <a:pt x="7323" y="8025"/>
                      <a:pt x="7478" y="7894"/>
                      <a:pt x="7621" y="7763"/>
                    </a:cubicBezTo>
                    <a:cubicBezTo>
                      <a:pt x="9014" y="6489"/>
                      <a:pt x="11359" y="5191"/>
                      <a:pt x="12050" y="4739"/>
                    </a:cubicBezTo>
                    <a:cubicBezTo>
                      <a:pt x="12740" y="4298"/>
                      <a:pt x="13300" y="3715"/>
                      <a:pt x="13098" y="2774"/>
                    </a:cubicBezTo>
                    <a:cubicBezTo>
                      <a:pt x="12935" y="1970"/>
                      <a:pt x="12318" y="1679"/>
                      <a:pt x="11204" y="1679"/>
                    </a:cubicBezTo>
                    <a:cubicBezTo>
                      <a:pt x="11016" y="1679"/>
                      <a:pt x="10814" y="1687"/>
                      <a:pt x="10597" y="1703"/>
                    </a:cubicBezTo>
                    <a:cubicBezTo>
                      <a:pt x="10389" y="1718"/>
                      <a:pt x="10152" y="1725"/>
                      <a:pt x="9895" y="1725"/>
                    </a:cubicBezTo>
                    <a:cubicBezTo>
                      <a:pt x="8299" y="1725"/>
                      <a:pt x="5915" y="1461"/>
                      <a:pt x="4716" y="1215"/>
                    </a:cubicBezTo>
                    <a:cubicBezTo>
                      <a:pt x="3394" y="929"/>
                      <a:pt x="358" y="84"/>
                      <a:pt x="84" y="12"/>
                    </a:cubicBezTo>
                    <a:cubicBezTo>
                      <a:pt x="72" y="0"/>
                      <a:pt x="60"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36"/>
              <p:cNvSpPr/>
              <p:nvPr/>
            </p:nvSpPr>
            <p:spPr>
              <a:xfrm>
                <a:off x="5801156" y="3233605"/>
                <a:ext cx="31829" cy="59437"/>
              </a:xfrm>
              <a:custGeom>
                <a:avLst/>
                <a:gdLst/>
                <a:ahLst/>
                <a:cxnLst/>
                <a:rect l="l" t="t" r="r" b="b"/>
                <a:pathLst>
                  <a:path w="656" h="1225" extrusionOk="0">
                    <a:moveTo>
                      <a:pt x="1" y="1"/>
                    </a:moveTo>
                    <a:lnTo>
                      <a:pt x="1" y="1"/>
                    </a:lnTo>
                    <a:cubicBezTo>
                      <a:pt x="60" y="346"/>
                      <a:pt x="144" y="679"/>
                      <a:pt x="251" y="918"/>
                    </a:cubicBezTo>
                    <a:cubicBezTo>
                      <a:pt x="251" y="918"/>
                      <a:pt x="360" y="1224"/>
                      <a:pt x="496" y="1224"/>
                    </a:cubicBezTo>
                    <a:cubicBezTo>
                      <a:pt x="509" y="1224"/>
                      <a:pt x="523" y="1221"/>
                      <a:pt x="536" y="1215"/>
                    </a:cubicBezTo>
                    <a:cubicBezTo>
                      <a:pt x="656" y="1168"/>
                      <a:pt x="536" y="691"/>
                      <a:pt x="417" y="144"/>
                    </a:cubicBezTo>
                    <a:cubicBezTo>
                      <a:pt x="404" y="148"/>
                      <a:pt x="389" y="150"/>
                      <a:pt x="371" y="150"/>
                    </a:cubicBezTo>
                    <a:cubicBezTo>
                      <a:pt x="297" y="150"/>
                      <a:pt x="184" y="107"/>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36"/>
              <p:cNvSpPr/>
              <p:nvPr/>
            </p:nvSpPr>
            <p:spPr>
              <a:xfrm>
                <a:off x="5830606" y="3236516"/>
                <a:ext cx="52062" cy="97671"/>
              </a:xfrm>
              <a:custGeom>
                <a:avLst/>
                <a:gdLst/>
                <a:ahLst/>
                <a:cxnLst/>
                <a:rect l="l" t="t" r="r" b="b"/>
                <a:pathLst>
                  <a:path w="1073" h="2013" extrusionOk="0">
                    <a:moveTo>
                      <a:pt x="1" y="0"/>
                    </a:moveTo>
                    <a:cubicBezTo>
                      <a:pt x="13" y="36"/>
                      <a:pt x="13" y="60"/>
                      <a:pt x="13" y="96"/>
                    </a:cubicBezTo>
                    <a:cubicBezTo>
                      <a:pt x="96" y="936"/>
                      <a:pt x="532" y="2013"/>
                      <a:pt x="794" y="2013"/>
                    </a:cubicBezTo>
                    <a:cubicBezTo>
                      <a:pt x="796" y="2013"/>
                      <a:pt x="797" y="2012"/>
                      <a:pt x="799" y="2012"/>
                    </a:cubicBezTo>
                    <a:cubicBezTo>
                      <a:pt x="1072" y="2001"/>
                      <a:pt x="715" y="1227"/>
                      <a:pt x="572" y="738"/>
                    </a:cubicBezTo>
                    <a:cubicBezTo>
                      <a:pt x="537" y="643"/>
                      <a:pt x="513" y="512"/>
                      <a:pt x="477" y="334"/>
                    </a:cubicBezTo>
                    <a:cubicBezTo>
                      <a:pt x="358" y="310"/>
                      <a:pt x="144" y="8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36"/>
              <p:cNvSpPr/>
              <p:nvPr/>
            </p:nvSpPr>
            <p:spPr>
              <a:xfrm>
                <a:off x="5861222" y="3225550"/>
                <a:ext cx="33576" cy="60650"/>
              </a:xfrm>
              <a:custGeom>
                <a:avLst/>
                <a:gdLst/>
                <a:ahLst/>
                <a:cxnLst/>
                <a:rect l="l" t="t" r="r" b="b"/>
                <a:pathLst>
                  <a:path w="692" h="1250" extrusionOk="0">
                    <a:moveTo>
                      <a:pt x="334" y="0"/>
                    </a:moveTo>
                    <a:cubicBezTo>
                      <a:pt x="215" y="95"/>
                      <a:pt x="84" y="286"/>
                      <a:pt x="1" y="417"/>
                    </a:cubicBezTo>
                    <a:cubicBezTo>
                      <a:pt x="139" y="1044"/>
                      <a:pt x="278" y="1250"/>
                      <a:pt x="410" y="1250"/>
                    </a:cubicBezTo>
                    <a:cubicBezTo>
                      <a:pt x="449" y="1250"/>
                      <a:pt x="487" y="1232"/>
                      <a:pt x="525" y="1203"/>
                    </a:cubicBezTo>
                    <a:cubicBezTo>
                      <a:pt x="692" y="1072"/>
                      <a:pt x="441" y="655"/>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36"/>
              <p:cNvSpPr/>
              <p:nvPr/>
            </p:nvSpPr>
            <p:spPr>
              <a:xfrm>
                <a:off x="5908625" y="3217448"/>
                <a:ext cx="29500" cy="60068"/>
              </a:xfrm>
              <a:custGeom>
                <a:avLst/>
                <a:gdLst/>
                <a:ahLst/>
                <a:cxnLst/>
                <a:rect l="l" t="t" r="r" b="b"/>
                <a:pathLst>
                  <a:path w="608" h="1238" extrusionOk="0">
                    <a:moveTo>
                      <a:pt x="512" y="0"/>
                    </a:moveTo>
                    <a:lnTo>
                      <a:pt x="512" y="0"/>
                    </a:lnTo>
                    <a:cubicBezTo>
                      <a:pt x="357" y="72"/>
                      <a:pt x="167" y="131"/>
                      <a:pt x="0" y="167"/>
                    </a:cubicBezTo>
                    <a:cubicBezTo>
                      <a:pt x="75" y="639"/>
                      <a:pt x="218" y="1237"/>
                      <a:pt x="394" y="1237"/>
                    </a:cubicBezTo>
                    <a:cubicBezTo>
                      <a:pt x="413" y="1237"/>
                      <a:pt x="433" y="1230"/>
                      <a:pt x="453" y="1215"/>
                    </a:cubicBezTo>
                    <a:cubicBezTo>
                      <a:pt x="607" y="1108"/>
                      <a:pt x="524" y="584"/>
                      <a:pt x="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36"/>
              <p:cNvSpPr/>
              <p:nvPr/>
            </p:nvSpPr>
            <p:spPr>
              <a:xfrm>
                <a:off x="7787810" y="2828666"/>
                <a:ext cx="388839" cy="582337"/>
              </a:xfrm>
              <a:custGeom>
                <a:avLst/>
                <a:gdLst/>
                <a:ahLst/>
                <a:cxnLst/>
                <a:rect l="l" t="t" r="r" b="b"/>
                <a:pathLst>
                  <a:path w="8014" h="12002" extrusionOk="0">
                    <a:moveTo>
                      <a:pt x="8013" y="7085"/>
                    </a:moveTo>
                    <a:cubicBezTo>
                      <a:pt x="7977" y="7097"/>
                      <a:pt x="7942" y="7108"/>
                      <a:pt x="7906" y="7120"/>
                    </a:cubicBezTo>
                    <a:cubicBezTo>
                      <a:pt x="6573" y="7704"/>
                      <a:pt x="5144" y="9049"/>
                      <a:pt x="5144" y="9049"/>
                    </a:cubicBezTo>
                    <a:cubicBezTo>
                      <a:pt x="5144" y="7954"/>
                      <a:pt x="6239" y="6406"/>
                      <a:pt x="6549" y="6132"/>
                    </a:cubicBezTo>
                    <a:cubicBezTo>
                      <a:pt x="6299" y="6239"/>
                      <a:pt x="5477" y="6561"/>
                      <a:pt x="4418" y="7251"/>
                    </a:cubicBezTo>
                    <a:cubicBezTo>
                      <a:pt x="3084" y="8144"/>
                      <a:pt x="1691" y="12002"/>
                      <a:pt x="1691" y="12002"/>
                    </a:cubicBezTo>
                    <a:cubicBezTo>
                      <a:pt x="1691" y="12002"/>
                      <a:pt x="0" y="8513"/>
                      <a:pt x="941" y="5513"/>
                    </a:cubicBezTo>
                    <a:cubicBezTo>
                      <a:pt x="1870" y="2513"/>
                      <a:pt x="4739" y="1941"/>
                      <a:pt x="4739" y="1941"/>
                    </a:cubicBezTo>
                    <a:cubicBezTo>
                      <a:pt x="3846" y="1798"/>
                      <a:pt x="1512" y="3191"/>
                      <a:pt x="1512" y="3191"/>
                    </a:cubicBezTo>
                    <a:cubicBezTo>
                      <a:pt x="1751" y="1798"/>
                      <a:pt x="2524" y="632"/>
                      <a:pt x="4251" y="0"/>
                    </a:cubicBezTo>
                    <a:cubicBezTo>
                      <a:pt x="3656" y="453"/>
                      <a:pt x="3096" y="989"/>
                      <a:pt x="2858" y="1596"/>
                    </a:cubicBezTo>
                    <a:cubicBezTo>
                      <a:pt x="2929" y="1584"/>
                      <a:pt x="4548" y="1072"/>
                      <a:pt x="5275" y="1667"/>
                    </a:cubicBezTo>
                    <a:cubicBezTo>
                      <a:pt x="5275" y="1667"/>
                      <a:pt x="2393" y="3084"/>
                      <a:pt x="1786" y="5965"/>
                    </a:cubicBezTo>
                    <a:cubicBezTo>
                      <a:pt x="1179" y="8847"/>
                      <a:pt x="1524" y="9787"/>
                      <a:pt x="1524" y="9787"/>
                    </a:cubicBezTo>
                    <a:cubicBezTo>
                      <a:pt x="1524" y="9787"/>
                      <a:pt x="3798" y="5358"/>
                      <a:pt x="6477" y="5692"/>
                    </a:cubicBezTo>
                    <a:lnTo>
                      <a:pt x="7692" y="5489"/>
                    </a:lnTo>
                    <a:cubicBezTo>
                      <a:pt x="7692" y="5489"/>
                      <a:pt x="6751" y="6370"/>
                      <a:pt x="6418" y="7108"/>
                    </a:cubicBezTo>
                    <a:cubicBezTo>
                      <a:pt x="6418" y="7097"/>
                      <a:pt x="7096" y="7156"/>
                      <a:pt x="8013" y="7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36"/>
              <p:cNvSpPr/>
              <p:nvPr/>
            </p:nvSpPr>
            <p:spPr>
              <a:xfrm>
                <a:off x="6368438" y="2552545"/>
                <a:ext cx="69384" cy="112566"/>
              </a:xfrm>
              <a:custGeom>
                <a:avLst/>
                <a:gdLst/>
                <a:ahLst/>
                <a:cxnLst/>
                <a:rect l="l" t="t" r="r" b="b"/>
                <a:pathLst>
                  <a:path w="1430" h="2320" extrusionOk="0">
                    <a:moveTo>
                      <a:pt x="1251" y="0"/>
                    </a:moveTo>
                    <a:lnTo>
                      <a:pt x="1251" y="0"/>
                    </a:lnTo>
                    <a:cubicBezTo>
                      <a:pt x="155" y="1012"/>
                      <a:pt x="1" y="2191"/>
                      <a:pt x="24" y="2262"/>
                    </a:cubicBezTo>
                    <a:cubicBezTo>
                      <a:pt x="24" y="2262"/>
                      <a:pt x="111" y="2319"/>
                      <a:pt x="258" y="2319"/>
                    </a:cubicBezTo>
                    <a:cubicBezTo>
                      <a:pt x="418" y="2319"/>
                      <a:pt x="650" y="2251"/>
                      <a:pt x="917" y="1965"/>
                    </a:cubicBezTo>
                    <a:cubicBezTo>
                      <a:pt x="1429" y="1429"/>
                      <a:pt x="1251" y="0"/>
                      <a:pt x="1251" y="0"/>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36"/>
              <p:cNvSpPr/>
              <p:nvPr/>
            </p:nvSpPr>
            <p:spPr>
              <a:xfrm>
                <a:off x="6430251" y="2572195"/>
                <a:ext cx="166424" cy="154294"/>
              </a:xfrm>
              <a:custGeom>
                <a:avLst/>
                <a:gdLst/>
                <a:ahLst/>
                <a:cxnLst/>
                <a:rect l="l" t="t" r="r" b="b"/>
                <a:pathLst>
                  <a:path w="3430" h="3180" extrusionOk="0">
                    <a:moveTo>
                      <a:pt x="2870" y="0"/>
                    </a:moveTo>
                    <a:lnTo>
                      <a:pt x="2870" y="0"/>
                    </a:lnTo>
                    <a:cubicBezTo>
                      <a:pt x="2644" y="250"/>
                      <a:pt x="1477" y="1226"/>
                      <a:pt x="739" y="1429"/>
                    </a:cubicBezTo>
                    <a:cubicBezTo>
                      <a:pt x="1" y="1631"/>
                      <a:pt x="382" y="2905"/>
                      <a:pt x="584" y="3179"/>
                    </a:cubicBezTo>
                    <a:cubicBezTo>
                      <a:pt x="584" y="3179"/>
                      <a:pt x="2037" y="3000"/>
                      <a:pt x="2727" y="1929"/>
                    </a:cubicBezTo>
                    <a:cubicBezTo>
                      <a:pt x="3430" y="846"/>
                      <a:pt x="2870" y="0"/>
                      <a:pt x="2870" y="0"/>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36"/>
              <p:cNvSpPr/>
              <p:nvPr/>
            </p:nvSpPr>
            <p:spPr>
              <a:xfrm>
                <a:off x="6506523" y="2692328"/>
                <a:ext cx="169286" cy="119747"/>
              </a:xfrm>
              <a:custGeom>
                <a:avLst/>
                <a:gdLst/>
                <a:ahLst/>
                <a:cxnLst/>
                <a:rect l="l" t="t" r="r" b="b"/>
                <a:pathLst>
                  <a:path w="3489" h="2468" extrusionOk="0">
                    <a:moveTo>
                      <a:pt x="3489" y="1"/>
                    </a:moveTo>
                    <a:lnTo>
                      <a:pt x="3489" y="1"/>
                    </a:lnTo>
                    <a:cubicBezTo>
                      <a:pt x="3084" y="72"/>
                      <a:pt x="1143" y="167"/>
                      <a:pt x="334" y="1656"/>
                    </a:cubicBezTo>
                    <a:lnTo>
                      <a:pt x="0" y="2382"/>
                    </a:lnTo>
                    <a:cubicBezTo>
                      <a:pt x="0" y="2382"/>
                      <a:pt x="253" y="2467"/>
                      <a:pt x="638" y="2467"/>
                    </a:cubicBezTo>
                    <a:cubicBezTo>
                      <a:pt x="986" y="2467"/>
                      <a:pt x="1442" y="2397"/>
                      <a:pt x="1917" y="2132"/>
                    </a:cubicBezTo>
                    <a:cubicBezTo>
                      <a:pt x="2929" y="1572"/>
                      <a:pt x="2774" y="905"/>
                      <a:pt x="3036" y="548"/>
                    </a:cubicBezTo>
                    <a:cubicBezTo>
                      <a:pt x="3310" y="179"/>
                      <a:pt x="3489" y="1"/>
                      <a:pt x="3489" y="1"/>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36"/>
              <p:cNvSpPr/>
              <p:nvPr/>
            </p:nvSpPr>
            <p:spPr>
              <a:xfrm>
                <a:off x="6492064" y="2831577"/>
                <a:ext cx="168170" cy="57642"/>
              </a:xfrm>
              <a:custGeom>
                <a:avLst/>
                <a:gdLst/>
                <a:ahLst/>
                <a:cxnLst/>
                <a:rect l="l" t="t" r="r" b="b"/>
                <a:pathLst>
                  <a:path w="3466" h="1188" extrusionOk="0">
                    <a:moveTo>
                      <a:pt x="3465" y="0"/>
                    </a:moveTo>
                    <a:cubicBezTo>
                      <a:pt x="3465" y="0"/>
                      <a:pt x="2759" y="253"/>
                      <a:pt x="1723" y="253"/>
                    </a:cubicBezTo>
                    <a:cubicBezTo>
                      <a:pt x="1658" y="253"/>
                      <a:pt x="1592" y="252"/>
                      <a:pt x="1525" y="250"/>
                    </a:cubicBezTo>
                    <a:cubicBezTo>
                      <a:pt x="1457" y="247"/>
                      <a:pt x="1393" y="246"/>
                      <a:pt x="1331" y="246"/>
                    </a:cubicBezTo>
                    <a:cubicBezTo>
                      <a:pt x="338" y="246"/>
                      <a:pt x="1" y="583"/>
                      <a:pt x="1" y="583"/>
                    </a:cubicBezTo>
                    <a:cubicBezTo>
                      <a:pt x="1" y="583"/>
                      <a:pt x="490" y="1188"/>
                      <a:pt x="1489" y="1188"/>
                    </a:cubicBezTo>
                    <a:cubicBezTo>
                      <a:pt x="1558" y="1188"/>
                      <a:pt x="1629" y="1185"/>
                      <a:pt x="1703" y="1179"/>
                    </a:cubicBezTo>
                    <a:cubicBezTo>
                      <a:pt x="2846" y="1095"/>
                      <a:pt x="3275" y="429"/>
                      <a:pt x="3465" y="0"/>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36"/>
              <p:cNvSpPr/>
              <p:nvPr/>
            </p:nvSpPr>
            <p:spPr>
              <a:xfrm>
                <a:off x="6430251" y="2905908"/>
                <a:ext cx="109073" cy="43474"/>
              </a:xfrm>
              <a:custGeom>
                <a:avLst/>
                <a:gdLst/>
                <a:ahLst/>
                <a:cxnLst/>
                <a:rect l="l" t="t" r="r" b="b"/>
                <a:pathLst>
                  <a:path w="2248" h="896" extrusionOk="0">
                    <a:moveTo>
                      <a:pt x="591" y="0"/>
                    </a:moveTo>
                    <a:cubicBezTo>
                      <a:pt x="167" y="0"/>
                      <a:pt x="1" y="564"/>
                      <a:pt x="1" y="564"/>
                    </a:cubicBezTo>
                    <a:cubicBezTo>
                      <a:pt x="307" y="822"/>
                      <a:pt x="795" y="896"/>
                      <a:pt x="1231" y="896"/>
                    </a:cubicBezTo>
                    <a:cubicBezTo>
                      <a:pt x="1780" y="896"/>
                      <a:pt x="2247" y="779"/>
                      <a:pt x="2168" y="766"/>
                    </a:cubicBezTo>
                    <a:cubicBezTo>
                      <a:pt x="1858" y="718"/>
                      <a:pt x="1596" y="480"/>
                      <a:pt x="917" y="99"/>
                    </a:cubicBezTo>
                    <a:cubicBezTo>
                      <a:pt x="795" y="29"/>
                      <a:pt x="686" y="0"/>
                      <a:pt x="591" y="0"/>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36"/>
              <p:cNvSpPr/>
              <p:nvPr/>
            </p:nvSpPr>
            <p:spPr>
              <a:xfrm>
                <a:off x="6037442" y="2672678"/>
                <a:ext cx="420620" cy="392915"/>
              </a:xfrm>
              <a:custGeom>
                <a:avLst/>
                <a:gdLst/>
                <a:ahLst/>
                <a:cxnLst/>
                <a:rect l="l" t="t" r="r" b="b"/>
                <a:pathLst>
                  <a:path w="8669" h="8098" extrusionOk="0">
                    <a:moveTo>
                      <a:pt x="8501" y="3847"/>
                    </a:moveTo>
                    <a:cubicBezTo>
                      <a:pt x="8275" y="4680"/>
                      <a:pt x="7728" y="5168"/>
                      <a:pt x="6942" y="5501"/>
                    </a:cubicBezTo>
                    <a:cubicBezTo>
                      <a:pt x="6763" y="5573"/>
                      <a:pt x="6585" y="5632"/>
                      <a:pt x="6394" y="5692"/>
                    </a:cubicBezTo>
                    <a:cubicBezTo>
                      <a:pt x="4810" y="6156"/>
                      <a:pt x="2715" y="6513"/>
                      <a:pt x="1501" y="7252"/>
                    </a:cubicBezTo>
                    <a:cubicBezTo>
                      <a:pt x="1060" y="7526"/>
                      <a:pt x="524" y="7823"/>
                      <a:pt x="0" y="8097"/>
                    </a:cubicBezTo>
                    <a:cubicBezTo>
                      <a:pt x="596" y="7597"/>
                      <a:pt x="1334" y="7002"/>
                      <a:pt x="2036" y="6454"/>
                    </a:cubicBezTo>
                    <a:cubicBezTo>
                      <a:pt x="3644" y="5216"/>
                      <a:pt x="5394" y="5180"/>
                      <a:pt x="6632" y="3870"/>
                    </a:cubicBezTo>
                    <a:cubicBezTo>
                      <a:pt x="7739" y="2715"/>
                      <a:pt x="7037" y="1108"/>
                      <a:pt x="6489" y="1"/>
                    </a:cubicBezTo>
                    <a:cubicBezTo>
                      <a:pt x="7573" y="275"/>
                      <a:pt x="8454" y="799"/>
                      <a:pt x="8585" y="2037"/>
                    </a:cubicBezTo>
                    <a:cubicBezTo>
                      <a:pt x="8668" y="2775"/>
                      <a:pt x="8632" y="3358"/>
                      <a:pt x="8501" y="3847"/>
                    </a:cubicBezTo>
                    <a:close/>
                  </a:path>
                </a:pathLst>
              </a:custGeom>
              <a:solidFill>
                <a:srgbClr val="FBB0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36"/>
              <p:cNvSpPr/>
              <p:nvPr/>
            </p:nvSpPr>
            <p:spPr>
              <a:xfrm>
                <a:off x="8064513" y="2941327"/>
                <a:ext cx="365162" cy="302765"/>
              </a:xfrm>
              <a:custGeom>
                <a:avLst/>
                <a:gdLst/>
                <a:ahLst/>
                <a:cxnLst/>
                <a:rect l="l" t="t" r="r" b="b"/>
                <a:pathLst>
                  <a:path w="7526" h="6240" extrusionOk="0">
                    <a:moveTo>
                      <a:pt x="7525" y="12"/>
                    </a:moveTo>
                    <a:cubicBezTo>
                      <a:pt x="7180" y="1893"/>
                      <a:pt x="3715" y="4108"/>
                      <a:pt x="2310" y="4763"/>
                    </a:cubicBezTo>
                    <a:cubicBezTo>
                      <a:pt x="2274" y="4775"/>
                      <a:pt x="2239" y="4786"/>
                      <a:pt x="2203" y="4798"/>
                    </a:cubicBezTo>
                    <a:cubicBezTo>
                      <a:pt x="1393" y="5156"/>
                      <a:pt x="536" y="5799"/>
                      <a:pt x="0" y="6239"/>
                    </a:cubicBezTo>
                    <a:cubicBezTo>
                      <a:pt x="596" y="5179"/>
                      <a:pt x="1584" y="3989"/>
                      <a:pt x="2453" y="3501"/>
                    </a:cubicBezTo>
                    <a:cubicBezTo>
                      <a:pt x="3310" y="3036"/>
                      <a:pt x="4156" y="2691"/>
                      <a:pt x="5168" y="1572"/>
                    </a:cubicBezTo>
                    <a:lnTo>
                      <a:pt x="5168" y="1572"/>
                    </a:lnTo>
                    <a:cubicBezTo>
                      <a:pt x="6001" y="1179"/>
                      <a:pt x="6799" y="631"/>
                      <a:pt x="7513" y="0"/>
                    </a:cubicBezTo>
                    <a:cubicBezTo>
                      <a:pt x="7525" y="12"/>
                      <a:pt x="7525" y="12"/>
                      <a:pt x="7525" y="12"/>
                    </a:cubicBezTo>
                    <a:close/>
                  </a:path>
                </a:pathLst>
              </a:custGeom>
              <a:solidFill>
                <a:srgbClr val="000000">
                  <a:alpha val="27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36"/>
              <p:cNvSpPr/>
              <p:nvPr/>
            </p:nvSpPr>
            <p:spPr>
              <a:xfrm>
                <a:off x="7867526" y="2799797"/>
                <a:ext cx="355312" cy="156574"/>
              </a:xfrm>
              <a:custGeom>
                <a:avLst/>
                <a:gdLst/>
                <a:ahLst/>
                <a:cxnLst/>
                <a:rect l="l" t="t" r="r" b="b"/>
                <a:pathLst>
                  <a:path w="7323" h="3227" extrusionOk="0">
                    <a:moveTo>
                      <a:pt x="7323" y="24"/>
                    </a:moveTo>
                    <a:cubicBezTo>
                      <a:pt x="7073" y="476"/>
                      <a:pt x="6799" y="917"/>
                      <a:pt x="6513" y="1334"/>
                    </a:cubicBezTo>
                    <a:cubicBezTo>
                      <a:pt x="4263" y="1703"/>
                      <a:pt x="2013" y="1477"/>
                      <a:pt x="0" y="3227"/>
                    </a:cubicBezTo>
                    <a:cubicBezTo>
                      <a:pt x="334" y="2084"/>
                      <a:pt x="1120" y="1143"/>
                      <a:pt x="2608" y="595"/>
                    </a:cubicBezTo>
                    <a:cubicBezTo>
                      <a:pt x="2822" y="512"/>
                      <a:pt x="3048" y="441"/>
                      <a:pt x="3286" y="381"/>
                    </a:cubicBezTo>
                    <a:cubicBezTo>
                      <a:pt x="4644" y="48"/>
                      <a:pt x="6084" y="0"/>
                      <a:pt x="7299" y="24"/>
                    </a:cubicBezTo>
                    <a:cubicBezTo>
                      <a:pt x="7311" y="24"/>
                      <a:pt x="7311" y="24"/>
                      <a:pt x="7323" y="24"/>
                    </a:cubicBezTo>
                    <a:close/>
                  </a:path>
                </a:pathLst>
              </a:custGeom>
              <a:solidFill>
                <a:srgbClr val="000000">
                  <a:alpha val="27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36"/>
              <p:cNvSpPr/>
              <p:nvPr/>
            </p:nvSpPr>
            <p:spPr>
              <a:xfrm>
                <a:off x="5758993" y="2806735"/>
                <a:ext cx="529208" cy="316011"/>
              </a:xfrm>
              <a:custGeom>
                <a:avLst/>
                <a:gdLst/>
                <a:ahLst/>
                <a:cxnLst/>
                <a:rect l="l" t="t" r="r" b="b"/>
                <a:pathLst>
                  <a:path w="10907" h="6513" extrusionOk="0">
                    <a:moveTo>
                      <a:pt x="10764" y="774"/>
                    </a:moveTo>
                    <a:cubicBezTo>
                      <a:pt x="10561" y="1655"/>
                      <a:pt x="8990" y="2286"/>
                      <a:pt x="7275" y="3500"/>
                    </a:cubicBezTo>
                    <a:cubicBezTo>
                      <a:pt x="5561" y="4703"/>
                      <a:pt x="3787" y="6251"/>
                      <a:pt x="2608" y="6417"/>
                    </a:cubicBezTo>
                    <a:cubicBezTo>
                      <a:pt x="1870" y="6513"/>
                      <a:pt x="917" y="6298"/>
                      <a:pt x="310" y="5763"/>
                    </a:cubicBezTo>
                    <a:lnTo>
                      <a:pt x="310" y="5763"/>
                    </a:lnTo>
                    <a:cubicBezTo>
                      <a:pt x="84" y="5072"/>
                      <a:pt x="239" y="4310"/>
                      <a:pt x="239" y="4310"/>
                    </a:cubicBezTo>
                    <a:cubicBezTo>
                      <a:pt x="239" y="4489"/>
                      <a:pt x="1" y="5048"/>
                      <a:pt x="798" y="5632"/>
                    </a:cubicBezTo>
                    <a:cubicBezTo>
                      <a:pt x="1608" y="6215"/>
                      <a:pt x="3751" y="5358"/>
                      <a:pt x="4311" y="4941"/>
                    </a:cubicBezTo>
                    <a:cubicBezTo>
                      <a:pt x="4870" y="4512"/>
                      <a:pt x="6811" y="3012"/>
                      <a:pt x="7847" y="2524"/>
                    </a:cubicBezTo>
                    <a:cubicBezTo>
                      <a:pt x="8871" y="2036"/>
                      <a:pt x="9942" y="1357"/>
                      <a:pt x="10061" y="822"/>
                    </a:cubicBezTo>
                    <a:cubicBezTo>
                      <a:pt x="10133" y="441"/>
                      <a:pt x="9942" y="167"/>
                      <a:pt x="9692" y="71"/>
                    </a:cubicBezTo>
                    <a:cubicBezTo>
                      <a:pt x="10299" y="0"/>
                      <a:pt x="10907" y="143"/>
                      <a:pt x="10764" y="7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36"/>
              <p:cNvSpPr/>
              <p:nvPr/>
            </p:nvSpPr>
            <p:spPr>
              <a:xfrm>
                <a:off x="5625552" y="2413946"/>
                <a:ext cx="56100" cy="179051"/>
              </a:xfrm>
              <a:custGeom>
                <a:avLst/>
                <a:gdLst/>
                <a:ahLst/>
                <a:cxnLst/>
                <a:rect l="l" t="t" r="r" b="b"/>
                <a:pathLst>
                  <a:path w="2609" h="8327" extrusionOk="0">
                    <a:moveTo>
                      <a:pt x="843" y="0"/>
                    </a:moveTo>
                    <a:cubicBezTo>
                      <a:pt x="767" y="0"/>
                      <a:pt x="687" y="21"/>
                      <a:pt x="608" y="64"/>
                    </a:cubicBezTo>
                    <a:cubicBezTo>
                      <a:pt x="536" y="100"/>
                      <a:pt x="513" y="183"/>
                      <a:pt x="548" y="242"/>
                    </a:cubicBezTo>
                    <a:cubicBezTo>
                      <a:pt x="573" y="292"/>
                      <a:pt x="620" y="318"/>
                      <a:pt x="667" y="318"/>
                    </a:cubicBezTo>
                    <a:cubicBezTo>
                      <a:pt x="688" y="318"/>
                      <a:pt x="708" y="313"/>
                      <a:pt x="727" y="302"/>
                    </a:cubicBezTo>
                    <a:cubicBezTo>
                      <a:pt x="768" y="279"/>
                      <a:pt x="803" y="270"/>
                      <a:pt x="832" y="270"/>
                    </a:cubicBezTo>
                    <a:cubicBezTo>
                      <a:pt x="878" y="270"/>
                      <a:pt x="912" y="292"/>
                      <a:pt x="941" y="314"/>
                    </a:cubicBezTo>
                    <a:cubicBezTo>
                      <a:pt x="1179" y="504"/>
                      <a:pt x="1322" y="1409"/>
                      <a:pt x="894" y="2731"/>
                    </a:cubicBezTo>
                    <a:cubicBezTo>
                      <a:pt x="334" y="4469"/>
                      <a:pt x="1" y="5707"/>
                      <a:pt x="405" y="6886"/>
                    </a:cubicBezTo>
                    <a:cubicBezTo>
                      <a:pt x="667" y="7636"/>
                      <a:pt x="1322" y="8112"/>
                      <a:pt x="2358" y="8303"/>
                    </a:cubicBezTo>
                    <a:cubicBezTo>
                      <a:pt x="2382" y="8315"/>
                      <a:pt x="2406" y="8315"/>
                      <a:pt x="2430" y="8315"/>
                    </a:cubicBezTo>
                    <a:cubicBezTo>
                      <a:pt x="2441" y="8327"/>
                      <a:pt x="2453" y="8327"/>
                      <a:pt x="2453" y="8327"/>
                    </a:cubicBezTo>
                    <a:cubicBezTo>
                      <a:pt x="2513" y="8327"/>
                      <a:pt x="2572" y="8279"/>
                      <a:pt x="2584" y="8220"/>
                    </a:cubicBezTo>
                    <a:cubicBezTo>
                      <a:pt x="2608" y="8148"/>
                      <a:pt x="2560" y="8077"/>
                      <a:pt x="2489" y="8053"/>
                    </a:cubicBezTo>
                    <a:cubicBezTo>
                      <a:pt x="2477" y="8053"/>
                      <a:pt x="2441" y="8041"/>
                      <a:pt x="2406" y="8041"/>
                    </a:cubicBezTo>
                    <a:cubicBezTo>
                      <a:pt x="2049" y="7981"/>
                      <a:pt x="1001" y="7779"/>
                      <a:pt x="655" y="6803"/>
                    </a:cubicBezTo>
                    <a:cubicBezTo>
                      <a:pt x="274" y="5695"/>
                      <a:pt x="608" y="4505"/>
                      <a:pt x="1156" y="2814"/>
                    </a:cubicBezTo>
                    <a:cubicBezTo>
                      <a:pt x="1548" y="1612"/>
                      <a:pt x="1525" y="445"/>
                      <a:pt x="1108" y="100"/>
                    </a:cubicBezTo>
                    <a:cubicBezTo>
                      <a:pt x="1029" y="33"/>
                      <a:pt x="938" y="0"/>
                      <a:pt x="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36"/>
              <p:cNvSpPr/>
              <p:nvPr/>
            </p:nvSpPr>
            <p:spPr>
              <a:xfrm>
                <a:off x="5805765" y="2595096"/>
                <a:ext cx="487626" cy="175836"/>
              </a:xfrm>
              <a:custGeom>
                <a:avLst/>
                <a:gdLst/>
                <a:ahLst/>
                <a:cxnLst/>
                <a:rect l="l" t="t" r="r" b="b"/>
                <a:pathLst>
                  <a:path w="10050" h="3624" extrusionOk="0">
                    <a:moveTo>
                      <a:pt x="2252" y="0"/>
                    </a:moveTo>
                    <a:cubicBezTo>
                      <a:pt x="1346" y="0"/>
                      <a:pt x="575" y="662"/>
                      <a:pt x="168" y="1016"/>
                    </a:cubicBezTo>
                    <a:lnTo>
                      <a:pt x="60" y="1100"/>
                    </a:lnTo>
                    <a:cubicBezTo>
                      <a:pt x="13" y="1147"/>
                      <a:pt x="1" y="1243"/>
                      <a:pt x="49" y="1290"/>
                    </a:cubicBezTo>
                    <a:cubicBezTo>
                      <a:pt x="76" y="1325"/>
                      <a:pt x="116" y="1343"/>
                      <a:pt x="156" y="1343"/>
                    </a:cubicBezTo>
                    <a:cubicBezTo>
                      <a:pt x="185" y="1343"/>
                      <a:pt x="214" y="1334"/>
                      <a:pt x="239" y="1314"/>
                    </a:cubicBezTo>
                    <a:lnTo>
                      <a:pt x="334" y="1219"/>
                    </a:lnTo>
                    <a:cubicBezTo>
                      <a:pt x="743" y="872"/>
                      <a:pt x="1440" y="276"/>
                      <a:pt x="2246" y="276"/>
                    </a:cubicBezTo>
                    <a:cubicBezTo>
                      <a:pt x="2686" y="276"/>
                      <a:pt x="3158" y="453"/>
                      <a:pt x="3632" y="945"/>
                    </a:cubicBezTo>
                    <a:cubicBezTo>
                      <a:pt x="4906" y="2255"/>
                      <a:pt x="7133" y="3624"/>
                      <a:pt x="8812" y="3624"/>
                    </a:cubicBezTo>
                    <a:cubicBezTo>
                      <a:pt x="9240" y="3624"/>
                      <a:pt x="9633" y="3541"/>
                      <a:pt x="9966" y="3338"/>
                    </a:cubicBezTo>
                    <a:cubicBezTo>
                      <a:pt x="10038" y="3290"/>
                      <a:pt x="10050" y="3207"/>
                      <a:pt x="10014" y="3148"/>
                    </a:cubicBezTo>
                    <a:cubicBezTo>
                      <a:pt x="9990" y="3107"/>
                      <a:pt x="9944" y="3083"/>
                      <a:pt x="9898" y="3083"/>
                    </a:cubicBezTo>
                    <a:cubicBezTo>
                      <a:pt x="9876" y="3083"/>
                      <a:pt x="9855" y="3089"/>
                      <a:pt x="9836" y="3100"/>
                    </a:cubicBezTo>
                    <a:cubicBezTo>
                      <a:pt x="9525" y="3291"/>
                      <a:pt x="9167" y="3367"/>
                      <a:pt x="8795" y="3367"/>
                    </a:cubicBezTo>
                    <a:cubicBezTo>
                      <a:pt x="8125" y="3367"/>
                      <a:pt x="7409" y="3122"/>
                      <a:pt x="6835" y="2862"/>
                    </a:cubicBezTo>
                    <a:cubicBezTo>
                      <a:pt x="5787" y="2398"/>
                      <a:pt x="4632" y="1588"/>
                      <a:pt x="3823" y="754"/>
                    </a:cubicBezTo>
                    <a:cubicBezTo>
                      <a:pt x="3284" y="199"/>
                      <a:pt x="2748" y="0"/>
                      <a:pt x="22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36"/>
              <p:cNvSpPr/>
              <p:nvPr/>
            </p:nvSpPr>
            <p:spPr>
              <a:xfrm>
                <a:off x="8048356" y="2611447"/>
                <a:ext cx="384764" cy="425229"/>
              </a:xfrm>
              <a:custGeom>
                <a:avLst/>
                <a:gdLst/>
                <a:ahLst/>
                <a:cxnLst/>
                <a:rect l="l" t="t" r="r" b="b"/>
                <a:pathLst>
                  <a:path w="7930" h="8764" extrusionOk="0">
                    <a:moveTo>
                      <a:pt x="7453" y="1227"/>
                    </a:moveTo>
                    <a:cubicBezTo>
                      <a:pt x="7489" y="1358"/>
                      <a:pt x="7930" y="2965"/>
                      <a:pt x="7549" y="3763"/>
                    </a:cubicBezTo>
                    <a:cubicBezTo>
                      <a:pt x="7549" y="3763"/>
                      <a:pt x="7513" y="3156"/>
                      <a:pt x="7179" y="2656"/>
                    </a:cubicBezTo>
                    <a:cubicBezTo>
                      <a:pt x="7179" y="2656"/>
                      <a:pt x="7644" y="3930"/>
                      <a:pt x="6918" y="4966"/>
                    </a:cubicBezTo>
                    <a:cubicBezTo>
                      <a:pt x="6918" y="4966"/>
                      <a:pt x="6882" y="4061"/>
                      <a:pt x="6715" y="3632"/>
                    </a:cubicBezTo>
                    <a:cubicBezTo>
                      <a:pt x="6715" y="3632"/>
                      <a:pt x="6810" y="5311"/>
                      <a:pt x="5941" y="6049"/>
                    </a:cubicBezTo>
                    <a:cubicBezTo>
                      <a:pt x="5941" y="6049"/>
                      <a:pt x="6108" y="4942"/>
                      <a:pt x="5977" y="4668"/>
                    </a:cubicBezTo>
                    <a:cubicBezTo>
                      <a:pt x="5977" y="4668"/>
                      <a:pt x="6013" y="6775"/>
                      <a:pt x="4905" y="7454"/>
                    </a:cubicBezTo>
                    <a:cubicBezTo>
                      <a:pt x="4917" y="7406"/>
                      <a:pt x="5239" y="6561"/>
                      <a:pt x="5108" y="6073"/>
                    </a:cubicBezTo>
                    <a:cubicBezTo>
                      <a:pt x="5108" y="6073"/>
                      <a:pt x="4870" y="7692"/>
                      <a:pt x="3655" y="7990"/>
                    </a:cubicBezTo>
                    <a:cubicBezTo>
                      <a:pt x="3655" y="7990"/>
                      <a:pt x="4131" y="7121"/>
                      <a:pt x="4060" y="6680"/>
                    </a:cubicBezTo>
                    <a:cubicBezTo>
                      <a:pt x="4060" y="6680"/>
                      <a:pt x="3524" y="8192"/>
                      <a:pt x="2381" y="8323"/>
                    </a:cubicBezTo>
                    <a:cubicBezTo>
                      <a:pt x="2381" y="8323"/>
                      <a:pt x="2988" y="7656"/>
                      <a:pt x="3024" y="7216"/>
                    </a:cubicBezTo>
                    <a:cubicBezTo>
                      <a:pt x="3024" y="7216"/>
                      <a:pt x="1988" y="8359"/>
                      <a:pt x="1143" y="8490"/>
                    </a:cubicBezTo>
                    <a:cubicBezTo>
                      <a:pt x="1143" y="8490"/>
                      <a:pt x="1643" y="7918"/>
                      <a:pt x="1786" y="7514"/>
                    </a:cubicBezTo>
                    <a:cubicBezTo>
                      <a:pt x="1786" y="7514"/>
                      <a:pt x="881" y="8764"/>
                      <a:pt x="0" y="8526"/>
                    </a:cubicBezTo>
                    <a:cubicBezTo>
                      <a:pt x="0" y="8526"/>
                      <a:pt x="1417" y="7347"/>
                      <a:pt x="1917" y="7252"/>
                    </a:cubicBezTo>
                    <a:cubicBezTo>
                      <a:pt x="2417" y="7144"/>
                      <a:pt x="4501" y="6716"/>
                      <a:pt x="6072" y="4227"/>
                    </a:cubicBezTo>
                    <a:cubicBezTo>
                      <a:pt x="7084" y="2644"/>
                      <a:pt x="7537" y="1299"/>
                      <a:pt x="7620" y="1"/>
                    </a:cubicBezTo>
                    <a:cubicBezTo>
                      <a:pt x="7787" y="667"/>
                      <a:pt x="7870" y="1429"/>
                      <a:pt x="7894" y="2132"/>
                    </a:cubicBezTo>
                    <a:cubicBezTo>
                      <a:pt x="7775" y="1870"/>
                      <a:pt x="7620" y="1549"/>
                      <a:pt x="7453" y="12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36"/>
              <p:cNvSpPr/>
              <p:nvPr/>
            </p:nvSpPr>
            <p:spPr>
              <a:xfrm>
                <a:off x="6284695" y="2224848"/>
                <a:ext cx="159485" cy="170596"/>
              </a:xfrm>
              <a:custGeom>
                <a:avLst/>
                <a:gdLst/>
                <a:ahLst/>
                <a:cxnLst/>
                <a:rect l="l" t="t" r="r" b="b"/>
                <a:pathLst>
                  <a:path w="3287" h="3516" extrusionOk="0">
                    <a:moveTo>
                      <a:pt x="2398" y="0"/>
                    </a:moveTo>
                    <a:cubicBezTo>
                      <a:pt x="2272" y="0"/>
                      <a:pt x="2191" y="90"/>
                      <a:pt x="2215" y="265"/>
                    </a:cubicBezTo>
                    <a:cubicBezTo>
                      <a:pt x="2227" y="396"/>
                      <a:pt x="2191" y="492"/>
                      <a:pt x="2167" y="730"/>
                    </a:cubicBezTo>
                    <a:cubicBezTo>
                      <a:pt x="2108" y="1277"/>
                      <a:pt x="1941" y="2028"/>
                      <a:pt x="1619" y="2528"/>
                    </a:cubicBezTo>
                    <a:cubicBezTo>
                      <a:pt x="1331" y="2960"/>
                      <a:pt x="805" y="3065"/>
                      <a:pt x="375" y="3065"/>
                    </a:cubicBezTo>
                    <a:cubicBezTo>
                      <a:pt x="236" y="3065"/>
                      <a:pt x="108" y="3054"/>
                      <a:pt x="0" y="3040"/>
                    </a:cubicBezTo>
                    <a:lnTo>
                      <a:pt x="0" y="3040"/>
                    </a:lnTo>
                    <a:cubicBezTo>
                      <a:pt x="298" y="3135"/>
                      <a:pt x="631" y="3254"/>
                      <a:pt x="953" y="3397"/>
                    </a:cubicBezTo>
                    <a:cubicBezTo>
                      <a:pt x="1036" y="3432"/>
                      <a:pt x="1119" y="3480"/>
                      <a:pt x="1203" y="3516"/>
                    </a:cubicBezTo>
                    <a:cubicBezTo>
                      <a:pt x="1667" y="3516"/>
                      <a:pt x="2000" y="3254"/>
                      <a:pt x="2358" y="3028"/>
                    </a:cubicBezTo>
                    <a:cubicBezTo>
                      <a:pt x="2762" y="2754"/>
                      <a:pt x="3060" y="2206"/>
                      <a:pt x="3191" y="1658"/>
                    </a:cubicBezTo>
                    <a:cubicBezTo>
                      <a:pt x="3203" y="1623"/>
                      <a:pt x="3203" y="1599"/>
                      <a:pt x="3215" y="1563"/>
                    </a:cubicBezTo>
                    <a:cubicBezTo>
                      <a:pt x="3286" y="1146"/>
                      <a:pt x="3179" y="789"/>
                      <a:pt x="3036" y="527"/>
                    </a:cubicBezTo>
                    <a:cubicBezTo>
                      <a:pt x="2989" y="432"/>
                      <a:pt x="2929" y="361"/>
                      <a:pt x="2870" y="289"/>
                    </a:cubicBezTo>
                    <a:cubicBezTo>
                      <a:pt x="2706" y="96"/>
                      <a:pt x="2528" y="0"/>
                      <a:pt x="23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36"/>
              <p:cNvSpPr/>
              <p:nvPr/>
            </p:nvSpPr>
            <p:spPr>
              <a:xfrm>
                <a:off x="6389495" y="2220482"/>
                <a:ext cx="55264" cy="84861"/>
              </a:xfrm>
              <a:custGeom>
                <a:avLst/>
                <a:gdLst/>
                <a:ahLst/>
                <a:cxnLst/>
                <a:rect l="l" t="t" r="r" b="b"/>
                <a:pathLst>
                  <a:path w="1139" h="1749" extrusionOk="0">
                    <a:moveTo>
                      <a:pt x="228" y="1"/>
                    </a:moveTo>
                    <a:cubicBezTo>
                      <a:pt x="91" y="1"/>
                      <a:pt x="0" y="81"/>
                      <a:pt x="19" y="248"/>
                    </a:cubicBezTo>
                    <a:cubicBezTo>
                      <a:pt x="31" y="379"/>
                      <a:pt x="31" y="582"/>
                      <a:pt x="7" y="820"/>
                    </a:cubicBezTo>
                    <a:cubicBezTo>
                      <a:pt x="269" y="951"/>
                      <a:pt x="543" y="1117"/>
                      <a:pt x="745" y="1332"/>
                    </a:cubicBezTo>
                    <a:cubicBezTo>
                      <a:pt x="876" y="1451"/>
                      <a:pt x="972" y="1594"/>
                      <a:pt x="1031" y="1748"/>
                    </a:cubicBezTo>
                    <a:cubicBezTo>
                      <a:pt x="1043" y="1713"/>
                      <a:pt x="1043" y="1689"/>
                      <a:pt x="1055" y="1653"/>
                    </a:cubicBezTo>
                    <a:cubicBezTo>
                      <a:pt x="1138" y="1225"/>
                      <a:pt x="1126" y="820"/>
                      <a:pt x="983" y="558"/>
                    </a:cubicBezTo>
                    <a:cubicBezTo>
                      <a:pt x="888" y="415"/>
                      <a:pt x="781" y="284"/>
                      <a:pt x="674" y="201"/>
                    </a:cubicBezTo>
                    <a:cubicBezTo>
                      <a:pt x="520" y="69"/>
                      <a:pt x="354" y="1"/>
                      <a:pt x="228" y="1"/>
                    </a:cubicBezTo>
                    <a:close/>
                  </a:path>
                </a:pathLst>
              </a:custGeom>
              <a:solidFill>
                <a:srgbClr val="E6D2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36"/>
              <p:cNvSpPr/>
              <p:nvPr/>
            </p:nvSpPr>
            <p:spPr>
              <a:xfrm>
                <a:off x="6330885" y="2230185"/>
                <a:ext cx="113876" cy="165259"/>
              </a:xfrm>
              <a:custGeom>
                <a:avLst/>
                <a:gdLst/>
                <a:ahLst/>
                <a:cxnLst/>
                <a:rect l="l" t="t" r="r" b="b"/>
                <a:pathLst>
                  <a:path w="2347" h="3406" extrusionOk="0">
                    <a:moveTo>
                      <a:pt x="1882" y="1"/>
                    </a:moveTo>
                    <a:lnTo>
                      <a:pt x="1882" y="1"/>
                    </a:lnTo>
                    <a:cubicBezTo>
                      <a:pt x="1894" y="60"/>
                      <a:pt x="1906" y="120"/>
                      <a:pt x="1918" y="179"/>
                    </a:cubicBezTo>
                    <a:cubicBezTo>
                      <a:pt x="1965" y="465"/>
                      <a:pt x="1989" y="786"/>
                      <a:pt x="1953" y="1132"/>
                    </a:cubicBezTo>
                    <a:cubicBezTo>
                      <a:pt x="1930" y="1322"/>
                      <a:pt x="1882" y="1525"/>
                      <a:pt x="1810" y="1715"/>
                    </a:cubicBezTo>
                    <a:cubicBezTo>
                      <a:pt x="1513" y="2477"/>
                      <a:pt x="715" y="3156"/>
                      <a:pt x="1" y="3287"/>
                    </a:cubicBezTo>
                    <a:cubicBezTo>
                      <a:pt x="84" y="3322"/>
                      <a:pt x="167" y="3370"/>
                      <a:pt x="251" y="3406"/>
                    </a:cubicBezTo>
                    <a:cubicBezTo>
                      <a:pt x="715" y="3406"/>
                      <a:pt x="1048" y="3144"/>
                      <a:pt x="1406" y="2918"/>
                    </a:cubicBezTo>
                    <a:cubicBezTo>
                      <a:pt x="1810" y="2644"/>
                      <a:pt x="2108" y="2096"/>
                      <a:pt x="2239" y="1548"/>
                    </a:cubicBezTo>
                    <a:cubicBezTo>
                      <a:pt x="2251" y="1513"/>
                      <a:pt x="2251" y="1489"/>
                      <a:pt x="2263" y="1453"/>
                    </a:cubicBezTo>
                    <a:cubicBezTo>
                      <a:pt x="2346" y="1025"/>
                      <a:pt x="2334" y="620"/>
                      <a:pt x="2191" y="358"/>
                    </a:cubicBezTo>
                    <a:cubicBezTo>
                      <a:pt x="2096" y="215"/>
                      <a:pt x="1989" y="84"/>
                      <a:pt x="1882"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36"/>
              <p:cNvSpPr/>
              <p:nvPr/>
            </p:nvSpPr>
            <p:spPr>
              <a:xfrm>
                <a:off x="6359220" y="2274920"/>
                <a:ext cx="147355" cy="147113"/>
              </a:xfrm>
              <a:custGeom>
                <a:avLst/>
                <a:gdLst/>
                <a:ahLst/>
                <a:cxnLst/>
                <a:rect l="l" t="t" r="r" b="b"/>
                <a:pathLst>
                  <a:path w="3037" h="3032" extrusionOk="0">
                    <a:moveTo>
                      <a:pt x="2357" y="0"/>
                    </a:moveTo>
                    <a:cubicBezTo>
                      <a:pt x="2168" y="0"/>
                      <a:pt x="2118" y="158"/>
                      <a:pt x="2048" y="436"/>
                    </a:cubicBezTo>
                    <a:cubicBezTo>
                      <a:pt x="2036" y="484"/>
                      <a:pt x="2012" y="531"/>
                      <a:pt x="2000" y="591"/>
                    </a:cubicBezTo>
                    <a:cubicBezTo>
                      <a:pt x="1988" y="638"/>
                      <a:pt x="1977" y="698"/>
                      <a:pt x="1965" y="745"/>
                    </a:cubicBezTo>
                    <a:cubicBezTo>
                      <a:pt x="1917" y="936"/>
                      <a:pt x="1846" y="1138"/>
                      <a:pt x="1738" y="1341"/>
                    </a:cubicBezTo>
                    <a:cubicBezTo>
                      <a:pt x="1357" y="2103"/>
                      <a:pt x="441" y="2531"/>
                      <a:pt x="0" y="2639"/>
                    </a:cubicBezTo>
                    <a:cubicBezTo>
                      <a:pt x="179" y="2722"/>
                      <a:pt x="357" y="2817"/>
                      <a:pt x="536" y="2912"/>
                    </a:cubicBezTo>
                    <a:cubicBezTo>
                      <a:pt x="607" y="2948"/>
                      <a:pt x="679" y="2996"/>
                      <a:pt x="750" y="3031"/>
                    </a:cubicBezTo>
                    <a:cubicBezTo>
                      <a:pt x="953" y="3031"/>
                      <a:pt x="1393" y="2984"/>
                      <a:pt x="2048" y="2567"/>
                    </a:cubicBezTo>
                    <a:cubicBezTo>
                      <a:pt x="2465" y="2305"/>
                      <a:pt x="2774" y="1805"/>
                      <a:pt x="2917" y="1293"/>
                    </a:cubicBezTo>
                    <a:cubicBezTo>
                      <a:pt x="2941" y="1198"/>
                      <a:pt x="2965" y="1103"/>
                      <a:pt x="2977" y="1007"/>
                    </a:cubicBezTo>
                    <a:cubicBezTo>
                      <a:pt x="2989" y="984"/>
                      <a:pt x="2989" y="960"/>
                      <a:pt x="2989" y="936"/>
                    </a:cubicBezTo>
                    <a:cubicBezTo>
                      <a:pt x="3036" y="531"/>
                      <a:pt x="2941" y="222"/>
                      <a:pt x="2679" y="91"/>
                    </a:cubicBezTo>
                    <a:cubicBezTo>
                      <a:pt x="2667" y="79"/>
                      <a:pt x="2655" y="79"/>
                      <a:pt x="2631" y="67"/>
                    </a:cubicBezTo>
                    <a:cubicBezTo>
                      <a:pt x="2516" y="22"/>
                      <a:pt x="2427" y="0"/>
                      <a:pt x="23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36"/>
              <p:cNvSpPr/>
              <p:nvPr/>
            </p:nvSpPr>
            <p:spPr>
              <a:xfrm>
                <a:off x="6454511" y="2269195"/>
                <a:ext cx="52644" cy="68510"/>
              </a:xfrm>
              <a:custGeom>
                <a:avLst/>
                <a:gdLst/>
                <a:ahLst/>
                <a:cxnLst/>
                <a:rect l="l" t="t" r="r" b="b"/>
                <a:pathLst>
                  <a:path w="1085" h="1412" extrusionOk="0">
                    <a:moveTo>
                      <a:pt x="451" y="0"/>
                    </a:moveTo>
                    <a:cubicBezTo>
                      <a:pt x="218" y="0"/>
                      <a:pt x="156" y="219"/>
                      <a:pt x="72" y="554"/>
                    </a:cubicBezTo>
                    <a:cubicBezTo>
                      <a:pt x="60" y="602"/>
                      <a:pt x="48" y="661"/>
                      <a:pt x="36" y="709"/>
                    </a:cubicBezTo>
                    <a:cubicBezTo>
                      <a:pt x="24" y="768"/>
                      <a:pt x="13" y="816"/>
                      <a:pt x="1" y="875"/>
                    </a:cubicBezTo>
                    <a:cubicBezTo>
                      <a:pt x="179" y="911"/>
                      <a:pt x="417" y="1030"/>
                      <a:pt x="620" y="1173"/>
                    </a:cubicBezTo>
                    <a:cubicBezTo>
                      <a:pt x="739" y="1256"/>
                      <a:pt x="846" y="1340"/>
                      <a:pt x="953" y="1411"/>
                    </a:cubicBezTo>
                    <a:cubicBezTo>
                      <a:pt x="977" y="1316"/>
                      <a:pt x="1001" y="1221"/>
                      <a:pt x="1013" y="1125"/>
                    </a:cubicBezTo>
                    <a:cubicBezTo>
                      <a:pt x="1025" y="1102"/>
                      <a:pt x="1025" y="1078"/>
                      <a:pt x="1025" y="1054"/>
                    </a:cubicBezTo>
                    <a:cubicBezTo>
                      <a:pt x="1084" y="590"/>
                      <a:pt x="1001" y="185"/>
                      <a:pt x="703" y="66"/>
                    </a:cubicBezTo>
                    <a:cubicBezTo>
                      <a:pt x="703" y="66"/>
                      <a:pt x="691" y="54"/>
                      <a:pt x="691" y="54"/>
                    </a:cubicBezTo>
                    <a:cubicBezTo>
                      <a:pt x="595" y="17"/>
                      <a:pt x="516" y="0"/>
                      <a:pt x="451" y="0"/>
                    </a:cubicBezTo>
                    <a:close/>
                  </a:path>
                </a:pathLst>
              </a:custGeom>
              <a:solidFill>
                <a:srgbClr val="E6D2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36"/>
              <p:cNvSpPr/>
              <p:nvPr/>
            </p:nvSpPr>
            <p:spPr>
              <a:xfrm>
                <a:off x="6385177" y="2271766"/>
                <a:ext cx="121979" cy="150266"/>
              </a:xfrm>
              <a:custGeom>
                <a:avLst/>
                <a:gdLst/>
                <a:ahLst/>
                <a:cxnLst/>
                <a:rect l="l" t="t" r="r" b="b"/>
                <a:pathLst>
                  <a:path w="2514" h="3097" extrusionOk="0">
                    <a:moveTo>
                      <a:pt x="2132" y="1"/>
                    </a:moveTo>
                    <a:lnTo>
                      <a:pt x="2132" y="1"/>
                    </a:lnTo>
                    <a:cubicBezTo>
                      <a:pt x="2144" y="48"/>
                      <a:pt x="2144" y="96"/>
                      <a:pt x="2144" y="156"/>
                    </a:cubicBezTo>
                    <a:cubicBezTo>
                      <a:pt x="2168" y="441"/>
                      <a:pt x="2132" y="787"/>
                      <a:pt x="2049" y="1120"/>
                    </a:cubicBezTo>
                    <a:cubicBezTo>
                      <a:pt x="1977" y="1465"/>
                      <a:pt x="1834" y="1787"/>
                      <a:pt x="1644" y="2013"/>
                    </a:cubicBezTo>
                    <a:cubicBezTo>
                      <a:pt x="1227" y="2465"/>
                      <a:pt x="584" y="2882"/>
                      <a:pt x="1" y="2977"/>
                    </a:cubicBezTo>
                    <a:cubicBezTo>
                      <a:pt x="72" y="3013"/>
                      <a:pt x="144" y="3061"/>
                      <a:pt x="215" y="3096"/>
                    </a:cubicBezTo>
                    <a:cubicBezTo>
                      <a:pt x="418" y="3096"/>
                      <a:pt x="858" y="3049"/>
                      <a:pt x="1513" y="2632"/>
                    </a:cubicBezTo>
                    <a:cubicBezTo>
                      <a:pt x="1930" y="2370"/>
                      <a:pt x="2239" y="1870"/>
                      <a:pt x="2382" y="1358"/>
                    </a:cubicBezTo>
                    <a:cubicBezTo>
                      <a:pt x="2406" y="1263"/>
                      <a:pt x="2430" y="1168"/>
                      <a:pt x="2442" y="1072"/>
                    </a:cubicBezTo>
                    <a:cubicBezTo>
                      <a:pt x="2454" y="1049"/>
                      <a:pt x="2454" y="1025"/>
                      <a:pt x="2454" y="1001"/>
                    </a:cubicBezTo>
                    <a:cubicBezTo>
                      <a:pt x="2513" y="537"/>
                      <a:pt x="2430" y="132"/>
                      <a:pt x="2132"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36"/>
              <p:cNvSpPr/>
              <p:nvPr/>
            </p:nvSpPr>
            <p:spPr>
              <a:xfrm>
                <a:off x="8547470" y="3752369"/>
                <a:ext cx="43911" cy="23532"/>
              </a:xfrm>
              <a:custGeom>
                <a:avLst/>
                <a:gdLst/>
                <a:ahLst/>
                <a:cxnLst/>
                <a:rect l="l" t="t" r="r" b="b"/>
                <a:pathLst>
                  <a:path w="905" h="485" extrusionOk="0">
                    <a:moveTo>
                      <a:pt x="107" y="1"/>
                    </a:moveTo>
                    <a:cubicBezTo>
                      <a:pt x="107" y="1"/>
                      <a:pt x="0" y="405"/>
                      <a:pt x="393" y="477"/>
                    </a:cubicBezTo>
                    <a:cubicBezTo>
                      <a:pt x="431" y="482"/>
                      <a:pt x="467" y="485"/>
                      <a:pt x="500" y="485"/>
                    </a:cubicBezTo>
                    <a:cubicBezTo>
                      <a:pt x="817" y="485"/>
                      <a:pt x="905" y="251"/>
                      <a:pt x="905" y="251"/>
                    </a:cubicBezTo>
                    <a:lnTo>
                      <a:pt x="905" y="251"/>
                    </a:lnTo>
                    <a:cubicBezTo>
                      <a:pt x="905" y="251"/>
                      <a:pt x="811" y="263"/>
                      <a:pt x="697" y="263"/>
                    </a:cubicBezTo>
                    <a:cubicBezTo>
                      <a:pt x="621" y="263"/>
                      <a:pt x="536" y="258"/>
                      <a:pt x="464" y="239"/>
                    </a:cubicBezTo>
                    <a:cubicBezTo>
                      <a:pt x="286" y="191"/>
                      <a:pt x="107" y="1"/>
                      <a:pt x="107"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36"/>
              <p:cNvSpPr/>
              <p:nvPr/>
            </p:nvSpPr>
            <p:spPr>
              <a:xfrm>
                <a:off x="6101002" y="3018714"/>
                <a:ext cx="104027" cy="1256522"/>
              </a:xfrm>
              <a:custGeom>
                <a:avLst/>
                <a:gdLst/>
                <a:ahLst/>
                <a:cxnLst/>
                <a:rect l="l" t="t" r="r" b="b"/>
                <a:pathLst>
                  <a:path w="2144" h="25897" extrusionOk="0">
                    <a:moveTo>
                      <a:pt x="1941" y="25897"/>
                    </a:moveTo>
                    <a:cubicBezTo>
                      <a:pt x="1834" y="25897"/>
                      <a:pt x="1750" y="25813"/>
                      <a:pt x="1738" y="25718"/>
                    </a:cubicBezTo>
                    <a:lnTo>
                      <a:pt x="0" y="227"/>
                    </a:lnTo>
                    <a:cubicBezTo>
                      <a:pt x="0" y="215"/>
                      <a:pt x="48" y="191"/>
                      <a:pt x="202" y="108"/>
                    </a:cubicBezTo>
                    <a:cubicBezTo>
                      <a:pt x="310" y="60"/>
                      <a:pt x="393" y="1"/>
                      <a:pt x="393" y="13"/>
                    </a:cubicBezTo>
                    <a:lnTo>
                      <a:pt x="2143" y="25682"/>
                    </a:lnTo>
                    <a:cubicBezTo>
                      <a:pt x="2143" y="25801"/>
                      <a:pt x="2060" y="25885"/>
                      <a:pt x="1953" y="25897"/>
                    </a:cubicBezTo>
                    <a:cubicBezTo>
                      <a:pt x="1953" y="25897"/>
                      <a:pt x="1941" y="25897"/>
                      <a:pt x="1941" y="2589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36"/>
              <p:cNvSpPr/>
              <p:nvPr/>
            </p:nvSpPr>
            <p:spPr>
              <a:xfrm>
                <a:off x="6125262" y="3635098"/>
                <a:ext cx="363997" cy="333381"/>
              </a:xfrm>
              <a:custGeom>
                <a:avLst/>
                <a:gdLst/>
                <a:ahLst/>
                <a:cxnLst/>
                <a:rect l="l" t="t" r="r" b="b"/>
                <a:pathLst>
                  <a:path w="7502" h="6871" extrusionOk="0">
                    <a:moveTo>
                      <a:pt x="4346" y="6823"/>
                    </a:moveTo>
                    <a:cubicBezTo>
                      <a:pt x="3429" y="6775"/>
                      <a:pt x="1619" y="3989"/>
                      <a:pt x="1036" y="2525"/>
                    </a:cubicBezTo>
                    <a:lnTo>
                      <a:pt x="1036" y="2525"/>
                    </a:lnTo>
                    <a:cubicBezTo>
                      <a:pt x="1012" y="2525"/>
                      <a:pt x="881" y="2525"/>
                      <a:pt x="703" y="2465"/>
                    </a:cubicBezTo>
                    <a:cubicBezTo>
                      <a:pt x="536" y="2418"/>
                      <a:pt x="333" y="2310"/>
                      <a:pt x="131" y="2120"/>
                    </a:cubicBezTo>
                    <a:cubicBezTo>
                      <a:pt x="72" y="2072"/>
                      <a:pt x="0" y="1953"/>
                      <a:pt x="12" y="1846"/>
                    </a:cubicBezTo>
                    <a:cubicBezTo>
                      <a:pt x="24" y="1810"/>
                      <a:pt x="36" y="1763"/>
                      <a:pt x="83" y="1739"/>
                    </a:cubicBezTo>
                    <a:cubicBezTo>
                      <a:pt x="107" y="1715"/>
                      <a:pt x="155" y="1703"/>
                      <a:pt x="167" y="1691"/>
                    </a:cubicBezTo>
                    <a:cubicBezTo>
                      <a:pt x="167" y="1691"/>
                      <a:pt x="167" y="1679"/>
                      <a:pt x="167" y="1679"/>
                    </a:cubicBezTo>
                    <a:cubicBezTo>
                      <a:pt x="131" y="1632"/>
                      <a:pt x="119" y="1584"/>
                      <a:pt x="119" y="1548"/>
                    </a:cubicBezTo>
                    <a:cubicBezTo>
                      <a:pt x="95" y="1406"/>
                      <a:pt x="214" y="1346"/>
                      <a:pt x="238" y="1322"/>
                    </a:cubicBezTo>
                    <a:cubicBezTo>
                      <a:pt x="238" y="1322"/>
                      <a:pt x="238" y="1322"/>
                      <a:pt x="238" y="1322"/>
                    </a:cubicBezTo>
                    <a:cubicBezTo>
                      <a:pt x="191" y="1263"/>
                      <a:pt x="167" y="1203"/>
                      <a:pt x="167" y="1155"/>
                    </a:cubicBezTo>
                    <a:lnTo>
                      <a:pt x="167" y="1155"/>
                    </a:lnTo>
                    <a:cubicBezTo>
                      <a:pt x="155" y="1013"/>
                      <a:pt x="310" y="929"/>
                      <a:pt x="298" y="917"/>
                    </a:cubicBezTo>
                    <a:cubicBezTo>
                      <a:pt x="286" y="905"/>
                      <a:pt x="274" y="894"/>
                      <a:pt x="262" y="882"/>
                    </a:cubicBezTo>
                    <a:cubicBezTo>
                      <a:pt x="262" y="882"/>
                      <a:pt x="262" y="882"/>
                      <a:pt x="262" y="882"/>
                    </a:cubicBezTo>
                    <a:cubicBezTo>
                      <a:pt x="214" y="810"/>
                      <a:pt x="203" y="727"/>
                      <a:pt x="226" y="655"/>
                    </a:cubicBezTo>
                    <a:cubicBezTo>
                      <a:pt x="262" y="536"/>
                      <a:pt x="357" y="453"/>
                      <a:pt x="369" y="477"/>
                    </a:cubicBezTo>
                    <a:cubicBezTo>
                      <a:pt x="584" y="882"/>
                      <a:pt x="845" y="834"/>
                      <a:pt x="881" y="858"/>
                    </a:cubicBezTo>
                    <a:cubicBezTo>
                      <a:pt x="869" y="822"/>
                      <a:pt x="762" y="489"/>
                      <a:pt x="679" y="346"/>
                    </a:cubicBezTo>
                    <a:cubicBezTo>
                      <a:pt x="584" y="179"/>
                      <a:pt x="560" y="1"/>
                      <a:pt x="726" y="24"/>
                    </a:cubicBezTo>
                    <a:cubicBezTo>
                      <a:pt x="881" y="48"/>
                      <a:pt x="1572" y="989"/>
                      <a:pt x="1727" y="1620"/>
                    </a:cubicBezTo>
                    <a:cubicBezTo>
                      <a:pt x="1727" y="1620"/>
                      <a:pt x="2846" y="3132"/>
                      <a:pt x="3632" y="4013"/>
                    </a:cubicBezTo>
                    <a:cubicBezTo>
                      <a:pt x="4417" y="4882"/>
                      <a:pt x="4572" y="4930"/>
                      <a:pt x="4572" y="4930"/>
                    </a:cubicBezTo>
                    <a:lnTo>
                      <a:pt x="5108" y="4608"/>
                    </a:lnTo>
                    <a:lnTo>
                      <a:pt x="5167" y="4573"/>
                    </a:lnTo>
                    <a:cubicBezTo>
                      <a:pt x="5167" y="4573"/>
                      <a:pt x="6644" y="5751"/>
                      <a:pt x="7072" y="5704"/>
                    </a:cubicBezTo>
                    <a:cubicBezTo>
                      <a:pt x="7501" y="5656"/>
                      <a:pt x="5263" y="6870"/>
                      <a:pt x="4346" y="6823"/>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36"/>
              <p:cNvSpPr/>
              <p:nvPr/>
            </p:nvSpPr>
            <p:spPr>
              <a:xfrm>
                <a:off x="6125262" y="3724664"/>
                <a:ext cx="359533" cy="241581"/>
              </a:xfrm>
              <a:custGeom>
                <a:avLst/>
                <a:gdLst/>
                <a:ahLst/>
                <a:cxnLst/>
                <a:rect l="l" t="t" r="r" b="b"/>
                <a:pathLst>
                  <a:path w="7410" h="4979" extrusionOk="0">
                    <a:moveTo>
                      <a:pt x="12" y="0"/>
                    </a:moveTo>
                    <a:cubicBezTo>
                      <a:pt x="0" y="107"/>
                      <a:pt x="72" y="226"/>
                      <a:pt x="131" y="274"/>
                    </a:cubicBezTo>
                    <a:cubicBezTo>
                      <a:pt x="333" y="464"/>
                      <a:pt x="536" y="572"/>
                      <a:pt x="703" y="619"/>
                    </a:cubicBezTo>
                    <a:cubicBezTo>
                      <a:pt x="869" y="667"/>
                      <a:pt x="1012" y="679"/>
                      <a:pt x="1036" y="679"/>
                    </a:cubicBezTo>
                    <a:cubicBezTo>
                      <a:pt x="1619" y="2143"/>
                      <a:pt x="3429" y="4929"/>
                      <a:pt x="4346" y="4977"/>
                    </a:cubicBezTo>
                    <a:cubicBezTo>
                      <a:pt x="4364" y="4978"/>
                      <a:pt x="4382" y="4978"/>
                      <a:pt x="4400" y="4978"/>
                    </a:cubicBezTo>
                    <a:cubicBezTo>
                      <a:pt x="5329" y="4978"/>
                      <a:pt x="7409" y="3856"/>
                      <a:pt x="7094" y="3856"/>
                    </a:cubicBezTo>
                    <a:cubicBezTo>
                      <a:pt x="7088" y="3856"/>
                      <a:pt x="7081" y="3857"/>
                      <a:pt x="7072" y="3858"/>
                    </a:cubicBezTo>
                    <a:cubicBezTo>
                      <a:pt x="7064" y="3859"/>
                      <a:pt x="7055" y="3859"/>
                      <a:pt x="7046" y="3859"/>
                    </a:cubicBezTo>
                    <a:cubicBezTo>
                      <a:pt x="6586" y="3859"/>
                      <a:pt x="5167" y="2715"/>
                      <a:pt x="5167" y="2715"/>
                    </a:cubicBezTo>
                    <a:lnTo>
                      <a:pt x="5108" y="2750"/>
                    </a:lnTo>
                    <a:cubicBezTo>
                      <a:pt x="5263" y="3048"/>
                      <a:pt x="5560" y="3572"/>
                      <a:pt x="5929" y="3810"/>
                    </a:cubicBezTo>
                    <a:cubicBezTo>
                      <a:pt x="5929" y="3810"/>
                      <a:pt x="4882" y="4548"/>
                      <a:pt x="4322" y="4572"/>
                    </a:cubicBezTo>
                    <a:cubicBezTo>
                      <a:pt x="4320" y="4572"/>
                      <a:pt x="4318" y="4572"/>
                      <a:pt x="4316" y="4572"/>
                    </a:cubicBezTo>
                    <a:cubicBezTo>
                      <a:pt x="3747" y="4572"/>
                      <a:pt x="1594" y="1331"/>
                      <a:pt x="1167" y="548"/>
                    </a:cubicBezTo>
                    <a:cubicBezTo>
                      <a:pt x="1167" y="548"/>
                      <a:pt x="369" y="476"/>
                      <a:pt x="12"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36"/>
              <p:cNvSpPr/>
              <p:nvPr/>
            </p:nvSpPr>
            <p:spPr>
              <a:xfrm>
                <a:off x="6135645" y="3666878"/>
                <a:ext cx="12179" cy="18535"/>
              </a:xfrm>
              <a:custGeom>
                <a:avLst/>
                <a:gdLst/>
                <a:ahLst/>
                <a:cxnLst/>
                <a:rect l="l" t="t" r="r" b="b"/>
                <a:pathLst>
                  <a:path w="251" h="382" extrusionOk="0">
                    <a:moveTo>
                      <a:pt x="12" y="0"/>
                    </a:moveTo>
                    <a:lnTo>
                      <a:pt x="12" y="0"/>
                    </a:lnTo>
                    <a:cubicBezTo>
                      <a:pt x="0" y="72"/>
                      <a:pt x="0" y="143"/>
                      <a:pt x="48" y="227"/>
                    </a:cubicBezTo>
                    <a:cubicBezTo>
                      <a:pt x="108" y="274"/>
                      <a:pt x="191" y="334"/>
                      <a:pt x="250" y="381"/>
                    </a:cubicBezTo>
                    <a:cubicBezTo>
                      <a:pt x="131" y="274"/>
                      <a:pt x="48" y="84"/>
                      <a:pt x="12" y="0"/>
                    </a:cubicBezTo>
                    <a:close/>
                  </a:path>
                </a:pathLst>
              </a:custGeom>
              <a:solidFill>
                <a:srgbClr val="E376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36"/>
              <p:cNvSpPr/>
              <p:nvPr/>
            </p:nvSpPr>
            <p:spPr>
              <a:xfrm>
                <a:off x="6147774" y="3685364"/>
                <a:ext cx="3493" cy="2911"/>
              </a:xfrm>
              <a:custGeom>
                <a:avLst/>
                <a:gdLst/>
                <a:ahLst/>
                <a:cxnLst/>
                <a:rect l="l" t="t" r="r" b="b"/>
                <a:pathLst>
                  <a:path w="72" h="60" extrusionOk="0">
                    <a:moveTo>
                      <a:pt x="1" y="0"/>
                    </a:moveTo>
                    <a:lnTo>
                      <a:pt x="1" y="0"/>
                    </a:lnTo>
                    <a:cubicBezTo>
                      <a:pt x="24" y="24"/>
                      <a:pt x="48" y="48"/>
                      <a:pt x="72" y="60"/>
                    </a:cubicBezTo>
                    <a:cubicBezTo>
                      <a:pt x="72" y="48"/>
                      <a:pt x="36" y="36"/>
                      <a:pt x="1" y="0"/>
                    </a:cubicBezTo>
                    <a:close/>
                  </a:path>
                </a:pathLst>
              </a:custGeom>
              <a:solidFill>
                <a:srgbClr val="E376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36"/>
              <p:cNvSpPr/>
              <p:nvPr/>
            </p:nvSpPr>
            <p:spPr>
              <a:xfrm>
                <a:off x="6133316" y="3691138"/>
                <a:ext cx="16836" cy="14507"/>
              </a:xfrm>
              <a:custGeom>
                <a:avLst/>
                <a:gdLst/>
                <a:ahLst/>
                <a:cxnLst/>
                <a:rect l="l" t="t" r="r" b="b"/>
                <a:pathLst>
                  <a:path w="347" h="299" extrusionOk="0">
                    <a:moveTo>
                      <a:pt x="1" y="0"/>
                    </a:moveTo>
                    <a:cubicBezTo>
                      <a:pt x="1" y="48"/>
                      <a:pt x="25" y="108"/>
                      <a:pt x="72" y="167"/>
                    </a:cubicBezTo>
                    <a:cubicBezTo>
                      <a:pt x="156" y="203"/>
                      <a:pt x="275" y="262"/>
                      <a:pt x="346" y="298"/>
                    </a:cubicBezTo>
                    <a:cubicBezTo>
                      <a:pt x="227" y="227"/>
                      <a:pt x="72" y="108"/>
                      <a:pt x="1" y="0"/>
                    </a:cubicBezTo>
                    <a:close/>
                  </a:path>
                </a:pathLst>
              </a:custGeom>
              <a:solidFill>
                <a:srgbClr val="E376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36"/>
              <p:cNvSpPr/>
              <p:nvPr/>
            </p:nvSpPr>
            <p:spPr>
              <a:xfrm>
                <a:off x="6150103" y="3705596"/>
                <a:ext cx="1747" cy="1164"/>
              </a:xfrm>
              <a:custGeom>
                <a:avLst/>
                <a:gdLst/>
                <a:ahLst/>
                <a:cxnLst/>
                <a:rect l="l" t="t" r="r" b="b"/>
                <a:pathLst>
                  <a:path w="36" h="24" extrusionOk="0">
                    <a:moveTo>
                      <a:pt x="36" y="24"/>
                    </a:moveTo>
                    <a:cubicBezTo>
                      <a:pt x="24" y="12"/>
                      <a:pt x="12" y="12"/>
                      <a:pt x="0" y="0"/>
                    </a:cubicBezTo>
                    <a:cubicBezTo>
                      <a:pt x="12" y="12"/>
                      <a:pt x="24" y="12"/>
                      <a:pt x="36" y="24"/>
                    </a:cubicBezTo>
                    <a:close/>
                  </a:path>
                </a:pathLst>
              </a:custGeom>
              <a:solidFill>
                <a:srgbClr val="E376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36"/>
              <p:cNvSpPr/>
              <p:nvPr/>
            </p:nvSpPr>
            <p:spPr>
              <a:xfrm>
                <a:off x="6131035" y="3710206"/>
                <a:ext cx="17370" cy="15041"/>
              </a:xfrm>
              <a:custGeom>
                <a:avLst/>
                <a:gdLst/>
                <a:ahLst/>
                <a:cxnLst/>
                <a:rect l="l" t="t" r="r" b="b"/>
                <a:pathLst>
                  <a:path w="358" h="310" extrusionOk="0">
                    <a:moveTo>
                      <a:pt x="0" y="0"/>
                    </a:moveTo>
                    <a:cubicBezTo>
                      <a:pt x="0" y="36"/>
                      <a:pt x="12" y="84"/>
                      <a:pt x="48" y="131"/>
                    </a:cubicBezTo>
                    <a:cubicBezTo>
                      <a:pt x="48" y="131"/>
                      <a:pt x="48" y="143"/>
                      <a:pt x="48" y="143"/>
                    </a:cubicBezTo>
                    <a:cubicBezTo>
                      <a:pt x="155" y="215"/>
                      <a:pt x="298" y="274"/>
                      <a:pt x="357" y="310"/>
                    </a:cubicBezTo>
                    <a:cubicBezTo>
                      <a:pt x="238" y="239"/>
                      <a:pt x="84" y="108"/>
                      <a:pt x="0" y="0"/>
                    </a:cubicBezTo>
                    <a:close/>
                  </a:path>
                </a:pathLst>
              </a:custGeom>
              <a:solidFill>
                <a:srgbClr val="E376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36"/>
              <p:cNvSpPr/>
              <p:nvPr/>
            </p:nvSpPr>
            <p:spPr>
              <a:xfrm>
                <a:off x="6100420" y="3431756"/>
                <a:ext cx="78602" cy="60116"/>
              </a:xfrm>
              <a:custGeom>
                <a:avLst/>
                <a:gdLst/>
                <a:ahLst/>
                <a:cxnLst/>
                <a:rect l="l" t="t" r="r" b="b"/>
                <a:pathLst>
                  <a:path w="1620" h="1239" extrusionOk="0">
                    <a:moveTo>
                      <a:pt x="1477" y="1036"/>
                    </a:moveTo>
                    <a:cubicBezTo>
                      <a:pt x="1477" y="1036"/>
                      <a:pt x="1477" y="1048"/>
                      <a:pt x="1465" y="1048"/>
                    </a:cubicBezTo>
                    <a:cubicBezTo>
                      <a:pt x="1250" y="1239"/>
                      <a:pt x="0" y="560"/>
                      <a:pt x="48" y="334"/>
                    </a:cubicBezTo>
                    <a:cubicBezTo>
                      <a:pt x="48" y="322"/>
                      <a:pt x="60" y="310"/>
                      <a:pt x="60" y="298"/>
                    </a:cubicBezTo>
                    <a:cubicBezTo>
                      <a:pt x="238" y="1"/>
                      <a:pt x="1619" y="822"/>
                      <a:pt x="1477" y="103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36"/>
              <p:cNvSpPr/>
              <p:nvPr/>
            </p:nvSpPr>
            <p:spPr>
              <a:xfrm>
                <a:off x="6096927" y="3446214"/>
                <a:ext cx="65356" cy="50315"/>
              </a:xfrm>
              <a:custGeom>
                <a:avLst/>
                <a:gdLst/>
                <a:ahLst/>
                <a:cxnLst/>
                <a:rect l="l" t="t" r="r" b="b"/>
                <a:pathLst>
                  <a:path w="1347" h="1037" extrusionOk="0">
                    <a:moveTo>
                      <a:pt x="1287" y="988"/>
                    </a:moveTo>
                    <a:cubicBezTo>
                      <a:pt x="1179" y="1036"/>
                      <a:pt x="906" y="1012"/>
                      <a:pt x="584" y="905"/>
                    </a:cubicBezTo>
                    <a:cubicBezTo>
                      <a:pt x="215" y="774"/>
                      <a:pt x="1" y="488"/>
                      <a:pt x="36" y="310"/>
                    </a:cubicBezTo>
                    <a:cubicBezTo>
                      <a:pt x="36" y="298"/>
                      <a:pt x="36" y="286"/>
                      <a:pt x="48" y="286"/>
                    </a:cubicBezTo>
                    <a:cubicBezTo>
                      <a:pt x="144" y="0"/>
                      <a:pt x="1346" y="810"/>
                      <a:pt x="1334" y="929"/>
                    </a:cubicBezTo>
                    <a:cubicBezTo>
                      <a:pt x="1334" y="953"/>
                      <a:pt x="1310" y="977"/>
                      <a:pt x="1287" y="988"/>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36"/>
              <p:cNvSpPr/>
              <p:nvPr/>
            </p:nvSpPr>
            <p:spPr>
              <a:xfrm>
                <a:off x="6096927" y="3461207"/>
                <a:ext cx="62445" cy="34110"/>
              </a:xfrm>
              <a:custGeom>
                <a:avLst/>
                <a:gdLst/>
                <a:ahLst/>
                <a:cxnLst/>
                <a:rect l="l" t="t" r="r" b="b"/>
                <a:pathLst>
                  <a:path w="1287" h="703" extrusionOk="0">
                    <a:moveTo>
                      <a:pt x="36" y="1"/>
                    </a:moveTo>
                    <a:lnTo>
                      <a:pt x="36" y="1"/>
                    </a:lnTo>
                    <a:cubicBezTo>
                      <a:pt x="1" y="179"/>
                      <a:pt x="215" y="465"/>
                      <a:pt x="584" y="596"/>
                    </a:cubicBezTo>
                    <a:cubicBezTo>
                      <a:pt x="801" y="668"/>
                      <a:pt x="997" y="703"/>
                      <a:pt x="1134" y="703"/>
                    </a:cubicBezTo>
                    <a:cubicBezTo>
                      <a:pt x="1199" y="703"/>
                      <a:pt x="1252" y="695"/>
                      <a:pt x="1287" y="679"/>
                    </a:cubicBezTo>
                    <a:cubicBezTo>
                      <a:pt x="858" y="608"/>
                      <a:pt x="239" y="179"/>
                      <a:pt x="36" y="1"/>
                    </a:cubicBezTo>
                    <a:close/>
                  </a:path>
                </a:pathLst>
              </a:custGeom>
              <a:solidFill>
                <a:srgbClr val="E376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36"/>
              <p:cNvSpPr/>
              <p:nvPr/>
            </p:nvSpPr>
            <p:spPr>
              <a:xfrm>
                <a:off x="6100663" y="3446214"/>
                <a:ext cx="71421" cy="38040"/>
              </a:xfrm>
              <a:custGeom>
                <a:avLst/>
                <a:gdLst/>
                <a:ahLst/>
                <a:cxnLst/>
                <a:rect l="l" t="t" r="r" b="b"/>
                <a:pathLst>
                  <a:path w="1472" h="784" extrusionOk="0">
                    <a:moveTo>
                      <a:pt x="55" y="0"/>
                    </a:moveTo>
                    <a:cubicBezTo>
                      <a:pt x="55" y="12"/>
                      <a:pt x="43" y="24"/>
                      <a:pt x="43" y="36"/>
                    </a:cubicBezTo>
                    <a:cubicBezTo>
                      <a:pt x="1" y="235"/>
                      <a:pt x="963" y="784"/>
                      <a:pt x="1341" y="784"/>
                    </a:cubicBezTo>
                    <a:cubicBezTo>
                      <a:pt x="1393" y="784"/>
                      <a:pt x="1434" y="773"/>
                      <a:pt x="1460" y="750"/>
                    </a:cubicBezTo>
                    <a:cubicBezTo>
                      <a:pt x="1472" y="750"/>
                      <a:pt x="1472" y="738"/>
                      <a:pt x="1472" y="738"/>
                    </a:cubicBezTo>
                    <a:cubicBezTo>
                      <a:pt x="817" y="619"/>
                      <a:pt x="245" y="155"/>
                      <a:pt x="55" y="0"/>
                    </a:cubicBezTo>
                    <a:close/>
                  </a:path>
                </a:pathLst>
              </a:custGeom>
              <a:solidFill>
                <a:srgbClr val="E376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36"/>
              <p:cNvSpPr/>
              <p:nvPr/>
            </p:nvSpPr>
            <p:spPr>
              <a:xfrm>
                <a:off x="6105611" y="3416181"/>
                <a:ext cx="80931" cy="61281"/>
              </a:xfrm>
              <a:custGeom>
                <a:avLst/>
                <a:gdLst/>
                <a:ahLst/>
                <a:cxnLst/>
                <a:rect l="l" t="t" r="r" b="b"/>
                <a:pathLst>
                  <a:path w="1668" h="1263" extrusionOk="0">
                    <a:moveTo>
                      <a:pt x="1524" y="1024"/>
                    </a:moveTo>
                    <a:cubicBezTo>
                      <a:pt x="1370" y="1262"/>
                      <a:pt x="0" y="464"/>
                      <a:pt x="72" y="298"/>
                    </a:cubicBezTo>
                    <a:cubicBezTo>
                      <a:pt x="72" y="298"/>
                      <a:pt x="72" y="286"/>
                      <a:pt x="84" y="286"/>
                    </a:cubicBezTo>
                    <a:cubicBezTo>
                      <a:pt x="274" y="0"/>
                      <a:pt x="1667" y="786"/>
                      <a:pt x="1524" y="1024"/>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36"/>
              <p:cNvSpPr/>
              <p:nvPr/>
            </p:nvSpPr>
            <p:spPr>
              <a:xfrm>
                <a:off x="6106048" y="3430009"/>
                <a:ext cx="73556" cy="38040"/>
              </a:xfrm>
              <a:custGeom>
                <a:avLst/>
                <a:gdLst/>
                <a:ahLst/>
                <a:cxnLst/>
                <a:rect l="l" t="t" r="r" b="b"/>
                <a:pathLst>
                  <a:path w="1516" h="784" extrusionOk="0">
                    <a:moveTo>
                      <a:pt x="75" y="1"/>
                    </a:moveTo>
                    <a:cubicBezTo>
                      <a:pt x="63" y="1"/>
                      <a:pt x="63" y="13"/>
                      <a:pt x="63" y="13"/>
                    </a:cubicBezTo>
                    <a:cubicBezTo>
                      <a:pt x="0" y="158"/>
                      <a:pt x="1033" y="783"/>
                      <a:pt x="1402" y="783"/>
                    </a:cubicBezTo>
                    <a:cubicBezTo>
                      <a:pt x="1456" y="783"/>
                      <a:pt x="1495" y="770"/>
                      <a:pt x="1515" y="739"/>
                    </a:cubicBezTo>
                    <a:cubicBezTo>
                      <a:pt x="1003" y="620"/>
                      <a:pt x="253" y="144"/>
                      <a:pt x="75" y="1"/>
                    </a:cubicBezTo>
                    <a:close/>
                  </a:path>
                </a:pathLst>
              </a:custGeom>
              <a:solidFill>
                <a:srgbClr val="E376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36"/>
              <p:cNvSpPr/>
              <p:nvPr/>
            </p:nvSpPr>
            <p:spPr>
              <a:xfrm>
                <a:off x="6105029" y="3397695"/>
                <a:ext cx="84376" cy="65890"/>
              </a:xfrm>
              <a:custGeom>
                <a:avLst/>
                <a:gdLst/>
                <a:ahLst/>
                <a:cxnLst/>
                <a:rect l="l" t="t" r="r" b="b"/>
                <a:pathLst>
                  <a:path w="1739" h="1358" extrusionOk="0">
                    <a:moveTo>
                      <a:pt x="1655" y="1119"/>
                    </a:moveTo>
                    <a:cubicBezTo>
                      <a:pt x="1548" y="1357"/>
                      <a:pt x="0" y="572"/>
                      <a:pt x="167" y="322"/>
                    </a:cubicBezTo>
                    <a:cubicBezTo>
                      <a:pt x="179" y="310"/>
                      <a:pt x="179" y="310"/>
                      <a:pt x="179" y="310"/>
                    </a:cubicBezTo>
                    <a:cubicBezTo>
                      <a:pt x="441" y="0"/>
                      <a:pt x="1739" y="869"/>
                      <a:pt x="1655" y="1107"/>
                    </a:cubicBezTo>
                    <a:cubicBezTo>
                      <a:pt x="1667" y="1107"/>
                      <a:pt x="1655" y="1119"/>
                      <a:pt x="1655" y="1119"/>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36"/>
              <p:cNvSpPr/>
              <p:nvPr/>
            </p:nvSpPr>
            <p:spPr>
              <a:xfrm>
                <a:off x="6106048" y="3412688"/>
                <a:ext cx="79912" cy="41485"/>
              </a:xfrm>
              <a:custGeom>
                <a:avLst/>
                <a:gdLst/>
                <a:ahLst/>
                <a:cxnLst/>
                <a:rect l="l" t="t" r="r" b="b"/>
                <a:pathLst>
                  <a:path w="1647" h="855" extrusionOk="0">
                    <a:moveTo>
                      <a:pt x="158" y="1"/>
                    </a:moveTo>
                    <a:cubicBezTo>
                      <a:pt x="158" y="1"/>
                      <a:pt x="158" y="1"/>
                      <a:pt x="146" y="13"/>
                    </a:cubicBezTo>
                    <a:cubicBezTo>
                      <a:pt x="1" y="230"/>
                      <a:pt x="1157" y="855"/>
                      <a:pt x="1528" y="855"/>
                    </a:cubicBezTo>
                    <a:cubicBezTo>
                      <a:pt x="1583" y="855"/>
                      <a:pt x="1621" y="841"/>
                      <a:pt x="1634" y="810"/>
                    </a:cubicBezTo>
                    <a:cubicBezTo>
                      <a:pt x="1634" y="810"/>
                      <a:pt x="1646" y="798"/>
                      <a:pt x="1634" y="798"/>
                    </a:cubicBezTo>
                    <a:cubicBezTo>
                      <a:pt x="1027" y="644"/>
                      <a:pt x="372" y="191"/>
                      <a:pt x="158" y="1"/>
                    </a:cubicBezTo>
                    <a:close/>
                  </a:path>
                </a:pathLst>
              </a:custGeom>
              <a:solidFill>
                <a:srgbClr val="E376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36"/>
              <p:cNvSpPr/>
              <p:nvPr/>
            </p:nvSpPr>
            <p:spPr>
              <a:xfrm>
                <a:off x="8213563" y="3627578"/>
                <a:ext cx="11596" cy="6405"/>
              </a:xfrm>
              <a:custGeom>
                <a:avLst/>
                <a:gdLst/>
                <a:ahLst/>
                <a:cxnLst/>
                <a:rect l="l" t="t" r="r" b="b"/>
                <a:pathLst>
                  <a:path w="239" h="132" extrusionOk="0">
                    <a:moveTo>
                      <a:pt x="238" y="132"/>
                    </a:moveTo>
                    <a:cubicBezTo>
                      <a:pt x="107" y="60"/>
                      <a:pt x="0" y="1"/>
                      <a:pt x="0" y="1"/>
                    </a:cubicBezTo>
                    <a:cubicBezTo>
                      <a:pt x="60" y="48"/>
                      <a:pt x="155" y="96"/>
                      <a:pt x="238" y="13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36"/>
              <p:cNvSpPr/>
              <p:nvPr/>
            </p:nvSpPr>
            <p:spPr>
              <a:xfrm>
                <a:off x="8206625" y="3648393"/>
                <a:ext cx="14459" cy="4658"/>
              </a:xfrm>
              <a:custGeom>
                <a:avLst/>
                <a:gdLst/>
                <a:ahLst/>
                <a:cxnLst/>
                <a:rect l="l" t="t" r="r" b="b"/>
                <a:pathLst>
                  <a:path w="298" h="96" extrusionOk="0">
                    <a:moveTo>
                      <a:pt x="298" y="96"/>
                    </a:moveTo>
                    <a:cubicBezTo>
                      <a:pt x="131" y="36"/>
                      <a:pt x="0" y="0"/>
                      <a:pt x="0" y="0"/>
                    </a:cubicBezTo>
                    <a:cubicBezTo>
                      <a:pt x="0" y="0"/>
                      <a:pt x="131" y="48"/>
                      <a:pt x="298" y="9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36"/>
              <p:cNvSpPr/>
              <p:nvPr/>
            </p:nvSpPr>
            <p:spPr>
              <a:xfrm>
                <a:off x="8140784" y="3666878"/>
                <a:ext cx="94177" cy="34692"/>
              </a:xfrm>
              <a:custGeom>
                <a:avLst/>
                <a:gdLst/>
                <a:ahLst/>
                <a:cxnLst/>
                <a:rect l="l" t="t" r="r" b="b"/>
                <a:pathLst>
                  <a:path w="1941" h="715" extrusionOk="0">
                    <a:moveTo>
                      <a:pt x="726" y="405"/>
                    </a:moveTo>
                    <a:cubicBezTo>
                      <a:pt x="191" y="203"/>
                      <a:pt x="0" y="0"/>
                      <a:pt x="0" y="0"/>
                    </a:cubicBezTo>
                    <a:lnTo>
                      <a:pt x="0" y="0"/>
                    </a:lnTo>
                    <a:cubicBezTo>
                      <a:pt x="48" y="167"/>
                      <a:pt x="262" y="358"/>
                      <a:pt x="476" y="417"/>
                    </a:cubicBezTo>
                    <a:cubicBezTo>
                      <a:pt x="1262" y="667"/>
                      <a:pt x="1726" y="715"/>
                      <a:pt x="1929" y="643"/>
                    </a:cubicBezTo>
                    <a:cubicBezTo>
                      <a:pt x="1941" y="643"/>
                      <a:pt x="1941" y="643"/>
                      <a:pt x="1941" y="631"/>
                    </a:cubicBezTo>
                    <a:cubicBezTo>
                      <a:pt x="1941" y="631"/>
                      <a:pt x="1131" y="548"/>
                      <a:pt x="726" y="405"/>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36"/>
              <p:cNvSpPr/>
              <p:nvPr/>
            </p:nvSpPr>
            <p:spPr>
              <a:xfrm>
                <a:off x="8138455" y="3573868"/>
                <a:ext cx="115575" cy="127705"/>
              </a:xfrm>
              <a:custGeom>
                <a:avLst/>
                <a:gdLst/>
                <a:ahLst/>
                <a:cxnLst/>
                <a:rect l="l" t="t" r="r" b="b"/>
                <a:pathLst>
                  <a:path w="2382" h="2632" extrusionOk="0">
                    <a:moveTo>
                      <a:pt x="2382" y="1703"/>
                    </a:moveTo>
                    <a:lnTo>
                      <a:pt x="2382" y="1715"/>
                    </a:lnTo>
                    <a:cubicBezTo>
                      <a:pt x="2370" y="1810"/>
                      <a:pt x="2036" y="1727"/>
                      <a:pt x="1763" y="1655"/>
                    </a:cubicBezTo>
                    <a:lnTo>
                      <a:pt x="1751" y="1644"/>
                    </a:lnTo>
                    <a:cubicBezTo>
                      <a:pt x="1739" y="1644"/>
                      <a:pt x="1727" y="1644"/>
                      <a:pt x="1715" y="1632"/>
                    </a:cubicBezTo>
                    <a:cubicBezTo>
                      <a:pt x="1536" y="1572"/>
                      <a:pt x="1405" y="1536"/>
                      <a:pt x="1405" y="1536"/>
                    </a:cubicBezTo>
                    <a:cubicBezTo>
                      <a:pt x="1405" y="1536"/>
                      <a:pt x="1536" y="1584"/>
                      <a:pt x="1715" y="1632"/>
                    </a:cubicBezTo>
                    <a:cubicBezTo>
                      <a:pt x="1977" y="1727"/>
                      <a:pt x="2322" y="1882"/>
                      <a:pt x="2322" y="2036"/>
                    </a:cubicBezTo>
                    <a:cubicBezTo>
                      <a:pt x="2322" y="2048"/>
                      <a:pt x="2322" y="2060"/>
                      <a:pt x="2322" y="2072"/>
                    </a:cubicBezTo>
                    <a:cubicBezTo>
                      <a:pt x="2263" y="2239"/>
                      <a:pt x="1691" y="2096"/>
                      <a:pt x="1524" y="2048"/>
                    </a:cubicBezTo>
                    <a:cubicBezTo>
                      <a:pt x="1560" y="2072"/>
                      <a:pt x="1620" y="2084"/>
                      <a:pt x="1679" y="2108"/>
                    </a:cubicBezTo>
                    <a:cubicBezTo>
                      <a:pt x="1679" y="2108"/>
                      <a:pt x="1679" y="2108"/>
                      <a:pt x="1679" y="2108"/>
                    </a:cubicBezTo>
                    <a:cubicBezTo>
                      <a:pt x="1882" y="2191"/>
                      <a:pt x="2144" y="2310"/>
                      <a:pt x="2132" y="2441"/>
                    </a:cubicBezTo>
                    <a:cubicBezTo>
                      <a:pt x="2132" y="2441"/>
                      <a:pt x="2132" y="2441"/>
                      <a:pt x="2120" y="2441"/>
                    </a:cubicBezTo>
                    <a:cubicBezTo>
                      <a:pt x="2108" y="2501"/>
                      <a:pt x="2072" y="2537"/>
                      <a:pt x="1989" y="2560"/>
                    </a:cubicBezTo>
                    <a:cubicBezTo>
                      <a:pt x="1774" y="2632"/>
                      <a:pt x="1310" y="2584"/>
                      <a:pt x="524" y="2334"/>
                    </a:cubicBezTo>
                    <a:cubicBezTo>
                      <a:pt x="334" y="2275"/>
                      <a:pt x="119" y="2108"/>
                      <a:pt x="60" y="1953"/>
                    </a:cubicBezTo>
                    <a:cubicBezTo>
                      <a:pt x="60" y="1941"/>
                      <a:pt x="48" y="1929"/>
                      <a:pt x="48" y="1917"/>
                    </a:cubicBezTo>
                    <a:cubicBezTo>
                      <a:pt x="36" y="1882"/>
                      <a:pt x="36" y="1858"/>
                      <a:pt x="36" y="1834"/>
                    </a:cubicBezTo>
                    <a:cubicBezTo>
                      <a:pt x="72" y="1644"/>
                      <a:pt x="262" y="1667"/>
                      <a:pt x="262" y="1667"/>
                    </a:cubicBezTo>
                    <a:cubicBezTo>
                      <a:pt x="262" y="1667"/>
                      <a:pt x="0" y="1536"/>
                      <a:pt x="36" y="1382"/>
                    </a:cubicBezTo>
                    <a:cubicBezTo>
                      <a:pt x="84" y="1144"/>
                      <a:pt x="239" y="1132"/>
                      <a:pt x="393" y="1167"/>
                    </a:cubicBezTo>
                    <a:cubicBezTo>
                      <a:pt x="393" y="1167"/>
                      <a:pt x="48" y="989"/>
                      <a:pt x="119" y="763"/>
                    </a:cubicBezTo>
                    <a:cubicBezTo>
                      <a:pt x="191" y="548"/>
                      <a:pt x="453" y="620"/>
                      <a:pt x="453" y="620"/>
                    </a:cubicBezTo>
                    <a:cubicBezTo>
                      <a:pt x="453" y="620"/>
                      <a:pt x="191" y="489"/>
                      <a:pt x="310" y="239"/>
                    </a:cubicBezTo>
                    <a:cubicBezTo>
                      <a:pt x="429" y="1"/>
                      <a:pt x="2001" y="774"/>
                      <a:pt x="2263" y="1132"/>
                    </a:cubicBezTo>
                    <a:cubicBezTo>
                      <a:pt x="2286" y="1167"/>
                      <a:pt x="2298" y="1203"/>
                      <a:pt x="2310" y="1239"/>
                    </a:cubicBezTo>
                    <a:cubicBezTo>
                      <a:pt x="2346" y="1394"/>
                      <a:pt x="2048" y="1346"/>
                      <a:pt x="1798" y="1239"/>
                    </a:cubicBezTo>
                    <a:cubicBezTo>
                      <a:pt x="1679" y="1179"/>
                      <a:pt x="1572" y="1132"/>
                      <a:pt x="1560" y="1120"/>
                    </a:cubicBezTo>
                    <a:cubicBezTo>
                      <a:pt x="1620" y="1167"/>
                      <a:pt x="1703" y="1203"/>
                      <a:pt x="1798" y="1239"/>
                    </a:cubicBezTo>
                    <a:cubicBezTo>
                      <a:pt x="1834" y="1263"/>
                      <a:pt x="1882" y="1298"/>
                      <a:pt x="1929" y="1322"/>
                    </a:cubicBezTo>
                    <a:cubicBezTo>
                      <a:pt x="1929" y="1322"/>
                      <a:pt x="1929" y="1322"/>
                      <a:pt x="1929" y="1322"/>
                    </a:cubicBezTo>
                    <a:cubicBezTo>
                      <a:pt x="2155" y="1453"/>
                      <a:pt x="2382" y="1620"/>
                      <a:pt x="2382" y="1703"/>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36"/>
              <p:cNvSpPr/>
              <p:nvPr/>
            </p:nvSpPr>
            <p:spPr>
              <a:xfrm>
                <a:off x="8193913" y="3613750"/>
                <a:ext cx="57448" cy="25036"/>
              </a:xfrm>
              <a:custGeom>
                <a:avLst/>
                <a:gdLst/>
                <a:ahLst/>
                <a:cxnLst/>
                <a:rect l="l" t="t" r="r" b="b"/>
                <a:pathLst>
                  <a:path w="1184" h="516" extrusionOk="0">
                    <a:moveTo>
                      <a:pt x="0" y="0"/>
                    </a:moveTo>
                    <a:cubicBezTo>
                      <a:pt x="0" y="0"/>
                      <a:pt x="334" y="322"/>
                      <a:pt x="786" y="500"/>
                    </a:cubicBezTo>
                    <a:cubicBezTo>
                      <a:pt x="739" y="476"/>
                      <a:pt x="691" y="441"/>
                      <a:pt x="643" y="417"/>
                    </a:cubicBezTo>
                    <a:lnTo>
                      <a:pt x="643" y="417"/>
                    </a:lnTo>
                    <a:cubicBezTo>
                      <a:pt x="786" y="475"/>
                      <a:pt x="939" y="516"/>
                      <a:pt x="1043" y="516"/>
                    </a:cubicBezTo>
                    <a:cubicBezTo>
                      <a:pt x="1131" y="516"/>
                      <a:pt x="1183" y="487"/>
                      <a:pt x="1167" y="417"/>
                    </a:cubicBezTo>
                    <a:cubicBezTo>
                      <a:pt x="965" y="381"/>
                      <a:pt x="524" y="250"/>
                      <a:pt x="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36"/>
              <p:cNvSpPr/>
              <p:nvPr/>
            </p:nvSpPr>
            <p:spPr>
              <a:xfrm>
                <a:off x="8193330" y="3638010"/>
                <a:ext cx="60699" cy="21155"/>
              </a:xfrm>
              <a:custGeom>
                <a:avLst/>
                <a:gdLst/>
                <a:ahLst/>
                <a:cxnLst/>
                <a:rect l="l" t="t" r="r" b="b"/>
                <a:pathLst>
                  <a:path w="1251" h="436" extrusionOk="0">
                    <a:moveTo>
                      <a:pt x="0" y="0"/>
                    </a:moveTo>
                    <a:cubicBezTo>
                      <a:pt x="1" y="0"/>
                      <a:pt x="191" y="167"/>
                      <a:pt x="620" y="322"/>
                    </a:cubicBezTo>
                    <a:lnTo>
                      <a:pt x="632" y="333"/>
                    </a:lnTo>
                    <a:cubicBezTo>
                      <a:pt x="817" y="382"/>
                      <a:pt x="1030" y="436"/>
                      <a:pt x="1152" y="436"/>
                    </a:cubicBezTo>
                    <a:cubicBezTo>
                      <a:pt x="1210" y="436"/>
                      <a:pt x="1247" y="424"/>
                      <a:pt x="1251" y="393"/>
                    </a:cubicBezTo>
                    <a:cubicBezTo>
                      <a:pt x="989" y="322"/>
                      <a:pt x="155" y="95"/>
                      <a:pt x="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36"/>
              <p:cNvSpPr/>
              <p:nvPr/>
            </p:nvSpPr>
            <p:spPr>
              <a:xfrm>
                <a:off x="8191584" y="3662851"/>
                <a:ext cx="59583" cy="15381"/>
              </a:xfrm>
              <a:custGeom>
                <a:avLst/>
                <a:gdLst/>
                <a:ahLst/>
                <a:cxnLst/>
                <a:rect l="l" t="t" r="r" b="b"/>
                <a:pathLst>
                  <a:path w="1228" h="317" extrusionOk="0">
                    <a:moveTo>
                      <a:pt x="1" y="0"/>
                    </a:moveTo>
                    <a:cubicBezTo>
                      <a:pt x="1" y="0"/>
                      <a:pt x="203" y="167"/>
                      <a:pt x="584" y="274"/>
                    </a:cubicBezTo>
                    <a:cubicBezTo>
                      <a:pt x="525" y="250"/>
                      <a:pt x="465" y="238"/>
                      <a:pt x="429" y="214"/>
                    </a:cubicBezTo>
                    <a:lnTo>
                      <a:pt x="429" y="214"/>
                    </a:lnTo>
                    <a:cubicBezTo>
                      <a:pt x="538" y="245"/>
                      <a:pt x="818" y="317"/>
                      <a:pt x="1017" y="317"/>
                    </a:cubicBezTo>
                    <a:cubicBezTo>
                      <a:pt x="1123" y="317"/>
                      <a:pt x="1206" y="296"/>
                      <a:pt x="1227" y="238"/>
                    </a:cubicBezTo>
                    <a:cubicBezTo>
                      <a:pt x="1001" y="226"/>
                      <a:pt x="275" y="143"/>
                      <a:pt x="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36"/>
              <p:cNvSpPr/>
              <p:nvPr/>
            </p:nvSpPr>
            <p:spPr>
              <a:xfrm>
                <a:off x="8141318" y="3668625"/>
                <a:ext cx="100000" cy="30956"/>
              </a:xfrm>
              <a:custGeom>
                <a:avLst/>
                <a:gdLst/>
                <a:ahLst/>
                <a:cxnLst/>
                <a:rect l="l" t="t" r="r" b="b"/>
                <a:pathLst>
                  <a:path w="2061" h="638" extrusionOk="0">
                    <a:moveTo>
                      <a:pt x="1" y="0"/>
                    </a:moveTo>
                    <a:lnTo>
                      <a:pt x="1" y="0"/>
                    </a:lnTo>
                    <a:cubicBezTo>
                      <a:pt x="60" y="155"/>
                      <a:pt x="263" y="322"/>
                      <a:pt x="465" y="381"/>
                    </a:cubicBezTo>
                    <a:cubicBezTo>
                      <a:pt x="1036" y="563"/>
                      <a:pt x="1437" y="638"/>
                      <a:pt x="1691" y="638"/>
                    </a:cubicBezTo>
                    <a:cubicBezTo>
                      <a:pt x="1787" y="638"/>
                      <a:pt x="1862" y="627"/>
                      <a:pt x="1918" y="607"/>
                    </a:cubicBezTo>
                    <a:cubicBezTo>
                      <a:pt x="2001" y="584"/>
                      <a:pt x="2049" y="548"/>
                      <a:pt x="2061" y="488"/>
                    </a:cubicBezTo>
                    <a:lnTo>
                      <a:pt x="2061" y="488"/>
                    </a:lnTo>
                    <a:cubicBezTo>
                      <a:pt x="1998" y="509"/>
                      <a:pt x="1860" y="539"/>
                      <a:pt x="1660" y="539"/>
                    </a:cubicBezTo>
                    <a:cubicBezTo>
                      <a:pt x="1294" y="539"/>
                      <a:pt x="717" y="439"/>
                      <a:pt x="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36"/>
              <p:cNvSpPr/>
              <p:nvPr/>
            </p:nvSpPr>
            <p:spPr>
              <a:xfrm>
                <a:off x="8138455" y="3666878"/>
                <a:ext cx="95924" cy="96506"/>
              </a:xfrm>
              <a:custGeom>
                <a:avLst/>
                <a:gdLst/>
                <a:ahLst/>
                <a:cxnLst/>
                <a:rect l="l" t="t" r="r" b="b"/>
                <a:pathLst>
                  <a:path w="1977" h="1989" extrusionOk="0">
                    <a:moveTo>
                      <a:pt x="1048" y="1536"/>
                    </a:moveTo>
                    <a:cubicBezTo>
                      <a:pt x="1084" y="1774"/>
                      <a:pt x="1120" y="1989"/>
                      <a:pt x="1120" y="1989"/>
                    </a:cubicBezTo>
                    <a:cubicBezTo>
                      <a:pt x="536" y="1977"/>
                      <a:pt x="0" y="1393"/>
                      <a:pt x="0" y="1393"/>
                    </a:cubicBezTo>
                    <a:cubicBezTo>
                      <a:pt x="60" y="1262"/>
                      <a:pt x="286" y="739"/>
                      <a:pt x="286" y="739"/>
                    </a:cubicBezTo>
                    <a:cubicBezTo>
                      <a:pt x="96" y="500"/>
                      <a:pt x="72" y="179"/>
                      <a:pt x="48" y="0"/>
                    </a:cubicBezTo>
                    <a:cubicBezTo>
                      <a:pt x="96" y="167"/>
                      <a:pt x="310" y="358"/>
                      <a:pt x="524" y="417"/>
                    </a:cubicBezTo>
                    <a:cubicBezTo>
                      <a:pt x="893" y="536"/>
                      <a:pt x="1191" y="608"/>
                      <a:pt x="1429" y="643"/>
                    </a:cubicBezTo>
                    <a:cubicBezTo>
                      <a:pt x="1691" y="679"/>
                      <a:pt x="1870" y="679"/>
                      <a:pt x="1977" y="643"/>
                    </a:cubicBezTo>
                    <a:cubicBezTo>
                      <a:pt x="1870" y="798"/>
                      <a:pt x="977" y="1036"/>
                      <a:pt x="977" y="1036"/>
                    </a:cubicBezTo>
                    <a:cubicBezTo>
                      <a:pt x="977" y="1120"/>
                      <a:pt x="1012" y="1334"/>
                      <a:pt x="1048" y="153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36"/>
              <p:cNvSpPr/>
              <p:nvPr/>
            </p:nvSpPr>
            <p:spPr>
              <a:xfrm>
                <a:off x="8160968" y="3698076"/>
                <a:ext cx="73993" cy="43377"/>
              </a:xfrm>
              <a:custGeom>
                <a:avLst/>
                <a:gdLst/>
                <a:ahLst/>
                <a:cxnLst/>
                <a:rect l="l" t="t" r="r" b="b"/>
                <a:pathLst>
                  <a:path w="1525" h="894" extrusionOk="0">
                    <a:moveTo>
                      <a:pt x="977" y="0"/>
                    </a:moveTo>
                    <a:lnTo>
                      <a:pt x="513" y="48"/>
                    </a:lnTo>
                    <a:cubicBezTo>
                      <a:pt x="316" y="205"/>
                      <a:pt x="193" y="257"/>
                      <a:pt x="75" y="257"/>
                    </a:cubicBezTo>
                    <a:cubicBezTo>
                      <a:pt x="50" y="257"/>
                      <a:pt x="26" y="255"/>
                      <a:pt x="1" y="250"/>
                    </a:cubicBezTo>
                    <a:lnTo>
                      <a:pt x="1" y="250"/>
                    </a:lnTo>
                    <a:cubicBezTo>
                      <a:pt x="1" y="250"/>
                      <a:pt x="179" y="429"/>
                      <a:pt x="346" y="441"/>
                    </a:cubicBezTo>
                    <a:cubicBezTo>
                      <a:pt x="346" y="441"/>
                      <a:pt x="465" y="679"/>
                      <a:pt x="584" y="893"/>
                    </a:cubicBezTo>
                    <a:cubicBezTo>
                      <a:pt x="548" y="691"/>
                      <a:pt x="513" y="477"/>
                      <a:pt x="513" y="393"/>
                    </a:cubicBezTo>
                    <a:cubicBezTo>
                      <a:pt x="513" y="393"/>
                      <a:pt x="1406" y="155"/>
                      <a:pt x="1525" y="0"/>
                    </a:cubicBezTo>
                    <a:lnTo>
                      <a:pt x="1525" y="0"/>
                    </a:lnTo>
                    <a:cubicBezTo>
                      <a:pt x="1465" y="18"/>
                      <a:pt x="1391" y="27"/>
                      <a:pt x="1300" y="27"/>
                    </a:cubicBezTo>
                    <a:cubicBezTo>
                      <a:pt x="1209" y="27"/>
                      <a:pt x="1102" y="18"/>
                      <a:pt x="97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36"/>
              <p:cNvSpPr/>
              <p:nvPr/>
            </p:nvSpPr>
            <p:spPr>
              <a:xfrm>
                <a:off x="8193913" y="3566929"/>
                <a:ext cx="26637" cy="51480"/>
              </a:xfrm>
              <a:custGeom>
                <a:avLst/>
                <a:gdLst/>
                <a:ahLst/>
                <a:cxnLst/>
                <a:rect l="l" t="t" r="r" b="b"/>
                <a:pathLst>
                  <a:path w="549" h="1061" extrusionOk="0">
                    <a:moveTo>
                      <a:pt x="548" y="929"/>
                    </a:moveTo>
                    <a:cubicBezTo>
                      <a:pt x="548" y="1013"/>
                      <a:pt x="524" y="1060"/>
                      <a:pt x="477" y="1048"/>
                    </a:cubicBezTo>
                    <a:cubicBezTo>
                      <a:pt x="334" y="1013"/>
                      <a:pt x="0" y="382"/>
                      <a:pt x="48" y="227"/>
                    </a:cubicBezTo>
                    <a:cubicBezTo>
                      <a:pt x="48" y="227"/>
                      <a:pt x="48" y="215"/>
                      <a:pt x="48" y="215"/>
                    </a:cubicBezTo>
                    <a:cubicBezTo>
                      <a:pt x="143" y="1"/>
                      <a:pt x="310" y="84"/>
                      <a:pt x="417" y="370"/>
                    </a:cubicBezTo>
                    <a:cubicBezTo>
                      <a:pt x="489" y="548"/>
                      <a:pt x="548" y="798"/>
                      <a:pt x="548" y="929"/>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36"/>
              <p:cNvSpPr/>
              <p:nvPr/>
            </p:nvSpPr>
            <p:spPr>
              <a:xfrm>
                <a:off x="8193913" y="3577895"/>
                <a:ext cx="26637" cy="40029"/>
              </a:xfrm>
              <a:custGeom>
                <a:avLst/>
                <a:gdLst/>
                <a:ahLst/>
                <a:cxnLst/>
                <a:rect l="l" t="t" r="r" b="b"/>
                <a:pathLst>
                  <a:path w="549" h="825" extrusionOk="0">
                    <a:moveTo>
                      <a:pt x="48" y="1"/>
                    </a:moveTo>
                    <a:cubicBezTo>
                      <a:pt x="0" y="156"/>
                      <a:pt x="334" y="787"/>
                      <a:pt x="477" y="822"/>
                    </a:cubicBezTo>
                    <a:cubicBezTo>
                      <a:pt x="481" y="824"/>
                      <a:pt x="486" y="824"/>
                      <a:pt x="490" y="824"/>
                    </a:cubicBezTo>
                    <a:cubicBezTo>
                      <a:pt x="529" y="824"/>
                      <a:pt x="548" y="778"/>
                      <a:pt x="548" y="703"/>
                    </a:cubicBezTo>
                    <a:cubicBezTo>
                      <a:pt x="381" y="632"/>
                      <a:pt x="131" y="215"/>
                      <a:pt x="4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36"/>
              <p:cNvSpPr/>
              <p:nvPr/>
            </p:nvSpPr>
            <p:spPr>
              <a:xfrm>
                <a:off x="8375858" y="4301166"/>
                <a:ext cx="130034" cy="115575"/>
              </a:xfrm>
              <a:custGeom>
                <a:avLst/>
                <a:gdLst/>
                <a:ahLst/>
                <a:cxnLst/>
                <a:rect l="l" t="t" r="r" b="b"/>
                <a:pathLst>
                  <a:path w="2680" h="2382" extrusionOk="0">
                    <a:moveTo>
                      <a:pt x="2680" y="882"/>
                    </a:moveTo>
                    <a:cubicBezTo>
                      <a:pt x="2537" y="1024"/>
                      <a:pt x="2394" y="1155"/>
                      <a:pt x="2263" y="1274"/>
                    </a:cubicBezTo>
                    <a:cubicBezTo>
                      <a:pt x="2251" y="1286"/>
                      <a:pt x="2251" y="1286"/>
                      <a:pt x="2239" y="1298"/>
                    </a:cubicBezTo>
                    <a:cubicBezTo>
                      <a:pt x="1894" y="1620"/>
                      <a:pt x="1608" y="1858"/>
                      <a:pt x="1537" y="1917"/>
                    </a:cubicBezTo>
                    <a:cubicBezTo>
                      <a:pt x="1525" y="1917"/>
                      <a:pt x="1525" y="1929"/>
                      <a:pt x="1525" y="1929"/>
                    </a:cubicBezTo>
                    <a:cubicBezTo>
                      <a:pt x="1525" y="1929"/>
                      <a:pt x="1084" y="2286"/>
                      <a:pt x="822" y="2346"/>
                    </a:cubicBezTo>
                    <a:cubicBezTo>
                      <a:pt x="691" y="2382"/>
                      <a:pt x="620" y="2322"/>
                      <a:pt x="572" y="2263"/>
                    </a:cubicBezTo>
                    <a:cubicBezTo>
                      <a:pt x="537" y="2191"/>
                      <a:pt x="537" y="2120"/>
                      <a:pt x="537" y="2120"/>
                    </a:cubicBezTo>
                    <a:cubicBezTo>
                      <a:pt x="251" y="2132"/>
                      <a:pt x="346" y="1834"/>
                      <a:pt x="346" y="1834"/>
                    </a:cubicBezTo>
                    <a:cubicBezTo>
                      <a:pt x="84" y="1786"/>
                      <a:pt x="168" y="1465"/>
                      <a:pt x="168" y="1465"/>
                    </a:cubicBezTo>
                    <a:cubicBezTo>
                      <a:pt x="1" y="1393"/>
                      <a:pt x="144" y="1060"/>
                      <a:pt x="608" y="798"/>
                    </a:cubicBezTo>
                    <a:cubicBezTo>
                      <a:pt x="1084" y="524"/>
                      <a:pt x="1453" y="560"/>
                      <a:pt x="1525" y="512"/>
                    </a:cubicBezTo>
                    <a:cubicBezTo>
                      <a:pt x="1561" y="489"/>
                      <a:pt x="1882" y="84"/>
                      <a:pt x="1942" y="0"/>
                    </a:cubicBezTo>
                    <a:cubicBezTo>
                      <a:pt x="1942" y="0"/>
                      <a:pt x="1942" y="12"/>
                      <a:pt x="1953" y="12"/>
                    </a:cubicBezTo>
                    <a:cubicBezTo>
                      <a:pt x="2120" y="322"/>
                      <a:pt x="2287" y="620"/>
                      <a:pt x="2680" y="88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36"/>
              <p:cNvSpPr/>
              <p:nvPr/>
            </p:nvSpPr>
            <p:spPr>
              <a:xfrm>
                <a:off x="8403611" y="4301166"/>
                <a:ext cx="102280" cy="114362"/>
              </a:xfrm>
              <a:custGeom>
                <a:avLst/>
                <a:gdLst/>
                <a:ahLst/>
                <a:cxnLst/>
                <a:rect l="l" t="t" r="r" b="b"/>
                <a:pathLst>
                  <a:path w="2108" h="2357" extrusionOk="0">
                    <a:moveTo>
                      <a:pt x="1370" y="0"/>
                    </a:moveTo>
                    <a:cubicBezTo>
                      <a:pt x="1358" y="12"/>
                      <a:pt x="1322" y="60"/>
                      <a:pt x="1310" y="72"/>
                    </a:cubicBezTo>
                    <a:cubicBezTo>
                      <a:pt x="1393" y="298"/>
                      <a:pt x="1572" y="751"/>
                      <a:pt x="1727" y="929"/>
                    </a:cubicBezTo>
                    <a:cubicBezTo>
                      <a:pt x="1727" y="929"/>
                      <a:pt x="631" y="2072"/>
                      <a:pt x="0" y="2263"/>
                    </a:cubicBezTo>
                    <a:cubicBezTo>
                      <a:pt x="38" y="2310"/>
                      <a:pt x="91" y="2357"/>
                      <a:pt x="176" y="2357"/>
                    </a:cubicBezTo>
                    <a:cubicBezTo>
                      <a:pt x="198" y="2357"/>
                      <a:pt x="223" y="2353"/>
                      <a:pt x="250" y="2346"/>
                    </a:cubicBezTo>
                    <a:cubicBezTo>
                      <a:pt x="512" y="2286"/>
                      <a:pt x="953" y="1929"/>
                      <a:pt x="953" y="1929"/>
                    </a:cubicBezTo>
                    <a:cubicBezTo>
                      <a:pt x="953" y="1929"/>
                      <a:pt x="953" y="1917"/>
                      <a:pt x="965" y="1917"/>
                    </a:cubicBezTo>
                    <a:cubicBezTo>
                      <a:pt x="1036" y="1858"/>
                      <a:pt x="1322" y="1596"/>
                      <a:pt x="1667" y="1298"/>
                    </a:cubicBezTo>
                    <a:cubicBezTo>
                      <a:pt x="1679" y="1286"/>
                      <a:pt x="1679" y="1286"/>
                      <a:pt x="1691" y="1274"/>
                    </a:cubicBezTo>
                    <a:cubicBezTo>
                      <a:pt x="1822" y="1155"/>
                      <a:pt x="1965" y="1024"/>
                      <a:pt x="2108" y="882"/>
                    </a:cubicBezTo>
                    <a:cubicBezTo>
                      <a:pt x="1715" y="620"/>
                      <a:pt x="1548" y="298"/>
                      <a:pt x="137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36"/>
              <p:cNvSpPr/>
              <p:nvPr/>
            </p:nvSpPr>
            <p:spPr>
              <a:xfrm>
                <a:off x="8475807" y="4206991"/>
                <a:ext cx="57254" cy="52062"/>
              </a:xfrm>
              <a:custGeom>
                <a:avLst/>
                <a:gdLst/>
                <a:ahLst/>
                <a:cxnLst/>
                <a:rect l="l" t="t" r="r" b="b"/>
                <a:pathLst>
                  <a:path w="1180" h="1073" extrusionOk="0">
                    <a:moveTo>
                      <a:pt x="1179" y="13"/>
                    </a:moveTo>
                    <a:cubicBezTo>
                      <a:pt x="1179" y="13"/>
                      <a:pt x="596" y="834"/>
                      <a:pt x="477" y="977"/>
                    </a:cubicBezTo>
                    <a:cubicBezTo>
                      <a:pt x="477" y="989"/>
                      <a:pt x="465" y="1001"/>
                      <a:pt x="453" y="1001"/>
                    </a:cubicBezTo>
                    <a:cubicBezTo>
                      <a:pt x="453" y="1013"/>
                      <a:pt x="274" y="1048"/>
                      <a:pt x="1" y="1072"/>
                    </a:cubicBezTo>
                    <a:cubicBezTo>
                      <a:pt x="203" y="787"/>
                      <a:pt x="453" y="370"/>
                      <a:pt x="644" y="1"/>
                    </a:cubicBezTo>
                    <a:cubicBezTo>
                      <a:pt x="798" y="13"/>
                      <a:pt x="965" y="13"/>
                      <a:pt x="1132" y="13"/>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36"/>
              <p:cNvSpPr/>
              <p:nvPr/>
            </p:nvSpPr>
            <p:spPr>
              <a:xfrm>
                <a:off x="8523210" y="3780121"/>
                <a:ext cx="84376" cy="43086"/>
              </a:xfrm>
              <a:custGeom>
                <a:avLst/>
                <a:gdLst/>
                <a:ahLst/>
                <a:cxnLst/>
                <a:rect l="l" t="t" r="r" b="b"/>
                <a:pathLst>
                  <a:path w="1739" h="888" extrusionOk="0">
                    <a:moveTo>
                      <a:pt x="119" y="0"/>
                    </a:moveTo>
                    <a:lnTo>
                      <a:pt x="119" y="0"/>
                    </a:lnTo>
                    <a:cubicBezTo>
                      <a:pt x="119" y="0"/>
                      <a:pt x="0" y="750"/>
                      <a:pt x="726" y="869"/>
                    </a:cubicBezTo>
                    <a:cubicBezTo>
                      <a:pt x="797" y="882"/>
                      <a:pt x="862" y="888"/>
                      <a:pt x="924" y="888"/>
                    </a:cubicBezTo>
                    <a:cubicBezTo>
                      <a:pt x="1551" y="888"/>
                      <a:pt x="1738" y="286"/>
                      <a:pt x="1738" y="286"/>
                    </a:cubicBezTo>
                    <a:lnTo>
                      <a:pt x="1738" y="286"/>
                    </a:lnTo>
                    <a:cubicBezTo>
                      <a:pt x="1610" y="299"/>
                      <a:pt x="1489" y="304"/>
                      <a:pt x="1375" y="304"/>
                    </a:cubicBezTo>
                    <a:cubicBezTo>
                      <a:pt x="543" y="304"/>
                      <a:pt x="119"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36"/>
              <p:cNvSpPr/>
              <p:nvPr/>
            </p:nvSpPr>
            <p:spPr>
              <a:xfrm>
                <a:off x="8502396" y="3632721"/>
                <a:ext cx="53178" cy="34207"/>
              </a:xfrm>
              <a:custGeom>
                <a:avLst/>
                <a:gdLst/>
                <a:ahLst/>
                <a:cxnLst/>
                <a:rect l="l" t="t" r="r" b="b"/>
                <a:pathLst>
                  <a:path w="1096" h="705" extrusionOk="0">
                    <a:moveTo>
                      <a:pt x="360" y="1"/>
                    </a:moveTo>
                    <a:cubicBezTo>
                      <a:pt x="34" y="1"/>
                      <a:pt x="0" y="323"/>
                      <a:pt x="0" y="323"/>
                    </a:cubicBezTo>
                    <a:cubicBezTo>
                      <a:pt x="53" y="309"/>
                      <a:pt x="126" y="299"/>
                      <a:pt x="212" y="299"/>
                    </a:cubicBezTo>
                    <a:cubicBezTo>
                      <a:pt x="475" y="299"/>
                      <a:pt x="853" y="390"/>
                      <a:pt x="1096" y="704"/>
                    </a:cubicBezTo>
                    <a:cubicBezTo>
                      <a:pt x="1096" y="704"/>
                      <a:pt x="1084" y="204"/>
                      <a:pt x="572" y="38"/>
                    </a:cubicBezTo>
                    <a:cubicBezTo>
                      <a:pt x="490" y="12"/>
                      <a:pt x="420" y="1"/>
                      <a:pt x="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36"/>
              <p:cNvSpPr/>
              <p:nvPr/>
            </p:nvSpPr>
            <p:spPr>
              <a:xfrm>
                <a:off x="8640432" y="3659746"/>
                <a:ext cx="60165" cy="22659"/>
              </a:xfrm>
              <a:custGeom>
                <a:avLst/>
                <a:gdLst/>
                <a:ahLst/>
                <a:cxnLst/>
                <a:rect l="l" t="t" r="r" b="b"/>
                <a:pathLst>
                  <a:path w="1240" h="467" extrusionOk="0">
                    <a:moveTo>
                      <a:pt x="781" y="0"/>
                    </a:moveTo>
                    <a:cubicBezTo>
                      <a:pt x="486" y="0"/>
                      <a:pt x="176" y="202"/>
                      <a:pt x="1" y="278"/>
                    </a:cubicBezTo>
                    <a:cubicBezTo>
                      <a:pt x="1" y="278"/>
                      <a:pt x="170" y="467"/>
                      <a:pt x="475" y="467"/>
                    </a:cubicBezTo>
                    <a:cubicBezTo>
                      <a:pt x="514" y="467"/>
                      <a:pt x="554" y="464"/>
                      <a:pt x="596" y="457"/>
                    </a:cubicBezTo>
                    <a:cubicBezTo>
                      <a:pt x="989" y="397"/>
                      <a:pt x="1239" y="255"/>
                      <a:pt x="1239" y="255"/>
                    </a:cubicBezTo>
                    <a:cubicBezTo>
                      <a:pt x="1110" y="65"/>
                      <a:pt x="948" y="0"/>
                      <a:pt x="7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36"/>
              <p:cNvSpPr/>
              <p:nvPr/>
            </p:nvSpPr>
            <p:spPr>
              <a:xfrm>
                <a:off x="8752510" y="3588326"/>
                <a:ext cx="22610" cy="33091"/>
              </a:xfrm>
              <a:custGeom>
                <a:avLst/>
                <a:gdLst/>
                <a:ahLst/>
                <a:cxnLst/>
                <a:rect l="l" t="t" r="r" b="b"/>
                <a:pathLst>
                  <a:path w="466" h="682" extrusionOk="0">
                    <a:moveTo>
                      <a:pt x="394" y="0"/>
                    </a:moveTo>
                    <a:cubicBezTo>
                      <a:pt x="275" y="60"/>
                      <a:pt x="120" y="119"/>
                      <a:pt x="1" y="167"/>
                    </a:cubicBezTo>
                    <a:cubicBezTo>
                      <a:pt x="72" y="369"/>
                      <a:pt x="120" y="548"/>
                      <a:pt x="120" y="631"/>
                    </a:cubicBezTo>
                    <a:cubicBezTo>
                      <a:pt x="120" y="631"/>
                      <a:pt x="235" y="682"/>
                      <a:pt x="353" y="682"/>
                    </a:cubicBezTo>
                    <a:cubicBezTo>
                      <a:pt x="387" y="682"/>
                      <a:pt x="421" y="677"/>
                      <a:pt x="453" y="667"/>
                    </a:cubicBezTo>
                    <a:cubicBezTo>
                      <a:pt x="453" y="667"/>
                      <a:pt x="465" y="369"/>
                      <a:pt x="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36"/>
              <p:cNvSpPr/>
              <p:nvPr/>
            </p:nvSpPr>
            <p:spPr>
              <a:xfrm>
                <a:off x="8486773" y="3529958"/>
                <a:ext cx="29549" cy="43377"/>
              </a:xfrm>
              <a:custGeom>
                <a:avLst/>
                <a:gdLst/>
                <a:ahLst/>
                <a:cxnLst/>
                <a:rect l="l" t="t" r="r" b="b"/>
                <a:pathLst>
                  <a:path w="609" h="894" extrusionOk="0">
                    <a:moveTo>
                      <a:pt x="429" y="1"/>
                    </a:moveTo>
                    <a:cubicBezTo>
                      <a:pt x="275" y="155"/>
                      <a:pt x="120" y="334"/>
                      <a:pt x="1" y="572"/>
                    </a:cubicBezTo>
                    <a:cubicBezTo>
                      <a:pt x="1" y="572"/>
                      <a:pt x="120" y="858"/>
                      <a:pt x="215" y="894"/>
                    </a:cubicBezTo>
                    <a:cubicBezTo>
                      <a:pt x="215" y="894"/>
                      <a:pt x="346" y="655"/>
                      <a:pt x="608" y="394"/>
                    </a:cubicBezTo>
                    <a:cubicBezTo>
                      <a:pt x="549" y="274"/>
                      <a:pt x="477" y="132"/>
                      <a:pt x="429" y="1"/>
                    </a:cubicBezTo>
                    <a:close/>
                  </a:path>
                </a:pathLst>
              </a:custGeom>
              <a:solidFill>
                <a:srgbClr val="D001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36"/>
              <p:cNvSpPr/>
              <p:nvPr/>
            </p:nvSpPr>
            <p:spPr>
              <a:xfrm>
                <a:off x="6372465" y="3429766"/>
                <a:ext cx="77486" cy="24163"/>
              </a:xfrm>
              <a:custGeom>
                <a:avLst/>
                <a:gdLst/>
                <a:ahLst/>
                <a:cxnLst/>
                <a:rect l="l" t="t" r="r" b="b"/>
                <a:pathLst>
                  <a:path w="1597" h="498" extrusionOk="0">
                    <a:moveTo>
                      <a:pt x="217" y="0"/>
                    </a:moveTo>
                    <a:cubicBezTo>
                      <a:pt x="186" y="0"/>
                      <a:pt x="162" y="9"/>
                      <a:pt x="144" y="30"/>
                    </a:cubicBezTo>
                    <a:cubicBezTo>
                      <a:pt x="84" y="113"/>
                      <a:pt x="1" y="292"/>
                      <a:pt x="632" y="446"/>
                    </a:cubicBezTo>
                    <a:cubicBezTo>
                      <a:pt x="778" y="482"/>
                      <a:pt x="905" y="497"/>
                      <a:pt x="1014" y="497"/>
                    </a:cubicBezTo>
                    <a:cubicBezTo>
                      <a:pt x="1374" y="497"/>
                      <a:pt x="1542" y="335"/>
                      <a:pt x="1596" y="244"/>
                    </a:cubicBezTo>
                    <a:lnTo>
                      <a:pt x="1596" y="244"/>
                    </a:lnTo>
                    <a:cubicBezTo>
                      <a:pt x="1596" y="244"/>
                      <a:pt x="1479" y="272"/>
                      <a:pt x="1301" y="272"/>
                    </a:cubicBezTo>
                    <a:cubicBezTo>
                      <a:pt x="1173" y="272"/>
                      <a:pt x="1015" y="258"/>
                      <a:pt x="846" y="208"/>
                    </a:cubicBezTo>
                    <a:cubicBezTo>
                      <a:pt x="530" y="115"/>
                      <a:pt x="329" y="0"/>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36"/>
              <p:cNvSpPr/>
              <p:nvPr/>
            </p:nvSpPr>
            <p:spPr>
              <a:xfrm>
                <a:off x="6278339" y="3390175"/>
                <a:ext cx="38185" cy="37263"/>
              </a:xfrm>
              <a:custGeom>
                <a:avLst/>
                <a:gdLst/>
                <a:ahLst/>
                <a:cxnLst/>
                <a:rect l="l" t="t" r="r" b="b"/>
                <a:pathLst>
                  <a:path w="787" h="768" extrusionOk="0">
                    <a:moveTo>
                      <a:pt x="60" y="0"/>
                    </a:moveTo>
                    <a:cubicBezTo>
                      <a:pt x="60" y="0"/>
                      <a:pt x="0" y="203"/>
                      <a:pt x="203" y="441"/>
                    </a:cubicBezTo>
                    <a:cubicBezTo>
                      <a:pt x="371" y="629"/>
                      <a:pt x="498" y="768"/>
                      <a:pt x="612" y="768"/>
                    </a:cubicBezTo>
                    <a:cubicBezTo>
                      <a:pt x="635" y="768"/>
                      <a:pt x="657" y="762"/>
                      <a:pt x="679" y="750"/>
                    </a:cubicBezTo>
                    <a:cubicBezTo>
                      <a:pt x="786" y="679"/>
                      <a:pt x="607" y="465"/>
                      <a:pt x="393" y="250"/>
                    </a:cubicBezTo>
                    <a:cubicBezTo>
                      <a:pt x="191" y="48"/>
                      <a:pt x="60"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36"/>
              <p:cNvSpPr/>
              <p:nvPr/>
            </p:nvSpPr>
            <p:spPr>
              <a:xfrm>
                <a:off x="6355726" y="3469892"/>
                <a:ext cx="73993" cy="39495"/>
              </a:xfrm>
              <a:custGeom>
                <a:avLst/>
                <a:gdLst/>
                <a:ahLst/>
                <a:cxnLst/>
                <a:rect l="l" t="t" r="r" b="b"/>
                <a:pathLst>
                  <a:path w="1525" h="814" extrusionOk="0">
                    <a:moveTo>
                      <a:pt x="698" y="0"/>
                    </a:moveTo>
                    <a:cubicBezTo>
                      <a:pt x="324" y="0"/>
                      <a:pt x="1" y="383"/>
                      <a:pt x="1" y="465"/>
                    </a:cubicBezTo>
                    <a:cubicBezTo>
                      <a:pt x="1" y="489"/>
                      <a:pt x="25" y="512"/>
                      <a:pt x="48" y="524"/>
                    </a:cubicBezTo>
                    <a:cubicBezTo>
                      <a:pt x="48" y="524"/>
                      <a:pt x="108" y="703"/>
                      <a:pt x="691" y="798"/>
                    </a:cubicBezTo>
                    <a:cubicBezTo>
                      <a:pt x="763" y="809"/>
                      <a:pt x="831" y="813"/>
                      <a:pt x="897" y="813"/>
                    </a:cubicBezTo>
                    <a:cubicBezTo>
                      <a:pt x="1267" y="813"/>
                      <a:pt x="1525" y="667"/>
                      <a:pt x="1525" y="667"/>
                    </a:cubicBezTo>
                    <a:cubicBezTo>
                      <a:pt x="1441" y="453"/>
                      <a:pt x="1096" y="72"/>
                      <a:pt x="775" y="12"/>
                    </a:cubicBezTo>
                    <a:cubicBezTo>
                      <a:pt x="751" y="12"/>
                      <a:pt x="739" y="0"/>
                      <a:pt x="715" y="0"/>
                    </a:cubicBezTo>
                    <a:cubicBezTo>
                      <a:pt x="709" y="0"/>
                      <a:pt x="704" y="0"/>
                      <a:pt x="6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36"/>
              <p:cNvSpPr/>
              <p:nvPr/>
            </p:nvSpPr>
            <p:spPr>
              <a:xfrm>
                <a:off x="6269654" y="3421906"/>
                <a:ext cx="35274" cy="54051"/>
              </a:xfrm>
              <a:custGeom>
                <a:avLst/>
                <a:gdLst/>
                <a:ahLst/>
                <a:cxnLst/>
                <a:rect l="l" t="t" r="r" b="b"/>
                <a:pathLst>
                  <a:path w="727" h="1114" extrusionOk="0">
                    <a:moveTo>
                      <a:pt x="257" y="0"/>
                    </a:moveTo>
                    <a:cubicBezTo>
                      <a:pt x="253" y="0"/>
                      <a:pt x="251" y="1"/>
                      <a:pt x="251" y="1"/>
                    </a:cubicBezTo>
                    <a:cubicBezTo>
                      <a:pt x="251" y="1"/>
                      <a:pt x="215" y="61"/>
                      <a:pt x="167" y="168"/>
                    </a:cubicBezTo>
                    <a:cubicBezTo>
                      <a:pt x="144" y="227"/>
                      <a:pt x="108" y="299"/>
                      <a:pt x="84" y="394"/>
                    </a:cubicBezTo>
                    <a:cubicBezTo>
                      <a:pt x="36" y="561"/>
                      <a:pt x="1" y="858"/>
                      <a:pt x="1" y="858"/>
                    </a:cubicBezTo>
                    <a:cubicBezTo>
                      <a:pt x="1" y="858"/>
                      <a:pt x="24" y="894"/>
                      <a:pt x="72" y="942"/>
                    </a:cubicBezTo>
                    <a:cubicBezTo>
                      <a:pt x="149" y="1018"/>
                      <a:pt x="280" y="1113"/>
                      <a:pt x="449" y="1113"/>
                    </a:cubicBezTo>
                    <a:cubicBezTo>
                      <a:pt x="516" y="1113"/>
                      <a:pt x="589" y="1098"/>
                      <a:pt x="667" y="1061"/>
                    </a:cubicBezTo>
                    <a:cubicBezTo>
                      <a:pt x="727" y="1025"/>
                      <a:pt x="715" y="751"/>
                      <a:pt x="632" y="501"/>
                    </a:cubicBezTo>
                    <a:cubicBezTo>
                      <a:pt x="596" y="394"/>
                      <a:pt x="548" y="299"/>
                      <a:pt x="501" y="227"/>
                    </a:cubicBezTo>
                    <a:cubicBezTo>
                      <a:pt x="477" y="204"/>
                      <a:pt x="453" y="168"/>
                      <a:pt x="441" y="156"/>
                    </a:cubicBezTo>
                    <a:cubicBezTo>
                      <a:pt x="328" y="15"/>
                      <a:pt x="275" y="0"/>
                      <a:pt x="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36"/>
              <p:cNvSpPr/>
              <p:nvPr/>
            </p:nvSpPr>
            <p:spPr>
              <a:xfrm>
                <a:off x="6281201" y="3434667"/>
                <a:ext cx="37021" cy="96215"/>
              </a:xfrm>
              <a:custGeom>
                <a:avLst/>
                <a:gdLst/>
                <a:ahLst/>
                <a:cxnLst/>
                <a:rect l="l" t="t" r="r" b="b"/>
                <a:pathLst>
                  <a:path w="763" h="1983" extrusionOk="0">
                    <a:moveTo>
                      <a:pt x="632" y="0"/>
                    </a:moveTo>
                    <a:cubicBezTo>
                      <a:pt x="632" y="0"/>
                      <a:pt x="679" y="631"/>
                      <a:pt x="537" y="988"/>
                    </a:cubicBezTo>
                    <a:cubicBezTo>
                      <a:pt x="406" y="1346"/>
                      <a:pt x="37" y="1500"/>
                      <a:pt x="37" y="1500"/>
                    </a:cubicBezTo>
                    <a:cubicBezTo>
                      <a:pt x="1" y="1667"/>
                      <a:pt x="72" y="1929"/>
                      <a:pt x="334" y="1977"/>
                    </a:cubicBezTo>
                    <a:cubicBezTo>
                      <a:pt x="367" y="1981"/>
                      <a:pt x="398" y="1983"/>
                      <a:pt x="427" y="1983"/>
                    </a:cubicBezTo>
                    <a:cubicBezTo>
                      <a:pt x="640" y="1983"/>
                      <a:pt x="751" y="1881"/>
                      <a:pt x="751" y="1881"/>
                    </a:cubicBezTo>
                    <a:lnTo>
                      <a:pt x="751" y="1881"/>
                    </a:lnTo>
                    <a:cubicBezTo>
                      <a:pt x="647" y="1908"/>
                      <a:pt x="559" y="1919"/>
                      <a:pt x="484" y="1919"/>
                    </a:cubicBezTo>
                    <a:cubicBezTo>
                      <a:pt x="58" y="1919"/>
                      <a:pt x="84" y="1548"/>
                      <a:pt x="84" y="1548"/>
                    </a:cubicBezTo>
                    <a:cubicBezTo>
                      <a:pt x="239" y="1536"/>
                      <a:pt x="537" y="1262"/>
                      <a:pt x="644" y="965"/>
                    </a:cubicBezTo>
                    <a:cubicBezTo>
                      <a:pt x="763" y="607"/>
                      <a:pt x="668" y="83"/>
                      <a:pt x="632"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36"/>
              <p:cNvSpPr/>
              <p:nvPr/>
            </p:nvSpPr>
            <p:spPr>
              <a:xfrm>
                <a:off x="6355726" y="3469892"/>
                <a:ext cx="45124" cy="34013"/>
              </a:xfrm>
              <a:custGeom>
                <a:avLst/>
                <a:gdLst/>
                <a:ahLst/>
                <a:cxnLst/>
                <a:rect l="l" t="t" r="r" b="b"/>
                <a:pathLst>
                  <a:path w="930" h="701" extrusionOk="0">
                    <a:moveTo>
                      <a:pt x="698" y="0"/>
                    </a:moveTo>
                    <a:cubicBezTo>
                      <a:pt x="324" y="0"/>
                      <a:pt x="1" y="383"/>
                      <a:pt x="1" y="465"/>
                    </a:cubicBezTo>
                    <a:cubicBezTo>
                      <a:pt x="72" y="572"/>
                      <a:pt x="191" y="655"/>
                      <a:pt x="334" y="691"/>
                    </a:cubicBezTo>
                    <a:cubicBezTo>
                      <a:pt x="370" y="698"/>
                      <a:pt x="406" y="701"/>
                      <a:pt x="441" y="701"/>
                    </a:cubicBezTo>
                    <a:cubicBezTo>
                      <a:pt x="661" y="701"/>
                      <a:pt x="853" y="576"/>
                      <a:pt x="894" y="381"/>
                    </a:cubicBezTo>
                    <a:cubicBezTo>
                      <a:pt x="929" y="239"/>
                      <a:pt x="882" y="108"/>
                      <a:pt x="775" y="12"/>
                    </a:cubicBezTo>
                    <a:cubicBezTo>
                      <a:pt x="751" y="12"/>
                      <a:pt x="739" y="0"/>
                      <a:pt x="715" y="0"/>
                    </a:cubicBezTo>
                    <a:cubicBezTo>
                      <a:pt x="709" y="0"/>
                      <a:pt x="704" y="0"/>
                      <a:pt x="6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36"/>
              <p:cNvSpPr/>
              <p:nvPr/>
            </p:nvSpPr>
            <p:spPr>
              <a:xfrm>
                <a:off x="6269654" y="3428068"/>
                <a:ext cx="30665" cy="42698"/>
              </a:xfrm>
              <a:custGeom>
                <a:avLst/>
                <a:gdLst/>
                <a:ahLst/>
                <a:cxnLst/>
                <a:rect l="l" t="t" r="r" b="b"/>
                <a:pathLst>
                  <a:path w="632" h="880" extrusionOk="0">
                    <a:moveTo>
                      <a:pt x="316" y="1"/>
                    </a:moveTo>
                    <a:cubicBezTo>
                      <a:pt x="263" y="1"/>
                      <a:pt x="212" y="14"/>
                      <a:pt x="167" y="41"/>
                    </a:cubicBezTo>
                    <a:cubicBezTo>
                      <a:pt x="144" y="100"/>
                      <a:pt x="108" y="184"/>
                      <a:pt x="84" y="267"/>
                    </a:cubicBezTo>
                    <a:cubicBezTo>
                      <a:pt x="36" y="434"/>
                      <a:pt x="1" y="731"/>
                      <a:pt x="1" y="731"/>
                    </a:cubicBezTo>
                    <a:cubicBezTo>
                      <a:pt x="1" y="731"/>
                      <a:pt x="24" y="767"/>
                      <a:pt x="72" y="815"/>
                    </a:cubicBezTo>
                    <a:cubicBezTo>
                      <a:pt x="108" y="850"/>
                      <a:pt x="155" y="862"/>
                      <a:pt x="191" y="874"/>
                    </a:cubicBezTo>
                    <a:cubicBezTo>
                      <a:pt x="208" y="878"/>
                      <a:pt x="226" y="879"/>
                      <a:pt x="243" y="879"/>
                    </a:cubicBezTo>
                    <a:cubicBezTo>
                      <a:pt x="415" y="879"/>
                      <a:pt x="576" y="722"/>
                      <a:pt x="620" y="505"/>
                    </a:cubicBezTo>
                    <a:cubicBezTo>
                      <a:pt x="632" y="458"/>
                      <a:pt x="632" y="422"/>
                      <a:pt x="632" y="374"/>
                    </a:cubicBezTo>
                    <a:cubicBezTo>
                      <a:pt x="632" y="219"/>
                      <a:pt x="548" y="77"/>
                      <a:pt x="441" y="29"/>
                    </a:cubicBezTo>
                    <a:cubicBezTo>
                      <a:pt x="417" y="17"/>
                      <a:pt x="394" y="5"/>
                      <a:pt x="370" y="5"/>
                    </a:cubicBezTo>
                    <a:cubicBezTo>
                      <a:pt x="352" y="2"/>
                      <a:pt x="334" y="1"/>
                      <a:pt x="3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36"/>
              <p:cNvSpPr/>
              <p:nvPr/>
            </p:nvSpPr>
            <p:spPr>
              <a:xfrm>
                <a:off x="6354659" y="3467272"/>
                <a:ext cx="75643" cy="35031"/>
              </a:xfrm>
              <a:custGeom>
                <a:avLst/>
                <a:gdLst/>
                <a:ahLst/>
                <a:cxnLst/>
                <a:rect l="l" t="t" r="r" b="b"/>
                <a:pathLst>
                  <a:path w="1559" h="722" extrusionOk="0">
                    <a:moveTo>
                      <a:pt x="809" y="0"/>
                    </a:moveTo>
                    <a:cubicBezTo>
                      <a:pt x="347" y="0"/>
                      <a:pt x="1" y="358"/>
                      <a:pt x="11" y="554"/>
                    </a:cubicBezTo>
                    <a:cubicBezTo>
                      <a:pt x="11" y="554"/>
                      <a:pt x="237" y="126"/>
                      <a:pt x="582" y="102"/>
                    </a:cubicBezTo>
                    <a:cubicBezTo>
                      <a:pt x="595" y="101"/>
                      <a:pt x="608" y="101"/>
                      <a:pt x="620" y="101"/>
                    </a:cubicBezTo>
                    <a:cubicBezTo>
                      <a:pt x="1084" y="101"/>
                      <a:pt x="1547" y="721"/>
                      <a:pt x="1547" y="721"/>
                    </a:cubicBezTo>
                    <a:cubicBezTo>
                      <a:pt x="1547" y="721"/>
                      <a:pt x="1559" y="221"/>
                      <a:pt x="1118" y="54"/>
                    </a:cubicBezTo>
                    <a:cubicBezTo>
                      <a:pt x="1011" y="17"/>
                      <a:pt x="907" y="0"/>
                      <a:pt x="8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36"/>
              <p:cNvSpPr/>
              <p:nvPr/>
            </p:nvSpPr>
            <p:spPr>
              <a:xfrm>
                <a:off x="6384644" y="3477849"/>
                <a:ext cx="13877" cy="10917"/>
              </a:xfrm>
              <a:custGeom>
                <a:avLst/>
                <a:gdLst/>
                <a:ahLst/>
                <a:cxnLst/>
                <a:rect l="l" t="t" r="r" b="b"/>
                <a:pathLst>
                  <a:path w="286" h="225" extrusionOk="0">
                    <a:moveTo>
                      <a:pt x="139" y="1"/>
                    </a:moveTo>
                    <a:cubicBezTo>
                      <a:pt x="78" y="1"/>
                      <a:pt x="22" y="35"/>
                      <a:pt x="12" y="86"/>
                    </a:cubicBezTo>
                    <a:cubicBezTo>
                      <a:pt x="0" y="146"/>
                      <a:pt x="48" y="205"/>
                      <a:pt x="119" y="217"/>
                    </a:cubicBezTo>
                    <a:cubicBezTo>
                      <a:pt x="134" y="222"/>
                      <a:pt x="149" y="225"/>
                      <a:pt x="163" y="225"/>
                    </a:cubicBezTo>
                    <a:cubicBezTo>
                      <a:pt x="218" y="225"/>
                      <a:pt x="264" y="191"/>
                      <a:pt x="274" y="134"/>
                    </a:cubicBezTo>
                    <a:cubicBezTo>
                      <a:pt x="286" y="75"/>
                      <a:pt x="238" y="15"/>
                      <a:pt x="167" y="3"/>
                    </a:cubicBezTo>
                    <a:cubicBezTo>
                      <a:pt x="157" y="2"/>
                      <a:pt x="148" y="1"/>
                      <a:pt x="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36"/>
              <p:cNvSpPr/>
              <p:nvPr/>
            </p:nvSpPr>
            <p:spPr>
              <a:xfrm>
                <a:off x="6281201" y="3454171"/>
                <a:ext cx="13925" cy="12615"/>
              </a:xfrm>
              <a:custGeom>
                <a:avLst/>
                <a:gdLst/>
                <a:ahLst/>
                <a:cxnLst/>
                <a:rect l="l" t="t" r="r" b="b"/>
                <a:pathLst>
                  <a:path w="287" h="260" extrusionOk="0">
                    <a:moveTo>
                      <a:pt x="140" y="1"/>
                    </a:moveTo>
                    <a:cubicBezTo>
                      <a:pt x="79" y="1"/>
                      <a:pt x="23" y="36"/>
                      <a:pt x="13" y="98"/>
                    </a:cubicBezTo>
                    <a:cubicBezTo>
                      <a:pt x="1" y="170"/>
                      <a:pt x="48" y="241"/>
                      <a:pt x="120" y="253"/>
                    </a:cubicBezTo>
                    <a:cubicBezTo>
                      <a:pt x="133" y="257"/>
                      <a:pt x="145" y="259"/>
                      <a:pt x="157" y="259"/>
                    </a:cubicBezTo>
                    <a:cubicBezTo>
                      <a:pt x="215" y="259"/>
                      <a:pt x="265" y="216"/>
                      <a:pt x="275" y="158"/>
                    </a:cubicBezTo>
                    <a:cubicBezTo>
                      <a:pt x="287" y="86"/>
                      <a:pt x="239" y="15"/>
                      <a:pt x="167" y="3"/>
                    </a:cubicBezTo>
                    <a:cubicBezTo>
                      <a:pt x="158" y="1"/>
                      <a:pt x="149" y="1"/>
                      <a:pt x="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36"/>
              <p:cNvSpPr/>
              <p:nvPr/>
            </p:nvSpPr>
            <p:spPr>
              <a:xfrm>
                <a:off x="6276010" y="3420790"/>
                <a:ext cx="32411" cy="50315"/>
              </a:xfrm>
              <a:custGeom>
                <a:avLst/>
                <a:gdLst/>
                <a:ahLst/>
                <a:cxnLst/>
                <a:rect l="l" t="t" r="r" b="b"/>
                <a:pathLst>
                  <a:path w="668" h="1037" extrusionOk="0">
                    <a:moveTo>
                      <a:pt x="132" y="0"/>
                    </a:moveTo>
                    <a:cubicBezTo>
                      <a:pt x="24" y="24"/>
                      <a:pt x="1" y="274"/>
                      <a:pt x="1" y="274"/>
                    </a:cubicBezTo>
                    <a:cubicBezTo>
                      <a:pt x="13" y="215"/>
                      <a:pt x="84" y="203"/>
                      <a:pt x="132" y="203"/>
                    </a:cubicBezTo>
                    <a:cubicBezTo>
                      <a:pt x="191" y="274"/>
                      <a:pt x="322" y="393"/>
                      <a:pt x="405" y="572"/>
                    </a:cubicBezTo>
                    <a:cubicBezTo>
                      <a:pt x="536" y="810"/>
                      <a:pt x="548" y="1036"/>
                      <a:pt x="548" y="1036"/>
                    </a:cubicBezTo>
                    <a:cubicBezTo>
                      <a:pt x="596" y="977"/>
                      <a:pt x="667" y="274"/>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36"/>
              <p:cNvSpPr/>
              <p:nvPr/>
            </p:nvSpPr>
            <p:spPr>
              <a:xfrm>
                <a:off x="6355144" y="3470522"/>
                <a:ext cx="74575" cy="31781"/>
              </a:xfrm>
              <a:custGeom>
                <a:avLst/>
                <a:gdLst/>
                <a:ahLst/>
                <a:cxnLst/>
                <a:rect l="l" t="t" r="r" b="b"/>
                <a:pathLst>
                  <a:path w="1537" h="655" extrusionOk="0">
                    <a:moveTo>
                      <a:pt x="652" y="0"/>
                    </a:moveTo>
                    <a:cubicBezTo>
                      <a:pt x="507" y="0"/>
                      <a:pt x="351" y="48"/>
                      <a:pt x="203" y="190"/>
                    </a:cubicBezTo>
                    <a:cubicBezTo>
                      <a:pt x="37" y="356"/>
                      <a:pt x="1" y="487"/>
                      <a:pt x="1" y="487"/>
                    </a:cubicBezTo>
                    <a:cubicBezTo>
                      <a:pt x="1" y="487"/>
                      <a:pt x="156" y="142"/>
                      <a:pt x="620" y="106"/>
                    </a:cubicBezTo>
                    <a:cubicBezTo>
                      <a:pt x="628" y="106"/>
                      <a:pt x="636" y="106"/>
                      <a:pt x="644" y="106"/>
                    </a:cubicBezTo>
                    <a:cubicBezTo>
                      <a:pt x="1034" y="106"/>
                      <a:pt x="1537" y="654"/>
                      <a:pt x="1537" y="654"/>
                    </a:cubicBezTo>
                    <a:cubicBezTo>
                      <a:pt x="1537" y="654"/>
                      <a:pt x="1513" y="333"/>
                      <a:pt x="1060" y="106"/>
                    </a:cubicBezTo>
                    <a:cubicBezTo>
                      <a:pt x="955" y="57"/>
                      <a:pt x="810" y="0"/>
                      <a:pt x="652" y="0"/>
                    </a:cubicBezTo>
                    <a:close/>
                  </a:path>
                </a:pathLst>
              </a:custGeom>
              <a:solidFill>
                <a:srgbClr val="000000">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36"/>
              <p:cNvSpPr/>
              <p:nvPr/>
            </p:nvSpPr>
            <p:spPr>
              <a:xfrm>
                <a:off x="6274263" y="3427049"/>
                <a:ext cx="31247" cy="45172"/>
              </a:xfrm>
              <a:custGeom>
                <a:avLst/>
                <a:gdLst/>
                <a:ahLst/>
                <a:cxnLst/>
                <a:rect l="l" t="t" r="r" b="b"/>
                <a:pathLst>
                  <a:path w="644" h="931" extrusionOk="0">
                    <a:moveTo>
                      <a:pt x="140" y="0"/>
                    </a:moveTo>
                    <a:cubicBezTo>
                      <a:pt x="83" y="0"/>
                      <a:pt x="49" y="50"/>
                      <a:pt x="49" y="50"/>
                    </a:cubicBezTo>
                    <a:cubicBezTo>
                      <a:pt x="37" y="74"/>
                      <a:pt x="37" y="145"/>
                      <a:pt x="37" y="145"/>
                    </a:cubicBezTo>
                    <a:lnTo>
                      <a:pt x="1" y="217"/>
                    </a:lnTo>
                    <a:cubicBezTo>
                      <a:pt x="1" y="217"/>
                      <a:pt x="15" y="194"/>
                      <a:pt x="52" y="194"/>
                    </a:cubicBezTo>
                    <a:cubicBezTo>
                      <a:pt x="92" y="194"/>
                      <a:pt x="159" y="220"/>
                      <a:pt x="263" y="324"/>
                    </a:cubicBezTo>
                    <a:cubicBezTo>
                      <a:pt x="477" y="526"/>
                      <a:pt x="584" y="931"/>
                      <a:pt x="584" y="931"/>
                    </a:cubicBezTo>
                    <a:cubicBezTo>
                      <a:pt x="644" y="562"/>
                      <a:pt x="358" y="205"/>
                      <a:pt x="251" y="62"/>
                    </a:cubicBezTo>
                    <a:cubicBezTo>
                      <a:pt x="209" y="15"/>
                      <a:pt x="171" y="0"/>
                      <a:pt x="140" y="0"/>
                    </a:cubicBezTo>
                    <a:close/>
                  </a:path>
                </a:pathLst>
              </a:custGeom>
              <a:solidFill>
                <a:srgbClr val="000000">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36"/>
              <p:cNvSpPr/>
              <p:nvPr/>
            </p:nvSpPr>
            <p:spPr>
              <a:xfrm>
                <a:off x="6276592" y="3539807"/>
                <a:ext cx="89568" cy="48326"/>
              </a:xfrm>
              <a:custGeom>
                <a:avLst/>
                <a:gdLst/>
                <a:ahLst/>
                <a:cxnLst/>
                <a:rect l="l" t="t" r="r" b="b"/>
                <a:pathLst>
                  <a:path w="1846" h="996" extrusionOk="0">
                    <a:moveTo>
                      <a:pt x="1" y="0"/>
                    </a:moveTo>
                    <a:cubicBezTo>
                      <a:pt x="1" y="0"/>
                      <a:pt x="12" y="72"/>
                      <a:pt x="48" y="179"/>
                    </a:cubicBezTo>
                    <a:cubicBezTo>
                      <a:pt x="84" y="322"/>
                      <a:pt x="167" y="524"/>
                      <a:pt x="322" y="703"/>
                    </a:cubicBezTo>
                    <a:cubicBezTo>
                      <a:pt x="429" y="810"/>
                      <a:pt x="560" y="905"/>
                      <a:pt x="739" y="964"/>
                    </a:cubicBezTo>
                    <a:cubicBezTo>
                      <a:pt x="809" y="986"/>
                      <a:pt x="878" y="995"/>
                      <a:pt x="944" y="995"/>
                    </a:cubicBezTo>
                    <a:cubicBezTo>
                      <a:pt x="1101" y="995"/>
                      <a:pt x="1244" y="941"/>
                      <a:pt x="1370" y="857"/>
                    </a:cubicBezTo>
                    <a:cubicBezTo>
                      <a:pt x="1489" y="786"/>
                      <a:pt x="1584" y="691"/>
                      <a:pt x="1667" y="607"/>
                    </a:cubicBezTo>
                    <a:cubicBezTo>
                      <a:pt x="1775" y="488"/>
                      <a:pt x="1834" y="381"/>
                      <a:pt x="1846" y="369"/>
                    </a:cubicBezTo>
                    <a:cubicBezTo>
                      <a:pt x="1833" y="369"/>
                      <a:pt x="1765" y="375"/>
                      <a:pt x="1653" y="375"/>
                    </a:cubicBezTo>
                    <a:cubicBezTo>
                      <a:pt x="1349" y="375"/>
                      <a:pt x="723" y="33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36"/>
              <p:cNvSpPr/>
              <p:nvPr/>
            </p:nvSpPr>
            <p:spPr>
              <a:xfrm>
                <a:off x="6292215" y="3569598"/>
                <a:ext cx="50849" cy="18535"/>
              </a:xfrm>
              <a:custGeom>
                <a:avLst/>
                <a:gdLst/>
                <a:ahLst/>
                <a:cxnLst/>
                <a:rect l="l" t="t" r="r" b="b"/>
                <a:pathLst>
                  <a:path w="1048" h="382" extrusionOk="0">
                    <a:moveTo>
                      <a:pt x="302" y="0"/>
                    </a:moveTo>
                    <a:cubicBezTo>
                      <a:pt x="192" y="0"/>
                      <a:pt x="88" y="25"/>
                      <a:pt x="0" y="89"/>
                    </a:cubicBezTo>
                    <a:cubicBezTo>
                      <a:pt x="107" y="196"/>
                      <a:pt x="238" y="291"/>
                      <a:pt x="417" y="350"/>
                    </a:cubicBezTo>
                    <a:cubicBezTo>
                      <a:pt x="487" y="372"/>
                      <a:pt x="556" y="381"/>
                      <a:pt x="622" y="381"/>
                    </a:cubicBezTo>
                    <a:cubicBezTo>
                      <a:pt x="779" y="381"/>
                      <a:pt x="922" y="327"/>
                      <a:pt x="1048" y="243"/>
                    </a:cubicBezTo>
                    <a:cubicBezTo>
                      <a:pt x="863" y="143"/>
                      <a:pt x="566" y="0"/>
                      <a:pt x="302"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36"/>
              <p:cNvSpPr/>
              <p:nvPr/>
            </p:nvSpPr>
            <p:spPr>
              <a:xfrm>
                <a:off x="6276592" y="3539807"/>
                <a:ext cx="89568" cy="29500"/>
              </a:xfrm>
              <a:custGeom>
                <a:avLst/>
                <a:gdLst/>
                <a:ahLst/>
                <a:cxnLst/>
                <a:rect l="l" t="t" r="r" b="b"/>
                <a:pathLst>
                  <a:path w="1846" h="608" extrusionOk="0">
                    <a:moveTo>
                      <a:pt x="1" y="0"/>
                    </a:moveTo>
                    <a:cubicBezTo>
                      <a:pt x="1" y="0"/>
                      <a:pt x="12" y="72"/>
                      <a:pt x="48" y="179"/>
                    </a:cubicBezTo>
                    <a:cubicBezTo>
                      <a:pt x="251" y="322"/>
                      <a:pt x="763" y="583"/>
                      <a:pt x="1667" y="607"/>
                    </a:cubicBezTo>
                    <a:cubicBezTo>
                      <a:pt x="1775" y="488"/>
                      <a:pt x="1834" y="381"/>
                      <a:pt x="1846" y="369"/>
                    </a:cubicBezTo>
                    <a:cubicBezTo>
                      <a:pt x="1833" y="369"/>
                      <a:pt x="1765" y="375"/>
                      <a:pt x="1653" y="375"/>
                    </a:cubicBezTo>
                    <a:cubicBezTo>
                      <a:pt x="1349" y="375"/>
                      <a:pt x="723" y="331"/>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36"/>
              <p:cNvSpPr/>
              <p:nvPr/>
            </p:nvSpPr>
            <p:spPr>
              <a:xfrm>
                <a:off x="6081934" y="4866459"/>
                <a:ext cx="2861321" cy="220087"/>
              </a:xfrm>
              <a:custGeom>
                <a:avLst/>
                <a:gdLst/>
                <a:ahLst/>
                <a:cxnLst/>
                <a:rect l="l" t="t" r="r" b="b"/>
                <a:pathLst>
                  <a:path w="58972" h="4536" extrusionOk="0">
                    <a:moveTo>
                      <a:pt x="20800" y="0"/>
                    </a:moveTo>
                    <a:cubicBezTo>
                      <a:pt x="19069" y="0"/>
                      <a:pt x="17077" y="59"/>
                      <a:pt x="14859" y="220"/>
                    </a:cubicBezTo>
                    <a:cubicBezTo>
                      <a:pt x="6477" y="815"/>
                      <a:pt x="0" y="2732"/>
                      <a:pt x="0" y="2732"/>
                    </a:cubicBezTo>
                    <a:cubicBezTo>
                      <a:pt x="2393" y="3208"/>
                      <a:pt x="6596" y="4411"/>
                      <a:pt x="13669" y="4530"/>
                    </a:cubicBezTo>
                    <a:cubicBezTo>
                      <a:pt x="13869" y="4533"/>
                      <a:pt x="14069" y="4535"/>
                      <a:pt x="14269" y="4535"/>
                    </a:cubicBezTo>
                    <a:cubicBezTo>
                      <a:pt x="21076" y="4535"/>
                      <a:pt x="26730" y="2613"/>
                      <a:pt x="26730" y="2613"/>
                    </a:cubicBezTo>
                    <a:lnTo>
                      <a:pt x="36445" y="2613"/>
                    </a:lnTo>
                    <a:cubicBezTo>
                      <a:pt x="38890" y="2613"/>
                      <a:pt x="39793" y="3959"/>
                      <a:pt x="45962" y="3959"/>
                    </a:cubicBezTo>
                    <a:cubicBezTo>
                      <a:pt x="46433" y="3959"/>
                      <a:pt x="46935" y="3952"/>
                      <a:pt x="47470" y="3935"/>
                    </a:cubicBezTo>
                    <a:cubicBezTo>
                      <a:pt x="55019" y="3697"/>
                      <a:pt x="56817" y="3327"/>
                      <a:pt x="58972" y="2137"/>
                    </a:cubicBezTo>
                    <a:cubicBezTo>
                      <a:pt x="58972" y="2137"/>
                      <a:pt x="54559" y="1012"/>
                      <a:pt x="48529" y="1012"/>
                    </a:cubicBezTo>
                    <a:cubicBezTo>
                      <a:pt x="47486" y="1012"/>
                      <a:pt x="46394" y="1046"/>
                      <a:pt x="45268" y="1125"/>
                    </a:cubicBezTo>
                    <a:lnTo>
                      <a:pt x="37636" y="1661"/>
                    </a:lnTo>
                    <a:cubicBezTo>
                      <a:pt x="37636" y="1661"/>
                      <a:pt x="34330" y="373"/>
                      <a:pt x="30206" y="373"/>
                    </a:cubicBezTo>
                    <a:cubicBezTo>
                      <a:pt x="29621" y="373"/>
                      <a:pt x="29019" y="399"/>
                      <a:pt x="28408" y="458"/>
                    </a:cubicBezTo>
                    <a:cubicBezTo>
                      <a:pt x="28408" y="458"/>
                      <a:pt x="25618" y="0"/>
                      <a:pt x="2080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9" name="Google Shape;7219;p36"/>
            <p:cNvSpPr/>
            <p:nvPr/>
          </p:nvSpPr>
          <p:spPr>
            <a:xfrm>
              <a:off x="11001575" y="2626650"/>
              <a:ext cx="49800" cy="49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36"/>
            <p:cNvSpPr/>
            <p:nvPr/>
          </p:nvSpPr>
          <p:spPr>
            <a:xfrm>
              <a:off x="10793600" y="2591300"/>
              <a:ext cx="49800" cy="49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9" name="Google Shape;6779;p36"/>
          <p:cNvSpPr txBox="1">
            <a:spLocks noGrp="1"/>
          </p:cNvSpPr>
          <p:nvPr>
            <p:ph type="ctrTitle"/>
          </p:nvPr>
        </p:nvSpPr>
        <p:spPr>
          <a:xfrm>
            <a:off x="638101" y="512653"/>
            <a:ext cx="6431844" cy="2745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Dragão Chinês</a:t>
            </a:r>
            <a:r>
              <a:rPr lang="en" dirty="0">
                <a:effectLst>
                  <a:outerShdw blurRad="38100" dist="38100" dir="2700000" algn="tl">
                    <a:srgbClr val="000000">
                      <a:alpha val="43137"/>
                    </a:srgbClr>
                  </a:outerShdw>
                </a:effectLst>
                <a:latin typeface="RocknRoll One"/>
                <a:ea typeface="RocknRoll One"/>
                <a:cs typeface="RocknRoll One"/>
                <a:sym typeface="RocknRoll One"/>
              </a:rPr>
              <a:t>: Summus Celestial </a:t>
            </a:r>
            <a:endParaRPr dirty="0">
              <a:effectLst>
                <a:outerShdw blurRad="38100" dist="38100" dir="2700000" algn="tl">
                  <a:srgbClr val="000000">
                    <a:alpha val="43137"/>
                  </a:srgbClr>
                </a:outerShdw>
              </a:effectLst>
              <a:latin typeface="RocknRoll One"/>
              <a:ea typeface="RocknRoll One"/>
              <a:cs typeface="RocknRoll One"/>
              <a:sym typeface="RocknRoll One"/>
            </a:endParaRPr>
          </a:p>
        </p:txBody>
      </p:sp>
      <p:sp>
        <p:nvSpPr>
          <p:cNvPr id="6780" name="Google Shape;6780;p36"/>
          <p:cNvSpPr txBox="1">
            <a:spLocks noGrp="1"/>
          </p:cNvSpPr>
          <p:nvPr>
            <p:ph type="subTitle" idx="1"/>
          </p:nvPr>
        </p:nvSpPr>
        <p:spPr>
          <a:xfrm>
            <a:off x="646381" y="3234509"/>
            <a:ext cx="5173200" cy="14097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effectLst>
                  <a:outerShdw blurRad="38100" dist="38100" dir="2700000" algn="tl">
                    <a:srgbClr val="000000">
                      <a:alpha val="43137"/>
                    </a:srgbClr>
                  </a:outerShdw>
                </a:effectLst>
              </a:rPr>
              <a:t>Evellyn de Santana Feliciano</a:t>
            </a:r>
          </a:p>
          <a:p>
            <a:pPr marL="0" lvl="0" indent="0" algn="l" rtl="0">
              <a:spcBef>
                <a:spcPts val="0"/>
              </a:spcBef>
              <a:spcAft>
                <a:spcPts val="0"/>
              </a:spcAft>
              <a:buNone/>
            </a:pPr>
            <a:r>
              <a:rPr lang="pt-BR" sz="1800" dirty="0">
                <a:effectLst>
                  <a:outerShdw blurRad="38100" dist="38100" dir="2700000" algn="tl">
                    <a:srgbClr val="000000">
                      <a:alpha val="43137"/>
                    </a:srgbClr>
                  </a:outerShdw>
                </a:effectLst>
              </a:rPr>
              <a:t>Gabriel </a:t>
            </a:r>
            <a:r>
              <a:rPr lang="pt-BR" sz="1800" dirty="0" err="1">
                <a:effectLst>
                  <a:outerShdw blurRad="38100" dist="38100" dir="2700000" algn="tl">
                    <a:srgbClr val="000000">
                      <a:alpha val="43137"/>
                    </a:srgbClr>
                  </a:outerShdw>
                </a:effectLst>
              </a:rPr>
              <a:t>Araujo</a:t>
            </a:r>
            <a:r>
              <a:rPr lang="pt-BR" sz="1800" dirty="0">
                <a:effectLst>
                  <a:outerShdw blurRad="38100" dist="38100" dir="2700000" algn="tl">
                    <a:srgbClr val="000000">
                      <a:alpha val="43137"/>
                    </a:srgbClr>
                  </a:outerShdw>
                </a:effectLst>
              </a:rPr>
              <a:t> Pereira</a:t>
            </a:r>
          </a:p>
          <a:p>
            <a:pPr marL="0" lvl="0" indent="0" algn="l" rtl="0">
              <a:spcBef>
                <a:spcPts val="0"/>
              </a:spcBef>
              <a:spcAft>
                <a:spcPts val="0"/>
              </a:spcAft>
              <a:buNone/>
            </a:pPr>
            <a:r>
              <a:rPr lang="pt-BR" sz="1800" dirty="0">
                <a:effectLst>
                  <a:outerShdw blurRad="38100" dist="38100" dir="2700000" algn="tl">
                    <a:srgbClr val="000000">
                      <a:alpha val="43137"/>
                    </a:srgbClr>
                  </a:outerShdw>
                </a:effectLst>
              </a:rPr>
              <a:t>Gabriel </a:t>
            </a:r>
            <a:r>
              <a:rPr lang="pt-BR" sz="1800" dirty="0" err="1">
                <a:effectLst>
                  <a:outerShdw blurRad="38100" dist="38100" dir="2700000" algn="tl">
                    <a:srgbClr val="000000">
                      <a:alpha val="43137"/>
                    </a:srgbClr>
                  </a:outerShdw>
                </a:effectLst>
              </a:rPr>
              <a:t>Caspirro</a:t>
            </a:r>
            <a:r>
              <a:rPr lang="pt-BR" sz="1800" dirty="0">
                <a:effectLst>
                  <a:outerShdw blurRad="38100" dist="38100" dir="2700000" algn="tl">
                    <a:srgbClr val="000000">
                      <a:alpha val="43137"/>
                    </a:srgbClr>
                  </a:outerShdw>
                </a:effectLst>
              </a:rPr>
              <a:t> </a:t>
            </a:r>
            <a:r>
              <a:rPr lang="pt-BR" sz="1800" dirty="0" err="1">
                <a:effectLst>
                  <a:outerShdw blurRad="38100" dist="38100" dir="2700000" algn="tl">
                    <a:srgbClr val="000000">
                      <a:alpha val="43137"/>
                    </a:srgbClr>
                  </a:outerShdw>
                </a:effectLst>
              </a:rPr>
              <a:t>Demarchi</a:t>
            </a:r>
            <a:endParaRPr lang="pt-BR" sz="1800" dirty="0">
              <a:effectLst>
                <a:outerShdw blurRad="38100" dist="38100" dir="2700000" algn="tl">
                  <a:srgbClr val="000000">
                    <a:alpha val="43137"/>
                  </a:srgbClr>
                </a:outerShdw>
              </a:effectLst>
            </a:endParaRPr>
          </a:p>
          <a:p>
            <a:pPr marL="0" lvl="0" indent="0" algn="l" rtl="0">
              <a:spcBef>
                <a:spcPts val="0"/>
              </a:spcBef>
              <a:spcAft>
                <a:spcPts val="0"/>
              </a:spcAft>
              <a:buNone/>
            </a:pPr>
            <a:r>
              <a:rPr lang="pt-BR" sz="1800" dirty="0">
                <a:effectLst>
                  <a:outerShdw blurRad="38100" dist="38100" dir="2700000" algn="tl">
                    <a:srgbClr val="000000">
                      <a:alpha val="43137"/>
                    </a:srgbClr>
                  </a:outerShdw>
                </a:effectLst>
              </a:rPr>
              <a:t>Guilherme Nakamura Carvalho</a:t>
            </a:r>
          </a:p>
          <a:p>
            <a:pPr marL="0" lvl="0" indent="0" algn="l" rtl="0">
              <a:spcBef>
                <a:spcPts val="0"/>
              </a:spcBef>
              <a:spcAft>
                <a:spcPts val="0"/>
              </a:spcAft>
              <a:buNone/>
            </a:pPr>
            <a:r>
              <a:rPr lang="pt-BR" sz="1800" dirty="0">
                <a:effectLst>
                  <a:outerShdw blurRad="38100" dist="38100" dir="2700000" algn="tl">
                    <a:srgbClr val="000000">
                      <a:alpha val="43137"/>
                    </a:srgbClr>
                  </a:outerShdw>
                </a:effectLst>
              </a:rPr>
              <a:t>Iago Menezes</a:t>
            </a:r>
            <a:endParaRPr sz="1800" dirty="0">
              <a:effectLst>
                <a:outerShdw blurRad="38100" dist="38100" dir="2700000" algn="tl">
                  <a:srgbClr val="000000">
                    <a:alpha val="43137"/>
                  </a:srgbClr>
                </a:outerShdw>
              </a:effectLst>
            </a:endParaRPr>
          </a:p>
        </p:txBody>
      </p:sp>
      <p:grpSp>
        <p:nvGrpSpPr>
          <p:cNvPr id="6781" name="Google Shape;6781;p36"/>
          <p:cNvGrpSpPr/>
          <p:nvPr/>
        </p:nvGrpSpPr>
        <p:grpSpPr>
          <a:xfrm rot="823296">
            <a:off x="5299235" y="907735"/>
            <a:ext cx="127543" cy="125403"/>
            <a:chOff x="5498309" y="2024680"/>
            <a:chExt cx="687583" cy="676047"/>
          </a:xfrm>
        </p:grpSpPr>
        <p:sp>
          <p:nvSpPr>
            <p:cNvPr id="6782" name="Google Shape;6782;p3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36"/>
          <p:cNvGrpSpPr/>
          <p:nvPr/>
        </p:nvGrpSpPr>
        <p:grpSpPr>
          <a:xfrm rot="1994962">
            <a:off x="6787273" y="1462815"/>
            <a:ext cx="270251" cy="265716"/>
            <a:chOff x="5498309" y="2024680"/>
            <a:chExt cx="687583" cy="676047"/>
          </a:xfrm>
        </p:grpSpPr>
        <p:sp>
          <p:nvSpPr>
            <p:cNvPr id="6811" name="Google Shape;6811;p3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36"/>
          <p:cNvGrpSpPr/>
          <p:nvPr/>
        </p:nvGrpSpPr>
        <p:grpSpPr>
          <a:xfrm>
            <a:off x="1620534" y="4625005"/>
            <a:ext cx="153675" cy="151096"/>
            <a:chOff x="5498309" y="2024680"/>
            <a:chExt cx="687583" cy="676047"/>
          </a:xfrm>
        </p:grpSpPr>
        <p:sp>
          <p:nvSpPr>
            <p:cNvPr id="6840" name="Google Shape;6840;p3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3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3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36"/>
          <p:cNvGrpSpPr/>
          <p:nvPr/>
        </p:nvGrpSpPr>
        <p:grpSpPr>
          <a:xfrm rot="2131540">
            <a:off x="8224499" y="3260835"/>
            <a:ext cx="228615" cy="224725"/>
            <a:chOff x="5498309" y="2024680"/>
            <a:chExt cx="687583" cy="676047"/>
          </a:xfrm>
        </p:grpSpPr>
        <p:sp>
          <p:nvSpPr>
            <p:cNvPr id="6869" name="Google Shape;6869;p3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36"/>
          <p:cNvGrpSpPr/>
          <p:nvPr/>
        </p:nvGrpSpPr>
        <p:grpSpPr>
          <a:xfrm>
            <a:off x="5728727" y="3834750"/>
            <a:ext cx="210744" cy="207208"/>
            <a:chOff x="5498309" y="2024680"/>
            <a:chExt cx="687583" cy="676047"/>
          </a:xfrm>
        </p:grpSpPr>
        <p:sp>
          <p:nvSpPr>
            <p:cNvPr id="6898" name="Google Shape;6898;p3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3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3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3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3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3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36"/>
          <p:cNvGrpSpPr/>
          <p:nvPr/>
        </p:nvGrpSpPr>
        <p:grpSpPr>
          <a:xfrm>
            <a:off x="7318184" y="3003984"/>
            <a:ext cx="153675" cy="151096"/>
            <a:chOff x="5498309" y="2024680"/>
            <a:chExt cx="687583" cy="676047"/>
          </a:xfrm>
        </p:grpSpPr>
        <p:sp>
          <p:nvSpPr>
            <p:cNvPr id="6927" name="Google Shape;6927;p3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3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3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3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3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3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3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3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3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3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3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3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3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3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3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3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3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3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3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3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3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3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3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3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3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3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3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3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36"/>
          <p:cNvGrpSpPr/>
          <p:nvPr/>
        </p:nvGrpSpPr>
        <p:grpSpPr>
          <a:xfrm rot="4470192">
            <a:off x="5074246" y="1648974"/>
            <a:ext cx="270211" cy="265678"/>
            <a:chOff x="5498309" y="2024680"/>
            <a:chExt cx="687583" cy="676047"/>
          </a:xfrm>
        </p:grpSpPr>
        <p:sp>
          <p:nvSpPr>
            <p:cNvPr id="6956" name="Google Shape;6956;p36"/>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36"/>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36"/>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36"/>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36"/>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36"/>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36"/>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36"/>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36"/>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36"/>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36"/>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36"/>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36"/>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36"/>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36"/>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36"/>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36"/>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36"/>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36"/>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36"/>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36"/>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36"/>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36"/>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36"/>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6"/>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6"/>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6"/>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6"/>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95"/>
        <p:cNvGrpSpPr/>
        <p:nvPr/>
      </p:nvGrpSpPr>
      <p:grpSpPr>
        <a:xfrm>
          <a:off x="0" y="0"/>
          <a:ext cx="0" cy="0"/>
          <a:chOff x="0" y="0"/>
          <a:chExt cx="0" cy="0"/>
        </a:xfrm>
      </p:grpSpPr>
      <p:sp>
        <p:nvSpPr>
          <p:cNvPr id="8102" name="Google Shape;8102;p47"/>
          <p:cNvSpPr txBox="1">
            <a:spLocks noGrp="1"/>
          </p:cNvSpPr>
          <p:nvPr>
            <p:ph type="subTitle" idx="2"/>
          </p:nvPr>
        </p:nvSpPr>
        <p:spPr>
          <a:xfrm>
            <a:off x="4438508" y="1970403"/>
            <a:ext cx="4511933" cy="484800"/>
          </a:xfrm>
          <a:prstGeom prst="rect">
            <a:avLst/>
          </a:prstGeom>
        </p:spPr>
        <p:txBody>
          <a:bodyPr spcFirstLastPara="1" wrap="square" lIns="91425" tIns="91425" rIns="91425" bIns="91425" anchor="t" anchorCtr="0">
            <a:noAutofit/>
          </a:bodyPr>
          <a:lstStyle/>
          <a:p>
            <a:r>
              <a:rPr lang="pt-BR" sz="1200" dirty="0"/>
              <a:t>Realizar testes de bancada para avaliar o desempenho.</a:t>
            </a:r>
          </a:p>
          <a:p>
            <a:r>
              <a:rPr lang="pt-BR" sz="1200" dirty="0"/>
              <a:t>Registrar e analisar os dados do foguete na construção.</a:t>
            </a:r>
          </a:p>
        </p:txBody>
      </p:sp>
      <p:sp>
        <p:nvSpPr>
          <p:cNvPr id="8103" name="Google Shape;8103;p47"/>
          <p:cNvSpPr txBox="1">
            <a:spLocks noGrp="1"/>
          </p:cNvSpPr>
          <p:nvPr>
            <p:ph type="subTitle" idx="5"/>
          </p:nvPr>
        </p:nvSpPr>
        <p:spPr>
          <a:xfrm>
            <a:off x="4572000" y="2688297"/>
            <a:ext cx="4378440" cy="484800"/>
          </a:xfrm>
          <a:prstGeom prst="rect">
            <a:avLst/>
          </a:prstGeom>
        </p:spPr>
        <p:txBody>
          <a:bodyPr spcFirstLastPara="1" wrap="square" lIns="91425" tIns="91425" rIns="91425" bIns="91425" anchor="t" anchorCtr="0">
            <a:noAutofit/>
          </a:bodyPr>
          <a:lstStyle/>
          <a:p>
            <a:pPr marL="0" lvl="0" indent="0"/>
            <a:r>
              <a:rPr lang="pt-BR" sz="1200" dirty="0"/>
              <a:t>Adquirir os materiais necessários para a construção do foguete, considerando os orçamentos disponíveis</a:t>
            </a:r>
            <a:endParaRPr sz="1200" dirty="0"/>
          </a:p>
        </p:txBody>
      </p:sp>
      <p:sp>
        <p:nvSpPr>
          <p:cNvPr id="8104" name="Google Shape;8104;p47"/>
          <p:cNvSpPr txBox="1">
            <a:spLocks noGrp="1"/>
          </p:cNvSpPr>
          <p:nvPr>
            <p:ph type="subTitle" idx="1"/>
          </p:nvPr>
        </p:nvSpPr>
        <p:spPr>
          <a:xfrm>
            <a:off x="4572000" y="1384080"/>
            <a:ext cx="4378441" cy="484800"/>
          </a:xfrm>
          <a:prstGeom prst="rect">
            <a:avLst/>
          </a:prstGeom>
        </p:spPr>
        <p:txBody>
          <a:bodyPr spcFirstLastPara="1" wrap="square" lIns="91425" tIns="91425" rIns="91425" bIns="91425" anchor="t" anchorCtr="0">
            <a:noAutofit/>
          </a:bodyPr>
          <a:lstStyle/>
          <a:p>
            <a:pPr marL="0" lvl="0" indent="0"/>
            <a:r>
              <a:rPr lang="pt-BR" dirty="0"/>
              <a:t>Projetar e construir um foguete seguro e viável.</a:t>
            </a:r>
            <a:endParaRPr dirty="0"/>
          </a:p>
        </p:txBody>
      </p:sp>
      <p:sp>
        <p:nvSpPr>
          <p:cNvPr id="8105" name="Google Shape;8105;p47"/>
          <p:cNvSpPr txBox="1">
            <a:spLocks noGrp="1"/>
          </p:cNvSpPr>
          <p:nvPr>
            <p:ph type="subTitle" idx="3"/>
          </p:nvPr>
        </p:nvSpPr>
        <p:spPr>
          <a:xfrm>
            <a:off x="4572000" y="3387591"/>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It’s the closest planet to the Sun</a:t>
            </a:r>
            <a:endParaRPr dirty="0"/>
          </a:p>
        </p:txBody>
      </p:sp>
      <p:sp>
        <p:nvSpPr>
          <p:cNvPr id="8106" name="Google Shape;8106;p47"/>
          <p:cNvSpPr txBox="1">
            <a:spLocks noGrp="1"/>
          </p:cNvSpPr>
          <p:nvPr>
            <p:ph type="subTitle" idx="4"/>
          </p:nvPr>
        </p:nvSpPr>
        <p:spPr>
          <a:xfrm>
            <a:off x="4572000" y="4086885"/>
            <a:ext cx="4378440" cy="484800"/>
          </a:xfrm>
          <a:prstGeom prst="rect">
            <a:avLst/>
          </a:prstGeom>
        </p:spPr>
        <p:txBody>
          <a:bodyPr spcFirstLastPara="1" wrap="square" lIns="91425" tIns="91425" rIns="91425" bIns="91425" anchor="t" anchorCtr="0">
            <a:noAutofit/>
          </a:bodyPr>
          <a:lstStyle/>
          <a:p>
            <a:pPr marL="0" lvl="0" indent="0"/>
            <a:r>
              <a:rPr lang="pt-BR" sz="1200" dirty="0"/>
              <a:t>Estabelecer um cronograma detalhado para as etapas do projeto, incluindo o planejamento e construção.</a:t>
            </a:r>
            <a:endParaRPr sz="1200" dirty="0"/>
          </a:p>
        </p:txBody>
      </p:sp>
      <p:sp>
        <p:nvSpPr>
          <p:cNvPr id="8108" name="Google Shape;8108;p47"/>
          <p:cNvSpPr txBox="1">
            <a:spLocks noGrp="1"/>
          </p:cNvSpPr>
          <p:nvPr>
            <p:ph type="subTitle" idx="7"/>
          </p:nvPr>
        </p:nvSpPr>
        <p:spPr>
          <a:xfrm>
            <a:off x="794260" y="1532750"/>
            <a:ext cx="3644251" cy="377100"/>
          </a:xfrm>
          <a:prstGeom prst="rect">
            <a:avLst/>
          </a:prstGeom>
        </p:spPr>
        <p:txBody>
          <a:bodyPr spcFirstLastPara="1" wrap="square" lIns="91425" tIns="91425" rIns="91425" bIns="91425" anchor="b" anchorCtr="0">
            <a:noAutofit/>
          </a:bodyPr>
          <a:lstStyle/>
          <a:p>
            <a:pPr marL="0" lvl="0" indent="0"/>
            <a:r>
              <a:rPr lang="pt-BR" sz="3200" dirty="0">
                <a:effectLst>
                  <a:glow rad="63500">
                    <a:schemeClr val="accent1">
                      <a:satMod val="175000"/>
                      <a:alpha val="40000"/>
                    </a:schemeClr>
                  </a:glow>
                </a:effectLst>
              </a:rPr>
              <a:t>S</a:t>
            </a:r>
            <a:r>
              <a:rPr lang="pt-BR" sz="3200" dirty="0"/>
              <a:t> - </a:t>
            </a:r>
            <a:r>
              <a:rPr lang="pt-BR" dirty="0">
                <a:effectLst>
                  <a:outerShdw blurRad="50800" dist="38100" dir="2700000" algn="tl" rotWithShape="0">
                    <a:prstClr val="black">
                      <a:alpha val="40000"/>
                    </a:prstClr>
                  </a:outerShdw>
                </a:effectLst>
              </a:rPr>
              <a:t>Específica</a:t>
            </a:r>
            <a:endParaRPr dirty="0">
              <a:effectLst>
                <a:outerShdw blurRad="50800" dist="38100" dir="2700000" algn="tl" rotWithShape="0">
                  <a:prstClr val="black">
                    <a:alpha val="40000"/>
                  </a:prstClr>
                </a:outerShdw>
              </a:effectLst>
            </a:endParaRPr>
          </a:p>
        </p:txBody>
      </p:sp>
      <p:sp>
        <p:nvSpPr>
          <p:cNvPr id="8109" name="Google Shape;8109;p47"/>
          <p:cNvSpPr txBox="1">
            <a:spLocks noGrp="1"/>
          </p:cNvSpPr>
          <p:nvPr>
            <p:ph type="subTitle" idx="8"/>
          </p:nvPr>
        </p:nvSpPr>
        <p:spPr>
          <a:xfrm>
            <a:off x="1058045" y="2235235"/>
            <a:ext cx="3380466" cy="377100"/>
          </a:xfrm>
          <a:prstGeom prst="rect">
            <a:avLst/>
          </a:prstGeom>
        </p:spPr>
        <p:txBody>
          <a:bodyPr spcFirstLastPara="1" wrap="square" lIns="91425" tIns="91425" rIns="91425" bIns="91425" anchor="b" anchorCtr="0">
            <a:noAutofit/>
          </a:bodyPr>
          <a:lstStyle/>
          <a:p>
            <a:pPr marL="0" lvl="0" indent="0"/>
            <a:r>
              <a:rPr lang="pt-BR" sz="3200" dirty="0">
                <a:effectLst>
                  <a:glow rad="63500">
                    <a:srgbClr val="FFFF00">
                      <a:alpha val="40000"/>
                    </a:srgbClr>
                  </a:glow>
                </a:effectLst>
              </a:rPr>
              <a:t>M</a:t>
            </a:r>
            <a:r>
              <a:rPr lang="pt-BR" sz="3200" dirty="0"/>
              <a:t> - </a:t>
            </a:r>
            <a:r>
              <a:rPr lang="pt-BR" dirty="0">
                <a:effectLst>
                  <a:outerShdw blurRad="50800" dist="38100" dir="2700000" algn="tl" rotWithShape="0">
                    <a:prstClr val="black">
                      <a:alpha val="40000"/>
                    </a:prstClr>
                  </a:outerShdw>
                </a:effectLst>
              </a:rPr>
              <a:t>Mensurável</a:t>
            </a:r>
            <a:endParaRPr dirty="0">
              <a:effectLst>
                <a:outerShdw blurRad="50800" dist="38100" dir="2700000" algn="tl" rotWithShape="0">
                  <a:prstClr val="black">
                    <a:alpha val="40000"/>
                  </a:prstClr>
                </a:outerShdw>
              </a:effectLst>
            </a:endParaRPr>
          </a:p>
        </p:txBody>
      </p:sp>
      <p:sp>
        <p:nvSpPr>
          <p:cNvPr id="8110" name="Google Shape;8110;p47"/>
          <p:cNvSpPr txBox="1">
            <a:spLocks noGrp="1"/>
          </p:cNvSpPr>
          <p:nvPr>
            <p:ph type="subTitle" idx="9"/>
          </p:nvPr>
        </p:nvSpPr>
        <p:spPr>
          <a:xfrm>
            <a:off x="894377" y="2930697"/>
            <a:ext cx="3544134" cy="377100"/>
          </a:xfrm>
          <a:prstGeom prst="rect">
            <a:avLst/>
          </a:prstGeom>
        </p:spPr>
        <p:txBody>
          <a:bodyPr spcFirstLastPara="1" wrap="square" lIns="91425" tIns="91425" rIns="91425" bIns="91425" anchor="b" anchorCtr="0">
            <a:noAutofit/>
          </a:bodyPr>
          <a:lstStyle/>
          <a:p>
            <a:pPr marL="0" lvl="0" indent="0"/>
            <a:r>
              <a:rPr lang="pt-BR" sz="3200" dirty="0">
                <a:effectLst>
                  <a:glow rad="63500">
                    <a:srgbClr val="00B050">
                      <a:alpha val="40000"/>
                    </a:srgbClr>
                  </a:glow>
                </a:effectLst>
              </a:rPr>
              <a:t>A</a:t>
            </a:r>
            <a:r>
              <a:rPr lang="pt-BR" sz="3200" dirty="0"/>
              <a:t> - </a:t>
            </a:r>
            <a:r>
              <a:rPr lang="pt-BR" dirty="0">
                <a:effectLst>
                  <a:outerShdw blurRad="50800" dist="38100" dir="2700000" algn="tl" rotWithShape="0">
                    <a:prstClr val="black">
                      <a:alpha val="40000"/>
                    </a:prstClr>
                  </a:outerShdw>
                </a:effectLst>
              </a:rPr>
              <a:t>Alcançável</a:t>
            </a:r>
            <a:endParaRPr dirty="0">
              <a:effectLst>
                <a:outerShdw blurRad="50800" dist="38100" dir="2700000" algn="tl" rotWithShape="0">
                  <a:prstClr val="black">
                    <a:alpha val="40000"/>
                  </a:prstClr>
                </a:outerShdw>
              </a:effectLst>
            </a:endParaRPr>
          </a:p>
        </p:txBody>
      </p:sp>
      <p:sp>
        <p:nvSpPr>
          <p:cNvPr id="8111" name="Google Shape;8111;p47"/>
          <p:cNvSpPr txBox="1">
            <a:spLocks noGrp="1"/>
          </p:cNvSpPr>
          <p:nvPr>
            <p:ph type="subTitle" idx="13"/>
          </p:nvPr>
        </p:nvSpPr>
        <p:spPr>
          <a:xfrm>
            <a:off x="794260" y="3593741"/>
            <a:ext cx="3644251" cy="377100"/>
          </a:xfrm>
          <a:prstGeom prst="rect">
            <a:avLst/>
          </a:prstGeom>
        </p:spPr>
        <p:txBody>
          <a:bodyPr spcFirstLastPara="1" wrap="square" lIns="91425" tIns="91425" rIns="91425" bIns="91425" anchor="b" anchorCtr="0">
            <a:noAutofit/>
          </a:bodyPr>
          <a:lstStyle/>
          <a:p>
            <a:pPr marL="0" lvl="0" indent="0"/>
            <a:r>
              <a:rPr lang="pt-BR" sz="3200" dirty="0">
                <a:effectLst>
                  <a:glow rad="63500">
                    <a:srgbClr val="00B0F0">
                      <a:alpha val="40000"/>
                    </a:srgbClr>
                  </a:glow>
                </a:effectLst>
              </a:rPr>
              <a:t>R</a:t>
            </a:r>
            <a:r>
              <a:rPr lang="pt-BR" sz="3200" dirty="0"/>
              <a:t> - </a:t>
            </a:r>
            <a:r>
              <a:rPr lang="pt-BR" dirty="0">
                <a:effectLst>
                  <a:outerShdw blurRad="50800" dist="38100" dir="2700000" algn="tl" rotWithShape="0">
                    <a:prstClr val="black">
                      <a:alpha val="40000"/>
                    </a:prstClr>
                  </a:outerShdw>
                </a:effectLst>
              </a:rPr>
              <a:t>Relevante</a:t>
            </a:r>
            <a:endParaRPr dirty="0">
              <a:effectLst>
                <a:outerShdw blurRad="50800" dist="38100" dir="2700000" algn="tl" rotWithShape="0">
                  <a:prstClr val="black">
                    <a:alpha val="40000"/>
                  </a:prstClr>
                </a:outerShdw>
              </a:effectLst>
            </a:endParaRPr>
          </a:p>
        </p:txBody>
      </p:sp>
      <p:sp>
        <p:nvSpPr>
          <p:cNvPr id="8112" name="Google Shape;8112;p47"/>
          <p:cNvSpPr txBox="1">
            <a:spLocks noGrp="1"/>
          </p:cNvSpPr>
          <p:nvPr>
            <p:ph type="subTitle" idx="14"/>
          </p:nvPr>
        </p:nvSpPr>
        <p:spPr>
          <a:xfrm>
            <a:off x="720000" y="4289454"/>
            <a:ext cx="3718509" cy="377100"/>
          </a:xfrm>
          <a:prstGeom prst="rect">
            <a:avLst/>
          </a:prstGeom>
        </p:spPr>
        <p:txBody>
          <a:bodyPr spcFirstLastPara="1" wrap="square" lIns="91425" tIns="91425" rIns="91425" bIns="91425" anchor="b" anchorCtr="0">
            <a:noAutofit/>
          </a:bodyPr>
          <a:lstStyle/>
          <a:p>
            <a:pPr marL="0" lvl="0" indent="0"/>
            <a:r>
              <a:rPr lang="pt-BR" sz="3200" dirty="0">
                <a:effectLst>
                  <a:glow rad="63500">
                    <a:srgbClr val="7030A0">
                      <a:alpha val="40000"/>
                    </a:srgbClr>
                  </a:glow>
                </a:effectLst>
              </a:rPr>
              <a:t>T</a:t>
            </a:r>
            <a:r>
              <a:rPr lang="pt-BR" sz="3200" dirty="0"/>
              <a:t> - </a:t>
            </a:r>
            <a:r>
              <a:rPr lang="pt-BR" dirty="0">
                <a:effectLst>
                  <a:outerShdw blurRad="50800" dist="38100" dir="2700000" algn="tl" rotWithShape="0">
                    <a:prstClr val="black">
                      <a:alpha val="40000"/>
                    </a:prstClr>
                  </a:outerShdw>
                </a:effectLst>
              </a:rPr>
              <a:t>Temporal</a:t>
            </a:r>
            <a:endParaRPr dirty="0">
              <a:effectLst>
                <a:outerShdw blurRad="50800" dist="38100" dir="2700000" algn="tl" rotWithShape="0">
                  <a:prstClr val="black">
                    <a:alpha val="40000"/>
                  </a:prstClr>
                </a:outerShdw>
              </a:effectLst>
            </a:endParaRPr>
          </a:p>
        </p:txBody>
      </p:sp>
      <p:sp>
        <p:nvSpPr>
          <p:cNvPr id="8171" name="Google Shape;8171;p47"/>
          <p:cNvSpPr txBox="1">
            <a:spLocks noGrp="1"/>
          </p:cNvSpPr>
          <p:nvPr>
            <p:ph type="title"/>
          </p:nvPr>
        </p:nvSpPr>
        <p:spPr>
          <a:xfrm>
            <a:off x="1121308" y="445025"/>
            <a:ext cx="7302692" cy="572700"/>
          </a:xfrm>
          <a:prstGeom prst="rect">
            <a:avLst/>
          </a:prstGeom>
        </p:spPr>
        <p:txBody>
          <a:bodyPr spcFirstLastPara="1" wrap="square" lIns="91425" tIns="91425" rIns="91425" bIns="91425" anchor="t" anchorCtr="0">
            <a:noAutofit/>
            <a:scene3d>
              <a:camera prst="orthographicFront"/>
              <a:lightRig rig="threePt" dir="t"/>
            </a:scene3d>
            <a:sp3d extrusionH="57150">
              <a:bevelT w="82550" h="38100" prst="coolSlant"/>
            </a:sp3d>
          </a:bodyPr>
          <a:lstStyle/>
          <a:p>
            <a:pPr marL="0" lvl="0" indent="0" algn="l" rtl="0">
              <a:spcBef>
                <a:spcPts val="0"/>
              </a:spcBef>
              <a:spcAft>
                <a:spcPts val="0"/>
              </a:spcAft>
              <a:buNone/>
            </a:pPr>
            <a:r>
              <a:rPr lang="pt-BR" dirty="0">
                <a:effectLst>
                  <a:glow rad="101600">
                    <a:schemeClr val="accent5">
                      <a:satMod val="175000"/>
                      <a:alpha val="40000"/>
                    </a:schemeClr>
                  </a:glow>
                  <a:outerShdw blurRad="50800" dist="38100" dir="2700000" algn="tl" rotWithShape="0">
                    <a:prstClr val="black">
                      <a:alpha val="40000"/>
                    </a:prstClr>
                  </a:outerShdw>
                </a:effectLst>
              </a:rPr>
              <a:t>SMART</a:t>
            </a:r>
            <a:endParaRPr dirty="0">
              <a:effectLst>
                <a:glow rad="101600">
                  <a:schemeClr val="accent5">
                    <a:satMod val="175000"/>
                    <a:alpha val="40000"/>
                  </a:schemeClr>
                </a:glow>
                <a:outerShdw blurRad="50800" dist="38100" dir="2700000" algn="tl" rotWithShape="0">
                  <a:prstClr val="black">
                    <a:alpha val="40000"/>
                  </a:prstClr>
                </a:outerShdw>
              </a:effectLst>
            </a:endParaRPr>
          </a:p>
        </p:txBody>
      </p:sp>
      <p:cxnSp>
        <p:nvCxnSpPr>
          <p:cNvPr id="7" name="Conector: Angulado 6">
            <a:extLst>
              <a:ext uri="{FF2B5EF4-FFF2-40B4-BE49-F238E27FC236}">
                <a16:creationId xmlns:a16="http://schemas.microsoft.com/office/drawing/2014/main" id="{F8E103FD-EF21-4D04-BB76-244EB280267E}"/>
              </a:ext>
            </a:extLst>
          </p:cNvPr>
          <p:cNvCxnSpPr>
            <a:cxnSpLocks/>
          </p:cNvCxnSpPr>
          <p:nvPr/>
        </p:nvCxnSpPr>
        <p:spPr>
          <a:xfrm rot="10800000" flipH="1" flipV="1">
            <a:off x="720001" y="735988"/>
            <a:ext cx="338044" cy="3671524"/>
          </a:xfrm>
          <a:prstGeom prst="bentConnector4">
            <a:avLst>
              <a:gd name="adj1" fmla="val -41956"/>
              <a:gd name="adj2" fmla="val 100075"/>
            </a:avLst>
          </a:prstGeom>
          <a:ln w="19050">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Conector de Seta Reta 16">
            <a:extLst>
              <a:ext uri="{FF2B5EF4-FFF2-40B4-BE49-F238E27FC236}">
                <a16:creationId xmlns:a16="http://schemas.microsoft.com/office/drawing/2014/main" id="{7E82F391-A1EA-4010-A471-8DF46E8A6D8C}"/>
              </a:ext>
            </a:extLst>
          </p:cNvPr>
          <p:cNvCxnSpPr/>
          <p:nvPr/>
        </p:nvCxnSpPr>
        <p:spPr>
          <a:xfrm>
            <a:off x="580677" y="3626409"/>
            <a:ext cx="477368" cy="0"/>
          </a:xfrm>
          <a:prstGeom prst="straightConnector1">
            <a:avLst/>
          </a:prstGeom>
          <a:ln w="19050">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Conector de Seta Reta 18">
            <a:extLst>
              <a:ext uri="{FF2B5EF4-FFF2-40B4-BE49-F238E27FC236}">
                <a16:creationId xmlns:a16="http://schemas.microsoft.com/office/drawing/2014/main" id="{AE73C7A0-5883-4AB3-8D1B-1409DBF2C005}"/>
              </a:ext>
            </a:extLst>
          </p:cNvPr>
          <p:cNvCxnSpPr/>
          <p:nvPr/>
        </p:nvCxnSpPr>
        <p:spPr>
          <a:xfrm>
            <a:off x="580677" y="2979717"/>
            <a:ext cx="477368" cy="0"/>
          </a:xfrm>
          <a:prstGeom prst="straightConnector1">
            <a:avLst/>
          </a:prstGeom>
          <a:ln w="19050">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2" name="Conector de Seta Reta 21">
            <a:extLst>
              <a:ext uri="{FF2B5EF4-FFF2-40B4-BE49-F238E27FC236}">
                <a16:creationId xmlns:a16="http://schemas.microsoft.com/office/drawing/2014/main" id="{4D1C219F-4572-42A3-A871-96419FC7E498}"/>
              </a:ext>
            </a:extLst>
          </p:cNvPr>
          <p:cNvCxnSpPr/>
          <p:nvPr/>
        </p:nvCxnSpPr>
        <p:spPr>
          <a:xfrm>
            <a:off x="580677" y="2244555"/>
            <a:ext cx="477368" cy="0"/>
          </a:xfrm>
          <a:prstGeom prst="straightConnector1">
            <a:avLst/>
          </a:prstGeom>
          <a:ln w="19050">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4" name="Conector de Seta Reta 23">
            <a:extLst>
              <a:ext uri="{FF2B5EF4-FFF2-40B4-BE49-F238E27FC236}">
                <a16:creationId xmlns:a16="http://schemas.microsoft.com/office/drawing/2014/main" id="{C3E64AD4-F8EC-4C75-A319-58B43638FEAE}"/>
              </a:ext>
            </a:extLst>
          </p:cNvPr>
          <p:cNvCxnSpPr>
            <a:cxnSpLocks/>
          </p:cNvCxnSpPr>
          <p:nvPr/>
        </p:nvCxnSpPr>
        <p:spPr>
          <a:xfrm>
            <a:off x="580677" y="1581845"/>
            <a:ext cx="477368" cy="0"/>
          </a:xfrm>
          <a:prstGeom prst="straightConnector1">
            <a:avLst/>
          </a:prstGeom>
          <a:ln w="19050">
            <a:solidFill>
              <a:schemeClr val="bg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102" name="Google Shape;8141;p47">
            <a:extLst>
              <a:ext uri="{FF2B5EF4-FFF2-40B4-BE49-F238E27FC236}">
                <a16:creationId xmlns:a16="http://schemas.microsoft.com/office/drawing/2014/main" id="{8C19B11E-EF51-4705-81FD-33AF85F1CF63}"/>
              </a:ext>
            </a:extLst>
          </p:cNvPr>
          <p:cNvGrpSpPr/>
          <p:nvPr/>
        </p:nvGrpSpPr>
        <p:grpSpPr>
          <a:xfrm>
            <a:off x="6384178" y="211931"/>
            <a:ext cx="377042" cy="377871"/>
            <a:chOff x="4795619" y="1576142"/>
            <a:chExt cx="367058" cy="367865"/>
          </a:xfrm>
        </p:grpSpPr>
        <p:sp>
          <p:nvSpPr>
            <p:cNvPr id="103" name="Google Shape;8142;p47">
              <a:extLst>
                <a:ext uri="{FF2B5EF4-FFF2-40B4-BE49-F238E27FC236}">
                  <a16:creationId xmlns:a16="http://schemas.microsoft.com/office/drawing/2014/main" id="{63ECF7D9-2C34-4BF3-AF35-BDDC50FBC589}"/>
                </a:ext>
              </a:extLst>
            </p:cNvPr>
            <p:cNvSpPr/>
            <p:nvPr/>
          </p:nvSpPr>
          <p:spPr>
            <a:xfrm>
              <a:off x="4967844" y="1576142"/>
              <a:ext cx="21765" cy="93660"/>
            </a:xfrm>
            <a:custGeom>
              <a:avLst/>
              <a:gdLst/>
              <a:ahLst/>
              <a:cxnLst/>
              <a:rect l="l" t="t" r="r" b="b"/>
              <a:pathLst>
                <a:path w="620" h="2668" extrusionOk="0">
                  <a:moveTo>
                    <a:pt x="0" y="0"/>
                  </a:moveTo>
                  <a:lnTo>
                    <a:pt x="0" y="2667"/>
                  </a:lnTo>
                  <a:lnTo>
                    <a:pt x="620" y="2667"/>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8143;p47">
              <a:extLst>
                <a:ext uri="{FF2B5EF4-FFF2-40B4-BE49-F238E27FC236}">
                  <a16:creationId xmlns:a16="http://schemas.microsoft.com/office/drawing/2014/main" id="{C62134BF-CEBC-48DE-927A-88996D4C0139}"/>
                </a:ext>
              </a:extLst>
            </p:cNvPr>
            <p:cNvSpPr/>
            <p:nvPr/>
          </p:nvSpPr>
          <p:spPr>
            <a:xfrm>
              <a:off x="4967844" y="1850348"/>
              <a:ext cx="21765" cy="92818"/>
            </a:xfrm>
            <a:custGeom>
              <a:avLst/>
              <a:gdLst/>
              <a:ahLst/>
              <a:cxnLst/>
              <a:rect l="l" t="t" r="r" b="b"/>
              <a:pathLst>
                <a:path w="620" h="2644" extrusionOk="0">
                  <a:moveTo>
                    <a:pt x="0" y="0"/>
                  </a:moveTo>
                  <a:lnTo>
                    <a:pt x="0" y="2644"/>
                  </a:lnTo>
                  <a:lnTo>
                    <a:pt x="620" y="2644"/>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8144;p47">
              <a:extLst>
                <a:ext uri="{FF2B5EF4-FFF2-40B4-BE49-F238E27FC236}">
                  <a16:creationId xmlns:a16="http://schemas.microsoft.com/office/drawing/2014/main" id="{6B9EFFFF-7F0B-46D7-8A0E-CC423C8981CF}"/>
                </a:ext>
              </a:extLst>
            </p:cNvPr>
            <p:cNvSpPr/>
            <p:nvPr/>
          </p:nvSpPr>
          <p:spPr>
            <a:xfrm>
              <a:off x="4911816" y="1617917"/>
              <a:ext cx="35175" cy="44373"/>
            </a:xfrm>
            <a:custGeom>
              <a:avLst/>
              <a:gdLst/>
              <a:ahLst/>
              <a:cxnLst/>
              <a:rect l="l" t="t" r="r" b="b"/>
              <a:pathLst>
                <a:path w="1002" h="1264" extrusionOk="0">
                  <a:moveTo>
                    <a:pt x="572" y="1"/>
                  </a:moveTo>
                  <a:lnTo>
                    <a:pt x="1" y="239"/>
                  </a:lnTo>
                  <a:lnTo>
                    <a:pt x="429" y="1263"/>
                  </a:lnTo>
                  <a:lnTo>
                    <a:pt x="1001" y="1025"/>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8145;p47">
              <a:extLst>
                <a:ext uri="{FF2B5EF4-FFF2-40B4-BE49-F238E27FC236}">
                  <a16:creationId xmlns:a16="http://schemas.microsoft.com/office/drawing/2014/main" id="{E52B7823-C804-411C-8F7E-68F706337B6C}"/>
                </a:ext>
              </a:extLst>
            </p:cNvPr>
            <p:cNvSpPr/>
            <p:nvPr/>
          </p:nvSpPr>
          <p:spPr>
            <a:xfrm>
              <a:off x="4895106" y="1576142"/>
              <a:ext cx="28470" cy="29278"/>
            </a:xfrm>
            <a:custGeom>
              <a:avLst/>
              <a:gdLst/>
              <a:ahLst/>
              <a:cxnLst/>
              <a:rect l="l" t="t" r="r" b="b"/>
              <a:pathLst>
                <a:path w="811" h="834" extrusionOk="0">
                  <a:moveTo>
                    <a:pt x="548" y="0"/>
                  </a:moveTo>
                  <a:lnTo>
                    <a:pt x="1" y="238"/>
                  </a:lnTo>
                  <a:lnTo>
                    <a:pt x="262" y="834"/>
                  </a:lnTo>
                  <a:lnTo>
                    <a:pt x="810" y="619"/>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8146;p47">
              <a:extLst>
                <a:ext uri="{FF2B5EF4-FFF2-40B4-BE49-F238E27FC236}">
                  <a16:creationId xmlns:a16="http://schemas.microsoft.com/office/drawing/2014/main" id="{35F1ED10-F16C-4CC9-A0C7-76BE717A545D}"/>
                </a:ext>
              </a:extLst>
            </p:cNvPr>
            <p:cNvSpPr/>
            <p:nvPr/>
          </p:nvSpPr>
          <p:spPr>
            <a:xfrm>
              <a:off x="4837429" y="1693182"/>
              <a:ext cx="44338" cy="34298"/>
            </a:xfrm>
            <a:custGeom>
              <a:avLst/>
              <a:gdLst/>
              <a:ahLst/>
              <a:cxnLst/>
              <a:rect l="l" t="t" r="r" b="b"/>
              <a:pathLst>
                <a:path w="1263" h="977" extrusionOk="0">
                  <a:moveTo>
                    <a:pt x="238" y="0"/>
                  </a:moveTo>
                  <a:lnTo>
                    <a:pt x="0" y="548"/>
                  </a:lnTo>
                  <a:lnTo>
                    <a:pt x="1024" y="977"/>
                  </a:lnTo>
                  <a:lnTo>
                    <a:pt x="1263"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8147;p47">
              <a:extLst>
                <a:ext uri="{FF2B5EF4-FFF2-40B4-BE49-F238E27FC236}">
                  <a16:creationId xmlns:a16="http://schemas.microsoft.com/office/drawing/2014/main" id="{7D7AF4DF-F3B2-44A7-AC74-EF12A8374A00}"/>
                </a:ext>
              </a:extLst>
            </p:cNvPr>
            <p:cNvSpPr/>
            <p:nvPr/>
          </p:nvSpPr>
          <p:spPr>
            <a:xfrm>
              <a:off x="4795619" y="1675630"/>
              <a:ext cx="29313" cy="28435"/>
            </a:xfrm>
            <a:custGeom>
              <a:avLst/>
              <a:gdLst/>
              <a:ahLst/>
              <a:cxnLst/>
              <a:rect l="l" t="t" r="r" b="b"/>
              <a:pathLst>
                <a:path w="835" h="810" extrusionOk="0">
                  <a:moveTo>
                    <a:pt x="239" y="0"/>
                  </a:moveTo>
                  <a:lnTo>
                    <a:pt x="1" y="572"/>
                  </a:lnTo>
                  <a:lnTo>
                    <a:pt x="620" y="810"/>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8148;p47">
              <a:extLst>
                <a:ext uri="{FF2B5EF4-FFF2-40B4-BE49-F238E27FC236}">
                  <a16:creationId xmlns:a16="http://schemas.microsoft.com/office/drawing/2014/main" id="{6DA307CF-38AB-471C-A159-6C872DB51A06}"/>
                </a:ext>
              </a:extLst>
            </p:cNvPr>
            <p:cNvSpPr/>
            <p:nvPr/>
          </p:nvSpPr>
          <p:spPr>
            <a:xfrm>
              <a:off x="4837429" y="1791827"/>
              <a:ext cx="44338" cy="35140"/>
            </a:xfrm>
            <a:custGeom>
              <a:avLst/>
              <a:gdLst/>
              <a:ahLst/>
              <a:cxnLst/>
              <a:rect l="l" t="t" r="r" b="b"/>
              <a:pathLst>
                <a:path w="1263" h="1001" extrusionOk="0">
                  <a:moveTo>
                    <a:pt x="1024" y="0"/>
                  </a:moveTo>
                  <a:lnTo>
                    <a:pt x="0" y="429"/>
                  </a:lnTo>
                  <a:lnTo>
                    <a:pt x="238" y="1001"/>
                  </a:lnTo>
                  <a:lnTo>
                    <a:pt x="1263" y="572"/>
                  </a:lnTo>
                  <a:lnTo>
                    <a:pt x="1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8149;p47">
              <a:extLst>
                <a:ext uri="{FF2B5EF4-FFF2-40B4-BE49-F238E27FC236}">
                  <a16:creationId xmlns:a16="http://schemas.microsoft.com/office/drawing/2014/main" id="{BA71B833-381C-4078-861A-1D53C20A47AE}"/>
                </a:ext>
              </a:extLst>
            </p:cNvPr>
            <p:cNvSpPr/>
            <p:nvPr/>
          </p:nvSpPr>
          <p:spPr>
            <a:xfrm>
              <a:off x="4795619" y="1815243"/>
              <a:ext cx="30120" cy="29278"/>
            </a:xfrm>
            <a:custGeom>
              <a:avLst/>
              <a:gdLst/>
              <a:ahLst/>
              <a:cxnLst/>
              <a:rect l="l" t="t" r="r" b="b"/>
              <a:pathLst>
                <a:path w="858" h="834" extrusionOk="0">
                  <a:moveTo>
                    <a:pt x="620" y="0"/>
                  </a:moveTo>
                  <a:lnTo>
                    <a:pt x="1" y="262"/>
                  </a:lnTo>
                  <a:lnTo>
                    <a:pt x="239" y="834"/>
                  </a:lnTo>
                  <a:lnTo>
                    <a:pt x="858" y="572"/>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8150;p47">
              <a:extLst>
                <a:ext uri="{FF2B5EF4-FFF2-40B4-BE49-F238E27FC236}">
                  <a16:creationId xmlns:a16="http://schemas.microsoft.com/office/drawing/2014/main" id="{1EB81D40-3356-4946-BCAD-2AD0BC4D0CEE}"/>
                </a:ext>
              </a:extLst>
            </p:cNvPr>
            <p:cNvSpPr/>
            <p:nvPr/>
          </p:nvSpPr>
          <p:spPr>
            <a:xfrm>
              <a:off x="4911816" y="1857017"/>
              <a:ext cx="35175" cy="45180"/>
            </a:xfrm>
            <a:custGeom>
              <a:avLst/>
              <a:gdLst/>
              <a:ahLst/>
              <a:cxnLst/>
              <a:rect l="l" t="t" r="r" b="b"/>
              <a:pathLst>
                <a:path w="1002" h="1287" extrusionOk="0">
                  <a:moveTo>
                    <a:pt x="429" y="1"/>
                  </a:moveTo>
                  <a:lnTo>
                    <a:pt x="1" y="1049"/>
                  </a:lnTo>
                  <a:lnTo>
                    <a:pt x="572" y="1287"/>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151;p47">
              <a:extLst>
                <a:ext uri="{FF2B5EF4-FFF2-40B4-BE49-F238E27FC236}">
                  <a16:creationId xmlns:a16="http://schemas.microsoft.com/office/drawing/2014/main" id="{2F5C76E2-9546-4BAE-9853-F1BBDDB79EFD}"/>
                </a:ext>
              </a:extLst>
            </p:cNvPr>
            <p:cNvSpPr/>
            <p:nvPr/>
          </p:nvSpPr>
          <p:spPr>
            <a:xfrm>
              <a:off x="4895106" y="1913888"/>
              <a:ext cx="28470" cy="30120"/>
            </a:xfrm>
            <a:custGeom>
              <a:avLst/>
              <a:gdLst/>
              <a:ahLst/>
              <a:cxnLst/>
              <a:rect l="l" t="t" r="r" b="b"/>
              <a:pathLst>
                <a:path w="811" h="858" extrusionOk="0">
                  <a:moveTo>
                    <a:pt x="239" y="0"/>
                  </a:moveTo>
                  <a:lnTo>
                    <a:pt x="1" y="619"/>
                  </a:lnTo>
                  <a:lnTo>
                    <a:pt x="548" y="858"/>
                  </a:lnTo>
                  <a:lnTo>
                    <a:pt x="810" y="238"/>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8152;p47">
              <a:extLst>
                <a:ext uri="{FF2B5EF4-FFF2-40B4-BE49-F238E27FC236}">
                  <a16:creationId xmlns:a16="http://schemas.microsoft.com/office/drawing/2014/main" id="{C73F6504-9230-4E3D-ADA0-0BB09282B578}"/>
                </a:ext>
              </a:extLst>
            </p:cNvPr>
            <p:cNvSpPr/>
            <p:nvPr/>
          </p:nvSpPr>
          <p:spPr>
            <a:xfrm>
              <a:off x="5011304" y="1857017"/>
              <a:ext cx="35140" cy="45180"/>
            </a:xfrm>
            <a:custGeom>
              <a:avLst/>
              <a:gdLst/>
              <a:ahLst/>
              <a:cxnLst/>
              <a:rect l="l" t="t" r="r" b="b"/>
              <a:pathLst>
                <a:path w="1001" h="1287" extrusionOk="0">
                  <a:moveTo>
                    <a:pt x="572" y="1"/>
                  </a:moveTo>
                  <a:lnTo>
                    <a:pt x="1" y="239"/>
                  </a:lnTo>
                  <a:lnTo>
                    <a:pt x="429" y="1287"/>
                  </a:lnTo>
                  <a:lnTo>
                    <a:pt x="1001" y="1049"/>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8153;p47">
              <a:extLst>
                <a:ext uri="{FF2B5EF4-FFF2-40B4-BE49-F238E27FC236}">
                  <a16:creationId xmlns:a16="http://schemas.microsoft.com/office/drawing/2014/main" id="{87B6CE90-4949-4E66-AB0C-19B5BA06E3B9}"/>
                </a:ext>
              </a:extLst>
            </p:cNvPr>
            <p:cNvSpPr/>
            <p:nvPr/>
          </p:nvSpPr>
          <p:spPr>
            <a:xfrm>
              <a:off x="5034719" y="1913888"/>
              <a:ext cx="29313" cy="30120"/>
            </a:xfrm>
            <a:custGeom>
              <a:avLst/>
              <a:gdLst/>
              <a:ahLst/>
              <a:cxnLst/>
              <a:rect l="l" t="t" r="r" b="b"/>
              <a:pathLst>
                <a:path w="835" h="858" extrusionOk="0">
                  <a:moveTo>
                    <a:pt x="572" y="0"/>
                  </a:moveTo>
                  <a:lnTo>
                    <a:pt x="1" y="238"/>
                  </a:lnTo>
                  <a:lnTo>
                    <a:pt x="263" y="858"/>
                  </a:lnTo>
                  <a:lnTo>
                    <a:pt x="834" y="619"/>
                  </a:lnTo>
                  <a:lnTo>
                    <a:pt x="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8154;p47">
              <a:extLst>
                <a:ext uri="{FF2B5EF4-FFF2-40B4-BE49-F238E27FC236}">
                  <a16:creationId xmlns:a16="http://schemas.microsoft.com/office/drawing/2014/main" id="{26D46D65-CCD9-4443-A8BD-C249B9CB5E5D}"/>
                </a:ext>
              </a:extLst>
            </p:cNvPr>
            <p:cNvSpPr/>
            <p:nvPr/>
          </p:nvSpPr>
          <p:spPr>
            <a:xfrm>
              <a:off x="5076529" y="1791827"/>
              <a:ext cx="44338" cy="35140"/>
            </a:xfrm>
            <a:custGeom>
              <a:avLst/>
              <a:gdLst/>
              <a:ahLst/>
              <a:cxnLst/>
              <a:rect l="l" t="t" r="r" b="b"/>
              <a:pathLst>
                <a:path w="1263" h="1001" extrusionOk="0">
                  <a:moveTo>
                    <a:pt x="238" y="0"/>
                  </a:moveTo>
                  <a:lnTo>
                    <a:pt x="0" y="572"/>
                  </a:lnTo>
                  <a:lnTo>
                    <a:pt x="1048" y="1001"/>
                  </a:lnTo>
                  <a:lnTo>
                    <a:pt x="1262"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8155;p47">
              <a:extLst>
                <a:ext uri="{FF2B5EF4-FFF2-40B4-BE49-F238E27FC236}">
                  <a16:creationId xmlns:a16="http://schemas.microsoft.com/office/drawing/2014/main" id="{DB90D939-549D-41F7-9F75-2DF6B63B63C6}"/>
                </a:ext>
              </a:extLst>
            </p:cNvPr>
            <p:cNvSpPr/>
            <p:nvPr/>
          </p:nvSpPr>
          <p:spPr>
            <a:xfrm>
              <a:off x="5133364" y="1815243"/>
              <a:ext cx="29313" cy="29278"/>
            </a:xfrm>
            <a:custGeom>
              <a:avLst/>
              <a:gdLst/>
              <a:ahLst/>
              <a:cxnLst/>
              <a:rect l="l" t="t" r="r" b="b"/>
              <a:pathLst>
                <a:path w="835" h="834" extrusionOk="0">
                  <a:moveTo>
                    <a:pt x="239" y="0"/>
                  </a:moveTo>
                  <a:lnTo>
                    <a:pt x="1" y="572"/>
                  </a:lnTo>
                  <a:lnTo>
                    <a:pt x="596" y="834"/>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8156;p47">
              <a:extLst>
                <a:ext uri="{FF2B5EF4-FFF2-40B4-BE49-F238E27FC236}">
                  <a16:creationId xmlns:a16="http://schemas.microsoft.com/office/drawing/2014/main" id="{B1F13239-BCC0-4A25-8095-D281F8954771}"/>
                </a:ext>
              </a:extLst>
            </p:cNvPr>
            <p:cNvSpPr/>
            <p:nvPr/>
          </p:nvSpPr>
          <p:spPr>
            <a:xfrm>
              <a:off x="5076529" y="1692340"/>
              <a:ext cx="44338" cy="35140"/>
            </a:xfrm>
            <a:custGeom>
              <a:avLst/>
              <a:gdLst/>
              <a:ahLst/>
              <a:cxnLst/>
              <a:rect l="l" t="t" r="r" b="b"/>
              <a:pathLst>
                <a:path w="1263" h="1001" extrusionOk="0">
                  <a:moveTo>
                    <a:pt x="1048" y="0"/>
                  </a:moveTo>
                  <a:lnTo>
                    <a:pt x="0" y="429"/>
                  </a:lnTo>
                  <a:lnTo>
                    <a:pt x="238" y="1001"/>
                  </a:lnTo>
                  <a:lnTo>
                    <a:pt x="1262" y="572"/>
                  </a:lnTo>
                  <a:lnTo>
                    <a:pt x="10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8157;p47">
              <a:extLst>
                <a:ext uri="{FF2B5EF4-FFF2-40B4-BE49-F238E27FC236}">
                  <a16:creationId xmlns:a16="http://schemas.microsoft.com/office/drawing/2014/main" id="{2AF0851F-FF0E-47D7-A43A-BFF0E5BE5DF9}"/>
                </a:ext>
              </a:extLst>
            </p:cNvPr>
            <p:cNvSpPr/>
            <p:nvPr/>
          </p:nvSpPr>
          <p:spPr>
            <a:xfrm>
              <a:off x="5133364" y="1675630"/>
              <a:ext cx="29313" cy="28435"/>
            </a:xfrm>
            <a:custGeom>
              <a:avLst/>
              <a:gdLst/>
              <a:ahLst/>
              <a:cxnLst/>
              <a:rect l="l" t="t" r="r" b="b"/>
              <a:pathLst>
                <a:path w="835" h="810" extrusionOk="0">
                  <a:moveTo>
                    <a:pt x="620" y="0"/>
                  </a:moveTo>
                  <a:lnTo>
                    <a:pt x="1" y="238"/>
                  </a:lnTo>
                  <a:lnTo>
                    <a:pt x="239" y="810"/>
                  </a:lnTo>
                  <a:lnTo>
                    <a:pt x="834" y="548"/>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8158;p47">
              <a:extLst>
                <a:ext uri="{FF2B5EF4-FFF2-40B4-BE49-F238E27FC236}">
                  <a16:creationId xmlns:a16="http://schemas.microsoft.com/office/drawing/2014/main" id="{D55A01FC-8D04-445C-87F6-236470A10FA7}"/>
                </a:ext>
              </a:extLst>
            </p:cNvPr>
            <p:cNvSpPr/>
            <p:nvPr/>
          </p:nvSpPr>
          <p:spPr>
            <a:xfrm>
              <a:off x="5011304" y="1617917"/>
              <a:ext cx="35140" cy="44373"/>
            </a:xfrm>
            <a:custGeom>
              <a:avLst/>
              <a:gdLst/>
              <a:ahLst/>
              <a:cxnLst/>
              <a:rect l="l" t="t" r="r" b="b"/>
              <a:pathLst>
                <a:path w="1001" h="1264" extrusionOk="0">
                  <a:moveTo>
                    <a:pt x="429" y="1"/>
                  </a:moveTo>
                  <a:lnTo>
                    <a:pt x="1" y="1025"/>
                  </a:lnTo>
                  <a:lnTo>
                    <a:pt x="572" y="1263"/>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8159;p47">
              <a:extLst>
                <a:ext uri="{FF2B5EF4-FFF2-40B4-BE49-F238E27FC236}">
                  <a16:creationId xmlns:a16="http://schemas.microsoft.com/office/drawing/2014/main" id="{4BC07739-09C6-4FFC-B6E9-76330C86A52A}"/>
                </a:ext>
              </a:extLst>
            </p:cNvPr>
            <p:cNvSpPr/>
            <p:nvPr/>
          </p:nvSpPr>
          <p:spPr>
            <a:xfrm>
              <a:off x="5034719" y="1576142"/>
              <a:ext cx="28470" cy="30120"/>
            </a:xfrm>
            <a:custGeom>
              <a:avLst/>
              <a:gdLst/>
              <a:ahLst/>
              <a:cxnLst/>
              <a:rect l="l" t="t" r="r" b="b"/>
              <a:pathLst>
                <a:path w="811" h="858" extrusionOk="0">
                  <a:moveTo>
                    <a:pt x="263" y="0"/>
                  </a:moveTo>
                  <a:lnTo>
                    <a:pt x="1" y="619"/>
                  </a:lnTo>
                  <a:lnTo>
                    <a:pt x="572" y="858"/>
                  </a:lnTo>
                  <a:lnTo>
                    <a:pt x="810" y="238"/>
                  </a:lnTo>
                  <a:lnTo>
                    <a:pt x="2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8160;p47">
              <a:extLst>
                <a:ext uri="{FF2B5EF4-FFF2-40B4-BE49-F238E27FC236}">
                  <a16:creationId xmlns:a16="http://schemas.microsoft.com/office/drawing/2014/main" id="{00E8AA8A-95DD-4028-9B48-D51E3FF438F5}"/>
                </a:ext>
              </a:extLst>
            </p:cNvPr>
            <p:cNvSpPr/>
            <p:nvPr/>
          </p:nvSpPr>
          <p:spPr>
            <a:xfrm>
              <a:off x="4841606" y="1622130"/>
              <a:ext cx="81970" cy="81935"/>
            </a:xfrm>
            <a:custGeom>
              <a:avLst/>
              <a:gdLst/>
              <a:ahLst/>
              <a:cxnLst/>
              <a:rect l="l" t="t" r="r" b="b"/>
              <a:pathLst>
                <a:path w="2335" h="2334" extrusionOk="0">
                  <a:moveTo>
                    <a:pt x="429" y="0"/>
                  </a:moveTo>
                  <a:lnTo>
                    <a:pt x="0" y="429"/>
                  </a:lnTo>
                  <a:lnTo>
                    <a:pt x="1882" y="2334"/>
                  </a:lnTo>
                  <a:lnTo>
                    <a:pt x="2334"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8161;p47">
              <a:extLst>
                <a:ext uri="{FF2B5EF4-FFF2-40B4-BE49-F238E27FC236}">
                  <a16:creationId xmlns:a16="http://schemas.microsoft.com/office/drawing/2014/main" id="{B0FC2DF3-7533-4E3C-A96E-48A44F389706}"/>
                </a:ext>
              </a:extLst>
            </p:cNvPr>
            <p:cNvSpPr/>
            <p:nvPr/>
          </p:nvSpPr>
          <p:spPr>
            <a:xfrm>
              <a:off x="4795619" y="1749175"/>
              <a:ext cx="93660" cy="20958"/>
            </a:xfrm>
            <a:custGeom>
              <a:avLst/>
              <a:gdLst/>
              <a:ahLst/>
              <a:cxnLst/>
              <a:rect l="l" t="t" r="r" b="b"/>
              <a:pathLst>
                <a:path w="2668"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8162;p47">
              <a:extLst>
                <a:ext uri="{FF2B5EF4-FFF2-40B4-BE49-F238E27FC236}">
                  <a16:creationId xmlns:a16="http://schemas.microsoft.com/office/drawing/2014/main" id="{CB37CF89-96BD-4D22-8471-481359181245}"/>
                </a:ext>
              </a:extLst>
            </p:cNvPr>
            <p:cNvSpPr/>
            <p:nvPr/>
          </p:nvSpPr>
          <p:spPr>
            <a:xfrm>
              <a:off x="4841606" y="1816085"/>
              <a:ext cx="81970" cy="81093"/>
            </a:xfrm>
            <a:custGeom>
              <a:avLst/>
              <a:gdLst/>
              <a:ahLst/>
              <a:cxnLst/>
              <a:rect l="l" t="t" r="r" b="b"/>
              <a:pathLst>
                <a:path w="2335" h="2310" extrusionOk="0">
                  <a:moveTo>
                    <a:pt x="1882" y="0"/>
                  </a:moveTo>
                  <a:lnTo>
                    <a:pt x="0" y="1881"/>
                  </a:lnTo>
                  <a:lnTo>
                    <a:pt x="429" y="2310"/>
                  </a:lnTo>
                  <a:lnTo>
                    <a:pt x="2334"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8163;p47">
              <a:extLst>
                <a:ext uri="{FF2B5EF4-FFF2-40B4-BE49-F238E27FC236}">
                  <a16:creationId xmlns:a16="http://schemas.microsoft.com/office/drawing/2014/main" id="{A64BE146-456B-400E-B60E-6985B61381F0}"/>
                </a:ext>
              </a:extLst>
            </p:cNvPr>
            <p:cNvSpPr/>
            <p:nvPr/>
          </p:nvSpPr>
          <p:spPr>
            <a:xfrm>
              <a:off x="5035562" y="1816085"/>
              <a:ext cx="81128" cy="81093"/>
            </a:xfrm>
            <a:custGeom>
              <a:avLst/>
              <a:gdLst/>
              <a:ahLst/>
              <a:cxnLst/>
              <a:rect l="l" t="t" r="r" b="b"/>
              <a:pathLst>
                <a:path w="2311" h="2310" extrusionOk="0">
                  <a:moveTo>
                    <a:pt x="429" y="0"/>
                  </a:moveTo>
                  <a:lnTo>
                    <a:pt x="0" y="429"/>
                  </a:lnTo>
                  <a:lnTo>
                    <a:pt x="1882" y="2310"/>
                  </a:lnTo>
                  <a:lnTo>
                    <a:pt x="2310"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8164;p47">
              <a:extLst>
                <a:ext uri="{FF2B5EF4-FFF2-40B4-BE49-F238E27FC236}">
                  <a16:creationId xmlns:a16="http://schemas.microsoft.com/office/drawing/2014/main" id="{6146322B-1FAB-42C9-82FF-E3A22A5A2A56}"/>
                </a:ext>
              </a:extLst>
            </p:cNvPr>
            <p:cNvSpPr/>
            <p:nvPr/>
          </p:nvSpPr>
          <p:spPr>
            <a:xfrm>
              <a:off x="5068981" y="1749175"/>
              <a:ext cx="93695" cy="20958"/>
            </a:xfrm>
            <a:custGeom>
              <a:avLst/>
              <a:gdLst/>
              <a:ahLst/>
              <a:cxnLst/>
              <a:rect l="l" t="t" r="r" b="b"/>
              <a:pathLst>
                <a:path w="2669"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8165;p47">
              <a:extLst>
                <a:ext uri="{FF2B5EF4-FFF2-40B4-BE49-F238E27FC236}">
                  <a16:creationId xmlns:a16="http://schemas.microsoft.com/office/drawing/2014/main" id="{C0694FA3-2697-46D6-A468-30F01DDBA34A}"/>
                </a:ext>
              </a:extLst>
            </p:cNvPr>
            <p:cNvSpPr/>
            <p:nvPr/>
          </p:nvSpPr>
          <p:spPr>
            <a:xfrm>
              <a:off x="5035562" y="1622130"/>
              <a:ext cx="81128" cy="81935"/>
            </a:xfrm>
            <a:custGeom>
              <a:avLst/>
              <a:gdLst/>
              <a:ahLst/>
              <a:cxnLst/>
              <a:rect l="l" t="t" r="r" b="b"/>
              <a:pathLst>
                <a:path w="2311" h="2334" extrusionOk="0">
                  <a:moveTo>
                    <a:pt x="1882" y="0"/>
                  </a:moveTo>
                  <a:lnTo>
                    <a:pt x="0" y="1881"/>
                  </a:lnTo>
                  <a:lnTo>
                    <a:pt x="429" y="2334"/>
                  </a:lnTo>
                  <a:lnTo>
                    <a:pt x="2310"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8166;p47">
              <a:extLst>
                <a:ext uri="{FF2B5EF4-FFF2-40B4-BE49-F238E27FC236}">
                  <a16:creationId xmlns:a16="http://schemas.microsoft.com/office/drawing/2014/main" id="{823D3EE3-255E-4F6C-ABD8-7ECAF896A0D0}"/>
                </a:ext>
              </a:extLst>
            </p:cNvPr>
            <p:cNvSpPr/>
            <p:nvPr/>
          </p:nvSpPr>
          <p:spPr>
            <a:xfrm>
              <a:off x="4906796" y="1689005"/>
              <a:ext cx="144668" cy="141298"/>
            </a:xfrm>
            <a:custGeom>
              <a:avLst/>
              <a:gdLst/>
              <a:ahLst/>
              <a:cxnLst/>
              <a:rect l="l" t="t" r="r" b="b"/>
              <a:pathLst>
                <a:path w="4121" h="4025" extrusionOk="0">
                  <a:moveTo>
                    <a:pt x="2049" y="1334"/>
                  </a:moveTo>
                  <a:lnTo>
                    <a:pt x="2263" y="1715"/>
                  </a:lnTo>
                  <a:lnTo>
                    <a:pt x="2668" y="1643"/>
                  </a:lnTo>
                  <a:lnTo>
                    <a:pt x="2501" y="2024"/>
                  </a:lnTo>
                  <a:lnTo>
                    <a:pt x="2835" y="2310"/>
                  </a:lnTo>
                  <a:lnTo>
                    <a:pt x="2406" y="2405"/>
                  </a:lnTo>
                  <a:lnTo>
                    <a:pt x="2406" y="2834"/>
                  </a:lnTo>
                  <a:lnTo>
                    <a:pt x="2049" y="2572"/>
                  </a:lnTo>
                  <a:lnTo>
                    <a:pt x="1716" y="2834"/>
                  </a:lnTo>
                  <a:lnTo>
                    <a:pt x="1692" y="2405"/>
                  </a:lnTo>
                  <a:lnTo>
                    <a:pt x="1287" y="2310"/>
                  </a:lnTo>
                  <a:lnTo>
                    <a:pt x="1620" y="2024"/>
                  </a:lnTo>
                  <a:lnTo>
                    <a:pt x="1454" y="1643"/>
                  </a:lnTo>
                  <a:lnTo>
                    <a:pt x="1858" y="1715"/>
                  </a:lnTo>
                  <a:lnTo>
                    <a:pt x="2049" y="1334"/>
                  </a:lnTo>
                  <a:close/>
                  <a:moveTo>
                    <a:pt x="2049" y="0"/>
                  </a:moveTo>
                  <a:lnTo>
                    <a:pt x="1525" y="1024"/>
                  </a:lnTo>
                  <a:lnTo>
                    <a:pt x="406" y="810"/>
                  </a:lnTo>
                  <a:lnTo>
                    <a:pt x="882" y="1858"/>
                  </a:lnTo>
                  <a:lnTo>
                    <a:pt x="1" y="2596"/>
                  </a:lnTo>
                  <a:lnTo>
                    <a:pt x="1120" y="2882"/>
                  </a:lnTo>
                  <a:lnTo>
                    <a:pt x="1144" y="4025"/>
                  </a:lnTo>
                  <a:lnTo>
                    <a:pt x="2073" y="3334"/>
                  </a:lnTo>
                  <a:lnTo>
                    <a:pt x="2978" y="4025"/>
                  </a:lnTo>
                  <a:lnTo>
                    <a:pt x="3025" y="2882"/>
                  </a:lnTo>
                  <a:lnTo>
                    <a:pt x="4121" y="2596"/>
                  </a:lnTo>
                  <a:lnTo>
                    <a:pt x="3240" y="1858"/>
                  </a:lnTo>
                  <a:lnTo>
                    <a:pt x="3716" y="810"/>
                  </a:lnTo>
                  <a:lnTo>
                    <a:pt x="2597" y="1024"/>
                  </a:lnTo>
                  <a:lnTo>
                    <a:pt x="20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8141;p47">
            <a:extLst>
              <a:ext uri="{FF2B5EF4-FFF2-40B4-BE49-F238E27FC236}">
                <a16:creationId xmlns:a16="http://schemas.microsoft.com/office/drawing/2014/main" id="{7D789946-AA75-4F44-9112-46DB01A7B4A3}"/>
              </a:ext>
            </a:extLst>
          </p:cNvPr>
          <p:cNvGrpSpPr/>
          <p:nvPr/>
        </p:nvGrpSpPr>
        <p:grpSpPr>
          <a:xfrm>
            <a:off x="5919577" y="271478"/>
            <a:ext cx="538487" cy="572700"/>
            <a:chOff x="4795619" y="1576142"/>
            <a:chExt cx="367058" cy="367865"/>
          </a:xfrm>
        </p:grpSpPr>
        <p:sp>
          <p:nvSpPr>
            <p:cNvPr id="129" name="Google Shape;8142;p47">
              <a:extLst>
                <a:ext uri="{FF2B5EF4-FFF2-40B4-BE49-F238E27FC236}">
                  <a16:creationId xmlns:a16="http://schemas.microsoft.com/office/drawing/2014/main" id="{53998323-8042-4F3D-961F-9F4185F5BE71}"/>
                </a:ext>
              </a:extLst>
            </p:cNvPr>
            <p:cNvSpPr/>
            <p:nvPr/>
          </p:nvSpPr>
          <p:spPr>
            <a:xfrm>
              <a:off x="4967844" y="1576142"/>
              <a:ext cx="21765" cy="93660"/>
            </a:xfrm>
            <a:custGeom>
              <a:avLst/>
              <a:gdLst/>
              <a:ahLst/>
              <a:cxnLst/>
              <a:rect l="l" t="t" r="r" b="b"/>
              <a:pathLst>
                <a:path w="620" h="2668" extrusionOk="0">
                  <a:moveTo>
                    <a:pt x="0" y="0"/>
                  </a:moveTo>
                  <a:lnTo>
                    <a:pt x="0" y="2667"/>
                  </a:lnTo>
                  <a:lnTo>
                    <a:pt x="620" y="2667"/>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8143;p47">
              <a:extLst>
                <a:ext uri="{FF2B5EF4-FFF2-40B4-BE49-F238E27FC236}">
                  <a16:creationId xmlns:a16="http://schemas.microsoft.com/office/drawing/2014/main" id="{1996ADA5-93EE-48A9-B2DB-986304E44F86}"/>
                </a:ext>
              </a:extLst>
            </p:cNvPr>
            <p:cNvSpPr/>
            <p:nvPr/>
          </p:nvSpPr>
          <p:spPr>
            <a:xfrm>
              <a:off x="4967844" y="1850348"/>
              <a:ext cx="21765" cy="92818"/>
            </a:xfrm>
            <a:custGeom>
              <a:avLst/>
              <a:gdLst/>
              <a:ahLst/>
              <a:cxnLst/>
              <a:rect l="l" t="t" r="r" b="b"/>
              <a:pathLst>
                <a:path w="620" h="2644" extrusionOk="0">
                  <a:moveTo>
                    <a:pt x="0" y="0"/>
                  </a:moveTo>
                  <a:lnTo>
                    <a:pt x="0" y="2644"/>
                  </a:lnTo>
                  <a:lnTo>
                    <a:pt x="620" y="2644"/>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8144;p47">
              <a:extLst>
                <a:ext uri="{FF2B5EF4-FFF2-40B4-BE49-F238E27FC236}">
                  <a16:creationId xmlns:a16="http://schemas.microsoft.com/office/drawing/2014/main" id="{5DD0A5BB-7B4F-4F67-A098-CA74E6BC69C6}"/>
                </a:ext>
              </a:extLst>
            </p:cNvPr>
            <p:cNvSpPr/>
            <p:nvPr/>
          </p:nvSpPr>
          <p:spPr>
            <a:xfrm>
              <a:off x="4911816" y="1617917"/>
              <a:ext cx="35175" cy="44373"/>
            </a:xfrm>
            <a:custGeom>
              <a:avLst/>
              <a:gdLst/>
              <a:ahLst/>
              <a:cxnLst/>
              <a:rect l="l" t="t" r="r" b="b"/>
              <a:pathLst>
                <a:path w="1002" h="1264" extrusionOk="0">
                  <a:moveTo>
                    <a:pt x="572" y="1"/>
                  </a:moveTo>
                  <a:lnTo>
                    <a:pt x="1" y="239"/>
                  </a:lnTo>
                  <a:lnTo>
                    <a:pt x="429" y="1263"/>
                  </a:lnTo>
                  <a:lnTo>
                    <a:pt x="1001" y="1025"/>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8145;p47">
              <a:extLst>
                <a:ext uri="{FF2B5EF4-FFF2-40B4-BE49-F238E27FC236}">
                  <a16:creationId xmlns:a16="http://schemas.microsoft.com/office/drawing/2014/main" id="{0E4E8F80-7D0C-43BC-987B-4FAEE3D68FAB}"/>
                </a:ext>
              </a:extLst>
            </p:cNvPr>
            <p:cNvSpPr/>
            <p:nvPr/>
          </p:nvSpPr>
          <p:spPr>
            <a:xfrm>
              <a:off x="4895106" y="1576142"/>
              <a:ext cx="28470" cy="29278"/>
            </a:xfrm>
            <a:custGeom>
              <a:avLst/>
              <a:gdLst/>
              <a:ahLst/>
              <a:cxnLst/>
              <a:rect l="l" t="t" r="r" b="b"/>
              <a:pathLst>
                <a:path w="811" h="834" extrusionOk="0">
                  <a:moveTo>
                    <a:pt x="548" y="0"/>
                  </a:moveTo>
                  <a:lnTo>
                    <a:pt x="1" y="238"/>
                  </a:lnTo>
                  <a:lnTo>
                    <a:pt x="262" y="834"/>
                  </a:lnTo>
                  <a:lnTo>
                    <a:pt x="810" y="619"/>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8146;p47">
              <a:extLst>
                <a:ext uri="{FF2B5EF4-FFF2-40B4-BE49-F238E27FC236}">
                  <a16:creationId xmlns:a16="http://schemas.microsoft.com/office/drawing/2014/main" id="{61F8D386-D6E9-4F6E-8940-CFEFE9D67DCF}"/>
                </a:ext>
              </a:extLst>
            </p:cNvPr>
            <p:cNvSpPr/>
            <p:nvPr/>
          </p:nvSpPr>
          <p:spPr>
            <a:xfrm>
              <a:off x="4837429" y="1693182"/>
              <a:ext cx="44338" cy="34298"/>
            </a:xfrm>
            <a:custGeom>
              <a:avLst/>
              <a:gdLst/>
              <a:ahLst/>
              <a:cxnLst/>
              <a:rect l="l" t="t" r="r" b="b"/>
              <a:pathLst>
                <a:path w="1263" h="977" extrusionOk="0">
                  <a:moveTo>
                    <a:pt x="238" y="0"/>
                  </a:moveTo>
                  <a:lnTo>
                    <a:pt x="0" y="548"/>
                  </a:lnTo>
                  <a:lnTo>
                    <a:pt x="1024" y="977"/>
                  </a:lnTo>
                  <a:lnTo>
                    <a:pt x="1263"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8147;p47">
              <a:extLst>
                <a:ext uri="{FF2B5EF4-FFF2-40B4-BE49-F238E27FC236}">
                  <a16:creationId xmlns:a16="http://schemas.microsoft.com/office/drawing/2014/main" id="{56A1729E-3E99-4033-B427-BD78B1F22F32}"/>
                </a:ext>
              </a:extLst>
            </p:cNvPr>
            <p:cNvSpPr/>
            <p:nvPr/>
          </p:nvSpPr>
          <p:spPr>
            <a:xfrm>
              <a:off x="4795619" y="1675630"/>
              <a:ext cx="29313" cy="28435"/>
            </a:xfrm>
            <a:custGeom>
              <a:avLst/>
              <a:gdLst/>
              <a:ahLst/>
              <a:cxnLst/>
              <a:rect l="l" t="t" r="r" b="b"/>
              <a:pathLst>
                <a:path w="835" h="810" extrusionOk="0">
                  <a:moveTo>
                    <a:pt x="239" y="0"/>
                  </a:moveTo>
                  <a:lnTo>
                    <a:pt x="1" y="572"/>
                  </a:lnTo>
                  <a:lnTo>
                    <a:pt x="620" y="810"/>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8148;p47">
              <a:extLst>
                <a:ext uri="{FF2B5EF4-FFF2-40B4-BE49-F238E27FC236}">
                  <a16:creationId xmlns:a16="http://schemas.microsoft.com/office/drawing/2014/main" id="{5D22A2DD-A2CB-48A3-838A-7722A15F0F6C}"/>
                </a:ext>
              </a:extLst>
            </p:cNvPr>
            <p:cNvSpPr/>
            <p:nvPr/>
          </p:nvSpPr>
          <p:spPr>
            <a:xfrm>
              <a:off x="4837429" y="1791827"/>
              <a:ext cx="44338" cy="35140"/>
            </a:xfrm>
            <a:custGeom>
              <a:avLst/>
              <a:gdLst/>
              <a:ahLst/>
              <a:cxnLst/>
              <a:rect l="l" t="t" r="r" b="b"/>
              <a:pathLst>
                <a:path w="1263" h="1001" extrusionOk="0">
                  <a:moveTo>
                    <a:pt x="1024" y="0"/>
                  </a:moveTo>
                  <a:lnTo>
                    <a:pt x="0" y="429"/>
                  </a:lnTo>
                  <a:lnTo>
                    <a:pt x="238" y="1001"/>
                  </a:lnTo>
                  <a:lnTo>
                    <a:pt x="1263" y="572"/>
                  </a:lnTo>
                  <a:lnTo>
                    <a:pt x="1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8149;p47">
              <a:extLst>
                <a:ext uri="{FF2B5EF4-FFF2-40B4-BE49-F238E27FC236}">
                  <a16:creationId xmlns:a16="http://schemas.microsoft.com/office/drawing/2014/main" id="{51BB3B8D-C21B-4613-9A59-8726E55CB6E0}"/>
                </a:ext>
              </a:extLst>
            </p:cNvPr>
            <p:cNvSpPr/>
            <p:nvPr/>
          </p:nvSpPr>
          <p:spPr>
            <a:xfrm>
              <a:off x="4795619" y="1815243"/>
              <a:ext cx="30120" cy="29278"/>
            </a:xfrm>
            <a:custGeom>
              <a:avLst/>
              <a:gdLst/>
              <a:ahLst/>
              <a:cxnLst/>
              <a:rect l="l" t="t" r="r" b="b"/>
              <a:pathLst>
                <a:path w="858" h="834" extrusionOk="0">
                  <a:moveTo>
                    <a:pt x="620" y="0"/>
                  </a:moveTo>
                  <a:lnTo>
                    <a:pt x="1" y="262"/>
                  </a:lnTo>
                  <a:lnTo>
                    <a:pt x="239" y="834"/>
                  </a:lnTo>
                  <a:lnTo>
                    <a:pt x="858" y="572"/>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8150;p47">
              <a:extLst>
                <a:ext uri="{FF2B5EF4-FFF2-40B4-BE49-F238E27FC236}">
                  <a16:creationId xmlns:a16="http://schemas.microsoft.com/office/drawing/2014/main" id="{BB84C7DC-DF2F-45DF-9BFC-0B29FF90B1DB}"/>
                </a:ext>
              </a:extLst>
            </p:cNvPr>
            <p:cNvSpPr/>
            <p:nvPr/>
          </p:nvSpPr>
          <p:spPr>
            <a:xfrm>
              <a:off x="4911816" y="1857017"/>
              <a:ext cx="35175" cy="45180"/>
            </a:xfrm>
            <a:custGeom>
              <a:avLst/>
              <a:gdLst/>
              <a:ahLst/>
              <a:cxnLst/>
              <a:rect l="l" t="t" r="r" b="b"/>
              <a:pathLst>
                <a:path w="1002" h="1287" extrusionOk="0">
                  <a:moveTo>
                    <a:pt x="429" y="1"/>
                  </a:moveTo>
                  <a:lnTo>
                    <a:pt x="1" y="1049"/>
                  </a:lnTo>
                  <a:lnTo>
                    <a:pt x="572" y="1287"/>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8151;p47">
              <a:extLst>
                <a:ext uri="{FF2B5EF4-FFF2-40B4-BE49-F238E27FC236}">
                  <a16:creationId xmlns:a16="http://schemas.microsoft.com/office/drawing/2014/main" id="{C689796B-6CE4-40DF-81B6-6A884222931E}"/>
                </a:ext>
              </a:extLst>
            </p:cNvPr>
            <p:cNvSpPr/>
            <p:nvPr/>
          </p:nvSpPr>
          <p:spPr>
            <a:xfrm>
              <a:off x="4895106" y="1913888"/>
              <a:ext cx="28470" cy="30120"/>
            </a:xfrm>
            <a:custGeom>
              <a:avLst/>
              <a:gdLst/>
              <a:ahLst/>
              <a:cxnLst/>
              <a:rect l="l" t="t" r="r" b="b"/>
              <a:pathLst>
                <a:path w="811" h="858" extrusionOk="0">
                  <a:moveTo>
                    <a:pt x="239" y="0"/>
                  </a:moveTo>
                  <a:lnTo>
                    <a:pt x="1" y="619"/>
                  </a:lnTo>
                  <a:lnTo>
                    <a:pt x="548" y="858"/>
                  </a:lnTo>
                  <a:lnTo>
                    <a:pt x="810" y="238"/>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8152;p47">
              <a:extLst>
                <a:ext uri="{FF2B5EF4-FFF2-40B4-BE49-F238E27FC236}">
                  <a16:creationId xmlns:a16="http://schemas.microsoft.com/office/drawing/2014/main" id="{5A93EBAC-49C4-4FEB-B9EF-45B6F3B4ABE7}"/>
                </a:ext>
              </a:extLst>
            </p:cNvPr>
            <p:cNvSpPr/>
            <p:nvPr/>
          </p:nvSpPr>
          <p:spPr>
            <a:xfrm>
              <a:off x="5011304" y="1857017"/>
              <a:ext cx="35140" cy="45180"/>
            </a:xfrm>
            <a:custGeom>
              <a:avLst/>
              <a:gdLst/>
              <a:ahLst/>
              <a:cxnLst/>
              <a:rect l="l" t="t" r="r" b="b"/>
              <a:pathLst>
                <a:path w="1001" h="1287" extrusionOk="0">
                  <a:moveTo>
                    <a:pt x="572" y="1"/>
                  </a:moveTo>
                  <a:lnTo>
                    <a:pt x="1" y="239"/>
                  </a:lnTo>
                  <a:lnTo>
                    <a:pt x="429" y="1287"/>
                  </a:lnTo>
                  <a:lnTo>
                    <a:pt x="1001" y="1049"/>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8153;p47">
              <a:extLst>
                <a:ext uri="{FF2B5EF4-FFF2-40B4-BE49-F238E27FC236}">
                  <a16:creationId xmlns:a16="http://schemas.microsoft.com/office/drawing/2014/main" id="{588C4491-F0B6-4CEC-A7F9-70DF47F68AF0}"/>
                </a:ext>
              </a:extLst>
            </p:cNvPr>
            <p:cNvSpPr/>
            <p:nvPr/>
          </p:nvSpPr>
          <p:spPr>
            <a:xfrm>
              <a:off x="5034719" y="1913888"/>
              <a:ext cx="29313" cy="30120"/>
            </a:xfrm>
            <a:custGeom>
              <a:avLst/>
              <a:gdLst/>
              <a:ahLst/>
              <a:cxnLst/>
              <a:rect l="l" t="t" r="r" b="b"/>
              <a:pathLst>
                <a:path w="835" h="858" extrusionOk="0">
                  <a:moveTo>
                    <a:pt x="572" y="0"/>
                  </a:moveTo>
                  <a:lnTo>
                    <a:pt x="1" y="238"/>
                  </a:lnTo>
                  <a:lnTo>
                    <a:pt x="263" y="858"/>
                  </a:lnTo>
                  <a:lnTo>
                    <a:pt x="834" y="619"/>
                  </a:lnTo>
                  <a:lnTo>
                    <a:pt x="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8154;p47">
              <a:extLst>
                <a:ext uri="{FF2B5EF4-FFF2-40B4-BE49-F238E27FC236}">
                  <a16:creationId xmlns:a16="http://schemas.microsoft.com/office/drawing/2014/main" id="{E266E139-F10E-4D30-9271-A8108FA376A3}"/>
                </a:ext>
              </a:extLst>
            </p:cNvPr>
            <p:cNvSpPr/>
            <p:nvPr/>
          </p:nvSpPr>
          <p:spPr>
            <a:xfrm>
              <a:off x="5076529" y="1791827"/>
              <a:ext cx="44338" cy="35140"/>
            </a:xfrm>
            <a:custGeom>
              <a:avLst/>
              <a:gdLst/>
              <a:ahLst/>
              <a:cxnLst/>
              <a:rect l="l" t="t" r="r" b="b"/>
              <a:pathLst>
                <a:path w="1263" h="1001" extrusionOk="0">
                  <a:moveTo>
                    <a:pt x="238" y="0"/>
                  </a:moveTo>
                  <a:lnTo>
                    <a:pt x="0" y="572"/>
                  </a:lnTo>
                  <a:lnTo>
                    <a:pt x="1048" y="1001"/>
                  </a:lnTo>
                  <a:lnTo>
                    <a:pt x="1262"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8155;p47">
              <a:extLst>
                <a:ext uri="{FF2B5EF4-FFF2-40B4-BE49-F238E27FC236}">
                  <a16:creationId xmlns:a16="http://schemas.microsoft.com/office/drawing/2014/main" id="{60B36EC4-0DAD-4E9F-8C22-08AF08D72109}"/>
                </a:ext>
              </a:extLst>
            </p:cNvPr>
            <p:cNvSpPr/>
            <p:nvPr/>
          </p:nvSpPr>
          <p:spPr>
            <a:xfrm>
              <a:off x="5133364" y="1815243"/>
              <a:ext cx="29313" cy="29278"/>
            </a:xfrm>
            <a:custGeom>
              <a:avLst/>
              <a:gdLst/>
              <a:ahLst/>
              <a:cxnLst/>
              <a:rect l="l" t="t" r="r" b="b"/>
              <a:pathLst>
                <a:path w="835" h="834" extrusionOk="0">
                  <a:moveTo>
                    <a:pt x="239" y="0"/>
                  </a:moveTo>
                  <a:lnTo>
                    <a:pt x="1" y="572"/>
                  </a:lnTo>
                  <a:lnTo>
                    <a:pt x="596" y="834"/>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8156;p47">
              <a:extLst>
                <a:ext uri="{FF2B5EF4-FFF2-40B4-BE49-F238E27FC236}">
                  <a16:creationId xmlns:a16="http://schemas.microsoft.com/office/drawing/2014/main" id="{A449F203-D9EE-4415-B6D8-65641FD5E7EA}"/>
                </a:ext>
              </a:extLst>
            </p:cNvPr>
            <p:cNvSpPr/>
            <p:nvPr/>
          </p:nvSpPr>
          <p:spPr>
            <a:xfrm>
              <a:off x="5076529" y="1692340"/>
              <a:ext cx="44338" cy="35140"/>
            </a:xfrm>
            <a:custGeom>
              <a:avLst/>
              <a:gdLst/>
              <a:ahLst/>
              <a:cxnLst/>
              <a:rect l="l" t="t" r="r" b="b"/>
              <a:pathLst>
                <a:path w="1263" h="1001" extrusionOk="0">
                  <a:moveTo>
                    <a:pt x="1048" y="0"/>
                  </a:moveTo>
                  <a:lnTo>
                    <a:pt x="0" y="429"/>
                  </a:lnTo>
                  <a:lnTo>
                    <a:pt x="238" y="1001"/>
                  </a:lnTo>
                  <a:lnTo>
                    <a:pt x="1262" y="572"/>
                  </a:lnTo>
                  <a:lnTo>
                    <a:pt x="10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8157;p47">
              <a:extLst>
                <a:ext uri="{FF2B5EF4-FFF2-40B4-BE49-F238E27FC236}">
                  <a16:creationId xmlns:a16="http://schemas.microsoft.com/office/drawing/2014/main" id="{C54AFE51-2B40-4FD8-A273-36EA6131649F}"/>
                </a:ext>
              </a:extLst>
            </p:cNvPr>
            <p:cNvSpPr/>
            <p:nvPr/>
          </p:nvSpPr>
          <p:spPr>
            <a:xfrm>
              <a:off x="5133364" y="1675630"/>
              <a:ext cx="29313" cy="28435"/>
            </a:xfrm>
            <a:custGeom>
              <a:avLst/>
              <a:gdLst/>
              <a:ahLst/>
              <a:cxnLst/>
              <a:rect l="l" t="t" r="r" b="b"/>
              <a:pathLst>
                <a:path w="835" h="810" extrusionOk="0">
                  <a:moveTo>
                    <a:pt x="620" y="0"/>
                  </a:moveTo>
                  <a:lnTo>
                    <a:pt x="1" y="238"/>
                  </a:lnTo>
                  <a:lnTo>
                    <a:pt x="239" y="810"/>
                  </a:lnTo>
                  <a:lnTo>
                    <a:pt x="834" y="548"/>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8158;p47">
              <a:extLst>
                <a:ext uri="{FF2B5EF4-FFF2-40B4-BE49-F238E27FC236}">
                  <a16:creationId xmlns:a16="http://schemas.microsoft.com/office/drawing/2014/main" id="{31C90813-7EA7-4D98-80A0-8B3F778D91A8}"/>
                </a:ext>
              </a:extLst>
            </p:cNvPr>
            <p:cNvSpPr/>
            <p:nvPr/>
          </p:nvSpPr>
          <p:spPr>
            <a:xfrm>
              <a:off x="5011304" y="1617917"/>
              <a:ext cx="35140" cy="44373"/>
            </a:xfrm>
            <a:custGeom>
              <a:avLst/>
              <a:gdLst/>
              <a:ahLst/>
              <a:cxnLst/>
              <a:rect l="l" t="t" r="r" b="b"/>
              <a:pathLst>
                <a:path w="1001" h="1264" extrusionOk="0">
                  <a:moveTo>
                    <a:pt x="429" y="1"/>
                  </a:moveTo>
                  <a:lnTo>
                    <a:pt x="1" y="1025"/>
                  </a:lnTo>
                  <a:lnTo>
                    <a:pt x="572" y="1263"/>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8159;p47">
              <a:extLst>
                <a:ext uri="{FF2B5EF4-FFF2-40B4-BE49-F238E27FC236}">
                  <a16:creationId xmlns:a16="http://schemas.microsoft.com/office/drawing/2014/main" id="{7382359B-D4D6-4411-A35E-14AB991AB0F8}"/>
                </a:ext>
              </a:extLst>
            </p:cNvPr>
            <p:cNvSpPr/>
            <p:nvPr/>
          </p:nvSpPr>
          <p:spPr>
            <a:xfrm>
              <a:off x="5034719" y="1576142"/>
              <a:ext cx="28470" cy="30120"/>
            </a:xfrm>
            <a:custGeom>
              <a:avLst/>
              <a:gdLst/>
              <a:ahLst/>
              <a:cxnLst/>
              <a:rect l="l" t="t" r="r" b="b"/>
              <a:pathLst>
                <a:path w="811" h="858" extrusionOk="0">
                  <a:moveTo>
                    <a:pt x="263" y="0"/>
                  </a:moveTo>
                  <a:lnTo>
                    <a:pt x="1" y="619"/>
                  </a:lnTo>
                  <a:lnTo>
                    <a:pt x="572" y="858"/>
                  </a:lnTo>
                  <a:lnTo>
                    <a:pt x="810" y="238"/>
                  </a:lnTo>
                  <a:lnTo>
                    <a:pt x="2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8160;p47">
              <a:extLst>
                <a:ext uri="{FF2B5EF4-FFF2-40B4-BE49-F238E27FC236}">
                  <a16:creationId xmlns:a16="http://schemas.microsoft.com/office/drawing/2014/main" id="{8425AD0C-3D32-4F79-AF1F-1D4BF0EC69E3}"/>
                </a:ext>
              </a:extLst>
            </p:cNvPr>
            <p:cNvSpPr/>
            <p:nvPr/>
          </p:nvSpPr>
          <p:spPr>
            <a:xfrm>
              <a:off x="4841606" y="1622130"/>
              <a:ext cx="81970" cy="81935"/>
            </a:xfrm>
            <a:custGeom>
              <a:avLst/>
              <a:gdLst/>
              <a:ahLst/>
              <a:cxnLst/>
              <a:rect l="l" t="t" r="r" b="b"/>
              <a:pathLst>
                <a:path w="2335" h="2334" extrusionOk="0">
                  <a:moveTo>
                    <a:pt x="429" y="0"/>
                  </a:moveTo>
                  <a:lnTo>
                    <a:pt x="0" y="429"/>
                  </a:lnTo>
                  <a:lnTo>
                    <a:pt x="1882" y="2334"/>
                  </a:lnTo>
                  <a:lnTo>
                    <a:pt x="2334"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8161;p47">
              <a:extLst>
                <a:ext uri="{FF2B5EF4-FFF2-40B4-BE49-F238E27FC236}">
                  <a16:creationId xmlns:a16="http://schemas.microsoft.com/office/drawing/2014/main" id="{86B1CE13-2E17-4FA8-9E07-E58EC2A3B9A2}"/>
                </a:ext>
              </a:extLst>
            </p:cNvPr>
            <p:cNvSpPr/>
            <p:nvPr/>
          </p:nvSpPr>
          <p:spPr>
            <a:xfrm>
              <a:off x="4795619" y="1749175"/>
              <a:ext cx="93660" cy="20958"/>
            </a:xfrm>
            <a:custGeom>
              <a:avLst/>
              <a:gdLst/>
              <a:ahLst/>
              <a:cxnLst/>
              <a:rect l="l" t="t" r="r" b="b"/>
              <a:pathLst>
                <a:path w="2668"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8162;p47">
              <a:extLst>
                <a:ext uri="{FF2B5EF4-FFF2-40B4-BE49-F238E27FC236}">
                  <a16:creationId xmlns:a16="http://schemas.microsoft.com/office/drawing/2014/main" id="{BE5A63E2-3EB4-4255-8A87-508E91A27481}"/>
                </a:ext>
              </a:extLst>
            </p:cNvPr>
            <p:cNvSpPr/>
            <p:nvPr/>
          </p:nvSpPr>
          <p:spPr>
            <a:xfrm>
              <a:off x="4841606" y="1816085"/>
              <a:ext cx="81970" cy="81093"/>
            </a:xfrm>
            <a:custGeom>
              <a:avLst/>
              <a:gdLst/>
              <a:ahLst/>
              <a:cxnLst/>
              <a:rect l="l" t="t" r="r" b="b"/>
              <a:pathLst>
                <a:path w="2335" h="2310" extrusionOk="0">
                  <a:moveTo>
                    <a:pt x="1882" y="0"/>
                  </a:moveTo>
                  <a:lnTo>
                    <a:pt x="0" y="1881"/>
                  </a:lnTo>
                  <a:lnTo>
                    <a:pt x="429" y="2310"/>
                  </a:lnTo>
                  <a:lnTo>
                    <a:pt x="2334"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8163;p47">
              <a:extLst>
                <a:ext uri="{FF2B5EF4-FFF2-40B4-BE49-F238E27FC236}">
                  <a16:creationId xmlns:a16="http://schemas.microsoft.com/office/drawing/2014/main" id="{0563D0D2-0125-421F-A6D4-1AE811A614A7}"/>
                </a:ext>
              </a:extLst>
            </p:cNvPr>
            <p:cNvSpPr/>
            <p:nvPr/>
          </p:nvSpPr>
          <p:spPr>
            <a:xfrm>
              <a:off x="5035562" y="1816085"/>
              <a:ext cx="81128" cy="81093"/>
            </a:xfrm>
            <a:custGeom>
              <a:avLst/>
              <a:gdLst/>
              <a:ahLst/>
              <a:cxnLst/>
              <a:rect l="l" t="t" r="r" b="b"/>
              <a:pathLst>
                <a:path w="2311" h="2310" extrusionOk="0">
                  <a:moveTo>
                    <a:pt x="429" y="0"/>
                  </a:moveTo>
                  <a:lnTo>
                    <a:pt x="0" y="429"/>
                  </a:lnTo>
                  <a:lnTo>
                    <a:pt x="1882" y="2310"/>
                  </a:lnTo>
                  <a:lnTo>
                    <a:pt x="2310"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8164;p47">
              <a:extLst>
                <a:ext uri="{FF2B5EF4-FFF2-40B4-BE49-F238E27FC236}">
                  <a16:creationId xmlns:a16="http://schemas.microsoft.com/office/drawing/2014/main" id="{0936E297-1C00-4DC1-B8B0-3F730843692A}"/>
                </a:ext>
              </a:extLst>
            </p:cNvPr>
            <p:cNvSpPr/>
            <p:nvPr/>
          </p:nvSpPr>
          <p:spPr>
            <a:xfrm>
              <a:off x="5068981" y="1749175"/>
              <a:ext cx="93695" cy="20958"/>
            </a:xfrm>
            <a:custGeom>
              <a:avLst/>
              <a:gdLst/>
              <a:ahLst/>
              <a:cxnLst/>
              <a:rect l="l" t="t" r="r" b="b"/>
              <a:pathLst>
                <a:path w="2669"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8165;p47">
              <a:extLst>
                <a:ext uri="{FF2B5EF4-FFF2-40B4-BE49-F238E27FC236}">
                  <a16:creationId xmlns:a16="http://schemas.microsoft.com/office/drawing/2014/main" id="{CAF50177-86F1-416D-ADBF-0582E9B15731}"/>
                </a:ext>
              </a:extLst>
            </p:cNvPr>
            <p:cNvSpPr/>
            <p:nvPr/>
          </p:nvSpPr>
          <p:spPr>
            <a:xfrm>
              <a:off x="5035562" y="1622130"/>
              <a:ext cx="81128" cy="81935"/>
            </a:xfrm>
            <a:custGeom>
              <a:avLst/>
              <a:gdLst/>
              <a:ahLst/>
              <a:cxnLst/>
              <a:rect l="l" t="t" r="r" b="b"/>
              <a:pathLst>
                <a:path w="2311" h="2334" extrusionOk="0">
                  <a:moveTo>
                    <a:pt x="1882" y="0"/>
                  </a:moveTo>
                  <a:lnTo>
                    <a:pt x="0" y="1881"/>
                  </a:lnTo>
                  <a:lnTo>
                    <a:pt x="429" y="2334"/>
                  </a:lnTo>
                  <a:lnTo>
                    <a:pt x="2310"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8166;p47">
              <a:extLst>
                <a:ext uri="{FF2B5EF4-FFF2-40B4-BE49-F238E27FC236}">
                  <a16:creationId xmlns:a16="http://schemas.microsoft.com/office/drawing/2014/main" id="{2B07C05E-DBD3-4931-887B-853EB6753519}"/>
                </a:ext>
              </a:extLst>
            </p:cNvPr>
            <p:cNvSpPr/>
            <p:nvPr/>
          </p:nvSpPr>
          <p:spPr>
            <a:xfrm>
              <a:off x="4906796" y="1689005"/>
              <a:ext cx="144668" cy="141298"/>
            </a:xfrm>
            <a:custGeom>
              <a:avLst/>
              <a:gdLst/>
              <a:ahLst/>
              <a:cxnLst/>
              <a:rect l="l" t="t" r="r" b="b"/>
              <a:pathLst>
                <a:path w="4121" h="4025" extrusionOk="0">
                  <a:moveTo>
                    <a:pt x="2049" y="1334"/>
                  </a:moveTo>
                  <a:lnTo>
                    <a:pt x="2263" y="1715"/>
                  </a:lnTo>
                  <a:lnTo>
                    <a:pt x="2668" y="1643"/>
                  </a:lnTo>
                  <a:lnTo>
                    <a:pt x="2501" y="2024"/>
                  </a:lnTo>
                  <a:lnTo>
                    <a:pt x="2835" y="2310"/>
                  </a:lnTo>
                  <a:lnTo>
                    <a:pt x="2406" y="2405"/>
                  </a:lnTo>
                  <a:lnTo>
                    <a:pt x="2406" y="2834"/>
                  </a:lnTo>
                  <a:lnTo>
                    <a:pt x="2049" y="2572"/>
                  </a:lnTo>
                  <a:lnTo>
                    <a:pt x="1716" y="2834"/>
                  </a:lnTo>
                  <a:lnTo>
                    <a:pt x="1692" y="2405"/>
                  </a:lnTo>
                  <a:lnTo>
                    <a:pt x="1287" y="2310"/>
                  </a:lnTo>
                  <a:lnTo>
                    <a:pt x="1620" y="2024"/>
                  </a:lnTo>
                  <a:lnTo>
                    <a:pt x="1454" y="1643"/>
                  </a:lnTo>
                  <a:lnTo>
                    <a:pt x="1858" y="1715"/>
                  </a:lnTo>
                  <a:lnTo>
                    <a:pt x="2049" y="1334"/>
                  </a:lnTo>
                  <a:close/>
                  <a:moveTo>
                    <a:pt x="2049" y="0"/>
                  </a:moveTo>
                  <a:lnTo>
                    <a:pt x="1525" y="1024"/>
                  </a:lnTo>
                  <a:lnTo>
                    <a:pt x="406" y="810"/>
                  </a:lnTo>
                  <a:lnTo>
                    <a:pt x="882" y="1858"/>
                  </a:lnTo>
                  <a:lnTo>
                    <a:pt x="1" y="2596"/>
                  </a:lnTo>
                  <a:lnTo>
                    <a:pt x="1120" y="2882"/>
                  </a:lnTo>
                  <a:lnTo>
                    <a:pt x="1144" y="4025"/>
                  </a:lnTo>
                  <a:lnTo>
                    <a:pt x="2073" y="3334"/>
                  </a:lnTo>
                  <a:lnTo>
                    <a:pt x="2978" y="4025"/>
                  </a:lnTo>
                  <a:lnTo>
                    <a:pt x="3025" y="2882"/>
                  </a:lnTo>
                  <a:lnTo>
                    <a:pt x="4121" y="2596"/>
                  </a:lnTo>
                  <a:lnTo>
                    <a:pt x="3240" y="1858"/>
                  </a:lnTo>
                  <a:lnTo>
                    <a:pt x="3716" y="810"/>
                  </a:lnTo>
                  <a:lnTo>
                    <a:pt x="2597" y="1024"/>
                  </a:lnTo>
                  <a:lnTo>
                    <a:pt x="20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8141;p47">
            <a:extLst>
              <a:ext uri="{FF2B5EF4-FFF2-40B4-BE49-F238E27FC236}">
                <a16:creationId xmlns:a16="http://schemas.microsoft.com/office/drawing/2014/main" id="{9A8ED455-D3B8-4821-80E0-9E81052323D9}"/>
              </a:ext>
            </a:extLst>
          </p:cNvPr>
          <p:cNvGrpSpPr/>
          <p:nvPr/>
        </p:nvGrpSpPr>
        <p:grpSpPr>
          <a:xfrm>
            <a:off x="6408832" y="575473"/>
            <a:ext cx="366040" cy="330185"/>
            <a:chOff x="4795619" y="1576142"/>
            <a:chExt cx="367058" cy="367865"/>
          </a:xfrm>
        </p:grpSpPr>
        <p:sp>
          <p:nvSpPr>
            <p:cNvPr id="155" name="Google Shape;8142;p47">
              <a:extLst>
                <a:ext uri="{FF2B5EF4-FFF2-40B4-BE49-F238E27FC236}">
                  <a16:creationId xmlns:a16="http://schemas.microsoft.com/office/drawing/2014/main" id="{AD3F7849-6F1C-4541-9B38-99DB3A4C0AF0}"/>
                </a:ext>
              </a:extLst>
            </p:cNvPr>
            <p:cNvSpPr/>
            <p:nvPr/>
          </p:nvSpPr>
          <p:spPr>
            <a:xfrm>
              <a:off x="4967844" y="1576142"/>
              <a:ext cx="21765" cy="93660"/>
            </a:xfrm>
            <a:custGeom>
              <a:avLst/>
              <a:gdLst/>
              <a:ahLst/>
              <a:cxnLst/>
              <a:rect l="l" t="t" r="r" b="b"/>
              <a:pathLst>
                <a:path w="620" h="2668" extrusionOk="0">
                  <a:moveTo>
                    <a:pt x="0" y="0"/>
                  </a:moveTo>
                  <a:lnTo>
                    <a:pt x="0" y="2667"/>
                  </a:lnTo>
                  <a:lnTo>
                    <a:pt x="620" y="2667"/>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8143;p47">
              <a:extLst>
                <a:ext uri="{FF2B5EF4-FFF2-40B4-BE49-F238E27FC236}">
                  <a16:creationId xmlns:a16="http://schemas.microsoft.com/office/drawing/2014/main" id="{62D26C87-78C4-4328-ADEC-F9833874EC49}"/>
                </a:ext>
              </a:extLst>
            </p:cNvPr>
            <p:cNvSpPr/>
            <p:nvPr/>
          </p:nvSpPr>
          <p:spPr>
            <a:xfrm>
              <a:off x="4967844" y="1850348"/>
              <a:ext cx="21765" cy="92818"/>
            </a:xfrm>
            <a:custGeom>
              <a:avLst/>
              <a:gdLst/>
              <a:ahLst/>
              <a:cxnLst/>
              <a:rect l="l" t="t" r="r" b="b"/>
              <a:pathLst>
                <a:path w="620" h="2644" extrusionOk="0">
                  <a:moveTo>
                    <a:pt x="0" y="0"/>
                  </a:moveTo>
                  <a:lnTo>
                    <a:pt x="0" y="2644"/>
                  </a:lnTo>
                  <a:lnTo>
                    <a:pt x="620" y="2644"/>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8144;p47">
              <a:extLst>
                <a:ext uri="{FF2B5EF4-FFF2-40B4-BE49-F238E27FC236}">
                  <a16:creationId xmlns:a16="http://schemas.microsoft.com/office/drawing/2014/main" id="{5AD84886-9C7F-41A4-B62F-6F4947BCEBCE}"/>
                </a:ext>
              </a:extLst>
            </p:cNvPr>
            <p:cNvSpPr/>
            <p:nvPr/>
          </p:nvSpPr>
          <p:spPr>
            <a:xfrm>
              <a:off x="4911816" y="1617917"/>
              <a:ext cx="35175" cy="44373"/>
            </a:xfrm>
            <a:custGeom>
              <a:avLst/>
              <a:gdLst/>
              <a:ahLst/>
              <a:cxnLst/>
              <a:rect l="l" t="t" r="r" b="b"/>
              <a:pathLst>
                <a:path w="1002" h="1264" extrusionOk="0">
                  <a:moveTo>
                    <a:pt x="572" y="1"/>
                  </a:moveTo>
                  <a:lnTo>
                    <a:pt x="1" y="239"/>
                  </a:lnTo>
                  <a:lnTo>
                    <a:pt x="429" y="1263"/>
                  </a:lnTo>
                  <a:lnTo>
                    <a:pt x="1001" y="1025"/>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8145;p47">
              <a:extLst>
                <a:ext uri="{FF2B5EF4-FFF2-40B4-BE49-F238E27FC236}">
                  <a16:creationId xmlns:a16="http://schemas.microsoft.com/office/drawing/2014/main" id="{7D1DA49F-99FE-48EF-878D-A788D588D60D}"/>
                </a:ext>
              </a:extLst>
            </p:cNvPr>
            <p:cNvSpPr/>
            <p:nvPr/>
          </p:nvSpPr>
          <p:spPr>
            <a:xfrm>
              <a:off x="4895106" y="1576142"/>
              <a:ext cx="28470" cy="29278"/>
            </a:xfrm>
            <a:custGeom>
              <a:avLst/>
              <a:gdLst/>
              <a:ahLst/>
              <a:cxnLst/>
              <a:rect l="l" t="t" r="r" b="b"/>
              <a:pathLst>
                <a:path w="811" h="834" extrusionOk="0">
                  <a:moveTo>
                    <a:pt x="548" y="0"/>
                  </a:moveTo>
                  <a:lnTo>
                    <a:pt x="1" y="238"/>
                  </a:lnTo>
                  <a:lnTo>
                    <a:pt x="262" y="834"/>
                  </a:lnTo>
                  <a:lnTo>
                    <a:pt x="810" y="619"/>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8146;p47">
              <a:extLst>
                <a:ext uri="{FF2B5EF4-FFF2-40B4-BE49-F238E27FC236}">
                  <a16:creationId xmlns:a16="http://schemas.microsoft.com/office/drawing/2014/main" id="{071C8EC3-DFD8-4A4E-B63A-B2DFDC3ED886}"/>
                </a:ext>
              </a:extLst>
            </p:cNvPr>
            <p:cNvSpPr/>
            <p:nvPr/>
          </p:nvSpPr>
          <p:spPr>
            <a:xfrm>
              <a:off x="4837429" y="1693182"/>
              <a:ext cx="44338" cy="34298"/>
            </a:xfrm>
            <a:custGeom>
              <a:avLst/>
              <a:gdLst/>
              <a:ahLst/>
              <a:cxnLst/>
              <a:rect l="l" t="t" r="r" b="b"/>
              <a:pathLst>
                <a:path w="1263" h="977" extrusionOk="0">
                  <a:moveTo>
                    <a:pt x="238" y="0"/>
                  </a:moveTo>
                  <a:lnTo>
                    <a:pt x="0" y="548"/>
                  </a:lnTo>
                  <a:lnTo>
                    <a:pt x="1024" y="977"/>
                  </a:lnTo>
                  <a:lnTo>
                    <a:pt x="1263"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8147;p47">
              <a:extLst>
                <a:ext uri="{FF2B5EF4-FFF2-40B4-BE49-F238E27FC236}">
                  <a16:creationId xmlns:a16="http://schemas.microsoft.com/office/drawing/2014/main" id="{E10CD3C8-E7E6-4EBA-A134-95CF0B768E4D}"/>
                </a:ext>
              </a:extLst>
            </p:cNvPr>
            <p:cNvSpPr/>
            <p:nvPr/>
          </p:nvSpPr>
          <p:spPr>
            <a:xfrm>
              <a:off x="4795619" y="1675630"/>
              <a:ext cx="29313" cy="28435"/>
            </a:xfrm>
            <a:custGeom>
              <a:avLst/>
              <a:gdLst/>
              <a:ahLst/>
              <a:cxnLst/>
              <a:rect l="l" t="t" r="r" b="b"/>
              <a:pathLst>
                <a:path w="835" h="810" extrusionOk="0">
                  <a:moveTo>
                    <a:pt x="239" y="0"/>
                  </a:moveTo>
                  <a:lnTo>
                    <a:pt x="1" y="572"/>
                  </a:lnTo>
                  <a:lnTo>
                    <a:pt x="620" y="810"/>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8148;p47">
              <a:extLst>
                <a:ext uri="{FF2B5EF4-FFF2-40B4-BE49-F238E27FC236}">
                  <a16:creationId xmlns:a16="http://schemas.microsoft.com/office/drawing/2014/main" id="{B0208E5F-80AB-4FF7-B93B-8BDE15E983A8}"/>
                </a:ext>
              </a:extLst>
            </p:cNvPr>
            <p:cNvSpPr/>
            <p:nvPr/>
          </p:nvSpPr>
          <p:spPr>
            <a:xfrm>
              <a:off x="4837429" y="1791827"/>
              <a:ext cx="44338" cy="35140"/>
            </a:xfrm>
            <a:custGeom>
              <a:avLst/>
              <a:gdLst/>
              <a:ahLst/>
              <a:cxnLst/>
              <a:rect l="l" t="t" r="r" b="b"/>
              <a:pathLst>
                <a:path w="1263" h="1001" extrusionOk="0">
                  <a:moveTo>
                    <a:pt x="1024" y="0"/>
                  </a:moveTo>
                  <a:lnTo>
                    <a:pt x="0" y="429"/>
                  </a:lnTo>
                  <a:lnTo>
                    <a:pt x="238" y="1001"/>
                  </a:lnTo>
                  <a:lnTo>
                    <a:pt x="1263" y="572"/>
                  </a:lnTo>
                  <a:lnTo>
                    <a:pt x="1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8149;p47">
              <a:extLst>
                <a:ext uri="{FF2B5EF4-FFF2-40B4-BE49-F238E27FC236}">
                  <a16:creationId xmlns:a16="http://schemas.microsoft.com/office/drawing/2014/main" id="{3DACAAFF-C620-4421-B8EB-C1A4A6C1E1C0}"/>
                </a:ext>
              </a:extLst>
            </p:cNvPr>
            <p:cNvSpPr/>
            <p:nvPr/>
          </p:nvSpPr>
          <p:spPr>
            <a:xfrm>
              <a:off x="4795619" y="1815243"/>
              <a:ext cx="30120" cy="29278"/>
            </a:xfrm>
            <a:custGeom>
              <a:avLst/>
              <a:gdLst/>
              <a:ahLst/>
              <a:cxnLst/>
              <a:rect l="l" t="t" r="r" b="b"/>
              <a:pathLst>
                <a:path w="858" h="834" extrusionOk="0">
                  <a:moveTo>
                    <a:pt x="620" y="0"/>
                  </a:moveTo>
                  <a:lnTo>
                    <a:pt x="1" y="262"/>
                  </a:lnTo>
                  <a:lnTo>
                    <a:pt x="239" y="834"/>
                  </a:lnTo>
                  <a:lnTo>
                    <a:pt x="858" y="572"/>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8150;p47">
              <a:extLst>
                <a:ext uri="{FF2B5EF4-FFF2-40B4-BE49-F238E27FC236}">
                  <a16:creationId xmlns:a16="http://schemas.microsoft.com/office/drawing/2014/main" id="{677358B3-50DE-4CD4-A684-9B38B0B18E1C}"/>
                </a:ext>
              </a:extLst>
            </p:cNvPr>
            <p:cNvSpPr/>
            <p:nvPr/>
          </p:nvSpPr>
          <p:spPr>
            <a:xfrm>
              <a:off x="4911816" y="1857017"/>
              <a:ext cx="35175" cy="45180"/>
            </a:xfrm>
            <a:custGeom>
              <a:avLst/>
              <a:gdLst/>
              <a:ahLst/>
              <a:cxnLst/>
              <a:rect l="l" t="t" r="r" b="b"/>
              <a:pathLst>
                <a:path w="1002" h="1287" extrusionOk="0">
                  <a:moveTo>
                    <a:pt x="429" y="1"/>
                  </a:moveTo>
                  <a:lnTo>
                    <a:pt x="1" y="1049"/>
                  </a:lnTo>
                  <a:lnTo>
                    <a:pt x="572" y="1287"/>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8151;p47">
              <a:extLst>
                <a:ext uri="{FF2B5EF4-FFF2-40B4-BE49-F238E27FC236}">
                  <a16:creationId xmlns:a16="http://schemas.microsoft.com/office/drawing/2014/main" id="{8183DAE5-46FF-4E9B-A0DD-E0BE91E64B33}"/>
                </a:ext>
              </a:extLst>
            </p:cNvPr>
            <p:cNvSpPr/>
            <p:nvPr/>
          </p:nvSpPr>
          <p:spPr>
            <a:xfrm>
              <a:off x="4895106" y="1913888"/>
              <a:ext cx="28470" cy="30120"/>
            </a:xfrm>
            <a:custGeom>
              <a:avLst/>
              <a:gdLst/>
              <a:ahLst/>
              <a:cxnLst/>
              <a:rect l="l" t="t" r="r" b="b"/>
              <a:pathLst>
                <a:path w="811" h="858" extrusionOk="0">
                  <a:moveTo>
                    <a:pt x="239" y="0"/>
                  </a:moveTo>
                  <a:lnTo>
                    <a:pt x="1" y="619"/>
                  </a:lnTo>
                  <a:lnTo>
                    <a:pt x="548" y="858"/>
                  </a:lnTo>
                  <a:lnTo>
                    <a:pt x="810" y="238"/>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8152;p47">
              <a:extLst>
                <a:ext uri="{FF2B5EF4-FFF2-40B4-BE49-F238E27FC236}">
                  <a16:creationId xmlns:a16="http://schemas.microsoft.com/office/drawing/2014/main" id="{85C1B083-BCA5-4D3F-A989-D19DE0469A09}"/>
                </a:ext>
              </a:extLst>
            </p:cNvPr>
            <p:cNvSpPr/>
            <p:nvPr/>
          </p:nvSpPr>
          <p:spPr>
            <a:xfrm>
              <a:off x="5011304" y="1857017"/>
              <a:ext cx="35140" cy="45180"/>
            </a:xfrm>
            <a:custGeom>
              <a:avLst/>
              <a:gdLst/>
              <a:ahLst/>
              <a:cxnLst/>
              <a:rect l="l" t="t" r="r" b="b"/>
              <a:pathLst>
                <a:path w="1001" h="1287" extrusionOk="0">
                  <a:moveTo>
                    <a:pt x="572" y="1"/>
                  </a:moveTo>
                  <a:lnTo>
                    <a:pt x="1" y="239"/>
                  </a:lnTo>
                  <a:lnTo>
                    <a:pt x="429" y="1287"/>
                  </a:lnTo>
                  <a:lnTo>
                    <a:pt x="1001" y="1049"/>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8153;p47">
              <a:extLst>
                <a:ext uri="{FF2B5EF4-FFF2-40B4-BE49-F238E27FC236}">
                  <a16:creationId xmlns:a16="http://schemas.microsoft.com/office/drawing/2014/main" id="{4318434C-C953-46FF-9B2A-1F8976339E30}"/>
                </a:ext>
              </a:extLst>
            </p:cNvPr>
            <p:cNvSpPr/>
            <p:nvPr/>
          </p:nvSpPr>
          <p:spPr>
            <a:xfrm>
              <a:off x="5034719" y="1913888"/>
              <a:ext cx="29313" cy="30120"/>
            </a:xfrm>
            <a:custGeom>
              <a:avLst/>
              <a:gdLst/>
              <a:ahLst/>
              <a:cxnLst/>
              <a:rect l="l" t="t" r="r" b="b"/>
              <a:pathLst>
                <a:path w="835" h="858" extrusionOk="0">
                  <a:moveTo>
                    <a:pt x="572" y="0"/>
                  </a:moveTo>
                  <a:lnTo>
                    <a:pt x="1" y="238"/>
                  </a:lnTo>
                  <a:lnTo>
                    <a:pt x="263" y="858"/>
                  </a:lnTo>
                  <a:lnTo>
                    <a:pt x="834" y="619"/>
                  </a:lnTo>
                  <a:lnTo>
                    <a:pt x="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8154;p47">
              <a:extLst>
                <a:ext uri="{FF2B5EF4-FFF2-40B4-BE49-F238E27FC236}">
                  <a16:creationId xmlns:a16="http://schemas.microsoft.com/office/drawing/2014/main" id="{5C8FC143-FA7D-4766-9BD8-167B300F2257}"/>
                </a:ext>
              </a:extLst>
            </p:cNvPr>
            <p:cNvSpPr/>
            <p:nvPr/>
          </p:nvSpPr>
          <p:spPr>
            <a:xfrm>
              <a:off x="5076529" y="1791827"/>
              <a:ext cx="44338" cy="35140"/>
            </a:xfrm>
            <a:custGeom>
              <a:avLst/>
              <a:gdLst/>
              <a:ahLst/>
              <a:cxnLst/>
              <a:rect l="l" t="t" r="r" b="b"/>
              <a:pathLst>
                <a:path w="1263" h="1001" extrusionOk="0">
                  <a:moveTo>
                    <a:pt x="238" y="0"/>
                  </a:moveTo>
                  <a:lnTo>
                    <a:pt x="0" y="572"/>
                  </a:lnTo>
                  <a:lnTo>
                    <a:pt x="1048" y="1001"/>
                  </a:lnTo>
                  <a:lnTo>
                    <a:pt x="1262"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8155;p47">
              <a:extLst>
                <a:ext uri="{FF2B5EF4-FFF2-40B4-BE49-F238E27FC236}">
                  <a16:creationId xmlns:a16="http://schemas.microsoft.com/office/drawing/2014/main" id="{2B302DAF-66B6-44AC-961E-742C98BACC71}"/>
                </a:ext>
              </a:extLst>
            </p:cNvPr>
            <p:cNvSpPr/>
            <p:nvPr/>
          </p:nvSpPr>
          <p:spPr>
            <a:xfrm>
              <a:off x="5133364" y="1815243"/>
              <a:ext cx="29313" cy="29278"/>
            </a:xfrm>
            <a:custGeom>
              <a:avLst/>
              <a:gdLst/>
              <a:ahLst/>
              <a:cxnLst/>
              <a:rect l="l" t="t" r="r" b="b"/>
              <a:pathLst>
                <a:path w="835" h="834" extrusionOk="0">
                  <a:moveTo>
                    <a:pt x="239" y="0"/>
                  </a:moveTo>
                  <a:lnTo>
                    <a:pt x="1" y="572"/>
                  </a:lnTo>
                  <a:lnTo>
                    <a:pt x="596" y="834"/>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8156;p47">
              <a:extLst>
                <a:ext uri="{FF2B5EF4-FFF2-40B4-BE49-F238E27FC236}">
                  <a16:creationId xmlns:a16="http://schemas.microsoft.com/office/drawing/2014/main" id="{F2A4E6EF-23C0-496E-84D5-F046A2A3C24D}"/>
                </a:ext>
              </a:extLst>
            </p:cNvPr>
            <p:cNvSpPr/>
            <p:nvPr/>
          </p:nvSpPr>
          <p:spPr>
            <a:xfrm>
              <a:off x="5076529" y="1692340"/>
              <a:ext cx="44338" cy="35140"/>
            </a:xfrm>
            <a:custGeom>
              <a:avLst/>
              <a:gdLst/>
              <a:ahLst/>
              <a:cxnLst/>
              <a:rect l="l" t="t" r="r" b="b"/>
              <a:pathLst>
                <a:path w="1263" h="1001" extrusionOk="0">
                  <a:moveTo>
                    <a:pt x="1048" y="0"/>
                  </a:moveTo>
                  <a:lnTo>
                    <a:pt x="0" y="429"/>
                  </a:lnTo>
                  <a:lnTo>
                    <a:pt x="238" y="1001"/>
                  </a:lnTo>
                  <a:lnTo>
                    <a:pt x="1262" y="572"/>
                  </a:lnTo>
                  <a:lnTo>
                    <a:pt x="10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8157;p47">
              <a:extLst>
                <a:ext uri="{FF2B5EF4-FFF2-40B4-BE49-F238E27FC236}">
                  <a16:creationId xmlns:a16="http://schemas.microsoft.com/office/drawing/2014/main" id="{F2AD6D41-2475-4E68-A42B-B6AAF1C43E31}"/>
                </a:ext>
              </a:extLst>
            </p:cNvPr>
            <p:cNvSpPr/>
            <p:nvPr/>
          </p:nvSpPr>
          <p:spPr>
            <a:xfrm>
              <a:off x="5133364" y="1675630"/>
              <a:ext cx="29313" cy="28435"/>
            </a:xfrm>
            <a:custGeom>
              <a:avLst/>
              <a:gdLst/>
              <a:ahLst/>
              <a:cxnLst/>
              <a:rect l="l" t="t" r="r" b="b"/>
              <a:pathLst>
                <a:path w="835" h="810" extrusionOk="0">
                  <a:moveTo>
                    <a:pt x="620" y="0"/>
                  </a:moveTo>
                  <a:lnTo>
                    <a:pt x="1" y="238"/>
                  </a:lnTo>
                  <a:lnTo>
                    <a:pt x="239" y="810"/>
                  </a:lnTo>
                  <a:lnTo>
                    <a:pt x="834" y="548"/>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8158;p47">
              <a:extLst>
                <a:ext uri="{FF2B5EF4-FFF2-40B4-BE49-F238E27FC236}">
                  <a16:creationId xmlns:a16="http://schemas.microsoft.com/office/drawing/2014/main" id="{C3C99CCD-5DDF-474D-8AF7-F42C69B3B90D}"/>
                </a:ext>
              </a:extLst>
            </p:cNvPr>
            <p:cNvSpPr/>
            <p:nvPr/>
          </p:nvSpPr>
          <p:spPr>
            <a:xfrm>
              <a:off x="5011304" y="1617917"/>
              <a:ext cx="35140" cy="44373"/>
            </a:xfrm>
            <a:custGeom>
              <a:avLst/>
              <a:gdLst/>
              <a:ahLst/>
              <a:cxnLst/>
              <a:rect l="l" t="t" r="r" b="b"/>
              <a:pathLst>
                <a:path w="1001" h="1264" extrusionOk="0">
                  <a:moveTo>
                    <a:pt x="429" y="1"/>
                  </a:moveTo>
                  <a:lnTo>
                    <a:pt x="1" y="1025"/>
                  </a:lnTo>
                  <a:lnTo>
                    <a:pt x="572" y="1263"/>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8159;p47">
              <a:extLst>
                <a:ext uri="{FF2B5EF4-FFF2-40B4-BE49-F238E27FC236}">
                  <a16:creationId xmlns:a16="http://schemas.microsoft.com/office/drawing/2014/main" id="{B9ACD710-9AF9-4874-B558-A4186872000D}"/>
                </a:ext>
              </a:extLst>
            </p:cNvPr>
            <p:cNvSpPr/>
            <p:nvPr/>
          </p:nvSpPr>
          <p:spPr>
            <a:xfrm>
              <a:off x="5034719" y="1576142"/>
              <a:ext cx="28470" cy="30120"/>
            </a:xfrm>
            <a:custGeom>
              <a:avLst/>
              <a:gdLst/>
              <a:ahLst/>
              <a:cxnLst/>
              <a:rect l="l" t="t" r="r" b="b"/>
              <a:pathLst>
                <a:path w="811" h="858" extrusionOk="0">
                  <a:moveTo>
                    <a:pt x="263" y="0"/>
                  </a:moveTo>
                  <a:lnTo>
                    <a:pt x="1" y="619"/>
                  </a:lnTo>
                  <a:lnTo>
                    <a:pt x="572" y="858"/>
                  </a:lnTo>
                  <a:lnTo>
                    <a:pt x="810" y="238"/>
                  </a:lnTo>
                  <a:lnTo>
                    <a:pt x="2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8160;p47">
              <a:extLst>
                <a:ext uri="{FF2B5EF4-FFF2-40B4-BE49-F238E27FC236}">
                  <a16:creationId xmlns:a16="http://schemas.microsoft.com/office/drawing/2014/main" id="{B99C7531-5A00-4226-A0AF-2775733253DB}"/>
                </a:ext>
              </a:extLst>
            </p:cNvPr>
            <p:cNvSpPr/>
            <p:nvPr/>
          </p:nvSpPr>
          <p:spPr>
            <a:xfrm>
              <a:off x="4841606" y="1622130"/>
              <a:ext cx="81970" cy="81935"/>
            </a:xfrm>
            <a:custGeom>
              <a:avLst/>
              <a:gdLst/>
              <a:ahLst/>
              <a:cxnLst/>
              <a:rect l="l" t="t" r="r" b="b"/>
              <a:pathLst>
                <a:path w="2335" h="2334" extrusionOk="0">
                  <a:moveTo>
                    <a:pt x="429" y="0"/>
                  </a:moveTo>
                  <a:lnTo>
                    <a:pt x="0" y="429"/>
                  </a:lnTo>
                  <a:lnTo>
                    <a:pt x="1882" y="2334"/>
                  </a:lnTo>
                  <a:lnTo>
                    <a:pt x="2334"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8161;p47">
              <a:extLst>
                <a:ext uri="{FF2B5EF4-FFF2-40B4-BE49-F238E27FC236}">
                  <a16:creationId xmlns:a16="http://schemas.microsoft.com/office/drawing/2014/main" id="{0BEE5519-2031-4D90-BCA5-F169C827989B}"/>
                </a:ext>
              </a:extLst>
            </p:cNvPr>
            <p:cNvSpPr/>
            <p:nvPr/>
          </p:nvSpPr>
          <p:spPr>
            <a:xfrm>
              <a:off x="4795619" y="1749175"/>
              <a:ext cx="93660" cy="20958"/>
            </a:xfrm>
            <a:custGeom>
              <a:avLst/>
              <a:gdLst/>
              <a:ahLst/>
              <a:cxnLst/>
              <a:rect l="l" t="t" r="r" b="b"/>
              <a:pathLst>
                <a:path w="2668"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8162;p47">
              <a:extLst>
                <a:ext uri="{FF2B5EF4-FFF2-40B4-BE49-F238E27FC236}">
                  <a16:creationId xmlns:a16="http://schemas.microsoft.com/office/drawing/2014/main" id="{70B34E00-4023-4BF1-9D23-CD89890F83B0}"/>
                </a:ext>
              </a:extLst>
            </p:cNvPr>
            <p:cNvSpPr/>
            <p:nvPr/>
          </p:nvSpPr>
          <p:spPr>
            <a:xfrm>
              <a:off x="4841606" y="1816085"/>
              <a:ext cx="81970" cy="81093"/>
            </a:xfrm>
            <a:custGeom>
              <a:avLst/>
              <a:gdLst/>
              <a:ahLst/>
              <a:cxnLst/>
              <a:rect l="l" t="t" r="r" b="b"/>
              <a:pathLst>
                <a:path w="2335" h="2310" extrusionOk="0">
                  <a:moveTo>
                    <a:pt x="1882" y="0"/>
                  </a:moveTo>
                  <a:lnTo>
                    <a:pt x="0" y="1881"/>
                  </a:lnTo>
                  <a:lnTo>
                    <a:pt x="429" y="2310"/>
                  </a:lnTo>
                  <a:lnTo>
                    <a:pt x="2334"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8163;p47">
              <a:extLst>
                <a:ext uri="{FF2B5EF4-FFF2-40B4-BE49-F238E27FC236}">
                  <a16:creationId xmlns:a16="http://schemas.microsoft.com/office/drawing/2014/main" id="{8FA17FB7-40C2-468A-8F98-1D63FFC250E9}"/>
                </a:ext>
              </a:extLst>
            </p:cNvPr>
            <p:cNvSpPr/>
            <p:nvPr/>
          </p:nvSpPr>
          <p:spPr>
            <a:xfrm>
              <a:off x="5035562" y="1816085"/>
              <a:ext cx="81128" cy="81093"/>
            </a:xfrm>
            <a:custGeom>
              <a:avLst/>
              <a:gdLst/>
              <a:ahLst/>
              <a:cxnLst/>
              <a:rect l="l" t="t" r="r" b="b"/>
              <a:pathLst>
                <a:path w="2311" h="2310" extrusionOk="0">
                  <a:moveTo>
                    <a:pt x="429" y="0"/>
                  </a:moveTo>
                  <a:lnTo>
                    <a:pt x="0" y="429"/>
                  </a:lnTo>
                  <a:lnTo>
                    <a:pt x="1882" y="2310"/>
                  </a:lnTo>
                  <a:lnTo>
                    <a:pt x="2310"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8164;p47">
              <a:extLst>
                <a:ext uri="{FF2B5EF4-FFF2-40B4-BE49-F238E27FC236}">
                  <a16:creationId xmlns:a16="http://schemas.microsoft.com/office/drawing/2014/main" id="{5C606C3E-9E98-4E8C-9747-42AD107F669F}"/>
                </a:ext>
              </a:extLst>
            </p:cNvPr>
            <p:cNvSpPr/>
            <p:nvPr/>
          </p:nvSpPr>
          <p:spPr>
            <a:xfrm>
              <a:off x="5068981" y="1749175"/>
              <a:ext cx="93695" cy="20958"/>
            </a:xfrm>
            <a:custGeom>
              <a:avLst/>
              <a:gdLst/>
              <a:ahLst/>
              <a:cxnLst/>
              <a:rect l="l" t="t" r="r" b="b"/>
              <a:pathLst>
                <a:path w="2669"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8165;p47">
              <a:extLst>
                <a:ext uri="{FF2B5EF4-FFF2-40B4-BE49-F238E27FC236}">
                  <a16:creationId xmlns:a16="http://schemas.microsoft.com/office/drawing/2014/main" id="{8B353CC6-0435-402B-9604-3C7BFD02361A}"/>
                </a:ext>
              </a:extLst>
            </p:cNvPr>
            <p:cNvSpPr/>
            <p:nvPr/>
          </p:nvSpPr>
          <p:spPr>
            <a:xfrm>
              <a:off x="5035562" y="1622130"/>
              <a:ext cx="81128" cy="81935"/>
            </a:xfrm>
            <a:custGeom>
              <a:avLst/>
              <a:gdLst/>
              <a:ahLst/>
              <a:cxnLst/>
              <a:rect l="l" t="t" r="r" b="b"/>
              <a:pathLst>
                <a:path w="2311" h="2334" extrusionOk="0">
                  <a:moveTo>
                    <a:pt x="1882" y="0"/>
                  </a:moveTo>
                  <a:lnTo>
                    <a:pt x="0" y="1881"/>
                  </a:lnTo>
                  <a:lnTo>
                    <a:pt x="429" y="2334"/>
                  </a:lnTo>
                  <a:lnTo>
                    <a:pt x="2310"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8166;p47">
              <a:extLst>
                <a:ext uri="{FF2B5EF4-FFF2-40B4-BE49-F238E27FC236}">
                  <a16:creationId xmlns:a16="http://schemas.microsoft.com/office/drawing/2014/main" id="{4D22AE1E-A8C9-4DEF-A6C9-802084E7A6FA}"/>
                </a:ext>
              </a:extLst>
            </p:cNvPr>
            <p:cNvSpPr/>
            <p:nvPr/>
          </p:nvSpPr>
          <p:spPr>
            <a:xfrm>
              <a:off x="4906796" y="1689005"/>
              <a:ext cx="144668" cy="141298"/>
            </a:xfrm>
            <a:custGeom>
              <a:avLst/>
              <a:gdLst/>
              <a:ahLst/>
              <a:cxnLst/>
              <a:rect l="l" t="t" r="r" b="b"/>
              <a:pathLst>
                <a:path w="4121" h="4025" extrusionOk="0">
                  <a:moveTo>
                    <a:pt x="2049" y="1334"/>
                  </a:moveTo>
                  <a:lnTo>
                    <a:pt x="2263" y="1715"/>
                  </a:lnTo>
                  <a:lnTo>
                    <a:pt x="2668" y="1643"/>
                  </a:lnTo>
                  <a:lnTo>
                    <a:pt x="2501" y="2024"/>
                  </a:lnTo>
                  <a:lnTo>
                    <a:pt x="2835" y="2310"/>
                  </a:lnTo>
                  <a:lnTo>
                    <a:pt x="2406" y="2405"/>
                  </a:lnTo>
                  <a:lnTo>
                    <a:pt x="2406" y="2834"/>
                  </a:lnTo>
                  <a:lnTo>
                    <a:pt x="2049" y="2572"/>
                  </a:lnTo>
                  <a:lnTo>
                    <a:pt x="1716" y="2834"/>
                  </a:lnTo>
                  <a:lnTo>
                    <a:pt x="1692" y="2405"/>
                  </a:lnTo>
                  <a:lnTo>
                    <a:pt x="1287" y="2310"/>
                  </a:lnTo>
                  <a:lnTo>
                    <a:pt x="1620" y="2024"/>
                  </a:lnTo>
                  <a:lnTo>
                    <a:pt x="1454" y="1643"/>
                  </a:lnTo>
                  <a:lnTo>
                    <a:pt x="1858" y="1715"/>
                  </a:lnTo>
                  <a:lnTo>
                    <a:pt x="2049" y="1334"/>
                  </a:lnTo>
                  <a:close/>
                  <a:moveTo>
                    <a:pt x="2049" y="0"/>
                  </a:moveTo>
                  <a:lnTo>
                    <a:pt x="1525" y="1024"/>
                  </a:lnTo>
                  <a:lnTo>
                    <a:pt x="406" y="810"/>
                  </a:lnTo>
                  <a:lnTo>
                    <a:pt x="882" y="1858"/>
                  </a:lnTo>
                  <a:lnTo>
                    <a:pt x="1" y="2596"/>
                  </a:lnTo>
                  <a:lnTo>
                    <a:pt x="1120" y="2882"/>
                  </a:lnTo>
                  <a:lnTo>
                    <a:pt x="1144" y="4025"/>
                  </a:lnTo>
                  <a:lnTo>
                    <a:pt x="2073" y="3334"/>
                  </a:lnTo>
                  <a:lnTo>
                    <a:pt x="2978" y="4025"/>
                  </a:lnTo>
                  <a:lnTo>
                    <a:pt x="3025" y="2882"/>
                  </a:lnTo>
                  <a:lnTo>
                    <a:pt x="4121" y="2596"/>
                  </a:lnTo>
                  <a:lnTo>
                    <a:pt x="3240" y="1858"/>
                  </a:lnTo>
                  <a:lnTo>
                    <a:pt x="3716" y="810"/>
                  </a:lnTo>
                  <a:lnTo>
                    <a:pt x="2597" y="1024"/>
                  </a:lnTo>
                  <a:lnTo>
                    <a:pt x="20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7680;p87">
            <a:extLst>
              <a:ext uri="{FF2B5EF4-FFF2-40B4-BE49-F238E27FC236}">
                <a16:creationId xmlns:a16="http://schemas.microsoft.com/office/drawing/2014/main" id="{4F672B2B-6C07-47CE-8072-6799704B94C4}"/>
              </a:ext>
            </a:extLst>
          </p:cNvPr>
          <p:cNvGrpSpPr/>
          <p:nvPr/>
        </p:nvGrpSpPr>
        <p:grpSpPr>
          <a:xfrm rot="3530953">
            <a:off x="6689724" y="420013"/>
            <a:ext cx="368987" cy="363666"/>
            <a:chOff x="-64774725" y="1916550"/>
            <a:chExt cx="319000" cy="314400"/>
          </a:xfrm>
          <a:solidFill>
            <a:schemeClr val="bg1"/>
          </a:solidFill>
        </p:grpSpPr>
        <p:sp>
          <p:nvSpPr>
            <p:cNvPr id="199" name="Google Shape;17681;p87">
              <a:extLst>
                <a:ext uri="{FF2B5EF4-FFF2-40B4-BE49-F238E27FC236}">
                  <a16:creationId xmlns:a16="http://schemas.microsoft.com/office/drawing/2014/main" id="{685C0DB6-5959-405A-A142-43AA6601459F}"/>
                </a:ext>
              </a:extLst>
            </p:cNvPr>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endParaRPr>
            </a:p>
          </p:txBody>
        </p:sp>
        <p:sp>
          <p:nvSpPr>
            <p:cNvPr id="200" name="Google Shape;17682;p87">
              <a:extLst>
                <a:ext uri="{FF2B5EF4-FFF2-40B4-BE49-F238E27FC236}">
                  <a16:creationId xmlns:a16="http://schemas.microsoft.com/office/drawing/2014/main" id="{45E2CBAF-AF54-4E86-8553-C640C585E185}"/>
                </a:ext>
              </a:extLst>
            </p:cNvPr>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endParaRPr>
            </a:p>
          </p:txBody>
        </p:sp>
      </p:grpSp>
      <p:cxnSp>
        <p:nvCxnSpPr>
          <p:cNvPr id="28" name="Conector reto 27">
            <a:extLst>
              <a:ext uri="{FF2B5EF4-FFF2-40B4-BE49-F238E27FC236}">
                <a16:creationId xmlns:a16="http://schemas.microsoft.com/office/drawing/2014/main" id="{02D35138-0F73-4D7C-9FE1-7680CE34BE59}"/>
              </a:ext>
            </a:extLst>
          </p:cNvPr>
          <p:cNvCxnSpPr>
            <a:cxnSpLocks/>
            <a:endCxn id="8171" idx="1"/>
          </p:cNvCxnSpPr>
          <p:nvPr/>
        </p:nvCxnSpPr>
        <p:spPr>
          <a:xfrm>
            <a:off x="720000" y="731375"/>
            <a:ext cx="401308" cy="0"/>
          </a:xfrm>
          <a:prstGeom prst="line">
            <a:avLst/>
          </a:prstGeom>
          <a:ln w="19050">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175"/>
        <p:cNvGrpSpPr/>
        <p:nvPr/>
      </p:nvGrpSpPr>
      <p:grpSpPr>
        <a:xfrm>
          <a:off x="0" y="0"/>
          <a:ext cx="0" cy="0"/>
          <a:chOff x="0" y="0"/>
          <a:chExt cx="0" cy="0"/>
        </a:xfrm>
      </p:grpSpPr>
      <p:sp>
        <p:nvSpPr>
          <p:cNvPr id="8176" name="Google Shape;8176;p48"/>
          <p:cNvSpPr txBox="1">
            <a:spLocks noGrp="1"/>
          </p:cNvSpPr>
          <p:nvPr>
            <p:ph type="title"/>
          </p:nvPr>
        </p:nvSpPr>
        <p:spPr>
          <a:xfrm>
            <a:off x="2781300" y="1307100"/>
            <a:ext cx="56493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8177" name="Google Shape;8177;p48"/>
          <p:cNvGrpSpPr/>
          <p:nvPr/>
        </p:nvGrpSpPr>
        <p:grpSpPr>
          <a:xfrm>
            <a:off x="152402" y="1079977"/>
            <a:ext cx="2101818" cy="3682668"/>
            <a:chOff x="152402" y="1079977"/>
            <a:chExt cx="2101818" cy="3682668"/>
          </a:xfrm>
        </p:grpSpPr>
        <p:grpSp>
          <p:nvGrpSpPr>
            <p:cNvPr id="8178" name="Google Shape;8178;p48"/>
            <p:cNvGrpSpPr/>
            <p:nvPr/>
          </p:nvGrpSpPr>
          <p:grpSpPr>
            <a:xfrm>
              <a:off x="152402" y="1079977"/>
              <a:ext cx="2101818" cy="3682668"/>
              <a:chOff x="0" y="236434"/>
              <a:chExt cx="897561" cy="1572647"/>
            </a:xfrm>
          </p:grpSpPr>
          <p:sp>
            <p:nvSpPr>
              <p:cNvPr id="8179" name="Google Shape;8179;p48"/>
              <p:cNvSpPr/>
              <p:nvPr/>
            </p:nvSpPr>
            <p:spPr>
              <a:xfrm>
                <a:off x="181066" y="507267"/>
                <a:ext cx="655938" cy="492651"/>
              </a:xfrm>
              <a:custGeom>
                <a:avLst/>
                <a:gdLst/>
                <a:ahLst/>
                <a:cxnLst/>
                <a:rect l="l" t="t" r="r" b="b"/>
                <a:pathLst>
                  <a:path w="11991" h="9006" extrusionOk="0">
                    <a:moveTo>
                      <a:pt x="8876" y="1"/>
                    </a:moveTo>
                    <a:cubicBezTo>
                      <a:pt x="7817" y="1"/>
                      <a:pt x="6751" y="375"/>
                      <a:pt x="5787" y="852"/>
                    </a:cubicBezTo>
                    <a:cubicBezTo>
                      <a:pt x="3525" y="1983"/>
                      <a:pt x="1572" y="3769"/>
                      <a:pt x="346" y="5995"/>
                    </a:cubicBezTo>
                    <a:cubicBezTo>
                      <a:pt x="1" y="6603"/>
                      <a:pt x="37" y="7245"/>
                      <a:pt x="370" y="7876"/>
                    </a:cubicBezTo>
                    <a:cubicBezTo>
                      <a:pt x="560" y="8222"/>
                      <a:pt x="906" y="8508"/>
                      <a:pt x="1311" y="8555"/>
                    </a:cubicBezTo>
                    <a:cubicBezTo>
                      <a:pt x="1350" y="8559"/>
                      <a:pt x="1390" y="8561"/>
                      <a:pt x="1430" y="8561"/>
                    </a:cubicBezTo>
                    <a:cubicBezTo>
                      <a:pt x="1663" y="8561"/>
                      <a:pt x="1899" y="8505"/>
                      <a:pt x="2129" y="8505"/>
                    </a:cubicBezTo>
                    <a:cubicBezTo>
                      <a:pt x="2227" y="8505"/>
                      <a:pt x="2323" y="8515"/>
                      <a:pt x="2418" y="8543"/>
                    </a:cubicBezTo>
                    <a:cubicBezTo>
                      <a:pt x="2596" y="8603"/>
                      <a:pt x="2751" y="8734"/>
                      <a:pt x="2918" y="8817"/>
                    </a:cubicBezTo>
                    <a:cubicBezTo>
                      <a:pt x="3164" y="8952"/>
                      <a:pt x="3435" y="9006"/>
                      <a:pt x="3713" y="9006"/>
                    </a:cubicBezTo>
                    <a:cubicBezTo>
                      <a:pt x="4096" y="9006"/>
                      <a:pt x="4493" y="8905"/>
                      <a:pt x="4859" y="8781"/>
                    </a:cubicBezTo>
                    <a:cubicBezTo>
                      <a:pt x="5455" y="8568"/>
                      <a:pt x="6051" y="8290"/>
                      <a:pt x="6677" y="8290"/>
                    </a:cubicBezTo>
                    <a:cubicBezTo>
                      <a:pt x="6714" y="8290"/>
                      <a:pt x="6750" y="8291"/>
                      <a:pt x="6787" y="8293"/>
                    </a:cubicBezTo>
                    <a:cubicBezTo>
                      <a:pt x="7573" y="8329"/>
                      <a:pt x="8288" y="8817"/>
                      <a:pt x="9085" y="8853"/>
                    </a:cubicBezTo>
                    <a:cubicBezTo>
                      <a:pt x="9108" y="8855"/>
                      <a:pt x="9130" y="8857"/>
                      <a:pt x="9153" y="8857"/>
                    </a:cubicBezTo>
                    <a:cubicBezTo>
                      <a:pt x="9240" y="8857"/>
                      <a:pt x="9329" y="8836"/>
                      <a:pt x="9395" y="8769"/>
                    </a:cubicBezTo>
                    <a:cubicBezTo>
                      <a:pt x="9443" y="8710"/>
                      <a:pt x="9454" y="8638"/>
                      <a:pt x="9490" y="8567"/>
                    </a:cubicBezTo>
                    <a:cubicBezTo>
                      <a:pt x="9657" y="8079"/>
                      <a:pt x="10205" y="7853"/>
                      <a:pt x="10681" y="7662"/>
                    </a:cubicBezTo>
                    <a:cubicBezTo>
                      <a:pt x="10883" y="7579"/>
                      <a:pt x="11097" y="7495"/>
                      <a:pt x="11228" y="7329"/>
                    </a:cubicBezTo>
                    <a:cubicBezTo>
                      <a:pt x="11336" y="7210"/>
                      <a:pt x="11395" y="7043"/>
                      <a:pt x="11443" y="6900"/>
                    </a:cubicBezTo>
                    <a:cubicBezTo>
                      <a:pt x="11717" y="6091"/>
                      <a:pt x="11990" y="5233"/>
                      <a:pt x="11848" y="4400"/>
                    </a:cubicBezTo>
                    <a:cubicBezTo>
                      <a:pt x="11764" y="3924"/>
                      <a:pt x="11550" y="3483"/>
                      <a:pt x="11455" y="3019"/>
                    </a:cubicBezTo>
                    <a:cubicBezTo>
                      <a:pt x="11300" y="2269"/>
                      <a:pt x="11443" y="1411"/>
                      <a:pt x="11002" y="792"/>
                    </a:cubicBezTo>
                    <a:cubicBezTo>
                      <a:pt x="10705" y="399"/>
                      <a:pt x="10216" y="185"/>
                      <a:pt x="9740" y="90"/>
                    </a:cubicBezTo>
                    <a:cubicBezTo>
                      <a:pt x="9454" y="29"/>
                      <a:pt x="9166" y="1"/>
                      <a:pt x="8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48"/>
              <p:cNvSpPr/>
              <p:nvPr/>
            </p:nvSpPr>
            <p:spPr>
              <a:xfrm>
                <a:off x="352395" y="1573750"/>
                <a:ext cx="145946" cy="150760"/>
              </a:xfrm>
              <a:custGeom>
                <a:avLst/>
                <a:gdLst/>
                <a:ahLst/>
                <a:cxnLst/>
                <a:rect l="l" t="t" r="r" b="b"/>
                <a:pathLst>
                  <a:path w="2668" h="2756" extrusionOk="0">
                    <a:moveTo>
                      <a:pt x="584" y="1"/>
                    </a:moveTo>
                    <a:cubicBezTo>
                      <a:pt x="345" y="203"/>
                      <a:pt x="0" y="882"/>
                      <a:pt x="119" y="1049"/>
                    </a:cubicBezTo>
                    <a:cubicBezTo>
                      <a:pt x="246" y="1222"/>
                      <a:pt x="2014" y="2755"/>
                      <a:pt x="2312" y="2755"/>
                    </a:cubicBezTo>
                    <a:cubicBezTo>
                      <a:pt x="2320" y="2755"/>
                      <a:pt x="2328" y="2754"/>
                      <a:pt x="2334" y="2751"/>
                    </a:cubicBezTo>
                    <a:cubicBezTo>
                      <a:pt x="2536" y="2644"/>
                      <a:pt x="2667" y="2573"/>
                      <a:pt x="2596" y="2418"/>
                    </a:cubicBezTo>
                    <a:cubicBezTo>
                      <a:pt x="2524" y="2263"/>
                      <a:pt x="1905" y="1084"/>
                      <a:pt x="1941" y="787"/>
                    </a:cubicBezTo>
                    <a:cubicBezTo>
                      <a:pt x="1989" y="477"/>
                      <a:pt x="584" y="1"/>
                      <a:pt x="5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48"/>
              <p:cNvSpPr/>
              <p:nvPr/>
            </p:nvSpPr>
            <p:spPr>
              <a:xfrm>
                <a:off x="640240" y="1724237"/>
                <a:ext cx="207158" cy="84844"/>
              </a:xfrm>
              <a:custGeom>
                <a:avLst/>
                <a:gdLst/>
                <a:ahLst/>
                <a:cxnLst/>
                <a:rect l="l" t="t" r="r" b="b"/>
                <a:pathLst>
                  <a:path w="3787" h="1551" extrusionOk="0">
                    <a:moveTo>
                      <a:pt x="1492" y="0"/>
                    </a:moveTo>
                    <a:cubicBezTo>
                      <a:pt x="1181" y="0"/>
                      <a:pt x="84" y="477"/>
                      <a:pt x="84" y="477"/>
                    </a:cubicBezTo>
                    <a:cubicBezTo>
                      <a:pt x="108" y="1108"/>
                      <a:pt x="1" y="1179"/>
                      <a:pt x="537" y="1274"/>
                    </a:cubicBezTo>
                    <a:cubicBezTo>
                      <a:pt x="971" y="1363"/>
                      <a:pt x="2578" y="1550"/>
                      <a:pt x="3255" y="1550"/>
                    </a:cubicBezTo>
                    <a:cubicBezTo>
                      <a:pt x="3394" y="1550"/>
                      <a:pt x="3494" y="1543"/>
                      <a:pt x="3537" y="1524"/>
                    </a:cubicBezTo>
                    <a:cubicBezTo>
                      <a:pt x="3787" y="1405"/>
                      <a:pt x="3084" y="846"/>
                      <a:pt x="2608" y="679"/>
                    </a:cubicBezTo>
                    <a:cubicBezTo>
                      <a:pt x="2132" y="512"/>
                      <a:pt x="1608" y="227"/>
                      <a:pt x="1572" y="36"/>
                    </a:cubicBezTo>
                    <a:cubicBezTo>
                      <a:pt x="1568" y="11"/>
                      <a:pt x="1539" y="0"/>
                      <a:pt x="1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48"/>
              <p:cNvSpPr/>
              <p:nvPr/>
            </p:nvSpPr>
            <p:spPr>
              <a:xfrm>
                <a:off x="595986" y="789588"/>
                <a:ext cx="100324" cy="103333"/>
              </a:xfrm>
              <a:custGeom>
                <a:avLst/>
                <a:gdLst/>
                <a:ahLst/>
                <a:cxnLst/>
                <a:rect l="l" t="t" r="r" b="b"/>
                <a:pathLst>
                  <a:path w="1834" h="1889" extrusionOk="0">
                    <a:moveTo>
                      <a:pt x="774" y="1"/>
                    </a:moveTo>
                    <a:lnTo>
                      <a:pt x="0" y="1168"/>
                    </a:lnTo>
                    <a:cubicBezTo>
                      <a:pt x="0" y="1168"/>
                      <a:pt x="1366" y="1888"/>
                      <a:pt x="1644" y="1888"/>
                    </a:cubicBezTo>
                    <a:cubicBezTo>
                      <a:pt x="1659" y="1888"/>
                      <a:pt x="1671" y="1886"/>
                      <a:pt x="1679" y="1882"/>
                    </a:cubicBezTo>
                    <a:cubicBezTo>
                      <a:pt x="1834" y="1799"/>
                      <a:pt x="1691" y="882"/>
                      <a:pt x="1762" y="727"/>
                    </a:cubicBezTo>
                    <a:lnTo>
                      <a:pt x="774" y="1"/>
                    </a:ln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48"/>
              <p:cNvSpPr/>
              <p:nvPr/>
            </p:nvSpPr>
            <p:spPr>
              <a:xfrm>
                <a:off x="361475" y="625370"/>
                <a:ext cx="511359" cy="1131084"/>
              </a:xfrm>
              <a:custGeom>
                <a:avLst/>
                <a:gdLst/>
                <a:ahLst/>
                <a:cxnLst/>
                <a:rect l="l" t="t" r="r" b="b"/>
                <a:pathLst>
                  <a:path w="9348" h="20677" extrusionOk="0">
                    <a:moveTo>
                      <a:pt x="8051" y="1"/>
                    </a:moveTo>
                    <a:cubicBezTo>
                      <a:pt x="8047" y="1"/>
                      <a:pt x="8042" y="1"/>
                      <a:pt x="8038" y="3"/>
                    </a:cubicBezTo>
                    <a:cubicBezTo>
                      <a:pt x="7788" y="50"/>
                      <a:pt x="7180" y="1300"/>
                      <a:pt x="7192" y="1634"/>
                    </a:cubicBezTo>
                    <a:cubicBezTo>
                      <a:pt x="7204" y="1955"/>
                      <a:pt x="7478" y="2550"/>
                      <a:pt x="7478" y="2550"/>
                    </a:cubicBezTo>
                    <a:cubicBezTo>
                      <a:pt x="7609" y="3146"/>
                      <a:pt x="7704" y="4277"/>
                      <a:pt x="7585" y="4348"/>
                    </a:cubicBezTo>
                    <a:cubicBezTo>
                      <a:pt x="7466" y="4432"/>
                      <a:pt x="6704" y="4920"/>
                      <a:pt x="6490" y="5003"/>
                    </a:cubicBezTo>
                    <a:cubicBezTo>
                      <a:pt x="6477" y="5008"/>
                      <a:pt x="6457" y="5010"/>
                      <a:pt x="6431" y="5010"/>
                    </a:cubicBezTo>
                    <a:cubicBezTo>
                      <a:pt x="5996" y="5010"/>
                      <a:pt x="3821" y="4388"/>
                      <a:pt x="3585" y="4265"/>
                    </a:cubicBezTo>
                    <a:cubicBezTo>
                      <a:pt x="3347" y="4134"/>
                      <a:pt x="3097" y="3705"/>
                      <a:pt x="3108" y="3479"/>
                    </a:cubicBezTo>
                    <a:cubicBezTo>
                      <a:pt x="3132" y="3253"/>
                      <a:pt x="2870" y="1074"/>
                      <a:pt x="2763" y="1026"/>
                    </a:cubicBezTo>
                    <a:cubicBezTo>
                      <a:pt x="2760" y="1025"/>
                      <a:pt x="2756" y="1024"/>
                      <a:pt x="2751" y="1024"/>
                    </a:cubicBezTo>
                    <a:cubicBezTo>
                      <a:pt x="2579" y="1024"/>
                      <a:pt x="1296" y="1783"/>
                      <a:pt x="1203" y="2015"/>
                    </a:cubicBezTo>
                    <a:cubicBezTo>
                      <a:pt x="1120" y="2265"/>
                      <a:pt x="1418" y="3896"/>
                      <a:pt x="1537" y="4217"/>
                    </a:cubicBezTo>
                    <a:cubicBezTo>
                      <a:pt x="1656" y="4539"/>
                      <a:pt x="2144" y="5622"/>
                      <a:pt x="2168" y="5765"/>
                    </a:cubicBezTo>
                    <a:cubicBezTo>
                      <a:pt x="2192" y="5920"/>
                      <a:pt x="1715" y="7194"/>
                      <a:pt x="1584" y="8635"/>
                    </a:cubicBezTo>
                    <a:cubicBezTo>
                      <a:pt x="1299" y="11635"/>
                      <a:pt x="1084" y="11552"/>
                      <a:pt x="2870" y="12802"/>
                    </a:cubicBezTo>
                    <a:cubicBezTo>
                      <a:pt x="2799" y="13611"/>
                      <a:pt x="1" y="17076"/>
                      <a:pt x="132" y="17278"/>
                    </a:cubicBezTo>
                    <a:cubicBezTo>
                      <a:pt x="251" y="17469"/>
                      <a:pt x="525" y="18159"/>
                      <a:pt x="977" y="18362"/>
                    </a:cubicBezTo>
                    <a:cubicBezTo>
                      <a:pt x="1343" y="18535"/>
                      <a:pt x="1569" y="18701"/>
                      <a:pt x="1743" y="18701"/>
                    </a:cubicBezTo>
                    <a:cubicBezTo>
                      <a:pt x="1784" y="18701"/>
                      <a:pt x="1822" y="18692"/>
                      <a:pt x="1858" y="18671"/>
                    </a:cubicBezTo>
                    <a:cubicBezTo>
                      <a:pt x="2049" y="18552"/>
                      <a:pt x="4930" y="14469"/>
                      <a:pt x="4930" y="14469"/>
                    </a:cubicBezTo>
                    <a:cubicBezTo>
                      <a:pt x="4931" y="14433"/>
                      <a:pt x="4932" y="14416"/>
                      <a:pt x="4932" y="14416"/>
                    </a:cubicBezTo>
                    <a:lnTo>
                      <a:pt x="4932" y="14416"/>
                    </a:lnTo>
                    <a:cubicBezTo>
                      <a:pt x="4936" y="14416"/>
                      <a:pt x="4785" y="20305"/>
                      <a:pt x="5180" y="20565"/>
                    </a:cubicBezTo>
                    <a:cubicBezTo>
                      <a:pt x="5300" y="20643"/>
                      <a:pt x="5507" y="20677"/>
                      <a:pt x="5742" y="20677"/>
                    </a:cubicBezTo>
                    <a:cubicBezTo>
                      <a:pt x="6255" y="20677"/>
                      <a:pt x="6899" y="20515"/>
                      <a:pt x="7037" y="20303"/>
                    </a:cubicBezTo>
                    <a:cubicBezTo>
                      <a:pt x="7240" y="19993"/>
                      <a:pt x="7514" y="14611"/>
                      <a:pt x="7526" y="14254"/>
                    </a:cubicBezTo>
                    <a:cubicBezTo>
                      <a:pt x="7585" y="12933"/>
                      <a:pt x="5609" y="10623"/>
                      <a:pt x="5633" y="10337"/>
                    </a:cubicBezTo>
                    <a:cubicBezTo>
                      <a:pt x="5656" y="10063"/>
                      <a:pt x="6799" y="6980"/>
                      <a:pt x="7145" y="6718"/>
                    </a:cubicBezTo>
                    <a:cubicBezTo>
                      <a:pt x="7490" y="6456"/>
                      <a:pt x="9145" y="5622"/>
                      <a:pt x="9252" y="5229"/>
                    </a:cubicBezTo>
                    <a:cubicBezTo>
                      <a:pt x="9347" y="4836"/>
                      <a:pt x="8942" y="2312"/>
                      <a:pt x="8788" y="1967"/>
                    </a:cubicBezTo>
                    <a:cubicBezTo>
                      <a:pt x="8636" y="1639"/>
                      <a:pt x="8311" y="1"/>
                      <a:pt x="80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48"/>
              <p:cNvSpPr/>
              <p:nvPr/>
            </p:nvSpPr>
            <p:spPr>
              <a:xfrm>
                <a:off x="587507" y="1216214"/>
                <a:ext cx="85992" cy="526293"/>
              </a:xfrm>
              <a:custGeom>
                <a:avLst/>
                <a:gdLst/>
                <a:ahLst/>
                <a:cxnLst/>
                <a:rect l="l" t="t" r="r" b="b"/>
                <a:pathLst>
                  <a:path w="1572" h="9621" extrusionOk="0">
                    <a:moveTo>
                      <a:pt x="0" y="0"/>
                    </a:moveTo>
                    <a:lnTo>
                      <a:pt x="0" y="0"/>
                    </a:lnTo>
                    <a:cubicBezTo>
                      <a:pt x="72" y="131"/>
                      <a:pt x="72" y="262"/>
                      <a:pt x="119" y="358"/>
                    </a:cubicBezTo>
                    <a:cubicBezTo>
                      <a:pt x="405" y="1012"/>
                      <a:pt x="679" y="1513"/>
                      <a:pt x="965" y="2167"/>
                    </a:cubicBezTo>
                    <a:cubicBezTo>
                      <a:pt x="1072" y="2394"/>
                      <a:pt x="1274" y="2715"/>
                      <a:pt x="1227" y="2965"/>
                    </a:cubicBezTo>
                    <a:cubicBezTo>
                      <a:pt x="1215" y="3037"/>
                      <a:pt x="846" y="3537"/>
                      <a:pt x="798" y="3668"/>
                    </a:cubicBezTo>
                    <a:cubicBezTo>
                      <a:pt x="786" y="4180"/>
                      <a:pt x="691" y="8740"/>
                      <a:pt x="965" y="9621"/>
                    </a:cubicBezTo>
                    <a:cubicBezTo>
                      <a:pt x="1179" y="9525"/>
                      <a:pt x="1286" y="9311"/>
                      <a:pt x="1298" y="9085"/>
                    </a:cubicBezTo>
                    <a:cubicBezTo>
                      <a:pt x="1298" y="8621"/>
                      <a:pt x="1251" y="8144"/>
                      <a:pt x="1239" y="7692"/>
                    </a:cubicBezTo>
                    <a:lnTo>
                      <a:pt x="1120" y="4846"/>
                    </a:lnTo>
                    <a:cubicBezTo>
                      <a:pt x="1108" y="4561"/>
                      <a:pt x="1084" y="4263"/>
                      <a:pt x="1155" y="3977"/>
                    </a:cubicBezTo>
                    <a:cubicBezTo>
                      <a:pt x="1215" y="3703"/>
                      <a:pt x="1477" y="3322"/>
                      <a:pt x="1512" y="3037"/>
                    </a:cubicBezTo>
                    <a:cubicBezTo>
                      <a:pt x="1572" y="2644"/>
                      <a:pt x="1322" y="2382"/>
                      <a:pt x="1179" y="2013"/>
                    </a:cubicBezTo>
                    <a:cubicBezTo>
                      <a:pt x="977" y="1489"/>
                      <a:pt x="715" y="989"/>
                      <a:pt x="429" y="512"/>
                    </a:cubicBezTo>
                    <a:cubicBezTo>
                      <a:pt x="298" y="310"/>
                      <a:pt x="179" y="96"/>
                      <a:pt x="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48"/>
              <p:cNvSpPr/>
              <p:nvPr/>
            </p:nvSpPr>
            <p:spPr>
              <a:xfrm>
                <a:off x="549051" y="836522"/>
                <a:ext cx="181776" cy="100707"/>
              </a:xfrm>
              <a:custGeom>
                <a:avLst/>
                <a:gdLst/>
                <a:ahLst/>
                <a:cxnLst/>
                <a:rect l="l" t="t" r="r" b="b"/>
                <a:pathLst>
                  <a:path w="3323" h="1841" extrusionOk="0">
                    <a:moveTo>
                      <a:pt x="1049" y="0"/>
                    </a:moveTo>
                    <a:cubicBezTo>
                      <a:pt x="822" y="119"/>
                      <a:pt x="1" y="143"/>
                      <a:pt x="156" y="405"/>
                    </a:cubicBezTo>
                    <a:cubicBezTo>
                      <a:pt x="322" y="667"/>
                      <a:pt x="525" y="1524"/>
                      <a:pt x="1453" y="1786"/>
                    </a:cubicBezTo>
                    <a:cubicBezTo>
                      <a:pt x="1587" y="1824"/>
                      <a:pt x="1718" y="1841"/>
                      <a:pt x="1845" y="1841"/>
                    </a:cubicBezTo>
                    <a:cubicBezTo>
                      <a:pt x="2593" y="1841"/>
                      <a:pt x="3202" y="1270"/>
                      <a:pt x="3263" y="1179"/>
                    </a:cubicBezTo>
                    <a:cubicBezTo>
                      <a:pt x="3323" y="1072"/>
                      <a:pt x="2644" y="512"/>
                      <a:pt x="2644" y="512"/>
                    </a:cubicBezTo>
                    <a:cubicBezTo>
                      <a:pt x="2644" y="512"/>
                      <a:pt x="2451" y="623"/>
                      <a:pt x="2124" y="623"/>
                    </a:cubicBezTo>
                    <a:cubicBezTo>
                      <a:pt x="2037" y="623"/>
                      <a:pt x="1940" y="615"/>
                      <a:pt x="1834" y="595"/>
                    </a:cubicBezTo>
                    <a:cubicBezTo>
                      <a:pt x="1334" y="500"/>
                      <a:pt x="1049" y="0"/>
                      <a:pt x="1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48"/>
              <p:cNvSpPr/>
              <p:nvPr/>
            </p:nvSpPr>
            <p:spPr>
              <a:xfrm>
                <a:off x="422742" y="725804"/>
                <a:ext cx="85336" cy="407096"/>
              </a:xfrm>
              <a:custGeom>
                <a:avLst/>
                <a:gdLst/>
                <a:ahLst/>
                <a:cxnLst/>
                <a:rect l="l" t="t" r="r" b="b"/>
                <a:pathLst>
                  <a:path w="1560" h="7442" extrusionOk="0">
                    <a:moveTo>
                      <a:pt x="250" y="0"/>
                    </a:moveTo>
                    <a:cubicBezTo>
                      <a:pt x="167" y="72"/>
                      <a:pt x="107" y="143"/>
                      <a:pt x="83" y="179"/>
                    </a:cubicBezTo>
                    <a:cubicBezTo>
                      <a:pt x="0" y="429"/>
                      <a:pt x="298" y="2060"/>
                      <a:pt x="417" y="2381"/>
                    </a:cubicBezTo>
                    <a:cubicBezTo>
                      <a:pt x="536" y="2703"/>
                      <a:pt x="1024" y="3786"/>
                      <a:pt x="1048" y="3929"/>
                    </a:cubicBezTo>
                    <a:cubicBezTo>
                      <a:pt x="1072" y="4084"/>
                      <a:pt x="595" y="5358"/>
                      <a:pt x="464" y="6799"/>
                    </a:cubicBezTo>
                    <a:cubicBezTo>
                      <a:pt x="441" y="7025"/>
                      <a:pt x="441" y="7239"/>
                      <a:pt x="441" y="7441"/>
                    </a:cubicBezTo>
                    <a:cubicBezTo>
                      <a:pt x="464" y="7406"/>
                      <a:pt x="488" y="7346"/>
                      <a:pt x="500" y="7299"/>
                    </a:cubicBezTo>
                    <a:cubicBezTo>
                      <a:pt x="679" y="6346"/>
                      <a:pt x="976" y="5405"/>
                      <a:pt x="1405" y="4536"/>
                    </a:cubicBezTo>
                    <a:cubicBezTo>
                      <a:pt x="1476" y="4382"/>
                      <a:pt x="1560" y="4215"/>
                      <a:pt x="1536" y="4048"/>
                    </a:cubicBezTo>
                    <a:cubicBezTo>
                      <a:pt x="1524" y="3953"/>
                      <a:pt x="1465" y="3858"/>
                      <a:pt x="1417" y="3774"/>
                    </a:cubicBezTo>
                    <a:cubicBezTo>
                      <a:pt x="1131" y="3262"/>
                      <a:pt x="893" y="2727"/>
                      <a:pt x="703" y="2179"/>
                    </a:cubicBezTo>
                    <a:cubicBezTo>
                      <a:pt x="536" y="1679"/>
                      <a:pt x="405" y="1179"/>
                      <a:pt x="310" y="667"/>
                    </a:cubicBezTo>
                    <a:cubicBezTo>
                      <a:pt x="286" y="524"/>
                      <a:pt x="286" y="238"/>
                      <a:pt x="25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48"/>
              <p:cNvSpPr/>
              <p:nvPr/>
            </p:nvSpPr>
            <p:spPr>
              <a:xfrm>
                <a:off x="425970" y="904244"/>
                <a:ext cx="267769" cy="277068"/>
              </a:xfrm>
              <a:custGeom>
                <a:avLst/>
                <a:gdLst/>
                <a:ahLst/>
                <a:cxnLst/>
                <a:rect l="l" t="t" r="r" b="b"/>
                <a:pathLst>
                  <a:path w="4895" h="5065" extrusionOk="0">
                    <a:moveTo>
                      <a:pt x="3334" y="0"/>
                    </a:moveTo>
                    <a:cubicBezTo>
                      <a:pt x="3096" y="691"/>
                      <a:pt x="2453" y="3596"/>
                      <a:pt x="2394" y="3691"/>
                    </a:cubicBezTo>
                    <a:cubicBezTo>
                      <a:pt x="2322" y="3798"/>
                      <a:pt x="382" y="3834"/>
                      <a:pt x="382" y="3834"/>
                    </a:cubicBezTo>
                    <a:cubicBezTo>
                      <a:pt x="382" y="3834"/>
                      <a:pt x="1" y="4775"/>
                      <a:pt x="274" y="4846"/>
                    </a:cubicBezTo>
                    <a:cubicBezTo>
                      <a:pt x="312" y="4856"/>
                      <a:pt x="371" y="4860"/>
                      <a:pt x="449" y="4860"/>
                    </a:cubicBezTo>
                    <a:cubicBezTo>
                      <a:pt x="939" y="4860"/>
                      <a:pt x="2151" y="4691"/>
                      <a:pt x="3025" y="4691"/>
                    </a:cubicBezTo>
                    <a:cubicBezTo>
                      <a:pt x="3484" y="4691"/>
                      <a:pt x="4306" y="5065"/>
                      <a:pt x="4558" y="5065"/>
                    </a:cubicBezTo>
                    <a:cubicBezTo>
                      <a:pt x="4587" y="5065"/>
                      <a:pt x="4608" y="5060"/>
                      <a:pt x="4620" y="5049"/>
                    </a:cubicBezTo>
                    <a:cubicBezTo>
                      <a:pt x="4739" y="4953"/>
                      <a:pt x="4894" y="4239"/>
                      <a:pt x="4739" y="4120"/>
                    </a:cubicBezTo>
                    <a:cubicBezTo>
                      <a:pt x="4596" y="4001"/>
                      <a:pt x="3346" y="3846"/>
                      <a:pt x="3382" y="3691"/>
                    </a:cubicBezTo>
                    <a:cubicBezTo>
                      <a:pt x="3430" y="3525"/>
                      <a:pt x="4394" y="334"/>
                      <a:pt x="4394" y="334"/>
                    </a:cubicBezTo>
                    <a:lnTo>
                      <a:pt x="3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48"/>
              <p:cNvSpPr/>
              <p:nvPr/>
            </p:nvSpPr>
            <p:spPr>
              <a:xfrm>
                <a:off x="565845" y="941934"/>
                <a:ext cx="119416" cy="35283"/>
              </a:xfrm>
              <a:custGeom>
                <a:avLst/>
                <a:gdLst/>
                <a:ahLst/>
                <a:cxnLst/>
                <a:rect l="l" t="t" r="r" b="b"/>
                <a:pathLst>
                  <a:path w="2183" h="645" extrusionOk="0">
                    <a:moveTo>
                      <a:pt x="217" y="0"/>
                    </a:moveTo>
                    <a:cubicBezTo>
                      <a:pt x="90" y="0"/>
                      <a:pt x="0" y="180"/>
                      <a:pt x="134" y="252"/>
                    </a:cubicBezTo>
                    <a:cubicBezTo>
                      <a:pt x="600" y="480"/>
                      <a:pt x="1264" y="644"/>
                      <a:pt x="1821" y="644"/>
                    </a:cubicBezTo>
                    <a:cubicBezTo>
                      <a:pt x="1904" y="644"/>
                      <a:pt x="1986" y="641"/>
                      <a:pt x="2063" y="633"/>
                    </a:cubicBezTo>
                    <a:cubicBezTo>
                      <a:pt x="2170" y="621"/>
                      <a:pt x="2182" y="490"/>
                      <a:pt x="2087" y="454"/>
                    </a:cubicBezTo>
                    <a:cubicBezTo>
                      <a:pt x="1813" y="347"/>
                      <a:pt x="1492" y="335"/>
                      <a:pt x="1206" y="288"/>
                    </a:cubicBezTo>
                    <a:cubicBezTo>
                      <a:pt x="885" y="228"/>
                      <a:pt x="575" y="157"/>
                      <a:pt x="277" y="14"/>
                    </a:cubicBezTo>
                    <a:cubicBezTo>
                      <a:pt x="257" y="4"/>
                      <a:pt x="236" y="0"/>
                      <a:pt x="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48"/>
              <p:cNvSpPr/>
              <p:nvPr/>
            </p:nvSpPr>
            <p:spPr>
              <a:xfrm>
                <a:off x="552661" y="994832"/>
                <a:ext cx="119580" cy="35611"/>
              </a:xfrm>
              <a:custGeom>
                <a:avLst/>
                <a:gdLst/>
                <a:ahLst/>
                <a:cxnLst/>
                <a:rect l="l" t="t" r="r" b="b"/>
                <a:pathLst>
                  <a:path w="2186" h="651" extrusionOk="0">
                    <a:moveTo>
                      <a:pt x="214" y="1"/>
                    </a:moveTo>
                    <a:cubicBezTo>
                      <a:pt x="86" y="1"/>
                      <a:pt x="1" y="176"/>
                      <a:pt x="137" y="249"/>
                    </a:cubicBezTo>
                    <a:cubicBezTo>
                      <a:pt x="601" y="492"/>
                      <a:pt x="1280" y="650"/>
                      <a:pt x="1843" y="650"/>
                    </a:cubicBezTo>
                    <a:cubicBezTo>
                      <a:pt x="1915" y="650"/>
                      <a:pt x="1986" y="648"/>
                      <a:pt x="2054" y="642"/>
                    </a:cubicBezTo>
                    <a:cubicBezTo>
                      <a:pt x="2161" y="630"/>
                      <a:pt x="2185" y="487"/>
                      <a:pt x="2078" y="452"/>
                    </a:cubicBezTo>
                    <a:cubicBezTo>
                      <a:pt x="1804" y="345"/>
                      <a:pt x="1495" y="345"/>
                      <a:pt x="1197" y="297"/>
                    </a:cubicBezTo>
                    <a:cubicBezTo>
                      <a:pt x="875" y="237"/>
                      <a:pt x="566" y="154"/>
                      <a:pt x="268" y="11"/>
                    </a:cubicBezTo>
                    <a:cubicBezTo>
                      <a:pt x="250" y="4"/>
                      <a:pt x="232" y="1"/>
                      <a:pt x="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48"/>
              <p:cNvSpPr/>
              <p:nvPr/>
            </p:nvSpPr>
            <p:spPr>
              <a:xfrm>
                <a:off x="537180" y="1046745"/>
                <a:ext cx="119416" cy="35338"/>
              </a:xfrm>
              <a:custGeom>
                <a:avLst/>
                <a:gdLst/>
                <a:ahLst/>
                <a:cxnLst/>
                <a:rect l="l" t="t" r="r" b="b"/>
                <a:pathLst>
                  <a:path w="2183" h="646" extrusionOk="0">
                    <a:moveTo>
                      <a:pt x="217" y="1"/>
                    </a:moveTo>
                    <a:cubicBezTo>
                      <a:pt x="90" y="1"/>
                      <a:pt x="0" y="181"/>
                      <a:pt x="135" y="253"/>
                    </a:cubicBezTo>
                    <a:cubicBezTo>
                      <a:pt x="597" y="489"/>
                      <a:pt x="1246" y="646"/>
                      <a:pt x="1806" y="646"/>
                    </a:cubicBezTo>
                    <a:cubicBezTo>
                      <a:pt x="1894" y="646"/>
                      <a:pt x="1980" y="642"/>
                      <a:pt x="2063" y="634"/>
                    </a:cubicBezTo>
                    <a:cubicBezTo>
                      <a:pt x="2171" y="634"/>
                      <a:pt x="2182" y="491"/>
                      <a:pt x="2087" y="455"/>
                    </a:cubicBezTo>
                    <a:cubicBezTo>
                      <a:pt x="1813" y="348"/>
                      <a:pt x="1492" y="348"/>
                      <a:pt x="1206" y="289"/>
                    </a:cubicBezTo>
                    <a:cubicBezTo>
                      <a:pt x="885" y="241"/>
                      <a:pt x="575" y="158"/>
                      <a:pt x="277" y="15"/>
                    </a:cubicBezTo>
                    <a:cubicBezTo>
                      <a:pt x="257" y="5"/>
                      <a:pt x="236" y="1"/>
                      <a:pt x="2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48"/>
              <p:cNvSpPr/>
              <p:nvPr/>
            </p:nvSpPr>
            <p:spPr>
              <a:xfrm>
                <a:off x="425970" y="681386"/>
                <a:ext cx="99066" cy="79702"/>
              </a:xfrm>
              <a:custGeom>
                <a:avLst/>
                <a:gdLst/>
                <a:ahLst/>
                <a:cxnLst/>
                <a:rect l="l" t="t" r="r" b="b"/>
                <a:pathLst>
                  <a:path w="1811" h="1457" extrusionOk="0">
                    <a:moveTo>
                      <a:pt x="1572" y="0"/>
                    </a:moveTo>
                    <a:cubicBezTo>
                      <a:pt x="1400" y="0"/>
                      <a:pt x="117" y="759"/>
                      <a:pt x="24" y="991"/>
                    </a:cubicBezTo>
                    <a:cubicBezTo>
                      <a:pt x="1" y="1062"/>
                      <a:pt x="13" y="1217"/>
                      <a:pt x="24" y="1419"/>
                    </a:cubicBezTo>
                    <a:cubicBezTo>
                      <a:pt x="163" y="1445"/>
                      <a:pt x="303" y="1456"/>
                      <a:pt x="444" y="1456"/>
                    </a:cubicBezTo>
                    <a:cubicBezTo>
                      <a:pt x="899" y="1456"/>
                      <a:pt x="1365" y="1338"/>
                      <a:pt x="1810" y="1193"/>
                    </a:cubicBezTo>
                    <a:cubicBezTo>
                      <a:pt x="1739" y="598"/>
                      <a:pt x="1644" y="26"/>
                      <a:pt x="1584" y="2"/>
                    </a:cubicBezTo>
                    <a:cubicBezTo>
                      <a:pt x="1581" y="1"/>
                      <a:pt x="1577" y="0"/>
                      <a:pt x="1572"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48"/>
              <p:cNvSpPr/>
              <p:nvPr/>
            </p:nvSpPr>
            <p:spPr>
              <a:xfrm>
                <a:off x="754241" y="625370"/>
                <a:ext cx="95784" cy="139765"/>
              </a:xfrm>
              <a:custGeom>
                <a:avLst/>
                <a:gdLst/>
                <a:ahLst/>
                <a:cxnLst/>
                <a:rect l="l" t="t" r="r" b="b"/>
                <a:pathLst>
                  <a:path w="1751" h="2555" extrusionOk="0">
                    <a:moveTo>
                      <a:pt x="871" y="1"/>
                    </a:moveTo>
                    <a:cubicBezTo>
                      <a:pt x="867" y="1"/>
                      <a:pt x="862" y="1"/>
                      <a:pt x="858" y="3"/>
                    </a:cubicBezTo>
                    <a:cubicBezTo>
                      <a:pt x="596" y="50"/>
                      <a:pt x="0" y="1300"/>
                      <a:pt x="12" y="1634"/>
                    </a:cubicBezTo>
                    <a:cubicBezTo>
                      <a:pt x="12" y="1657"/>
                      <a:pt x="12" y="1693"/>
                      <a:pt x="12" y="1717"/>
                    </a:cubicBezTo>
                    <a:lnTo>
                      <a:pt x="36" y="1717"/>
                    </a:lnTo>
                    <a:cubicBezTo>
                      <a:pt x="72" y="1681"/>
                      <a:pt x="119" y="1646"/>
                      <a:pt x="167" y="1634"/>
                    </a:cubicBezTo>
                    <a:cubicBezTo>
                      <a:pt x="183" y="1629"/>
                      <a:pt x="198" y="1627"/>
                      <a:pt x="213" y="1627"/>
                    </a:cubicBezTo>
                    <a:cubicBezTo>
                      <a:pt x="277" y="1627"/>
                      <a:pt x="333" y="1664"/>
                      <a:pt x="381" y="1693"/>
                    </a:cubicBezTo>
                    <a:cubicBezTo>
                      <a:pt x="596" y="1812"/>
                      <a:pt x="786" y="1967"/>
                      <a:pt x="953" y="2134"/>
                    </a:cubicBezTo>
                    <a:cubicBezTo>
                      <a:pt x="1122" y="2323"/>
                      <a:pt x="1367" y="2555"/>
                      <a:pt x="1610" y="2555"/>
                    </a:cubicBezTo>
                    <a:cubicBezTo>
                      <a:pt x="1657" y="2555"/>
                      <a:pt x="1704" y="2546"/>
                      <a:pt x="1751" y="2527"/>
                    </a:cubicBezTo>
                    <a:cubicBezTo>
                      <a:pt x="1691" y="2253"/>
                      <a:pt x="1643" y="2050"/>
                      <a:pt x="1608" y="1967"/>
                    </a:cubicBezTo>
                    <a:cubicBezTo>
                      <a:pt x="1456" y="1639"/>
                      <a:pt x="1131" y="1"/>
                      <a:pt x="87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48"/>
              <p:cNvSpPr/>
              <p:nvPr/>
            </p:nvSpPr>
            <p:spPr>
              <a:xfrm>
                <a:off x="569127" y="620283"/>
                <a:ext cx="182542" cy="229258"/>
              </a:xfrm>
              <a:custGeom>
                <a:avLst/>
                <a:gdLst/>
                <a:ahLst/>
                <a:cxnLst/>
                <a:rect l="l" t="t" r="r" b="b"/>
                <a:pathLst>
                  <a:path w="3337" h="4191" extrusionOk="0">
                    <a:moveTo>
                      <a:pt x="1896" y="0"/>
                    </a:moveTo>
                    <a:lnTo>
                      <a:pt x="324" y="465"/>
                    </a:lnTo>
                    <a:lnTo>
                      <a:pt x="408" y="1405"/>
                    </a:lnTo>
                    <a:cubicBezTo>
                      <a:pt x="408" y="1786"/>
                      <a:pt x="455" y="2036"/>
                      <a:pt x="182" y="2310"/>
                    </a:cubicBezTo>
                    <a:cubicBezTo>
                      <a:pt x="1" y="2502"/>
                      <a:pt x="142" y="2909"/>
                      <a:pt x="452" y="2909"/>
                    </a:cubicBezTo>
                    <a:cubicBezTo>
                      <a:pt x="468" y="2909"/>
                      <a:pt x="486" y="2908"/>
                      <a:pt x="503" y="2905"/>
                    </a:cubicBezTo>
                    <a:cubicBezTo>
                      <a:pt x="505" y="2905"/>
                      <a:pt x="507" y="2905"/>
                      <a:pt x="509" y="2905"/>
                    </a:cubicBezTo>
                    <a:cubicBezTo>
                      <a:pt x="674" y="2905"/>
                      <a:pt x="865" y="3907"/>
                      <a:pt x="1265" y="4036"/>
                    </a:cubicBezTo>
                    <a:cubicBezTo>
                      <a:pt x="1527" y="4121"/>
                      <a:pt x="1809" y="4191"/>
                      <a:pt x="2049" y="4191"/>
                    </a:cubicBezTo>
                    <a:cubicBezTo>
                      <a:pt x="2181" y="4191"/>
                      <a:pt x="2299" y="4170"/>
                      <a:pt x="2396" y="4120"/>
                    </a:cubicBezTo>
                    <a:cubicBezTo>
                      <a:pt x="2670" y="3965"/>
                      <a:pt x="3206" y="2572"/>
                      <a:pt x="3277" y="2096"/>
                    </a:cubicBezTo>
                    <a:cubicBezTo>
                      <a:pt x="3337" y="1608"/>
                      <a:pt x="3289" y="762"/>
                      <a:pt x="3099" y="584"/>
                    </a:cubicBezTo>
                    <a:cubicBezTo>
                      <a:pt x="2920" y="405"/>
                      <a:pt x="1896" y="0"/>
                      <a:pt x="1896" y="0"/>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48"/>
              <p:cNvSpPr/>
              <p:nvPr/>
            </p:nvSpPr>
            <p:spPr>
              <a:xfrm>
                <a:off x="560812" y="615086"/>
                <a:ext cx="245560" cy="119853"/>
              </a:xfrm>
              <a:custGeom>
                <a:avLst/>
                <a:gdLst/>
                <a:ahLst/>
                <a:cxnLst/>
                <a:rect l="l" t="t" r="r" b="b"/>
                <a:pathLst>
                  <a:path w="4489" h="2191" extrusionOk="0">
                    <a:moveTo>
                      <a:pt x="3989" y="0"/>
                    </a:moveTo>
                    <a:cubicBezTo>
                      <a:pt x="3989" y="0"/>
                      <a:pt x="2727" y="0"/>
                      <a:pt x="2691" y="24"/>
                    </a:cubicBezTo>
                    <a:cubicBezTo>
                      <a:pt x="2655" y="48"/>
                      <a:pt x="381" y="917"/>
                      <a:pt x="381" y="917"/>
                    </a:cubicBezTo>
                    <a:lnTo>
                      <a:pt x="107" y="1238"/>
                    </a:lnTo>
                    <a:cubicBezTo>
                      <a:pt x="0" y="1369"/>
                      <a:pt x="0" y="1560"/>
                      <a:pt x="107" y="1691"/>
                    </a:cubicBezTo>
                    <a:lnTo>
                      <a:pt x="488" y="2191"/>
                    </a:lnTo>
                    <a:cubicBezTo>
                      <a:pt x="488" y="2191"/>
                      <a:pt x="1131" y="2084"/>
                      <a:pt x="1536" y="1857"/>
                    </a:cubicBezTo>
                    <a:cubicBezTo>
                      <a:pt x="1929" y="1631"/>
                      <a:pt x="1810" y="1703"/>
                      <a:pt x="2012" y="1512"/>
                    </a:cubicBezTo>
                    <a:cubicBezTo>
                      <a:pt x="2050" y="1479"/>
                      <a:pt x="2107" y="1465"/>
                      <a:pt x="2177" y="1465"/>
                    </a:cubicBezTo>
                    <a:cubicBezTo>
                      <a:pt x="2513" y="1465"/>
                      <a:pt x="3158" y="1774"/>
                      <a:pt x="3453" y="1774"/>
                    </a:cubicBezTo>
                    <a:cubicBezTo>
                      <a:pt x="3798" y="1774"/>
                      <a:pt x="3870" y="1179"/>
                      <a:pt x="4144" y="869"/>
                    </a:cubicBezTo>
                    <a:lnTo>
                      <a:pt x="4489" y="321"/>
                    </a:lnTo>
                    <a:lnTo>
                      <a:pt x="39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48"/>
              <p:cNvSpPr/>
              <p:nvPr/>
            </p:nvSpPr>
            <p:spPr>
              <a:xfrm>
                <a:off x="665677" y="236434"/>
                <a:ext cx="169359" cy="186481"/>
              </a:xfrm>
              <a:custGeom>
                <a:avLst/>
                <a:gdLst/>
                <a:ahLst/>
                <a:cxnLst/>
                <a:rect l="l" t="t" r="r" b="b"/>
                <a:pathLst>
                  <a:path w="3096" h="3409" extrusionOk="0">
                    <a:moveTo>
                      <a:pt x="2300" y="1"/>
                    </a:moveTo>
                    <a:cubicBezTo>
                      <a:pt x="2275" y="1"/>
                      <a:pt x="2251" y="6"/>
                      <a:pt x="2227" y="16"/>
                    </a:cubicBezTo>
                    <a:cubicBezTo>
                      <a:pt x="2191" y="40"/>
                      <a:pt x="2155" y="88"/>
                      <a:pt x="2131" y="124"/>
                    </a:cubicBezTo>
                    <a:cubicBezTo>
                      <a:pt x="1822" y="576"/>
                      <a:pt x="1322" y="862"/>
                      <a:pt x="881" y="1183"/>
                    </a:cubicBezTo>
                    <a:cubicBezTo>
                      <a:pt x="584" y="1421"/>
                      <a:pt x="72" y="1826"/>
                      <a:pt x="36" y="2243"/>
                    </a:cubicBezTo>
                    <a:cubicBezTo>
                      <a:pt x="0" y="2636"/>
                      <a:pt x="703" y="2969"/>
                      <a:pt x="1012" y="3136"/>
                    </a:cubicBezTo>
                    <a:cubicBezTo>
                      <a:pt x="1316" y="3298"/>
                      <a:pt x="1654" y="3408"/>
                      <a:pt x="1998" y="3408"/>
                    </a:cubicBezTo>
                    <a:cubicBezTo>
                      <a:pt x="2058" y="3408"/>
                      <a:pt x="2119" y="3405"/>
                      <a:pt x="2179" y="3398"/>
                    </a:cubicBezTo>
                    <a:cubicBezTo>
                      <a:pt x="2334" y="3374"/>
                      <a:pt x="2489" y="3326"/>
                      <a:pt x="2608" y="3219"/>
                    </a:cubicBezTo>
                    <a:cubicBezTo>
                      <a:pt x="2703" y="3136"/>
                      <a:pt x="2750" y="3005"/>
                      <a:pt x="2798" y="2886"/>
                    </a:cubicBezTo>
                    <a:cubicBezTo>
                      <a:pt x="2977" y="2433"/>
                      <a:pt x="3096" y="1945"/>
                      <a:pt x="3072" y="1457"/>
                    </a:cubicBezTo>
                    <a:cubicBezTo>
                      <a:pt x="3060" y="957"/>
                      <a:pt x="2870" y="469"/>
                      <a:pt x="2524" y="112"/>
                    </a:cubicBezTo>
                    <a:cubicBezTo>
                      <a:pt x="2469" y="56"/>
                      <a:pt x="2385" y="1"/>
                      <a:pt x="2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48"/>
              <p:cNvSpPr/>
              <p:nvPr/>
            </p:nvSpPr>
            <p:spPr>
              <a:xfrm>
                <a:off x="0" y="598128"/>
                <a:ext cx="447521" cy="324495"/>
              </a:xfrm>
              <a:custGeom>
                <a:avLst/>
                <a:gdLst/>
                <a:ahLst/>
                <a:cxnLst/>
                <a:rect l="l" t="t" r="r" b="b"/>
                <a:pathLst>
                  <a:path w="8181" h="5932" extrusionOk="0">
                    <a:moveTo>
                      <a:pt x="5418" y="0"/>
                    </a:moveTo>
                    <a:cubicBezTo>
                      <a:pt x="5418" y="0"/>
                      <a:pt x="4442" y="1548"/>
                      <a:pt x="3204" y="2179"/>
                    </a:cubicBezTo>
                    <a:cubicBezTo>
                      <a:pt x="1954" y="2810"/>
                      <a:pt x="370" y="2394"/>
                      <a:pt x="96" y="2715"/>
                    </a:cubicBezTo>
                    <a:cubicBezTo>
                      <a:pt x="1" y="2846"/>
                      <a:pt x="49" y="3370"/>
                      <a:pt x="465" y="3882"/>
                    </a:cubicBezTo>
                    <a:cubicBezTo>
                      <a:pt x="660" y="4127"/>
                      <a:pt x="970" y="4192"/>
                      <a:pt x="1245" y="4192"/>
                    </a:cubicBezTo>
                    <a:cubicBezTo>
                      <a:pt x="1556" y="4192"/>
                      <a:pt x="1823" y="4108"/>
                      <a:pt x="1823" y="4108"/>
                    </a:cubicBezTo>
                    <a:lnTo>
                      <a:pt x="1823" y="4108"/>
                    </a:lnTo>
                    <a:cubicBezTo>
                      <a:pt x="1823" y="4108"/>
                      <a:pt x="1692" y="4846"/>
                      <a:pt x="2168" y="5299"/>
                    </a:cubicBezTo>
                    <a:cubicBezTo>
                      <a:pt x="2423" y="5535"/>
                      <a:pt x="2795" y="5590"/>
                      <a:pt x="3085" y="5590"/>
                    </a:cubicBezTo>
                    <a:cubicBezTo>
                      <a:pt x="3336" y="5590"/>
                      <a:pt x="3525" y="5549"/>
                      <a:pt x="3525" y="5549"/>
                    </a:cubicBezTo>
                    <a:cubicBezTo>
                      <a:pt x="3525" y="5549"/>
                      <a:pt x="3821" y="5932"/>
                      <a:pt x="4370" y="5932"/>
                    </a:cubicBezTo>
                    <a:cubicBezTo>
                      <a:pt x="4393" y="5932"/>
                      <a:pt x="4417" y="5931"/>
                      <a:pt x="4442" y="5930"/>
                    </a:cubicBezTo>
                    <a:cubicBezTo>
                      <a:pt x="5037" y="5894"/>
                      <a:pt x="5823" y="5608"/>
                      <a:pt x="6121" y="5203"/>
                    </a:cubicBezTo>
                    <a:cubicBezTo>
                      <a:pt x="6430" y="4799"/>
                      <a:pt x="8121" y="2167"/>
                      <a:pt x="8181" y="1822"/>
                    </a:cubicBezTo>
                    <a:lnTo>
                      <a:pt x="7990" y="1513"/>
                    </a:lnTo>
                    <a:lnTo>
                      <a:pt x="6180" y="1072"/>
                    </a:lnTo>
                    <a:lnTo>
                      <a:pt x="5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48"/>
              <p:cNvSpPr/>
              <p:nvPr/>
            </p:nvSpPr>
            <p:spPr>
              <a:xfrm>
                <a:off x="233854" y="598128"/>
                <a:ext cx="213668" cy="192170"/>
              </a:xfrm>
              <a:custGeom>
                <a:avLst/>
                <a:gdLst/>
                <a:ahLst/>
                <a:cxnLst/>
                <a:rect l="l" t="t" r="r" b="b"/>
                <a:pathLst>
                  <a:path w="3906" h="3513" extrusionOk="0">
                    <a:moveTo>
                      <a:pt x="1143" y="0"/>
                    </a:moveTo>
                    <a:cubicBezTo>
                      <a:pt x="1143" y="0"/>
                      <a:pt x="703" y="703"/>
                      <a:pt x="36" y="1358"/>
                    </a:cubicBezTo>
                    <a:cubicBezTo>
                      <a:pt x="72" y="1501"/>
                      <a:pt x="203" y="1632"/>
                      <a:pt x="357" y="1632"/>
                    </a:cubicBezTo>
                    <a:cubicBezTo>
                      <a:pt x="405" y="1625"/>
                      <a:pt x="461" y="1610"/>
                      <a:pt x="513" y="1610"/>
                    </a:cubicBezTo>
                    <a:cubicBezTo>
                      <a:pt x="552" y="1610"/>
                      <a:pt x="589" y="1618"/>
                      <a:pt x="619" y="1644"/>
                    </a:cubicBezTo>
                    <a:cubicBezTo>
                      <a:pt x="715" y="1715"/>
                      <a:pt x="596" y="1870"/>
                      <a:pt x="500" y="1941"/>
                    </a:cubicBezTo>
                    <a:cubicBezTo>
                      <a:pt x="393" y="2013"/>
                      <a:pt x="274" y="2167"/>
                      <a:pt x="369" y="2251"/>
                    </a:cubicBezTo>
                    <a:cubicBezTo>
                      <a:pt x="596" y="2179"/>
                      <a:pt x="822" y="2108"/>
                      <a:pt x="1048" y="2048"/>
                    </a:cubicBezTo>
                    <a:lnTo>
                      <a:pt x="1048" y="2048"/>
                    </a:lnTo>
                    <a:cubicBezTo>
                      <a:pt x="1012" y="2322"/>
                      <a:pt x="834" y="2560"/>
                      <a:pt x="631" y="2751"/>
                    </a:cubicBezTo>
                    <a:cubicBezTo>
                      <a:pt x="429" y="2941"/>
                      <a:pt x="203" y="3108"/>
                      <a:pt x="48" y="3334"/>
                    </a:cubicBezTo>
                    <a:cubicBezTo>
                      <a:pt x="24" y="3370"/>
                      <a:pt x="0" y="3418"/>
                      <a:pt x="24" y="3453"/>
                    </a:cubicBezTo>
                    <a:cubicBezTo>
                      <a:pt x="36" y="3477"/>
                      <a:pt x="72" y="3477"/>
                      <a:pt x="107" y="3477"/>
                    </a:cubicBezTo>
                    <a:cubicBezTo>
                      <a:pt x="118" y="3477"/>
                      <a:pt x="129" y="3477"/>
                      <a:pt x="139" y="3477"/>
                    </a:cubicBezTo>
                    <a:cubicBezTo>
                      <a:pt x="807" y="3477"/>
                      <a:pt x="1458" y="3111"/>
                      <a:pt x="1810" y="2548"/>
                    </a:cubicBezTo>
                    <a:cubicBezTo>
                      <a:pt x="1854" y="2477"/>
                      <a:pt x="1932" y="2399"/>
                      <a:pt x="1998" y="2399"/>
                    </a:cubicBezTo>
                    <a:cubicBezTo>
                      <a:pt x="2021" y="2399"/>
                      <a:pt x="2042" y="2408"/>
                      <a:pt x="2060" y="2429"/>
                    </a:cubicBezTo>
                    <a:cubicBezTo>
                      <a:pt x="2084" y="2441"/>
                      <a:pt x="2084" y="2477"/>
                      <a:pt x="2096" y="2501"/>
                    </a:cubicBezTo>
                    <a:cubicBezTo>
                      <a:pt x="2120" y="2727"/>
                      <a:pt x="1977" y="2941"/>
                      <a:pt x="1917" y="3167"/>
                    </a:cubicBezTo>
                    <a:cubicBezTo>
                      <a:pt x="1905" y="3215"/>
                      <a:pt x="1905" y="3263"/>
                      <a:pt x="1929" y="3298"/>
                    </a:cubicBezTo>
                    <a:cubicBezTo>
                      <a:pt x="1953" y="3334"/>
                      <a:pt x="2001" y="3334"/>
                      <a:pt x="2048" y="3334"/>
                    </a:cubicBezTo>
                    <a:cubicBezTo>
                      <a:pt x="2179" y="3334"/>
                      <a:pt x="2298" y="3287"/>
                      <a:pt x="2393" y="3203"/>
                    </a:cubicBezTo>
                    <a:cubicBezTo>
                      <a:pt x="2477" y="3144"/>
                      <a:pt x="2536" y="3048"/>
                      <a:pt x="2620" y="2989"/>
                    </a:cubicBezTo>
                    <a:cubicBezTo>
                      <a:pt x="2681" y="2943"/>
                      <a:pt x="2753" y="2911"/>
                      <a:pt x="2822" y="2911"/>
                    </a:cubicBezTo>
                    <a:cubicBezTo>
                      <a:pt x="2859" y="2911"/>
                      <a:pt x="2896" y="2920"/>
                      <a:pt x="2929" y="2941"/>
                    </a:cubicBezTo>
                    <a:cubicBezTo>
                      <a:pt x="3036" y="3013"/>
                      <a:pt x="3036" y="3167"/>
                      <a:pt x="3013" y="3287"/>
                    </a:cubicBezTo>
                    <a:cubicBezTo>
                      <a:pt x="3001" y="3370"/>
                      <a:pt x="2977" y="3441"/>
                      <a:pt x="2953" y="3513"/>
                    </a:cubicBezTo>
                    <a:cubicBezTo>
                      <a:pt x="3429" y="2751"/>
                      <a:pt x="3870" y="2001"/>
                      <a:pt x="3906" y="1822"/>
                    </a:cubicBezTo>
                    <a:lnTo>
                      <a:pt x="3715" y="1513"/>
                    </a:lnTo>
                    <a:lnTo>
                      <a:pt x="1905" y="1072"/>
                    </a:lnTo>
                    <a:lnTo>
                      <a:pt x="1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48"/>
              <p:cNvSpPr/>
              <p:nvPr/>
            </p:nvSpPr>
            <p:spPr>
              <a:xfrm>
                <a:off x="629847" y="1690212"/>
                <a:ext cx="126417" cy="68378"/>
              </a:xfrm>
              <a:custGeom>
                <a:avLst/>
                <a:gdLst/>
                <a:ahLst/>
                <a:cxnLst/>
                <a:rect l="l" t="t" r="r" b="b"/>
                <a:pathLst>
                  <a:path w="2311" h="1250" extrusionOk="0">
                    <a:moveTo>
                      <a:pt x="2253" y="1"/>
                    </a:moveTo>
                    <a:cubicBezTo>
                      <a:pt x="2248" y="1"/>
                      <a:pt x="2243" y="2"/>
                      <a:pt x="2239" y="3"/>
                    </a:cubicBezTo>
                    <a:cubicBezTo>
                      <a:pt x="1881" y="87"/>
                      <a:pt x="1500" y="134"/>
                      <a:pt x="1131" y="146"/>
                    </a:cubicBezTo>
                    <a:cubicBezTo>
                      <a:pt x="786" y="146"/>
                      <a:pt x="441" y="134"/>
                      <a:pt x="96" y="87"/>
                    </a:cubicBezTo>
                    <a:cubicBezTo>
                      <a:pt x="48" y="87"/>
                      <a:pt x="0" y="122"/>
                      <a:pt x="12" y="182"/>
                    </a:cubicBezTo>
                    <a:cubicBezTo>
                      <a:pt x="60" y="718"/>
                      <a:pt x="143" y="1110"/>
                      <a:pt x="262" y="1158"/>
                    </a:cubicBezTo>
                    <a:cubicBezTo>
                      <a:pt x="392" y="1221"/>
                      <a:pt x="600" y="1249"/>
                      <a:pt x="833" y="1249"/>
                    </a:cubicBezTo>
                    <a:cubicBezTo>
                      <a:pt x="1349" y="1249"/>
                      <a:pt x="1984" y="1110"/>
                      <a:pt x="2131" y="896"/>
                    </a:cubicBezTo>
                    <a:cubicBezTo>
                      <a:pt x="2179" y="813"/>
                      <a:pt x="2262" y="503"/>
                      <a:pt x="2310" y="63"/>
                    </a:cubicBezTo>
                    <a:cubicBezTo>
                      <a:pt x="2310" y="32"/>
                      <a:pt x="2283" y="1"/>
                      <a:pt x="2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48"/>
              <p:cNvSpPr/>
              <p:nvPr/>
            </p:nvSpPr>
            <p:spPr>
              <a:xfrm>
                <a:off x="285931" y="525155"/>
                <a:ext cx="579081" cy="212902"/>
              </a:xfrm>
              <a:custGeom>
                <a:avLst/>
                <a:gdLst/>
                <a:ahLst/>
                <a:cxnLst/>
                <a:rect l="l" t="t" r="r" b="b"/>
                <a:pathLst>
                  <a:path w="10586" h="3892" extrusionOk="0">
                    <a:moveTo>
                      <a:pt x="1060" y="1"/>
                    </a:moveTo>
                    <a:cubicBezTo>
                      <a:pt x="1060" y="1"/>
                      <a:pt x="894" y="96"/>
                      <a:pt x="548" y="453"/>
                    </a:cubicBezTo>
                    <a:cubicBezTo>
                      <a:pt x="191" y="799"/>
                      <a:pt x="1" y="1811"/>
                      <a:pt x="370" y="2573"/>
                    </a:cubicBezTo>
                    <a:cubicBezTo>
                      <a:pt x="782" y="3398"/>
                      <a:pt x="1900" y="3706"/>
                      <a:pt x="2804" y="3706"/>
                    </a:cubicBezTo>
                    <a:cubicBezTo>
                      <a:pt x="2917" y="3706"/>
                      <a:pt x="3027" y="3701"/>
                      <a:pt x="3132" y="3692"/>
                    </a:cubicBezTo>
                    <a:cubicBezTo>
                      <a:pt x="3918" y="3620"/>
                      <a:pt x="4597" y="3228"/>
                      <a:pt x="5299" y="2906"/>
                    </a:cubicBezTo>
                    <a:cubicBezTo>
                      <a:pt x="5978" y="2585"/>
                      <a:pt x="6680" y="2418"/>
                      <a:pt x="7418" y="2251"/>
                    </a:cubicBezTo>
                    <a:cubicBezTo>
                      <a:pt x="7591" y="2217"/>
                      <a:pt x="7838" y="2139"/>
                      <a:pt x="8056" y="2139"/>
                    </a:cubicBezTo>
                    <a:cubicBezTo>
                      <a:pt x="8139" y="2139"/>
                      <a:pt x="8218" y="2150"/>
                      <a:pt x="8288" y="2180"/>
                    </a:cubicBezTo>
                    <a:cubicBezTo>
                      <a:pt x="8728" y="2370"/>
                      <a:pt x="9716" y="3751"/>
                      <a:pt x="9823" y="3847"/>
                    </a:cubicBezTo>
                    <a:cubicBezTo>
                      <a:pt x="9855" y="3874"/>
                      <a:pt x="9908" y="3892"/>
                      <a:pt x="9968" y="3892"/>
                    </a:cubicBezTo>
                    <a:cubicBezTo>
                      <a:pt x="10088" y="3892"/>
                      <a:pt x="10236" y="3823"/>
                      <a:pt x="10300" y="3632"/>
                    </a:cubicBezTo>
                    <a:cubicBezTo>
                      <a:pt x="10395" y="3347"/>
                      <a:pt x="10585" y="3275"/>
                      <a:pt x="10347" y="2942"/>
                    </a:cubicBezTo>
                    <a:cubicBezTo>
                      <a:pt x="9835" y="2180"/>
                      <a:pt x="8919" y="1370"/>
                      <a:pt x="8026" y="1120"/>
                    </a:cubicBezTo>
                    <a:cubicBezTo>
                      <a:pt x="7796" y="1053"/>
                      <a:pt x="7564" y="1025"/>
                      <a:pt x="7332" y="1025"/>
                    </a:cubicBezTo>
                    <a:cubicBezTo>
                      <a:pt x="6580" y="1025"/>
                      <a:pt x="5827" y="1324"/>
                      <a:pt x="5144" y="1561"/>
                    </a:cubicBezTo>
                    <a:cubicBezTo>
                      <a:pt x="4358" y="1835"/>
                      <a:pt x="3573" y="2120"/>
                      <a:pt x="2751" y="2287"/>
                    </a:cubicBezTo>
                    <a:cubicBezTo>
                      <a:pt x="2608" y="2319"/>
                      <a:pt x="2460" y="2345"/>
                      <a:pt x="2310" y="2345"/>
                    </a:cubicBezTo>
                    <a:cubicBezTo>
                      <a:pt x="2235" y="2345"/>
                      <a:pt x="2160" y="2339"/>
                      <a:pt x="2084" y="2323"/>
                    </a:cubicBezTo>
                    <a:cubicBezTo>
                      <a:pt x="1584" y="2216"/>
                      <a:pt x="1132" y="1537"/>
                      <a:pt x="1120" y="1037"/>
                    </a:cubicBezTo>
                    <a:cubicBezTo>
                      <a:pt x="1096" y="572"/>
                      <a:pt x="1060" y="1"/>
                      <a:pt x="1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48"/>
              <p:cNvSpPr/>
              <p:nvPr/>
            </p:nvSpPr>
            <p:spPr>
              <a:xfrm>
                <a:off x="308742" y="525155"/>
                <a:ext cx="538656" cy="158309"/>
              </a:xfrm>
              <a:custGeom>
                <a:avLst/>
                <a:gdLst/>
                <a:ahLst/>
                <a:cxnLst/>
                <a:rect l="l" t="t" r="r" b="b"/>
                <a:pathLst>
                  <a:path w="9847" h="2894" extrusionOk="0">
                    <a:moveTo>
                      <a:pt x="643" y="1"/>
                    </a:moveTo>
                    <a:cubicBezTo>
                      <a:pt x="643" y="1"/>
                      <a:pt x="477" y="96"/>
                      <a:pt x="120" y="453"/>
                    </a:cubicBezTo>
                    <a:cubicBezTo>
                      <a:pt x="84" y="489"/>
                      <a:pt x="36" y="549"/>
                      <a:pt x="0" y="620"/>
                    </a:cubicBezTo>
                    <a:cubicBezTo>
                      <a:pt x="84" y="763"/>
                      <a:pt x="179" y="906"/>
                      <a:pt x="179" y="1061"/>
                    </a:cubicBezTo>
                    <a:cubicBezTo>
                      <a:pt x="179" y="1251"/>
                      <a:pt x="84" y="1477"/>
                      <a:pt x="203" y="1620"/>
                    </a:cubicBezTo>
                    <a:cubicBezTo>
                      <a:pt x="310" y="1739"/>
                      <a:pt x="536" y="1739"/>
                      <a:pt x="608" y="1894"/>
                    </a:cubicBezTo>
                    <a:cubicBezTo>
                      <a:pt x="632" y="1954"/>
                      <a:pt x="620" y="2037"/>
                      <a:pt x="632" y="2108"/>
                    </a:cubicBezTo>
                    <a:cubicBezTo>
                      <a:pt x="667" y="2358"/>
                      <a:pt x="989" y="2454"/>
                      <a:pt x="1251" y="2466"/>
                    </a:cubicBezTo>
                    <a:cubicBezTo>
                      <a:pt x="1263" y="2644"/>
                      <a:pt x="1477" y="2727"/>
                      <a:pt x="1655" y="2763"/>
                    </a:cubicBezTo>
                    <a:cubicBezTo>
                      <a:pt x="1874" y="2801"/>
                      <a:pt x="2094" y="2818"/>
                      <a:pt x="2314" y="2818"/>
                    </a:cubicBezTo>
                    <a:cubicBezTo>
                      <a:pt x="2935" y="2818"/>
                      <a:pt x="3558" y="2683"/>
                      <a:pt x="4156" y="2489"/>
                    </a:cubicBezTo>
                    <a:cubicBezTo>
                      <a:pt x="4965" y="2227"/>
                      <a:pt x="5727" y="1858"/>
                      <a:pt x="6513" y="1537"/>
                    </a:cubicBezTo>
                    <a:cubicBezTo>
                      <a:pt x="6607" y="1494"/>
                      <a:pt x="6712" y="1458"/>
                      <a:pt x="6817" y="1458"/>
                    </a:cubicBezTo>
                    <a:cubicBezTo>
                      <a:pt x="6859" y="1458"/>
                      <a:pt x="6901" y="1464"/>
                      <a:pt x="6942" y="1477"/>
                    </a:cubicBezTo>
                    <a:cubicBezTo>
                      <a:pt x="7013" y="1513"/>
                      <a:pt x="7085" y="1573"/>
                      <a:pt x="7156" y="1584"/>
                    </a:cubicBezTo>
                    <a:cubicBezTo>
                      <a:pt x="7177" y="1590"/>
                      <a:pt x="7197" y="1592"/>
                      <a:pt x="7218" y="1592"/>
                    </a:cubicBezTo>
                    <a:cubicBezTo>
                      <a:pt x="7329" y="1592"/>
                      <a:pt x="7441" y="1525"/>
                      <a:pt x="7561" y="1525"/>
                    </a:cubicBezTo>
                    <a:cubicBezTo>
                      <a:pt x="7567" y="1525"/>
                      <a:pt x="7574" y="1524"/>
                      <a:pt x="7580" y="1524"/>
                    </a:cubicBezTo>
                    <a:cubicBezTo>
                      <a:pt x="7772" y="1524"/>
                      <a:pt x="7910" y="1697"/>
                      <a:pt x="8037" y="1846"/>
                    </a:cubicBezTo>
                    <a:cubicBezTo>
                      <a:pt x="8323" y="2192"/>
                      <a:pt x="8668" y="2477"/>
                      <a:pt x="9037" y="2716"/>
                    </a:cubicBezTo>
                    <a:cubicBezTo>
                      <a:pt x="9192" y="2801"/>
                      <a:pt x="9377" y="2893"/>
                      <a:pt x="9563" y="2893"/>
                    </a:cubicBezTo>
                    <a:cubicBezTo>
                      <a:pt x="9634" y="2893"/>
                      <a:pt x="9706" y="2880"/>
                      <a:pt x="9776" y="2847"/>
                    </a:cubicBezTo>
                    <a:cubicBezTo>
                      <a:pt x="9799" y="2835"/>
                      <a:pt x="9823" y="2823"/>
                      <a:pt x="9847" y="2811"/>
                    </a:cubicBezTo>
                    <a:cubicBezTo>
                      <a:pt x="9323" y="2085"/>
                      <a:pt x="8454" y="1358"/>
                      <a:pt x="7597" y="1108"/>
                    </a:cubicBezTo>
                    <a:cubicBezTo>
                      <a:pt x="7376" y="1046"/>
                      <a:pt x="7154" y="1019"/>
                      <a:pt x="6930" y="1019"/>
                    </a:cubicBezTo>
                    <a:cubicBezTo>
                      <a:pt x="6176" y="1019"/>
                      <a:pt x="5416" y="1322"/>
                      <a:pt x="4727" y="1561"/>
                    </a:cubicBezTo>
                    <a:cubicBezTo>
                      <a:pt x="3941" y="1835"/>
                      <a:pt x="3144" y="2120"/>
                      <a:pt x="2334" y="2287"/>
                    </a:cubicBezTo>
                    <a:cubicBezTo>
                      <a:pt x="2183" y="2319"/>
                      <a:pt x="2032" y="2340"/>
                      <a:pt x="1885" y="2340"/>
                    </a:cubicBezTo>
                    <a:cubicBezTo>
                      <a:pt x="1812" y="2340"/>
                      <a:pt x="1739" y="2335"/>
                      <a:pt x="1667" y="2323"/>
                    </a:cubicBezTo>
                    <a:cubicBezTo>
                      <a:pt x="1167" y="2216"/>
                      <a:pt x="715" y="1537"/>
                      <a:pt x="703" y="1037"/>
                    </a:cubicBezTo>
                    <a:cubicBezTo>
                      <a:pt x="679" y="572"/>
                      <a:pt x="643" y="1"/>
                      <a:pt x="64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48"/>
              <p:cNvSpPr/>
              <p:nvPr/>
            </p:nvSpPr>
            <p:spPr>
              <a:xfrm>
                <a:off x="745105" y="252900"/>
                <a:ext cx="95128" cy="163615"/>
              </a:xfrm>
              <a:custGeom>
                <a:avLst/>
                <a:gdLst/>
                <a:ahLst/>
                <a:cxnLst/>
                <a:rect l="l" t="t" r="r" b="b"/>
                <a:pathLst>
                  <a:path w="1739" h="2991" extrusionOk="0">
                    <a:moveTo>
                      <a:pt x="1221" y="0"/>
                    </a:moveTo>
                    <a:cubicBezTo>
                      <a:pt x="1173" y="0"/>
                      <a:pt x="1095" y="134"/>
                      <a:pt x="1060" y="180"/>
                    </a:cubicBezTo>
                    <a:cubicBezTo>
                      <a:pt x="929" y="358"/>
                      <a:pt x="953" y="644"/>
                      <a:pt x="786" y="930"/>
                    </a:cubicBezTo>
                    <a:cubicBezTo>
                      <a:pt x="584" y="1251"/>
                      <a:pt x="203" y="1811"/>
                      <a:pt x="179" y="2192"/>
                    </a:cubicBezTo>
                    <a:cubicBezTo>
                      <a:pt x="155" y="2573"/>
                      <a:pt x="1" y="2490"/>
                      <a:pt x="298" y="2740"/>
                    </a:cubicBezTo>
                    <a:cubicBezTo>
                      <a:pt x="488" y="2907"/>
                      <a:pt x="751" y="2991"/>
                      <a:pt x="1009" y="2991"/>
                    </a:cubicBezTo>
                    <a:cubicBezTo>
                      <a:pt x="1026" y="2991"/>
                      <a:pt x="1043" y="2990"/>
                      <a:pt x="1060" y="2990"/>
                    </a:cubicBezTo>
                    <a:cubicBezTo>
                      <a:pt x="1096" y="2966"/>
                      <a:pt x="1120" y="2942"/>
                      <a:pt x="1156" y="2918"/>
                    </a:cubicBezTo>
                    <a:cubicBezTo>
                      <a:pt x="1251" y="2835"/>
                      <a:pt x="1394" y="2835"/>
                      <a:pt x="1441" y="2716"/>
                    </a:cubicBezTo>
                    <a:cubicBezTo>
                      <a:pt x="1620" y="2251"/>
                      <a:pt x="1739" y="1668"/>
                      <a:pt x="1715" y="1180"/>
                    </a:cubicBezTo>
                    <a:cubicBezTo>
                      <a:pt x="1691" y="775"/>
                      <a:pt x="1477" y="323"/>
                      <a:pt x="1227" y="1"/>
                    </a:cubicBezTo>
                    <a:cubicBezTo>
                      <a:pt x="1225" y="1"/>
                      <a:pt x="1223" y="0"/>
                      <a:pt x="1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48"/>
              <p:cNvSpPr/>
              <p:nvPr/>
            </p:nvSpPr>
            <p:spPr>
              <a:xfrm>
                <a:off x="315908" y="247375"/>
                <a:ext cx="237792" cy="249498"/>
              </a:xfrm>
              <a:custGeom>
                <a:avLst/>
                <a:gdLst/>
                <a:ahLst/>
                <a:cxnLst/>
                <a:rect l="l" t="t" r="r" b="b"/>
                <a:pathLst>
                  <a:path w="4347" h="4561" extrusionOk="0">
                    <a:moveTo>
                      <a:pt x="859" y="1"/>
                    </a:moveTo>
                    <a:cubicBezTo>
                      <a:pt x="694" y="1"/>
                      <a:pt x="530" y="7"/>
                      <a:pt x="370" y="19"/>
                    </a:cubicBezTo>
                    <a:cubicBezTo>
                      <a:pt x="227" y="19"/>
                      <a:pt x="48" y="66"/>
                      <a:pt x="24" y="197"/>
                    </a:cubicBezTo>
                    <a:cubicBezTo>
                      <a:pt x="0" y="340"/>
                      <a:pt x="143" y="447"/>
                      <a:pt x="262" y="519"/>
                    </a:cubicBezTo>
                    <a:cubicBezTo>
                      <a:pt x="608" y="745"/>
                      <a:pt x="846" y="1102"/>
                      <a:pt x="917" y="1495"/>
                    </a:cubicBezTo>
                    <a:cubicBezTo>
                      <a:pt x="1024" y="2007"/>
                      <a:pt x="846" y="2555"/>
                      <a:pt x="977" y="3067"/>
                    </a:cubicBezTo>
                    <a:cubicBezTo>
                      <a:pt x="1096" y="3543"/>
                      <a:pt x="1453" y="3900"/>
                      <a:pt x="1846" y="4198"/>
                    </a:cubicBezTo>
                    <a:cubicBezTo>
                      <a:pt x="2126" y="4408"/>
                      <a:pt x="2345" y="4561"/>
                      <a:pt x="2586" y="4561"/>
                    </a:cubicBezTo>
                    <a:cubicBezTo>
                      <a:pt x="2755" y="4561"/>
                      <a:pt x="2935" y="4486"/>
                      <a:pt x="3156" y="4305"/>
                    </a:cubicBezTo>
                    <a:cubicBezTo>
                      <a:pt x="3441" y="4067"/>
                      <a:pt x="3715" y="3805"/>
                      <a:pt x="3965" y="3519"/>
                    </a:cubicBezTo>
                    <a:cubicBezTo>
                      <a:pt x="4096" y="3364"/>
                      <a:pt x="4239" y="3198"/>
                      <a:pt x="4299" y="2995"/>
                    </a:cubicBezTo>
                    <a:cubicBezTo>
                      <a:pt x="4346" y="2817"/>
                      <a:pt x="4322" y="2626"/>
                      <a:pt x="4275" y="2460"/>
                    </a:cubicBezTo>
                    <a:cubicBezTo>
                      <a:pt x="4084" y="1686"/>
                      <a:pt x="3429" y="1126"/>
                      <a:pt x="2798" y="638"/>
                    </a:cubicBezTo>
                    <a:cubicBezTo>
                      <a:pt x="2584" y="459"/>
                      <a:pt x="2370" y="293"/>
                      <a:pt x="2120" y="185"/>
                    </a:cubicBezTo>
                    <a:cubicBezTo>
                      <a:pt x="1882" y="78"/>
                      <a:pt x="1620" y="43"/>
                      <a:pt x="1358" y="19"/>
                    </a:cubicBezTo>
                    <a:cubicBezTo>
                      <a:pt x="1191" y="7"/>
                      <a:pt x="1024"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48"/>
              <p:cNvSpPr/>
              <p:nvPr/>
            </p:nvSpPr>
            <p:spPr>
              <a:xfrm>
                <a:off x="330897" y="268873"/>
                <a:ext cx="147259" cy="208854"/>
              </a:xfrm>
              <a:custGeom>
                <a:avLst/>
                <a:gdLst/>
                <a:ahLst/>
                <a:cxnLst/>
                <a:rect l="l" t="t" r="r" b="b"/>
                <a:pathLst>
                  <a:path w="2692" h="3818" extrusionOk="0">
                    <a:moveTo>
                      <a:pt x="375" y="0"/>
                    </a:moveTo>
                    <a:cubicBezTo>
                      <a:pt x="259" y="0"/>
                      <a:pt x="145" y="27"/>
                      <a:pt x="36" y="90"/>
                    </a:cubicBezTo>
                    <a:cubicBezTo>
                      <a:pt x="24" y="102"/>
                      <a:pt x="12" y="114"/>
                      <a:pt x="0" y="126"/>
                    </a:cubicBezTo>
                    <a:cubicBezTo>
                      <a:pt x="334" y="352"/>
                      <a:pt x="488" y="709"/>
                      <a:pt x="560" y="1102"/>
                    </a:cubicBezTo>
                    <a:cubicBezTo>
                      <a:pt x="667" y="1626"/>
                      <a:pt x="465" y="2186"/>
                      <a:pt x="596" y="2698"/>
                    </a:cubicBezTo>
                    <a:cubicBezTo>
                      <a:pt x="715" y="3174"/>
                      <a:pt x="1179" y="3507"/>
                      <a:pt x="1560" y="3793"/>
                    </a:cubicBezTo>
                    <a:cubicBezTo>
                      <a:pt x="1620" y="3805"/>
                      <a:pt x="1667" y="3817"/>
                      <a:pt x="1727" y="3817"/>
                    </a:cubicBezTo>
                    <a:cubicBezTo>
                      <a:pt x="1738" y="3817"/>
                      <a:pt x="1750" y="3818"/>
                      <a:pt x="1761" y="3818"/>
                    </a:cubicBezTo>
                    <a:cubicBezTo>
                      <a:pt x="2233" y="3818"/>
                      <a:pt x="2609" y="3341"/>
                      <a:pt x="2643" y="2876"/>
                    </a:cubicBezTo>
                    <a:cubicBezTo>
                      <a:pt x="2691" y="2388"/>
                      <a:pt x="2465" y="1924"/>
                      <a:pt x="2203" y="1519"/>
                    </a:cubicBezTo>
                    <a:cubicBezTo>
                      <a:pt x="2012" y="1233"/>
                      <a:pt x="1798" y="959"/>
                      <a:pt x="1572" y="709"/>
                    </a:cubicBezTo>
                    <a:cubicBezTo>
                      <a:pt x="1306" y="415"/>
                      <a:pt x="829"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48"/>
              <p:cNvSpPr/>
              <p:nvPr/>
            </p:nvSpPr>
            <p:spPr>
              <a:xfrm>
                <a:off x="331553" y="357765"/>
                <a:ext cx="532037" cy="314102"/>
              </a:xfrm>
              <a:custGeom>
                <a:avLst/>
                <a:gdLst/>
                <a:ahLst/>
                <a:cxnLst/>
                <a:rect l="l" t="t" r="r" b="b"/>
                <a:pathLst>
                  <a:path w="9726" h="5742" extrusionOk="0">
                    <a:moveTo>
                      <a:pt x="5897" y="0"/>
                    </a:moveTo>
                    <a:cubicBezTo>
                      <a:pt x="4774" y="0"/>
                      <a:pt x="3661" y="150"/>
                      <a:pt x="2536" y="299"/>
                    </a:cubicBezTo>
                    <a:cubicBezTo>
                      <a:pt x="2262" y="334"/>
                      <a:pt x="1989" y="370"/>
                      <a:pt x="1739" y="477"/>
                    </a:cubicBezTo>
                    <a:cubicBezTo>
                      <a:pt x="1524" y="561"/>
                      <a:pt x="1334" y="692"/>
                      <a:pt x="1119" y="775"/>
                    </a:cubicBezTo>
                    <a:cubicBezTo>
                      <a:pt x="977" y="823"/>
                      <a:pt x="822" y="846"/>
                      <a:pt x="679" y="930"/>
                    </a:cubicBezTo>
                    <a:cubicBezTo>
                      <a:pt x="488" y="1037"/>
                      <a:pt x="357" y="1227"/>
                      <a:pt x="262" y="1430"/>
                    </a:cubicBezTo>
                    <a:cubicBezTo>
                      <a:pt x="95" y="1787"/>
                      <a:pt x="36" y="2192"/>
                      <a:pt x="107" y="2585"/>
                    </a:cubicBezTo>
                    <a:cubicBezTo>
                      <a:pt x="155" y="2823"/>
                      <a:pt x="238" y="3073"/>
                      <a:pt x="143" y="3299"/>
                    </a:cubicBezTo>
                    <a:cubicBezTo>
                      <a:pt x="95" y="3418"/>
                      <a:pt x="12" y="3573"/>
                      <a:pt x="107" y="3644"/>
                    </a:cubicBezTo>
                    <a:cubicBezTo>
                      <a:pt x="143" y="3668"/>
                      <a:pt x="191" y="3680"/>
                      <a:pt x="215" y="3704"/>
                    </a:cubicBezTo>
                    <a:cubicBezTo>
                      <a:pt x="238" y="3740"/>
                      <a:pt x="238" y="3787"/>
                      <a:pt x="226" y="3823"/>
                    </a:cubicBezTo>
                    <a:cubicBezTo>
                      <a:pt x="191" y="3942"/>
                      <a:pt x="107" y="4037"/>
                      <a:pt x="60" y="4144"/>
                    </a:cubicBezTo>
                    <a:cubicBezTo>
                      <a:pt x="12" y="4252"/>
                      <a:pt x="0" y="4394"/>
                      <a:pt x="95" y="4478"/>
                    </a:cubicBezTo>
                    <a:cubicBezTo>
                      <a:pt x="191" y="4561"/>
                      <a:pt x="369" y="4549"/>
                      <a:pt x="417" y="4668"/>
                    </a:cubicBezTo>
                    <a:cubicBezTo>
                      <a:pt x="441" y="4716"/>
                      <a:pt x="417" y="4775"/>
                      <a:pt x="417" y="4835"/>
                    </a:cubicBezTo>
                    <a:cubicBezTo>
                      <a:pt x="405" y="5014"/>
                      <a:pt x="500" y="5204"/>
                      <a:pt x="655" y="5299"/>
                    </a:cubicBezTo>
                    <a:cubicBezTo>
                      <a:pt x="735" y="5354"/>
                      <a:pt x="830" y="5381"/>
                      <a:pt x="925" y="5381"/>
                    </a:cubicBezTo>
                    <a:cubicBezTo>
                      <a:pt x="1015" y="5381"/>
                      <a:pt x="1104" y="5357"/>
                      <a:pt x="1179" y="5311"/>
                    </a:cubicBezTo>
                    <a:lnTo>
                      <a:pt x="1179" y="5311"/>
                    </a:lnTo>
                    <a:cubicBezTo>
                      <a:pt x="1060" y="5418"/>
                      <a:pt x="1203" y="5621"/>
                      <a:pt x="1358" y="5621"/>
                    </a:cubicBezTo>
                    <a:cubicBezTo>
                      <a:pt x="1366" y="5621"/>
                      <a:pt x="1375" y="5622"/>
                      <a:pt x="1384" y="5622"/>
                    </a:cubicBezTo>
                    <a:cubicBezTo>
                      <a:pt x="1529" y="5622"/>
                      <a:pt x="1663" y="5533"/>
                      <a:pt x="1798" y="5466"/>
                    </a:cubicBezTo>
                    <a:cubicBezTo>
                      <a:pt x="2048" y="5335"/>
                      <a:pt x="2334" y="5311"/>
                      <a:pt x="2620" y="5264"/>
                    </a:cubicBezTo>
                    <a:cubicBezTo>
                      <a:pt x="3489" y="5145"/>
                      <a:pt x="4346" y="4906"/>
                      <a:pt x="5168" y="4573"/>
                    </a:cubicBezTo>
                    <a:cubicBezTo>
                      <a:pt x="5453" y="4454"/>
                      <a:pt x="5751" y="4323"/>
                      <a:pt x="6072" y="4263"/>
                    </a:cubicBezTo>
                    <a:cubicBezTo>
                      <a:pt x="6162" y="4250"/>
                      <a:pt x="6252" y="4243"/>
                      <a:pt x="6343" y="4243"/>
                    </a:cubicBezTo>
                    <a:cubicBezTo>
                      <a:pt x="6793" y="4243"/>
                      <a:pt x="7245" y="4407"/>
                      <a:pt x="7632" y="4644"/>
                    </a:cubicBezTo>
                    <a:cubicBezTo>
                      <a:pt x="8108" y="4918"/>
                      <a:pt x="8501" y="5311"/>
                      <a:pt x="8906" y="5680"/>
                    </a:cubicBezTo>
                    <a:cubicBezTo>
                      <a:pt x="8941" y="5715"/>
                      <a:pt x="8979" y="5741"/>
                      <a:pt x="9010" y="5741"/>
                    </a:cubicBezTo>
                    <a:cubicBezTo>
                      <a:pt x="9032" y="5741"/>
                      <a:pt x="9051" y="5727"/>
                      <a:pt x="9061" y="5692"/>
                    </a:cubicBezTo>
                    <a:cubicBezTo>
                      <a:pt x="9104" y="5701"/>
                      <a:pt x="9143" y="5707"/>
                      <a:pt x="9179" y="5707"/>
                    </a:cubicBezTo>
                    <a:cubicBezTo>
                      <a:pt x="9280" y="5707"/>
                      <a:pt x="9350" y="5664"/>
                      <a:pt x="9394" y="5549"/>
                    </a:cubicBezTo>
                    <a:cubicBezTo>
                      <a:pt x="9454" y="5383"/>
                      <a:pt x="9406" y="5180"/>
                      <a:pt x="9275" y="5061"/>
                    </a:cubicBezTo>
                    <a:cubicBezTo>
                      <a:pt x="9442" y="5061"/>
                      <a:pt x="9597" y="4918"/>
                      <a:pt x="9632" y="4764"/>
                    </a:cubicBezTo>
                    <a:cubicBezTo>
                      <a:pt x="9656" y="4597"/>
                      <a:pt x="9573" y="4418"/>
                      <a:pt x="9418" y="4347"/>
                    </a:cubicBezTo>
                    <a:cubicBezTo>
                      <a:pt x="9561" y="4204"/>
                      <a:pt x="9704" y="4049"/>
                      <a:pt x="9716" y="3859"/>
                    </a:cubicBezTo>
                    <a:cubicBezTo>
                      <a:pt x="9726" y="3683"/>
                      <a:pt x="9585" y="3499"/>
                      <a:pt x="9431" y="3499"/>
                    </a:cubicBezTo>
                    <a:cubicBezTo>
                      <a:pt x="9407" y="3499"/>
                      <a:pt x="9383" y="3504"/>
                      <a:pt x="9359" y="3513"/>
                    </a:cubicBezTo>
                    <a:cubicBezTo>
                      <a:pt x="9549" y="3323"/>
                      <a:pt x="9537" y="3013"/>
                      <a:pt x="9442" y="2751"/>
                    </a:cubicBezTo>
                    <a:cubicBezTo>
                      <a:pt x="9347" y="2501"/>
                      <a:pt x="9180" y="2287"/>
                      <a:pt x="9085" y="2025"/>
                    </a:cubicBezTo>
                    <a:cubicBezTo>
                      <a:pt x="9025" y="1847"/>
                      <a:pt x="9001" y="1644"/>
                      <a:pt x="8942" y="1466"/>
                    </a:cubicBezTo>
                    <a:cubicBezTo>
                      <a:pt x="8751" y="906"/>
                      <a:pt x="8275" y="489"/>
                      <a:pt x="7739" y="275"/>
                    </a:cubicBezTo>
                    <a:cubicBezTo>
                      <a:pt x="7203" y="49"/>
                      <a:pt x="6608" y="1"/>
                      <a:pt x="6025" y="1"/>
                    </a:cubicBezTo>
                    <a:cubicBezTo>
                      <a:pt x="5982" y="1"/>
                      <a:pt x="5940" y="0"/>
                      <a:pt x="5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48"/>
              <p:cNvSpPr/>
              <p:nvPr/>
            </p:nvSpPr>
            <p:spPr>
              <a:xfrm>
                <a:off x="381661" y="489379"/>
                <a:ext cx="481929" cy="183636"/>
              </a:xfrm>
              <a:custGeom>
                <a:avLst/>
                <a:gdLst/>
                <a:ahLst/>
                <a:cxnLst/>
                <a:rect l="l" t="t" r="r" b="b"/>
                <a:pathLst>
                  <a:path w="8810" h="3357" extrusionOk="0">
                    <a:moveTo>
                      <a:pt x="8359" y="0"/>
                    </a:moveTo>
                    <a:cubicBezTo>
                      <a:pt x="7752" y="95"/>
                      <a:pt x="7169" y="441"/>
                      <a:pt x="6597" y="631"/>
                    </a:cubicBezTo>
                    <a:cubicBezTo>
                      <a:pt x="5835" y="881"/>
                      <a:pt x="4930" y="834"/>
                      <a:pt x="4132" y="893"/>
                    </a:cubicBezTo>
                    <a:cubicBezTo>
                      <a:pt x="3977" y="905"/>
                      <a:pt x="3822" y="911"/>
                      <a:pt x="3667" y="911"/>
                    </a:cubicBezTo>
                    <a:cubicBezTo>
                      <a:pt x="3192" y="911"/>
                      <a:pt x="2721" y="855"/>
                      <a:pt x="2263" y="738"/>
                    </a:cubicBezTo>
                    <a:cubicBezTo>
                      <a:pt x="1942" y="667"/>
                      <a:pt x="1608" y="643"/>
                      <a:pt x="1299" y="548"/>
                    </a:cubicBezTo>
                    <a:cubicBezTo>
                      <a:pt x="1208" y="525"/>
                      <a:pt x="1106" y="513"/>
                      <a:pt x="1003" y="513"/>
                    </a:cubicBezTo>
                    <a:cubicBezTo>
                      <a:pt x="728" y="513"/>
                      <a:pt x="440" y="599"/>
                      <a:pt x="311" y="798"/>
                    </a:cubicBezTo>
                    <a:cubicBezTo>
                      <a:pt x="1" y="1310"/>
                      <a:pt x="358" y="1679"/>
                      <a:pt x="668" y="1774"/>
                    </a:cubicBezTo>
                    <a:cubicBezTo>
                      <a:pt x="608" y="1756"/>
                      <a:pt x="551" y="1748"/>
                      <a:pt x="498" y="1748"/>
                    </a:cubicBezTo>
                    <a:cubicBezTo>
                      <a:pt x="274" y="1748"/>
                      <a:pt x="113" y="1892"/>
                      <a:pt x="84" y="2036"/>
                    </a:cubicBezTo>
                    <a:cubicBezTo>
                      <a:pt x="25" y="2346"/>
                      <a:pt x="191" y="2489"/>
                      <a:pt x="406" y="2548"/>
                    </a:cubicBezTo>
                    <a:cubicBezTo>
                      <a:pt x="263" y="2631"/>
                      <a:pt x="49" y="3191"/>
                      <a:pt x="442" y="3227"/>
                    </a:cubicBezTo>
                    <a:cubicBezTo>
                      <a:pt x="450" y="3227"/>
                      <a:pt x="457" y="3228"/>
                      <a:pt x="465" y="3228"/>
                    </a:cubicBezTo>
                    <a:cubicBezTo>
                      <a:pt x="611" y="3228"/>
                      <a:pt x="747" y="3128"/>
                      <a:pt x="882" y="3060"/>
                    </a:cubicBezTo>
                    <a:cubicBezTo>
                      <a:pt x="1132" y="2941"/>
                      <a:pt x="1418" y="2905"/>
                      <a:pt x="1704" y="2870"/>
                    </a:cubicBezTo>
                    <a:cubicBezTo>
                      <a:pt x="2573" y="2739"/>
                      <a:pt x="3430" y="2500"/>
                      <a:pt x="4252" y="2167"/>
                    </a:cubicBezTo>
                    <a:cubicBezTo>
                      <a:pt x="4537" y="2048"/>
                      <a:pt x="4835" y="1917"/>
                      <a:pt x="5156" y="1857"/>
                    </a:cubicBezTo>
                    <a:cubicBezTo>
                      <a:pt x="5246" y="1844"/>
                      <a:pt x="5336" y="1837"/>
                      <a:pt x="5427" y="1837"/>
                    </a:cubicBezTo>
                    <a:cubicBezTo>
                      <a:pt x="5877" y="1837"/>
                      <a:pt x="6329" y="2001"/>
                      <a:pt x="6716" y="2238"/>
                    </a:cubicBezTo>
                    <a:cubicBezTo>
                      <a:pt x="7192" y="2512"/>
                      <a:pt x="7585" y="2905"/>
                      <a:pt x="7990" y="3286"/>
                    </a:cubicBezTo>
                    <a:cubicBezTo>
                      <a:pt x="8019" y="3310"/>
                      <a:pt x="8129" y="3356"/>
                      <a:pt x="8245" y="3356"/>
                    </a:cubicBezTo>
                    <a:cubicBezTo>
                      <a:pt x="8364" y="3356"/>
                      <a:pt x="8489" y="3307"/>
                      <a:pt x="8538" y="3131"/>
                    </a:cubicBezTo>
                    <a:cubicBezTo>
                      <a:pt x="8573" y="2953"/>
                      <a:pt x="8490" y="2786"/>
                      <a:pt x="8359" y="2667"/>
                    </a:cubicBezTo>
                    <a:cubicBezTo>
                      <a:pt x="8526" y="2655"/>
                      <a:pt x="8681" y="2524"/>
                      <a:pt x="8716" y="2358"/>
                    </a:cubicBezTo>
                    <a:cubicBezTo>
                      <a:pt x="8740" y="2191"/>
                      <a:pt x="8657" y="2012"/>
                      <a:pt x="8502" y="1941"/>
                    </a:cubicBezTo>
                    <a:cubicBezTo>
                      <a:pt x="8645" y="1798"/>
                      <a:pt x="8788" y="1643"/>
                      <a:pt x="8800" y="1453"/>
                    </a:cubicBezTo>
                    <a:cubicBezTo>
                      <a:pt x="8810" y="1281"/>
                      <a:pt x="8674" y="1101"/>
                      <a:pt x="8524" y="1101"/>
                    </a:cubicBezTo>
                    <a:cubicBezTo>
                      <a:pt x="8497" y="1101"/>
                      <a:pt x="8470" y="1107"/>
                      <a:pt x="8443" y="1119"/>
                    </a:cubicBezTo>
                    <a:cubicBezTo>
                      <a:pt x="8633" y="917"/>
                      <a:pt x="8621" y="607"/>
                      <a:pt x="8526" y="357"/>
                    </a:cubicBezTo>
                    <a:cubicBezTo>
                      <a:pt x="8478" y="226"/>
                      <a:pt x="8419" y="119"/>
                      <a:pt x="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48"/>
              <p:cNvSpPr/>
              <p:nvPr/>
            </p:nvSpPr>
            <p:spPr>
              <a:xfrm>
                <a:off x="394078" y="325873"/>
                <a:ext cx="289869" cy="221655"/>
              </a:xfrm>
              <a:custGeom>
                <a:avLst/>
                <a:gdLst/>
                <a:ahLst/>
                <a:cxnLst/>
                <a:rect l="l" t="t" r="r" b="b"/>
                <a:pathLst>
                  <a:path w="5299" h="4052" extrusionOk="0">
                    <a:moveTo>
                      <a:pt x="1191" y="1"/>
                    </a:moveTo>
                    <a:cubicBezTo>
                      <a:pt x="1191" y="1"/>
                      <a:pt x="1072" y="667"/>
                      <a:pt x="1238" y="1060"/>
                    </a:cubicBezTo>
                    <a:cubicBezTo>
                      <a:pt x="1369" y="1346"/>
                      <a:pt x="1739" y="1679"/>
                      <a:pt x="1739" y="1679"/>
                    </a:cubicBezTo>
                    <a:cubicBezTo>
                      <a:pt x="1739" y="1679"/>
                      <a:pt x="1723" y="1680"/>
                      <a:pt x="1696" y="1680"/>
                    </a:cubicBezTo>
                    <a:cubicBezTo>
                      <a:pt x="1553" y="1680"/>
                      <a:pt x="1077" y="1663"/>
                      <a:pt x="726" y="1453"/>
                    </a:cubicBezTo>
                    <a:cubicBezTo>
                      <a:pt x="298" y="1203"/>
                      <a:pt x="12" y="906"/>
                      <a:pt x="12" y="906"/>
                    </a:cubicBezTo>
                    <a:lnTo>
                      <a:pt x="12" y="906"/>
                    </a:lnTo>
                    <a:cubicBezTo>
                      <a:pt x="12" y="906"/>
                      <a:pt x="0" y="1668"/>
                      <a:pt x="393" y="2025"/>
                    </a:cubicBezTo>
                    <a:cubicBezTo>
                      <a:pt x="786" y="2382"/>
                      <a:pt x="1310" y="2560"/>
                      <a:pt x="1310" y="2560"/>
                    </a:cubicBezTo>
                    <a:cubicBezTo>
                      <a:pt x="1310" y="2560"/>
                      <a:pt x="1000" y="2669"/>
                      <a:pt x="724" y="2669"/>
                    </a:cubicBezTo>
                    <a:cubicBezTo>
                      <a:pt x="671" y="2669"/>
                      <a:pt x="620" y="2665"/>
                      <a:pt x="572" y="2656"/>
                    </a:cubicBezTo>
                    <a:cubicBezTo>
                      <a:pt x="286" y="2608"/>
                      <a:pt x="24" y="2406"/>
                      <a:pt x="24" y="2406"/>
                    </a:cubicBezTo>
                    <a:lnTo>
                      <a:pt x="24" y="2406"/>
                    </a:lnTo>
                    <a:cubicBezTo>
                      <a:pt x="24" y="2406"/>
                      <a:pt x="345" y="3370"/>
                      <a:pt x="1215" y="3692"/>
                    </a:cubicBezTo>
                    <a:cubicBezTo>
                      <a:pt x="1866" y="3920"/>
                      <a:pt x="2550" y="4052"/>
                      <a:pt x="3050" y="4052"/>
                    </a:cubicBezTo>
                    <a:cubicBezTo>
                      <a:pt x="3226" y="4052"/>
                      <a:pt x="3380" y="4035"/>
                      <a:pt x="3501" y="4001"/>
                    </a:cubicBezTo>
                    <a:cubicBezTo>
                      <a:pt x="3791" y="3927"/>
                      <a:pt x="4114" y="3913"/>
                      <a:pt x="4315" y="3913"/>
                    </a:cubicBezTo>
                    <a:cubicBezTo>
                      <a:pt x="4436" y="3913"/>
                      <a:pt x="4513" y="3918"/>
                      <a:pt x="4513" y="3918"/>
                    </a:cubicBezTo>
                    <a:lnTo>
                      <a:pt x="5168" y="3596"/>
                    </a:lnTo>
                    <a:cubicBezTo>
                      <a:pt x="5263" y="2953"/>
                      <a:pt x="5298" y="1918"/>
                      <a:pt x="4370" y="1417"/>
                    </a:cubicBezTo>
                    <a:cubicBezTo>
                      <a:pt x="3858" y="1144"/>
                      <a:pt x="3096" y="382"/>
                      <a:pt x="3096" y="382"/>
                    </a:cubicBezTo>
                    <a:lnTo>
                      <a:pt x="3096" y="382"/>
                    </a:lnTo>
                    <a:cubicBezTo>
                      <a:pt x="3096" y="382"/>
                      <a:pt x="3096" y="941"/>
                      <a:pt x="3251" y="1036"/>
                    </a:cubicBezTo>
                    <a:cubicBezTo>
                      <a:pt x="3285" y="1055"/>
                      <a:pt x="3256" y="1063"/>
                      <a:pt x="3187" y="1063"/>
                    </a:cubicBezTo>
                    <a:cubicBezTo>
                      <a:pt x="2944" y="1063"/>
                      <a:pt x="2206" y="959"/>
                      <a:pt x="1965" y="810"/>
                    </a:cubicBezTo>
                    <a:cubicBezTo>
                      <a:pt x="1655" y="608"/>
                      <a:pt x="1191"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48"/>
              <p:cNvSpPr/>
              <p:nvPr/>
            </p:nvSpPr>
            <p:spPr>
              <a:xfrm>
                <a:off x="700851" y="325873"/>
                <a:ext cx="196710" cy="204587"/>
              </a:xfrm>
              <a:custGeom>
                <a:avLst/>
                <a:gdLst/>
                <a:ahLst/>
                <a:cxnLst/>
                <a:rect l="l" t="t" r="r" b="b"/>
                <a:pathLst>
                  <a:path w="3596" h="3740" extrusionOk="0">
                    <a:moveTo>
                      <a:pt x="2048" y="1"/>
                    </a:moveTo>
                    <a:cubicBezTo>
                      <a:pt x="2048" y="1"/>
                      <a:pt x="1905" y="501"/>
                      <a:pt x="1655" y="870"/>
                    </a:cubicBezTo>
                    <a:cubicBezTo>
                      <a:pt x="1405" y="1227"/>
                      <a:pt x="774" y="1394"/>
                      <a:pt x="381" y="1870"/>
                    </a:cubicBezTo>
                    <a:cubicBezTo>
                      <a:pt x="0" y="2358"/>
                      <a:pt x="238" y="3406"/>
                      <a:pt x="405" y="3656"/>
                    </a:cubicBezTo>
                    <a:lnTo>
                      <a:pt x="1465" y="3739"/>
                    </a:lnTo>
                    <a:cubicBezTo>
                      <a:pt x="1465" y="3739"/>
                      <a:pt x="2667" y="2953"/>
                      <a:pt x="2822" y="2882"/>
                    </a:cubicBezTo>
                    <a:cubicBezTo>
                      <a:pt x="3308" y="2661"/>
                      <a:pt x="3333" y="2255"/>
                      <a:pt x="3258" y="2255"/>
                    </a:cubicBezTo>
                    <a:cubicBezTo>
                      <a:pt x="3252" y="2255"/>
                      <a:pt x="3245" y="2258"/>
                      <a:pt x="3239" y="2263"/>
                    </a:cubicBezTo>
                    <a:cubicBezTo>
                      <a:pt x="3214" y="2284"/>
                      <a:pt x="3159" y="2292"/>
                      <a:pt x="3094" y="2292"/>
                    </a:cubicBezTo>
                    <a:cubicBezTo>
                      <a:pt x="2943" y="2292"/>
                      <a:pt x="2738" y="2251"/>
                      <a:pt x="2738" y="2251"/>
                    </a:cubicBezTo>
                    <a:cubicBezTo>
                      <a:pt x="2738" y="2251"/>
                      <a:pt x="2869" y="2156"/>
                      <a:pt x="3155" y="1989"/>
                    </a:cubicBezTo>
                    <a:cubicBezTo>
                      <a:pt x="3536" y="1763"/>
                      <a:pt x="3596" y="894"/>
                      <a:pt x="3548" y="894"/>
                    </a:cubicBezTo>
                    <a:cubicBezTo>
                      <a:pt x="3548" y="894"/>
                      <a:pt x="3286" y="1346"/>
                      <a:pt x="2929" y="1477"/>
                    </a:cubicBezTo>
                    <a:cubicBezTo>
                      <a:pt x="2860" y="1502"/>
                      <a:pt x="2802" y="1512"/>
                      <a:pt x="2754" y="1512"/>
                    </a:cubicBezTo>
                    <a:cubicBezTo>
                      <a:pt x="2551" y="1512"/>
                      <a:pt x="2512" y="1334"/>
                      <a:pt x="2512" y="1334"/>
                    </a:cubicBezTo>
                    <a:cubicBezTo>
                      <a:pt x="2512" y="1334"/>
                      <a:pt x="2465" y="1298"/>
                      <a:pt x="2715" y="1084"/>
                    </a:cubicBezTo>
                    <a:cubicBezTo>
                      <a:pt x="3012" y="834"/>
                      <a:pt x="2834" y="60"/>
                      <a:pt x="2798" y="60"/>
                    </a:cubicBezTo>
                    <a:cubicBezTo>
                      <a:pt x="2798" y="60"/>
                      <a:pt x="2715" y="382"/>
                      <a:pt x="2548" y="560"/>
                    </a:cubicBezTo>
                    <a:cubicBezTo>
                      <a:pt x="2369" y="727"/>
                      <a:pt x="1965" y="977"/>
                      <a:pt x="1965" y="977"/>
                    </a:cubicBezTo>
                    <a:cubicBezTo>
                      <a:pt x="2143" y="691"/>
                      <a:pt x="2143" y="358"/>
                      <a:pt x="2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48"/>
              <p:cNvSpPr/>
              <p:nvPr/>
            </p:nvSpPr>
            <p:spPr>
              <a:xfrm>
                <a:off x="526294" y="424228"/>
                <a:ext cx="141351" cy="123135"/>
              </a:xfrm>
              <a:custGeom>
                <a:avLst/>
                <a:gdLst/>
                <a:ahLst/>
                <a:cxnLst/>
                <a:rect l="l" t="t" r="r" b="b"/>
                <a:pathLst>
                  <a:path w="2584" h="2251" extrusionOk="0">
                    <a:moveTo>
                      <a:pt x="1085" y="0"/>
                    </a:moveTo>
                    <a:cubicBezTo>
                      <a:pt x="592" y="0"/>
                      <a:pt x="95" y="377"/>
                      <a:pt x="48" y="870"/>
                    </a:cubicBezTo>
                    <a:cubicBezTo>
                      <a:pt x="0" y="1322"/>
                      <a:pt x="298" y="1715"/>
                      <a:pt x="572" y="2072"/>
                    </a:cubicBezTo>
                    <a:cubicBezTo>
                      <a:pt x="619" y="2132"/>
                      <a:pt x="667" y="2191"/>
                      <a:pt x="726" y="2251"/>
                    </a:cubicBezTo>
                    <a:cubicBezTo>
                      <a:pt x="770" y="2247"/>
                      <a:pt x="818" y="2245"/>
                      <a:pt x="865" y="2245"/>
                    </a:cubicBezTo>
                    <a:cubicBezTo>
                      <a:pt x="961" y="2245"/>
                      <a:pt x="1056" y="2251"/>
                      <a:pt x="1119" y="2251"/>
                    </a:cubicBezTo>
                    <a:cubicBezTo>
                      <a:pt x="1738" y="2215"/>
                      <a:pt x="2096" y="2120"/>
                      <a:pt x="2096" y="2120"/>
                    </a:cubicBezTo>
                    <a:lnTo>
                      <a:pt x="2500" y="1917"/>
                    </a:lnTo>
                    <a:cubicBezTo>
                      <a:pt x="2477" y="1489"/>
                      <a:pt x="2584" y="1191"/>
                      <a:pt x="2334" y="774"/>
                    </a:cubicBezTo>
                    <a:cubicBezTo>
                      <a:pt x="2072" y="346"/>
                      <a:pt x="1619" y="12"/>
                      <a:pt x="1107" y="0"/>
                    </a:cubicBezTo>
                    <a:cubicBezTo>
                      <a:pt x="1100" y="0"/>
                      <a:pt x="1092" y="0"/>
                      <a:pt x="1085" y="0"/>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48"/>
              <p:cNvSpPr/>
              <p:nvPr/>
            </p:nvSpPr>
            <p:spPr>
              <a:xfrm>
                <a:off x="728202" y="428003"/>
                <a:ext cx="116626" cy="109624"/>
              </a:xfrm>
              <a:custGeom>
                <a:avLst/>
                <a:gdLst/>
                <a:ahLst/>
                <a:cxnLst/>
                <a:rect l="l" t="t" r="r" b="b"/>
                <a:pathLst>
                  <a:path w="2132" h="2004" extrusionOk="0">
                    <a:moveTo>
                      <a:pt x="1133" y="1"/>
                    </a:moveTo>
                    <a:cubicBezTo>
                      <a:pt x="868" y="1"/>
                      <a:pt x="619" y="149"/>
                      <a:pt x="453" y="360"/>
                    </a:cubicBezTo>
                    <a:cubicBezTo>
                      <a:pt x="250" y="622"/>
                      <a:pt x="0" y="1360"/>
                      <a:pt x="119" y="1813"/>
                    </a:cubicBezTo>
                    <a:lnTo>
                      <a:pt x="857" y="2003"/>
                    </a:lnTo>
                    <a:cubicBezTo>
                      <a:pt x="857" y="2003"/>
                      <a:pt x="1655" y="1586"/>
                      <a:pt x="1977" y="1253"/>
                    </a:cubicBezTo>
                    <a:cubicBezTo>
                      <a:pt x="2084" y="1074"/>
                      <a:pt x="2131" y="896"/>
                      <a:pt x="2096" y="717"/>
                    </a:cubicBezTo>
                    <a:cubicBezTo>
                      <a:pt x="2060" y="479"/>
                      <a:pt x="1846" y="301"/>
                      <a:pt x="1631" y="170"/>
                    </a:cubicBezTo>
                    <a:cubicBezTo>
                      <a:pt x="1500" y="86"/>
                      <a:pt x="1346" y="15"/>
                      <a:pt x="1191" y="3"/>
                    </a:cubicBezTo>
                    <a:cubicBezTo>
                      <a:pt x="1171" y="1"/>
                      <a:pt x="1152" y="1"/>
                      <a:pt x="1133" y="1"/>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48"/>
              <p:cNvSpPr/>
              <p:nvPr/>
            </p:nvSpPr>
            <p:spPr>
              <a:xfrm>
                <a:off x="625908" y="515527"/>
                <a:ext cx="167116" cy="85719"/>
              </a:xfrm>
              <a:custGeom>
                <a:avLst/>
                <a:gdLst/>
                <a:ahLst/>
                <a:cxnLst/>
                <a:rect l="l" t="t" r="r" b="b"/>
                <a:pathLst>
                  <a:path w="3055" h="1567" extrusionOk="0">
                    <a:moveTo>
                      <a:pt x="1612" y="1"/>
                    </a:moveTo>
                    <a:cubicBezTo>
                      <a:pt x="1349" y="1"/>
                      <a:pt x="1090" y="23"/>
                      <a:pt x="894" y="46"/>
                    </a:cubicBezTo>
                    <a:cubicBezTo>
                      <a:pt x="751" y="70"/>
                      <a:pt x="608" y="117"/>
                      <a:pt x="477" y="189"/>
                    </a:cubicBezTo>
                    <a:cubicBezTo>
                      <a:pt x="263" y="308"/>
                      <a:pt x="1" y="558"/>
                      <a:pt x="120" y="832"/>
                    </a:cubicBezTo>
                    <a:cubicBezTo>
                      <a:pt x="263" y="1118"/>
                      <a:pt x="608" y="987"/>
                      <a:pt x="846" y="1094"/>
                    </a:cubicBezTo>
                    <a:cubicBezTo>
                      <a:pt x="1013" y="1153"/>
                      <a:pt x="1072" y="1344"/>
                      <a:pt x="1203" y="1463"/>
                    </a:cubicBezTo>
                    <a:cubicBezTo>
                      <a:pt x="1278" y="1533"/>
                      <a:pt x="1381" y="1567"/>
                      <a:pt x="1487" y="1567"/>
                    </a:cubicBezTo>
                    <a:cubicBezTo>
                      <a:pt x="1648" y="1567"/>
                      <a:pt x="1815" y="1488"/>
                      <a:pt x="1894" y="1344"/>
                    </a:cubicBezTo>
                    <a:cubicBezTo>
                      <a:pt x="1918" y="1296"/>
                      <a:pt x="1942" y="1249"/>
                      <a:pt x="1977" y="1201"/>
                    </a:cubicBezTo>
                    <a:cubicBezTo>
                      <a:pt x="2096" y="1082"/>
                      <a:pt x="2323" y="1177"/>
                      <a:pt x="2477" y="1094"/>
                    </a:cubicBezTo>
                    <a:cubicBezTo>
                      <a:pt x="2537" y="1058"/>
                      <a:pt x="2584" y="998"/>
                      <a:pt x="2620" y="939"/>
                    </a:cubicBezTo>
                    <a:cubicBezTo>
                      <a:pt x="3055" y="165"/>
                      <a:pt x="2322" y="1"/>
                      <a:pt x="16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48"/>
              <p:cNvSpPr/>
              <p:nvPr/>
            </p:nvSpPr>
            <p:spPr>
              <a:xfrm>
                <a:off x="577715" y="465748"/>
                <a:ext cx="70402" cy="67503"/>
              </a:xfrm>
              <a:custGeom>
                <a:avLst/>
                <a:gdLst/>
                <a:ahLst/>
                <a:cxnLst/>
                <a:rect l="l" t="t" r="r" b="b"/>
                <a:pathLst>
                  <a:path w="1287" h="1234" extrusionOk="0">
                    <a:moveTo>
                      <a:pt x="630" y="0"/>
                    </a:moveTo>
                    <a:cubicBezTo>
                      <a:pt x="322" y="0"/>
                      <a:pt x="58" y="250"/>
                      <a:pt x="25" y="563"/>
                    </a:cubicBezTo>
                    <a:cubicBezTo>
                      <a:pt x="1" y="908"/>
                      <a:pt x="251" y="1206"/>
                      <a:pt x="596" y="1230"/>
                    </a:cubicBezTo>
                    <a:cubicBezTo>
                      <a:pt x="617" y="1232"/>
                      <a:pt x="638" y="1233"/>
                      <a:pt x="659" y="1233"/>
                    </a:cubicBezTo>
                    <a:cubicBezTo>
                      <a:pt x="977" y="1233"/>
                      <a:pt x="1240" y="983"/>
                      <a:pt x="1263" y="670"/>
                    </a:cubicBezTo>
                    <a:cubicBezTo>
                      <a:pt x="1287" y="325"/>
                      <a:pt x="1037" y="27"/>
                      <a:pt x="691" y="3"/>
                    </a:cubicBezTo>
                    <a:cubicBezTo>
                      <a:pt x="671" y="1"/>
                      <a:pt x="650" y="0"/>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48"/>
              <p:cNvSpPr/>
              <p:nvPr/>
            </p:nvSpPr>
            <p:spPr>
              <a:xfrm>
                <a:off x="741221" y="457980"/>
                <a:ext cx="63893" cy="61595"/>
              </a:xfrm>
              <a:custGeom>
                <a:avLst/>
                <a:gdLst/>
                <a:ahLst/>
                <a:cxnLst/>
                <a:rect l="l" t="t" r="r" b="b"/>
                <a:pathLst>
                  <a:path w="1168" h="1126" extrusionOk="0">
                    <a:moveTo>
                      <a:pt x="589" y="1"/>
                    </a:moveTo>
                    <a:cubicBezTo>
                      <a:pt x="297" y="1"/>
                      <a:pt x="47" y="231"/>
                      <a:pt x="24" y="526"/>
                    </a:cubicBezTo>
                    <a:cubicBezTo>
                      <a:pt x="0" y="836"/>
                      <a:pt x="238" y="1098"/>
                      <a:pt x="548" y="1122"/>
                    </a:cubicBezTo>
                    <a:cubicBezTo>
                      <a:pt x="569" y="1124"/>
                      <a:pt x="589" y="1125"/>
                      <a:pt x="609" y="1125"/>
                    </a:cubicBezTo>
                    <a:cubicBezTo>
                      <a:pt x="891" y="1125"/>
                      <a:pt x="1121" y="899"/>
                      <a:pt x="1143" y="610"/>
                    </a:cubicBezTo>
                    <a:cubicBezTo>
                      <a:pt x="1167" y="300"/>
                      <a:pt x="941" y="38"/>
                      <a:pt x="631" y="3"/>
                    </a:cubicBezTo>
                    <a:cubicBezTo>
                      <a:pt x="617" y="2"/>
                      <a:pt x="603" y="1"/>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48"/>
              <p:cNvSpPr/>
              <p:nvPr/>
            </p:nvSpPr>
            <p:spPr>
              <a:xfrm>
                <a:off x="784218" y="462630"/>
                <a:ext cx="22811" cy="18325"/>
              </a:xfrm>
              <a:custGeom>
                <a:avLst/>
                <a:gdLst/>
                <a:ahLst/>
                <a:cxnLst/>
                <a:rect l="l" t="t" r="r" b="b"/>
                <a:pathLst>
                  <a:path w="417" h="335" extrusionOk="0">
                    <a:moveTo>
                      <a:pt x="214" y="1"/>
                    </a:moveTo>
                    <a:cubicBezTo>
                      <a:pt x="0" y="1"/>
                      <a:pt x="0" y="334"/>
                      <a:pt x="214" y="334"/>
                    </a:cubicBezTo>
                    <a:cubicBezTo>
                      <a:pt x="417" y="334"/>
                      <a:pt x="417"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48"/>
              <p:cNvSpPr/>
              <p:nvPr/>
            </p:nvSpPr>
            <p:spPr>
              <a:xfrm>
                <a:off x="793955" y="480900"/>
                <a:ext cx="16356" cy="13074"/>
              </a:xfrm>
              <a:custGeom>
                <a:avLst/>
                <a:gdLst/>
                <a:ahLst/>
                <a:cxnLst/>
                <a:rect l="l" t="t" r="r" b="b"/>
                <a:pathLst>
                  <a:path w="299" h="239" extrusionOk="0">
                    <a:moveTo>
                      <a:pt x="144" y="0"/>
                    </a:moveTo>
                    <a:cubicBezTo>
                      <a:pt x="1" y="0"/>
                      <a:pt x="1" y="238"/>
                      <a:pt x="144" y="238"/>
                    </a:cubicBezTo>
                    <a:cubicBezTo>
                      <a:pt x="298" y="238"/>
                      <a:pt x="298" y="0"/>
                      <a:pt x="1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48"/>
              <p:cNvSpPr/>
              <p:nvPr/>
            </p:nvSpPr>
            <p:spPr>
              <a:xfrm>
                <a:off x="744449" y="495232"/>
                <a:ext cx="22866" cy="17614"/>
              </a:xfrm>
              <a:custGeom>
                <a:avLst/>
                <a:gdLst/>
                <a:ahLst/>
                <a:cxnLst/>
                <a:rect l="l" t="t" r="r" b="b"/>
                <a:pathLst>
                  <a:path w="418" h="322" extrusionOk="0">
                    <a:moveTo>
                      <a:pt x="203" y="0"/>
                    </a:moveTo>
                    <a:cubicBezTo>
                      <a:pt x="1" y="0"/>
                      <a:pt x="1" y="322"/>
                      <a:pt x="203" y="322"/>
                    </a:cubicBezTo>
                    <a:cubicBezTo>
                      <a:pt x="417" y="322"/>
                      <a:pt x="417" y="0"/>
                      <a:pt x="2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48"/>
              <p:cNvSpPr/>
              <p:nvPr/>
            </p:nvSpPr>
            <p:spPr>
              <a:xfrm>
                <a:off x="605066" y="455464"/>
                <a:ext cx="37854" cy="29375"/>
              </a:xfrm>
              <a:custGeom>
                <a:avLst/>
                <a:gdLst/>
                <a:ahLst/>
                <a:cxnLst/>
                <a:rect l="l" t="t" r="r" b="b"/>
                <a:pathLst>
                  <a:path w="692" h="537" extrusionOk="0">
                    <a:moveTo>
                      <a:pt x="346" y="1"/>
                    </a:moveTo>
                    <a:cubicBezTo>
                      <a:pt x="1" y="1"/>
                      <a:pt x="1" y="537"/>
                      <a:pt x="346" y="537"/>
                    </a:cubicBezTo>
                    <a:cubicBezTo>
                      <a:pt x="691" y="537"/>
                      <a:pt x="691"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48"/>
              <p:cNvSpPr/>
              <p:nvPr/>
            </p:nvSpPr>
            <p:spPr>
              <a:xfrm>
                <a:off x="631761" y="477618"/>
                <a:ext cx="22209" cy="17669"/>
              </a:xfrm>
              <a:custGeom>
                <a:avLst/>
                <a:gdLst/>
                <a:ahLst/>
                <a:cxnLst/>
                <a:rect l="l" t="t" r="r" b="b"/>
                <a:pathLst>
                  <a:path w="406" h="323" extrusionOk="0">
                    <a:moveTo>
                      <a:pt x="203" y="1"/>
                    </a:moveTo>
                    <a:cubicBezTo>
                      <a:pt x="1" y="1"/>
                      <a:pt x="1" y="322"/>
                      <a:pt x="203" y="322"/>
                    </a:cubicBezTo>
                    <a:cubicBezTo>
                      <a:pt x="406" y="322"/>
                      <a:pt x="406" y="1"/>
                      <a:pt x="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48"/>
              <p:cNvSpPr/>
              <p:nvPr/>
            </p:nvSpPr>
            <p:spPr>
              <a:xfrm>
                <a:off x="580341" y="512792"/>
                <a:ext cx="22209" cy="16356"/>
              </a:xfrm>
              <a:custGeom>
                <a:avLst/>
                <a:gdLst/>
                <a:ahLst/>
                <a:cxnLst/>
                <a:rect l="l" t="t" r="r" b="b"/>
                <a:pathLst>
                  <a:path w="406" h="299" extrusionOk="0">
                    <a:moveTo>
                      <a:pt x="203" y="1"/>
                    </a:moveTo>
                    <a:cubicBezTo>
                      <a:pt x="0" y="1"/>
                      <a:pt x="0" y="298"/>
                      <a:pt x="203" y="298"/>
                    </a:cubicBezTo>
                    <a:cubicBezTo>
                      <a:pt x="405" y="298"/>
                      <a:pt x="405" y="1"/>
                      <a:pt x="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48"/>
              <p:cNvSpPr/>
              <p:nvPr/>
            </p:nvSpPr>
            <p:spPr>
              <a:xfrm>
                <a:off x="384508" y="1169334"/>
                <a:ext cx="164162" cy="379088"/>
              </a:xfrm>
              <a:custGeom>
                <a:avLst/>
                <a:gdLst/>
                <a:ahLst/>
                <a:cxnLst/>
                <a:rect l="l" t="t" r="r" b="b"/>
                <a:pathLst>
                  <a:path w="3001" h="6930" extrusionOk="0">
                    <a:moveTo>
                      <a:pt x="1119" y="0"/>
                    </a:moveTo>
                    <a:lnTo>
                      <a:pt x="1119" y="0"/>
                    </a:lnTo>
                    <a:cubicBezTo>
                      <a:pt x="512" y="2655"/>
                      <a:pt x="2620" y="2596"/>
                      <a:pt x="2536" y="2858"/>
                    </a:cubicBezTo>
                    <a:cubicBezTo>
                      <a:pt x="2465" y="3108"/>
                      <a:pt x="798" y="5453"/>
                      <a:pt x="0" y="6799"/>
                    </a:cubicBezTo>
                    <a:cubicBezTo>
                      <a:pt x="48" y="6822"/>
                      <a:pt x="191" y="6918"/>
                      <a:pt x="238" y="6930"/>
                    </a:cubicBezTo>
                    <a:cubicBezTo>
                      <a:pt x="572" y="6549"/>
                      <a:pt x="2584" y="3941"/>
                      <a:pt x="2941" y="3143"/>
                    </a:cubicBezTo>
                    <a:cubicBezTo>
                      <a:pt x="2977" y="3072"/>
                      <a:pt x="3001" y="2989"/>
                      <a:pt x="3001" y="2905"/>
                    </a:cubicBezTo>
                    <a:cubicBezTo>
                      <a:pt x="3001" y="2739"/>
                      <a:pt x="2858" y="2608"/>
                      <a:pt x="2739" y="2477"/>
                    </a:cubicBezTo>
                    <a:cubicBezTo>
                      <a:pt x="2274" y="2012"/>
                      <a:pt x="1667" y="1965"/>
                      <a:pt x="1369" y="1381"/>
                    </a:cubicBezTo>
                    <a:cubicBezTo>
                      <a:pt x="1274" y="1203"/>
                      <a:pt x="1179" y="607"/>
                      <a:pt x="1119"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48"/>
              <p:cNvSpPr/>
              <p:nvPr/>
            </p:nvSpPr>
            <p:spPr>
              <a:xfrm>
                <a:off x="357591" y="1538905"/>
                <a:ext cx="132271" cy="111210"/>
              </a:xfrm>
              <a:custGeom>
                <a:avLst/>
                <a:gdLst/>
                <a:ahLst/>
                <a:cxnLst/>
                <a:rect l="l" t="t" r="r" b="b"/>
                <a:pathLst>
                  <a:path w="2418" h="2033" extrusionOk="0">
                    <a:moveTo>
                      <a:pt x="415" y="1"/>
                    </a:moveTo>
                    <a:cubicBezTo>
                      <a:pt x="395" y="1"/>
                      <a:pt x="378" y="6"/>
                      <a:pt x="370" y="19"/>
                    </a:cubicBezTo>
                    <a:cubicBezTo>
                      <a:pt x="120" y="352"/>
                      <a:pt x="0" y="626"/>
                      <a:pt x="36" y="674"/>
                    </a:cubicBezTo>
                    <a:cubicBezTo>
                      <a:pt x="191" y="864"/>
                      <a:pt x="536" y="1400"/>
                      <a:pt x="1048" y="1710"/>
                    </a:cubicBezTo>
                    <a:cubicBezTo>
                      <a:pt x="1375" y="1904"/>
                      <a:pt x="1643" y="2033"/>
                      <a:pt x="1832" y="2033"/>
                    </a:cubicBezTo>
                    <a:cubicBezTo>
                      <a:pt x="1898" y="2033"/>
                      <a:pt x="1955" y="2017"/>
                      <a:pt x="2001" y="1983"/>
                    </a:cubicBezTo>
                    <a:cubicBezTo>
                      <a:pt x="2036" y="1960"/>
                      <a:pt x="2155" y="1769"/>
                      <a:pt x="2358" y="1590"/>
                    </a:cubicBezTo>
                    <a:cubicBezTo>
                      <a:pt x="2417" y="1543"/>
                      <a:pt x="2406" y="1436"/>
                      <a:pt x="2334" y="1400"/>
                    </a:cubicBezTo>
                    <a:cubicBezTo>
                      <a:pt x="2155" y="1293"/>
                      <a:pt x="1977" y="1186"/>
                      <a:pt x="1798" y="1078"/>
                    </a:cubicBezTo>
                    <a:cubicBezTo>
                      <a:pt x="1346" y="781"/>
                      <a:pt x="882" y="436"/>
                      <a:pt x="512" y="31"/>
                    </a:cubicBezTo>
                    <a:cubicBezTo>
                      <a:pt x="490" y="16"/>
                      <a:pt x="448" y="1"/>
                      <a:pt x="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48"/>
              <p:cNvSpPr/>
              <p:nvPr/>
            </p:nvSpPr>
            <p:spPr>
              <a:xfrm>
                <a:off x="402502" y="532977"/>
                <a:ext cx="33970" cy="28883"/>
              </a:xfrm>
              <a:custGeom>
                <a:avLst/>
                <a:gdLst/>
                <a:ahLst/>
                <a:cxnLst/>
                <a:rect l="l" t="t" r="r" b="b"/>
                <a:pathLst>
                  <a:path w="621" h="528" extrusionOk="0">
                    <a:moveTo>
                      <a:pt x="383" y="0"/>
                    </a:moveTo>
                    <a:cubicBezTo>
                      <a:pt x="310" y="0"/>
                      <a:pt x="238" y="21"/>
                      <a:pt x="180" y="72"/>
                    </a:cubicBezTo>
                    <a:cubicBezTo>
                      <a:pt x="72" y="168"/>
                      <a:pt x="1" y="370"/>
                      <a:pt x="108" y="477"/>
                    </a:cubicBezTo>
                    <a:cubicBezTo>
                      <a:pt x="147" y="512"/>
                      <a:pt x="187" y="528"/>
                      <a:pt x="223" y="528"/>
                    </a:cubicBezTo>
                    <a:cubicBezTo>
                      <a:pt x="284" y="528"/>
                      <a:pt x="336" y="481"/>
                      <a:pt x="358" y="406"/>
                    </a:cubicBezTo>
                    <a:cubicBezTo>
                      <a:pt x="382" y="334"/>
                      <a:pt x="358" y="287"/>
                      <a:pt x="418" y="227"/>
                    </a:cubicBezTo>
                    <a:cubicBezTo>
                      <a:pt x="453" y="191"/>
                      <a:pt x="513" y="156"/>
                      <a:pt x="561" y="144"/>
                    </a:cubicBezTo>
                    <a:cubicBezTo>
                      <a:pt x="620" y="132"/>
                      <a:pt x="608" y="60"/>
                      <a:pt x="561" y="37"/>
                    </a:cubicBezTo>
                    <a:cubicBezTo>
                      <a:pt x="506" y="15"/>
                      <a:pt x="444" y="0"/>
                      <a:pt x="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48"/>
              <p:cNvSpPr/>
              <p:nvPr/>
            </p:nvSpPr>
            <p:spPr>
              <a:xfrm>
                <a:off x="399275" y="593260"/>
                <a:ext cx="33916" cy="27898"/>
              </a:xfrm>
              <a:custGeom>
                <a:avLst/>
                <a:gdLst/>
                <a:ahLst/>
                <a:cxnLst/>
                <a:rect l="l" t="t" r="r" b="b"/>
                <a:pathLst>
                  <a:path w="620" h="510" extrusionOk="0">
                    <a:moveTo>
                      <a:pt x="372" y="0"/>
                    </a:moveTo>
                    <a:cubicBezTo>
                      <a:pt x="294" y="0"/>
                      <a:pt x="218" y="16"/>
                      <a:pt x="155" y="66"/>
                    </a:cubicBezTo>
                    <a:cubicBezTo>
                      <a:pt x="36" y="149"/>
                      <a:pt x="0" y="304"/>
                      <a:pt x="72" y="435"/>
                    </a:cubicBezTo>
                    <a:cubicBezTo>
                      <a:pt x="102" y="484"/>
                      <a:pt x="156" y="509"/>
                      <a:pt x="208" y="509"/>
                    </a:cubicBezTo>
                    <a:cubicBezTo>
                      <a:pt x="218" y="509"/>
                      <a:pt x="229" y="508"/>
                      <a:pt x="239" y="506"/>
                    </a:cubicBezTo>
                    <a:cubicBezTo>
                      <a:pt x="274" y="494"/>
                      <a:pt x="310" y="470"/>
                      <a:pt x="334" y="435"/>
                    </a:cubicBezTo>
                    <a:cubicBezTo>
                      <a:pt x="358" y="387"/>
                      <a:pt x="346" y="351"/>
                      <a:pt x="358" y="304"/>
                    </a:cubicBezTo>
                    <a:cubicBezTo>
                      <a:pt x="381" y="232"/>
                      <a:pt x="489" y="197"/>
                      <a:pt x="548" y="173"/>
                    </a:cubicBezTo>
                    <a:cubicBezTo>
                      <a:pt x="620" y="137"/>
                      <a:pt x="596" y="30"/>
                      <a:pt x="536" y="18"/>
                    </a:cubicBezTo>
                    <a:cubicBezTo>
                      <a:pt x="482" y="8"/>
                      <a:pt x="427" y="0"/>
                      <a:pt x="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48"/>
              <p:cNvSpPr/>
              <p:nvPr/>
            </p:nvSpPr>
            <p:spPr>
              <a:xfrm>
                <a:off x="414263" y="625972"/>
                <a:ext cx="21498" cy="22920"/>
              </a:xfrm>
              <a:custGeom>
                <a:avLst/>
                <a:gdLst/>
                <a:ahLst/>
                <a:cxnLst/>
                <a:rect l="l" t="t" r="r" b="b"/>
                <a:pathLst>
                  <a:path w="393" h="419" extrusionOk="0">
                    <a:moveTo>
                      <a:pt x="212" y="0"/>
                    </a:moveTo>
                    <a:cubicBezTo>
                      <a:pt x="182" y="0"/>
                      <a:pt x="150" y="12"/>
                      <a:pt x="119" y="39"/>
                    </a:cubicBezTo>
                    <a:cubicBezTo>
                      <a:pt x="60" y="111"/>
                      <a:pt x="0" y="194"/>
                      <a:pt x="12" y="277"/>
                    </a:cubicBezTo>
                    <a:cubicBezTo>
                      <a:pt x="20" y="359"/>
                      <a:pt x="88" y="418"/>
                      <a:pt x="156" y="418"/>
                    </a:cubicBezTo>
                    <a:cubicBezTo>
                      <a:pt x="196" y="418"/>
                      <a:pt x="236" y="397"/>
                      <a:pt x="262" y="349"/>
                    </a:cubicBezTo>
                    <a:cubicBezTo>
                      <a:pt x="286" y="313"/>
                      <a:pt x="286" y="265"/>
                      <a:pt x="310" y="230"/>
                    </a:cubicBezTo>
                    <a:cubicBezTo>
                      <a:pt x="392" y="129"/>
                      <a:pt x="313" y="0"/>
                      <a:pt x="2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48"/>
              <p:cNvSpPr/>
              <p:nvPr/>
            </p:nvSpPr>
            <p:spPr>
              <a:xfrm>
                <a:off x="815453" y="513448"/>
                <a:ext cx="31946" cy="17122"/>
              </a:xfrm>
              <a:custGeom>
                <a:avLst/>
                <a:gdLst/>
                <a:ahLst/>
                <a:cxnLst/>
                <a:rect l="l" t="t" r="r" b="b"/>
                <a:pathLst>
                  <a:path w="584" h="313" extrusionOk="0">
                    <a:moveTo>
                      <a:pt x="274" y="1"/>
                    </a:moveTo>
                    <a:cubicBezTo>
                      <a:pt x="167" y="13"/>
                      <a:pt x="36" y="60"/>
                      <a:pt x="12" y="167"/>
                    </a:cubicBezTo>
                    <a:cubicBezTo>
                      <a:pt x="1" y="227"/>
                      <a:pt x="24" y="298"/>
                      <a:pt x="96" y="310"/>
                    </a:cubicBezTo>
                    <a:cubicBezTo>
                      <a:pt x="106" y="312"/>
                      <a:pt x="115" y="313"/>
                      <a:pt x="124" y="313"/>
                    </a:cubicBezTo>
                    <a:cubicBezTo>
                      <a:pt x="181" y="313"/>
                      <a:pt x="225" y="285"/>
                      <a:pt x="286" y="274"/>
                    </a:cubicBezTo>
                    <a:cubicBezTo>
                      <a:pt x="346" y="263"/>
                      <a:pt x="417" y="251"/>
                      <a:pt x="489" y="251"/>
                    </a:cubicBezTo>
                    <a:cubicBezTo>
                      <a:pt x="560" y="251"/>
                      <a:pt x="584" y="167"/>
                      <a:pt x="548" y="120"/>
                    </a:cubicBezTo>
                    <a:cubicBezTo>
                      <a:pt x="477" y="36"/>
                      <a:pt x="382" y="1"/>
                      <a:pt x="2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48"/>
              <p:cNvSpPr/>
              <p:nvPr/>
            </p:nvSpPr>
            <p:spPr>
              <a:xfrm>
                <a:off x="826503" y="556281"/>
                <a:ext cx="30032" cy="22264"/>
              </a:xfrm>
              <a:custGeom>
                <a:avLst/>
                <a:gdLst/>
                <a:ahLst/>
                <a:cxnLst/>
                <a:rect l="l" t="t" r="r" b="b"/>
                <a:pathLst>
                  <a:path w="549" h="407" extrusionOk="0">
                    <a:moveTo>
                      <a:pt x="173" y="0"/>
                    </a:moveTo>
                    <a:cubicBezTo>
                      <a:pt x="159" y="0"/>
                      <a:pt x="145" y="1"/>
                      <a:pt x="132" y="3"/>
                    </a:cubicBezTo>
                    <a:cubicBezTo>
                      <a:pt x="84" y="27"/>
                      <a:pt x="49" y="75"/>
                      <a:pt x="13" y="111"/>
                    </a:cubicBezTo>
                    <a:cubicBezTo>
                      <a:pt x="1" y="146"/>
                      <a:pt x="13" y="182"/>
                      <a:pt x="37" y="206"/>
                    </a:cubicBezTo>
                    <a:cubicBezTo>
                      <a:pt x="96" y="242"/>
                      <a:pt x="144" y="253"/>
                      <a:pt x="203" y="253"/>
                    </a:cubicBezTo>
                    <a:cubicBezTo>
                      <a:pt x="275" y="253"/>
                      <a:pt x="334" y="265"/>
                      <a:pt x="358" y="337"/>
                    </a:cubicBezTo>
                    <a:cubicBezTo>
                      <a:pt x="369" y="385"/>
                      <a:pt x="405" y="406"/>
                      <a:pt x="443" y="406"/>
                    </a:cubicBezTo>
                    <a:cubicBezTo>
                      <a:pt x="489" y="406"/>
                      <a:pt x="537" y="372"/>
                      <a:pt x="537" y="313"/>
                    </a:cubicBezTo>
                    <a:cubicBezTo>
                      <a:pt x="549" y="182"/>
                      <a:pt x="465" y="75"/>
                      <a:pt x="346" y="39"/>
                    </a:cubicBezTo>
                    <a:cubicBezTo>
                      <a:pt x="307" y="20"/>
                      <a:pt x="237" y="0"/>
                      <a:pt x="1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48"/>
              <p:cNvSpPr/>
              <p:nvPr/>
            </p:nvSpPr>
            <p:spPr>
              <a:xfrm>
                <a:off x="825245" y="597198"/>
                <a:ext cx="32931" cy="25765"/>
              </a:xfrm>
              <a:custGeom>
                <a:avLst/>
                <a:gdLst/>
                <a:ahLst/>
                <a:cxnLst/>
                <a:rect l="l" t="t" r="r" b="b"/>
                <a:pathLst>
                  <a:path w="602" h="471" extrusionOk="0">
                    <a:moveTo>
                      <a:pt x="172" y="1"/>
                    </a:moveTo>
                    <a:cubicBezTo>
                      <a:pt x="117" y="1"/>
                      <a:pt x="65" y="23"/>
                      <a:pt x="24" y="77"/>
                    </a:cubicBezTo>
                    <a:cubicBezTo>
                      <a:pt x="0" y="101"/>
                      <a:pt x="12" y="148"/>
                      <a:pt x="24" y="172"/>
                    </a:cubicBezTo>
                    <a:cubicBezTo>
                      <a:pt x="72" y="256"/>
                      <a:pt x="155" y="244"/>
                      <a:pt x="214" y="291"/>
                    </a:cubicBezTo>
                    <a:cubicBezTo>
                      <a:pt x="274" y="339"/>
                      <a:pt x="286" y="422"/>
                      <a:pt x="357" y="458"/>
                    </a:cubicBezTo>
                    <a:cubicBezTo>
                      <a:pt x="366" y="467"/>
                      <a:pt x="379" y="471"/>
                      <a:pt x="392" y="471"/>
                    </a:cubicBezTo>
                    <a:cubicBezTo>
                      <a:pt x="414" y="471"/>
                      <a:pt x="438" y="461"/>
                      <a:pt x="453" y="446"/>
                    </a:cubicBezTo>
                    <a:cubicBezTo>
                      <a:pt x="602" y="297"/>
                      <a:pt x="370" y="1"/>
                      <a:pt x="1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48"/>
              <p:cNvSpPr/>
              <p:nvPr/>
            </p:nvSpPr>
            <p:spPr>
              <a:xfrm>
                <a:off x="823275" y="634615"/>
                <a:ext cx="16958" cy="22811"/>
              </a:xfrm>
              <a:custGeom>
                <a:avLst/>
                <a:gdLst/>
                <a:ahLst/>
                <a:cxnLst/>
                <a:rect l="l" t="t" r="r" b="b"/>
                <a:pathLst>
                  <a:path w="310" h="417" extrusionOk="0">
                    <a:moveTo>
                      <a:pt x="84" y="0"/>
                    </a:moveTo>
                    <a:cubicBezTo>
                      <a:pt x="60" y="0"/>
                      <a:pt x="24" y="24"/>
                      <a:pt x="12" y="48"/>
                    </a:cubicBezTo>
                    <a:cubicBezTo>
                      <a:pt x="0" y="167"/>
                      <a:pt x="84" y="274"/>
                      <a:pt x="131" y="381"/>
                    </a:cubicBezTo>
                    <a:cubicBezTo>
                      <a:pt x="146" y="406"/>
                      <a:pt x="170" y="417"/>
                      <a:pt x="193" y="417"/>
                    </a:cubicBezTo>
                    <a:cubicBezTo>
                      <a:pt x="225" y="417"/>
                      <a:pt x="255" y="397"/>
                      <a:pt x="262" y="369"/>
                    </a:cubicBezTo>
                    <a:cubicBezTo>
                      <a:pt x="310" y="226"/>
                      <a:pt x="262" y="0"/>
                      <a:pt x="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48"/>
              <p:cNvSpPr/>
              <p:nvPr/>
            </p:nvSpPr>
            <p:spPr>
              <a:xfrm>
                <a:off x="737939" y="528163"/>
                <a:ext cx="27406" cy="24561"/>
              </a:xfrm>
              <a:custGeom>
                <a:avLst/>
                <a:gdLst/>
                <a:ahLst/>
                <a:cxnLst/>
                <a:rect l="l" t="t" r="r" b="b"/>
                <a:pathLst>
                  <a:path w="501" h="449" extrusionOk="0">
                    <a:moveTo>
                      <a:pt x="188" y="1"/>
                    </a:moveTo>
                    <a:cubicBezTo>
                      <a:pt x="151" y="1"/>
                      <a:pt x="112" y="9"/>
                      <a:pt x="72" y="29"/>
                    </a:cubicBezTo>
                    <a:cubicBezTo>
                      <a:pt x="25" y="41"/>
                      <a:pt x="1" y="113"/>
                      <a:pt x="25" y="160"/>
                    </a:cubicBezTo>
                    <a:cubicBezTo>
                      <a:pt x="36" y="232"/>
                      <a:pt x="84" y="267"/>
                      <a:pt x="120" y="327"/>
                    </a:cubicBezTo>
                    <a:cubicBezTo>
                      <a:pt x="179" y="398"/>
                      <a:pt x="215" y="446"/>
                      <a:pt x="310" y="446"/>
                    </a:cubicBezTo>
                    <a:cubicBezTo>
                      <a:pt x="318" y="448"/>
                      <a:pt x="326" y="448"/>
                      <a:pt x="333" y="448"/>
                    </a:cubicBezTo>
                    <a:cubicBezTo>
                      <a:pt x="382" y="448"/>
                      <a:pt x="421" y="416"/>
                      <a:pt x="441" y="375"/>
                    </a:cubicBezTo>
                    <a:cubicBezTo>
                      <a:pt x="453" y="363"/>
                      <a:pt x="453" y="363"/>
                      <a:pt x="453" y="363"/>
                    </a:cubicBezTo>
                    <a:cubicBezTo>
                      <a:pt x="501" y="291"/>
                      <a:pt x="477" y="196"/>
                      <a:pt x="429" y="136"/>
                    </a:cubicBezTo>
                    <a:cubicBezTo>
                      <a:pt x="369" y="59"/>
                      <a:pt x="284" y="1"/>
                      <a:pt x="188"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48"/>
              <p:cNvSpPr/>
              <p:nvPr/>
            </p:nvSpPr>
            <p:spPr>
              <a:xfrm>
                <a:off x="741221" y="554475"/>
                <a:ext cx="13074" cy="9846"/>
              </a:xfrm>
              <a:custGeom>
                <a:avLst/>
                <a:gdLst/>
                <a:ahLst/>
                <a:cxnLst/>
                <a:rect l="l" t="t" r="r" b="b"/>
                <a:pathLst>
                  <a:path w="239" h="180" extrusionOk="0">
                    <a:moveTo>
                      <a:pt x="119" y="1"/>
                    </a:moveTo>
                    <a:cubicBezTo>
                      <a:pt x="0" y="1"/>
                      <a:pt x="0" y="179"/>
                      <a:pt x="119" y="179"/>
                    </a:cubicBezTo>
                    <a:cubicBezTo>
                      <a:pt x="238" y="179"/>
                      <a:pt x="238" y="1"/>
                      <a:pt x="119"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48"/>
              <p:cNvSpPr/>
              <p:nvPr/>
            </p:nvSpPr>
            <p:spPr>
              <a:xfrm>
                <a:off x="232541" y="823886"/>
                <a:ext cx="104263" cy="76201"/>
              </a:xfrm>
              <a:custGeom>
                <a:avLst/>
                <a:gdLst/>
                <a:ahLst/>
                <a:cxnLst/>
                <a:rect l="l" t="t" r="r" b="b"/>
                <a:pathLst>
                  <a:path w="1906" h="1393" extrusionOk="0">
                    <a:moveTo>
                      <a:pt x="1834" y="0"/>
                    </a:moveTo>
                    <a:cubicBezTo>
                      <a:pt x="1789" y="0"/>
                      <a:pt x="1734" y="46"/>
                      <a:pt x="1703" y="76"/>
                    </a:cubicBezTo>
                    <a:cubicBezTo>
                      <a:pt x="1405" y="398"/>
                      <a:pt x="1108" y="767"/>
                      <a:pt x="691" y="945"/>
                    </a:cubicBezTo>
                    <a:cubicBezTo>
                      <a:pt x="596" y="981"/>
                      <a:pt x="0" y="1160"/>
                      <a:pt x="155" y="1326"/>
                    </a:cubicBezTo>
                    <a:cubicBezTo>
                      <a:pt x="200" y="1376"/>
                      <a:pt x="273" y="1392"/>
                      <a:pt x="352" y="1392"/>
                    </a:cubicBezTo>
                    <a:cubicBezTo>
                      <a:pt x="465" y="1392"/>
                      <a:pt x="591" y="1359"/>
                      <a:pt x="667" y="1338"/>
                    </a:cubicBezTo>
                    <a:cubicBezTo>
                      <a:pt x="882" y="1279"/>
                      <a:pt x="1096" y="1160"/>
                      <a:pt x="1274" y="1017"/>
                    </a:cubicBezTo>
                    <a:cubicBezTo>
                      <a:pt x="1560" y="803"/>
                      <a:pt x="1786" y="493"/>
                      <a:pt x="1882" y="172"/>
                    </a:cubicBezTo>
                    <a:cubicBezTo>
                      <a:pt x="1894" y="124"/>
                      <a:pt x="1905" y="88"/>
                      <a:pt x="1894" y="53"/>
                    </a:cubicBezTo>
                    <a:cubicBezTo>
                      <a:pt x="1881" y="14"/>
                      <a:pt x="1859" y="0"/>
                      <a:pt x="1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48"/>
              <p:cNvSpPr/>
              <p:nvPr/>
            </p:nvSpPr>
            <p:spPr>
              <a:xfrm>
                <a:off x="145892" y="804412"/>
                <a:ext cx="109514" cy="73356"/>
              </a:xfrm>
              <a:custGeom>
                <a:avLst/>
                <a:gdLst/>
                <a:ahLst/>
                <a:cxnLst/>
                <a:rect l="l" t="t" r="r" b="b"/>
                <a:pathLst>
                  <a:path w="2002" h="1341" extrusionOk="0">
                    <a:moveTo>
                      <a:pt x="1907" y="1"/>
                    </a:moveTo>
                    <a:cubicBezTo>
                      <a:pt x="1818" y="1"/>
                      <a:pt x="1727" y="159"/>
                      <a:pt x="1680" y="206"/>
                    </a:cubicBezTo>
                    <a:cubicBezTo>
                      <a:pt x="1287" y="599"/>
                      <a:pt x="739" y="670"/>
                      <a:pt x="263" y="920"/>
                    </a:cubicBezTo>
                    <a:cubicBezTo>
                      <a:pt x="60" y="1040"/>
                      <a:pt x="1" y="1301"/>
                      <a:pt x="322" y="1337"/>
                    </a:cubicBezTo>
                    <a:cubicBezTo>
                      <a:pt x="349" y="1339"/>
                      <a:pt x="376" y="1341"/>
                      <a:pt x="403" y="1341"/>
                    </a:cubicBezTo>
                    <a:cubicBezTo>
                      <a:pt x="664" y="1341"/>
                      <a:pt x="931" y="1239"/>
                      <a:pt x="1180" y="1099"/>
                    </a:cubicBezTo>
                    <a:cubicBezTo>
                      <a:pt x="1442" y="956"/>
                      <a:pt x="1668" y="742"/>
                      <a:pt x="1834" y="539"/>
                    </a:cubicBezTo>
                    <a:cubicBezTo>
                      <a:pt x="1918" y="432"/>
                      <a:pt x="2001" y="301"/>
                      <a:pt x="2001" y="158"/>
                    </a:cubicBezTo>
                    <a:cubicBezTo>
                      <a:pt x="2001" y="123"/>
                      <a:pt x="2001" y="75"/>
                      <a:pt x="1977" y="39"/>
                    </a:cubicBezTo>
                    <a:cubicBezTo>
                      <a:pt x="1955" y="12"/>
                      <a:pt x="1931" y="1"/>
                      <a:pt x="1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48"/>
              <p:cNvSpPr/>
              <p:nvPr/>
            </p:nvSpPr>
            <p:spPr>
              <a:xfrm>
                <a:off x="67777" y="744294"/>
                <a:ext cx="138780" cy="58368"/>
              </a:xfrm>
              <a:custGeom>
                <a:avLst/>
                <a:gdLst/>
                <a:ahLst/>
                <a:cxnLst/>
                <a:rect l="l" t="t" r="r" b="b"/>
                <a:pathLst>
                  <a:path w="2537" h="1067" extrusionOk="0">
                    <a:moveTo>
                      <a:pt x="2254" y="1"/>
                    </a:moveTo>
                    <a:cubicBezTo>
                      <a:pt x="2171" y="1"/>
                      <a:pt x="2029" y="95"/>
                      <a:pt x="1977" y="126"/>
                    </a:cubicBezTo>
                    <a:cubicBezTo>
                      <a:pt x="1679" y="293"/>
                      <a:pt x="1369" y="448"/>
                      <a:pt x="1036" y="495"/>
                    </a:cubicBezTo>
                    <a:cubicBezTo>
                      <a:pt x="846" y="531"/>
                      <a:pt x="0" y="531"/>
                      <a:pt x="95" y="876"/>
                    </a:cubicBezTo>
                    <a:cubicBezTo>
                      <a:pt x="137" y="1016"/>
                      <a:pt x="269" y="1066"/>
                      <a:pt x="439" y="1066"/>
                    </a:cubicBezTo>
                    <a:cubicBezTo>
                      <a:pt x="803" y="1066"/>
                      <a:pt x="1338" y="834"/>
                      <a:pt x="1500" y="769"/>
                    </a:cubicBezTo>
                    <a:cubicBezTo>
                      <a:pt x="1619" y="722"/>
                      <a:pt x="1738" y="662"/>
                      <a:pt x="1846" y="591"/>
                    </a:cubicBezTo>
                    <a:cubicBezTo>
                      <a:pt x="1941" y="531"/>
                      <a:pt x="2536" y="150"/>
                      <a:pt x="2286" y="7"/>
                    </a:cubicBezTo>
                    <a:cubicBezTo>
                      <a:pt x="2277" y="3"/>
                      <a:pt x="2266" y="1"/>
                      <a:pt x="2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48"/>
              <p:cNvSpPr/>
              <p:nvPr/>
            </p:nvSpPr>
            <p:spPr>
              <a:xfrm>
                <a:off x="675414" y="778045"/>
                <a:ext cx="22866" cy="23467"/>
              </a:xfrm>
              <a:custGeom>
                <a:avLst/>
                <a:gdLst/>
                <a:ahLst/>
                <a:cxnLst/>
                <a:rect l="l" t="t" r="r" b="b"/>
                <a:pathLst>
                  <a:path w="418" h="429" extrusionOk="0">
                    <a:moveTo>
                      <a:pt x="352" y="1"/>
                    </a:moveTo>
                    <a:cubicBezTo>
                      <a:pt x="346" y="1"/>
                      <a:pt x="340" y="4"/>
                      <a:pt x="334" y="9"/>
                    </a:cubicBezTo>
                    <a:cubicBezTo>
                      <a:pt x="334" y="9"/>
                      <a:pt x="322" y="9"/>
                      <a:pt x="322" y="21"/>
                    </a:cubicBezTo>
                    <a:cubicBezTo>
                      <a:pt x="322" y="69"/>
                      <a:pt x="322" y="212"/>
                      <a:pt x="310" y="248"/>
                    </a:cubicBezTo>
                    <a:cubicBezTo>
                      <a:pt x="298" y="283"/>
                      <a:pt x="286" y="295"/>
                      <a:pt x="263" y="307"/>
                    </a:cubicBezTo>
                    <a:cubicBezTo>
                      <a:pt x="247" y="307"/>
                      <a:pt x="220" y="312"/>
                      <a:pt x="194" y="312"/>
                    </a:cubicBezTo>
                    <a:cubicBezTo>
                      <a:pt x="181" y="312"/>
                      <a:pt x="167" y="311"/>
                      <a:pt x="155" y="307"/>
                    </a:cubicBezTo>
                    <a:cubicBezTo>
                      <a:pt x="120" y="307"/>
                      <a:pt x="72" y="307"/>
                      <a:pt x="36" y="295"/>
                    </a:cubicBezTo>
                    <a:lnTo>
                      <a:pt x="25" y="295"/>
                    </a:lnTo>
                    <a:cubicBezTo>
                      <a:pt x="13" y="295"/>
                      <a:pt x="1" y="307"/>
                      <a:pt x="1" y="319"/>
                    </a:cubicBezTo>
                    <a:cubicBezTo>
                      <a:pt x="1" y="331"/>
                      <a:pt x="1" y="343"/>
                      <a:pt x="1" y="343"/>
                    </a:cubicBezTo>
                    <a:cubicBezTo>
                      <a:pt x="48" y="379"/>
                      <a:pt x="96" y="402"/>
                      <a:pt x="144" y="414"/>
                    </a:cubicBezTo>
                    <a:cubicBezTo>
                      <a:pt x="171" y="421"/>
                      <a:pt x="199" y="428"/>
                      <a:pt x="231" y="428"/>
                    </a:cubicBezTo>
                    <a:cubicBezTo>
                      <a:pt x="254" y="428"/>
                      <a:pt x="280" y="424"/>
                      <a:pt x="310" y="414"/>
                    </a:cubicBezTo>
                    <a:cubicBezTo>
                      <a:pt x="382" y="390"/>
                      <a:pt x="417" y="319"/>
                      <a:pt x="417" y="259"/>
                    </a:cubicBezTo>
                    <a:cubicBezTo>
                      <a:pt x="417" y="212"/>
                      <a:pt x="394" y="57"/>
                      <a:pt x="370" y="9"/>
                    </a:cubicBezTo>
                    <a:cubicBezTo>
                      <a:pt x="364" y="4"/>
                      <a:pt x="358" y="1"/>
                      <a:pt x="352"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48"/>
              <p:cNvSpPr/>
              <p:nvPr/>
            </p:nvSpPr>
            <p:spPr>
              <a:xfrm>
                <a:off x="633731" y="717872"/>
                <a:ext cx="43653" cy="17067"/>
              </a:xfrm>
              <a:custGeom>
                <a:avLst/>
                <a:gdLst/>
                <a:ahLst/>
                <a:cxnLst/>
                <a:rect l="l" t="t" r="r" b="b"/>
                <a:pathLst>
                  <a:path w="798" h="312" extrusionOk="0">
                    <a:moveTo>
                      <a:pt x="544" y="1"/>
                    </a:moveTo>
                    <a:cubicBezTo>
                      <a:pt x="534" y="1"/>
                      <a:pt x="523" y="1"/>
                      <a:pt x="513" y="2"/>
                    </a:cubicBezTo>
                    <a:cubicBezTo>
                      <a:pt x="370" y="14"/>
                      <a:pt x="191" y="97"/>
                      <a:pt x="84" y="169"/>
                    </a:cubicBezTo>
                    <a:cubicBezTo>
                      <a:pt x="48" y="193"/>
                      <a:pt x="25" y="217"/>
                      <a:pt x="13" y="240"/>
                    </a:cubicBezTo>
                    <a:cubicBezTo>
                      <a:pt x="1" y="264"/>
                      <a:pt x="13" y="300"/>
                      <a:pt x="48" y="312"/>
                    </a:cubicBezTo>
                    <a:lnTo>
                      <a:pt x="132" y="312"/>
                    </a:lnTo>
                    <a:cubicBezTo>
                      <a:pt x="298" y="264"/>
                      <a:pt x="477" y="217"/>
                      <a:pt x="632" y="145"/>
                    </a:cubicBezTo>
                    <a:cubicBezTo>
                      <a:pt x="797" y="68"/>
                      <a:pt x="677" y="1"/>
                      <a:pt x="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48"/>
              <p:cNvSpPr/>
              <p:nvPr/>
            </p:nvSpPr>
            <p:spPr>
              <a:xfrm>
                <a:off x="702875" y="721154"/>
                <a:ext cx="43598" cy="17067"/>
              </a:xfrm>
              <a:custGeom>
                <a:avLst/>
                <a:gdLst/>
                <a:ahLst/>
                <a:cxnLst/>
                <a:rect l="l" t="t" r="r" b="b"/>
                <a:pathLst>
                  <a:path w="797" h="312" extrusionOk="0">
                    <a:moveTo>
                      <a:pt x="243" y="0"/>
                    </a:moveTo>
                    <a:cubicBezTo>
                      <a:pt x="121" y="0"/>
                      <a:pt x="0" y="67"/>
                      <a:pt x="165" y="145"/>
                    </a:cubicBezTo>
                    <a:cubicBezTo>
                      <a:pt x="320" y="216"/>
                      <a:pt x="487" y="264"/>
                      <a:pt x="666" y="299"/>
                    </a:cubicBezTo>
                    <a:cubicBezTo>
                      <a:pt x="689" y="311"/>
                      <a:pt x="713" y="311"/>
                      <a:pt x="737" y="311"/>
                    </a:cubicBezTo>
                    <a:cubicBezTo>
                      <a:pt x="773" y="299"/>
                      <a:pt x="796" y="264"/>
                      <a:pt x="785" y="240"/>
                    </a:cubicBezTo>
                    <a:cubicBezTo>
                      <a:pt x="773" y="216"/>
                      <a:pt x="737" y="192"/>
                      <a:pt x="713" y="168"/>
                    </a:cubicBezTo>
                    <a:cubicBezTo>
                      <a:pt x="606" y="97"/>
                      <a:pt x="427" y="2"/>
                      <a:pt x="273" y="2"/>
                    </a:cubicBezTo>
                    <a:cubicBezTo>
                      <a:pt x="263" y="1"/>
                      <a:pt x="253" y="0"/>
                      <a:pt x="2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48"/>
              <p:cNvSpPr/>
              <p:nvPr/>
            </p:nvSpPr>
            <p:spPr>
              <a:xfrm>
                <a:off x="644780" y="801239"/>
                <a:ext cx="59626" cy="29868"/>
              </a:xfrm>
              <a:custGeom>
                <a:avLst/>
                <a:gdLst/>
                <a:ahLst/>
                <a:cxnLst/>
                <a:rect l="l" t="t" r="r" b="b"/>
                <a:pathLst>
                  <a:path w="1090" h="546" extrusionOk="0">
                    <a:moveTo>
                      <a:pt x="2" y="0"/>
                    </a:moveTo>
                    <a:cubicBezTo>
                      <a:pt x="1" y="0"/>
                      <a:pt x="0" y="1"/>
                      <a:pt x="1" y="2"/>
                    </a:cubicBezTo>
                    <a:cubicBezTo>
                      <a:pt x="13" y="38"/>
                      <a:pt x="227" y="419"/>
                      <a:pt x="334" y="478"/>
                    </a:cubicBezTo>
                    <a:cubicBezTo>
                      <a:pt x="419" y="512"/>
                      <a:pt x="610" y="546"/>
                      <a:pt x="749" y="546"/>
                    </a:cubicBezTo>
                    <a:cubicBezTo>
                      <a:pt x="806" y="546"/>
                      <a:pt x="854" y="540"/>
                      <a:pt x="882" y="526"/>
                    </a:cubicBezTo>
                    <a:cubicBezTo>
                      <a:pt x="977" y="478"/>
                      <a:pt x="1073" y="336"/>
                      <a:pt x="1085" y="276"/>
                    </a:cubicBezTo>
                    <a:cubicBezTo>
                      <a:pt x="1089" y="253"/>
                      <a:pt x="1054" y="248"/>
                      <a:pt x="997" y="248"/>
                    </a:cubicBezTo>
                    <a:cubicBezTo>
                      <a:pt x="945" y="248"/>
                      <a:pt x="873" y="253"/>
                      <a:pt x="797" y="253"/>
                    </a:cubicBezTo>
                    <a:cubicBezTo>
                      <a:pt x="739" y="253"/>
                      <a:pt x="678" y="250"/>
                      <a:pt x="620" y="240"/>
                    </a:cubicBezTo>
                    <a:cubicBezTo>
                      <a:pt x="316" y="184"/>
                      <a:pt x="23" y="0"/>
                      <a:pt x="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48"/>
              <p:cNvSpPr/>
              <p:nvPr/>
            </p:nvSpPr>
            <p:spPr>
              <a:xfrm>
                <a:off x="638927" y="747576"/>
                <a:ext cx="35228" cy="12800"/>
              </a:xfrm>
              <a:custGeom>
                <a:avLst/>
                <a:gdLst/>
                <a:ahLst/>
                <a:cxnLst/>
                <a:rect l="l" t="t" r="r" b="b"/>
                <a:pathLst>
                  <a:path w="644" h="234" extrusionOk="0">
                    <a:moveTo>
                      <a:pt x="302" y="1"/>
                    </a:moveTo>
                    <a:cubicBezTo>
                      <a:pt x="195" y="1"/>
                      <a:pt x="94" y="45"/>
                      <a:pt x="25" y="114"/>
                    </a:cubicBezTo>
                    <a:cubicBezTo>
                      <a:pt x="1" y="138"/>
                      <a:pt x="13" y="174"/>
                      <a:pt x="49" y="185"/>
                    </a:cubicBezTo>
                    <a:cubicBezTo>
                      <a:pt x="59" y="196"/>
                      <a:pt x="73" y="199"/>
                      <a:pt x="87" y="199"/>
                    </a:cubicBezTo>
                    <a:cubicBezTo>
                      <a:pt x="106" y="199"/>
                      <a:pt x="125" y="192"/>
                      <a:pt x="132" y="185"/>
                    </a:cubicBezTo>
                    <a:cubicBezTo>
                      <a:pt x="144" y="174"/>
                      <a:pt x="144" y="174"/>
                      <a:pt x="144" y="174"/>
                    </a:cubicBezTo>
                    <a:cubicBezTo>
                      <a:pt x="176" y="131"/>
                      <a:pt x="246" y="88"/>
                      <a:pt x="328" y="88"/>
                    </a:cubicBezTo>
                    <a:cubicBezTo>
                      <a:pt x="338" y="88"/>
                      <a:pt x="348" y="89"/>
                      <a:pt x="358" y="90"/>
                    </a:cubicBezTo>
                    <a:cubicBezTo>
                      <a:pt x="441" y="90"/>
                      <a:pt x="537" y="150"/>
                      <a:pt x="572" y="209"/>
                    </a:cubicBezTo>
                    <a:cubicBezTo>
                      <a:pt x="572" y="233"/>
                      <a:pt x="596" y="233"/>
                      <a:pt x="620" y="233"/>
                    </a:cubicBezTo>
                    <a:cubicBezTo>
                      <a:pt x="644" y="221"/>
                      <a:pt x="644" y="209"/>
                      <a:pt x="644" y="197"/>
                    </a:cubicBezTo>
                    <a:cubicBezTo>
                      <a:pt x="596" y="102"/>
                      <a:pt x="489" y="31"/>
                      <a:pt x="370" y="7"/>
                    </a:cubicBezTo>
                    <a:cubicBezTo>
                      <a:pt x="347" y="3"/>
                      <a:pt x="324" y="1"/>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48"/>
              <p:cNvSpPr/>
              <p:nvPr/>
            </p:nvSpPr>
            <p:spPr>
              <a:xfrm>
                <a:off x="702109" y="753812"/>
                <a:ext cx="35228" cy="13293"/>
              </a:xfrm>
              <a:custGeom>
                <a:avLst/>
                <a:gdLst/>
                <a:ahLst/>
                <a:cxnLst/>
                <a:rect l="l" t="t" r="r" b="b"/>
                <a:pathLst>
                  <a:path w="644" h="243" extrusionOk="0">
                    <a:moveTo>
                      <a:pt x="322" y="0"/>
                    </a:moveTo>
                    <a:cubicBezTo>
                      <a:pt x="191" y="0"/>
                      <a:pt x="72" y="48"/>
                      <a:pt x="13" y="131"/>
                    </a:cubicBezTo>
                    <a:cubicBezTo>
                      <a:pt x="1" y="155"/>
                      <a:pt x="13" y="167"/>
                      <a:pt x="25" y="179"/>
                    </a:cubicBezTo>
                    <a:cubicBezTo>
                      <a:pt x="37" y="179"/>
                      <a:pt x="60" y="179"/>
                      <a:pt x="72" y="167"/>
                    </a:cubicBezTo>
                    <a:cubicBezTo>
                      <a:pt x="124" y="115"/>
                      <a:pt x="203" y="81"/>
                      <a:pt x="278" y="81"/>
                    </a:cubicBezTo>
                    <a:cubicBezTo>
                      <a:pt x="289" y="81"/>
                      <a:pt x="300" y="82"/>
                      <a:pt x="310" y="83"/>
                    </a:cubicBezTo>
                    <a:cubicBezTo>
                      <a:pt x="406" y="95"/>
                      <a:pt x="477" y="143"/>
                      <a:pt x="501" y="202"/>
                    </a:cubicBezTo>
                    <a:cubicBezTo>
                      <a:pt x="501" y="214"/>
                      <a:pt x="501" y="214"/>
                      <a:pt x="501" y="214"/>
                    </a:cubicBezTo>
                    <a:cubicBezTo>
                      <a:pt x="518" y="232"/>
                      <a:pt x="542" y="243"/>
                      <a:pt x="568" y="243"/>
                    </a:cubicBezTo>
                    <a:cubicBezTo>
                      <a:pt x="577" y="243"/>
                      <a:pt x="587" y="241"/>
                      <a:pt x="596" y="238"/>
                    </a:cubicBezTo>
                    <a:cubicBezTo>
                      <a:pt x="632" y="226"/>
                      <a:pt x="644" y="202"/>
                      <a:pt x="632" y="167"/>
                    </a:cubicBezTo>
                    <a:cubicBezTo>
                      <a:pt x="572" y="71"/>
                      <a:pt x="453" y="12"/>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9" name="Google Shape;8239;p48"/>
            <p:cNvSpPr/>
            <p:nvPr/>
          </p:nvSpPr>
          <p:spPr>
            <a:xfrm>
              <a:off x="1677225" y="2286000"/>
              <a:ext cx="34200" cy="34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48"/>
            <p:cNvSpPr/>
            <p:nvPr/>
          </p:nvSpPr>
          <p:spPr>
            <a:xfrm>
              <a:off x="1815950" y="2299450"/>
              <a:ext cx="34200" cy="34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244"/>
        <p:cNvGrpSpPr/>
        <p:nvPr/>
      </p:nvGrpSpPr>
      <p:grpSpPr>
        <a:xfrm>
          <a:off x="0" y="0"/>
          <a:ext cx="0" cy="0"/>
          <a:chOff x="0" y="0"/>
          <a:chExt cx="0" cy="0"/>
        </a:xfrm>
      </p:grpSpPr>
      <p:sp>
        <p:nvSpPr>
          <p:cNvPr id="8245" name="Google Shape;8245;p49"/>
          <p:cNvSpPr txBox="1">
            <a:spLocks noGrp="1"/>
          </p:cNvSpPr>
          <p:nvPr>
            <p:ph type="subTitle" idx="1"/>
          </p:nvPr>
        </p:nvSpPr>
        <p:spPr>
          <a:xfrm>
            <a:off x="713225" y="1162050"/>
            <a:ext cx="5668500" cy="22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8246" name="Google Shape;8246;p49"/>
          <p:cNvSpPr txBox="1">
            <a:spLocks noGrp="1"/>
          </p:cNvSpPr>
          <p:nvPr>
            <p:ph type="title"/>
          </p:nvPr>
        </p:nvSpPr>
        <p:spPr>
          <a:xfrm>
            <a:off x="713225" y="3481300"/>
            <a:ext cx="5668500" cy="53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grpSp>
        <p:nvGrpSpPr>
          <p:cNvPr id="8247" name="Google Shape;8247;p49"/>
          <p:cNvGrpSpPr/>
          <p:nvPr/>
        </p:nvGrpSpPr>
        <p:grpSpPr>
          <a:xfrm>
            <a:off x="6998498" y="1162039"/>
            <a:ext cx="1541642" cy="3441944"/>
            <a:chOff x="6998498" y="1162039"/>
            <a:chExt cx="1541642" cy="3441944"/>
          </a:xfrm>
        </p:grpSpPr>
        <p:grpSp>
          <p:nvGrpSpPr>
            <p:cNvPr id="8248" name="Google Shape;8248;p49"/>
            <p:cNvGrpSpPr/>
            <p:nvPr/>
          </p:nvGrpSpPr>
          <p:grpSpPr>
            <a:xfrm flipH="1">
              <a:off x="6998498" y="1162039"/>
              <a:ext cx="1541642" cy="3441944"/>
              <a:chOff x="2796073" y="2667640"/>
              <a:chExt cx="646147" cy="1442619"/>
            </a:xfrm>
          </p:grpSpPr>
          <p:sp>
            <p:nvSpPr>
              <p:cNvPr id="8249" name="Google Shape;8249;p49"/>
              <p:cNvSpPr/>
              <p:nvPr/>
            </p:nvSpPr>
            <p:spPr>
              <a:xfrm>
                <a:off x="3152351" y="3999760"/>
                <a:ext cx="127566" cy="105412"/>
              </a:xfrm>
              <a:custGeom>
                <a:avLst/>
                <a:gdLst/>
                <a:ahLst/>
                <a:cxnLst/>
                <a:rect l="l" t="t" r="r" b="b"/>
                <a:pathLst>
                  <a:path w="2332" h="1927" extrusionOk="0">
                    <a:moveTo>
                      <a:pt x="1092" y="1"/>
                    </a:moveTo>
                    <a:cubicBezTo>
                      <a:pt x="814" y="1"/>
                      <a:pt x="48" y="467"/>
                      <a:pt x="48" y="467"/>
                    </a:cubicBezTo>
                    <a:cubicBezTo>
                      <a:pt x="36" y="681"/>
                      <a:pt x="0" y="777"/>
                      <a:pt x="119" y="991"/>
                    </a:cubicBezTo>
                    <a:cubicBezTo>
                      <a:pt x="238" y="1193"/>
                      <a:pt x="1357" y="1860"/>
                      <a:pt x="1691" y="1920"/>
                    </a:cubicBezTo>
                    <a:cubicBezTo>
                      <a:pt x="1715" y="1924"/>
                      <a:pt x="1738" y="1926"/>
                      <a:pt x="1761" y="1926"/>
                    </a:cubicBezTo>
                    <a:cubicBezTo>
                      <a:pt x="2104" y="1926"/>
                      <a:pt x="2332" y="1450"/>
                      <a:pt x="2298" y="1193"/>
                    </a:cubicBezTo>
                    <a:cubicBezTo>
                      <a:pt x="2262" y="908"/>
                      <a:pt x="1369" y="38"/>
                      <a:pt x="1119" y="3"/>
                    </a:cubicBezTo>
                    <a:cubicBezTo>
                      <a:pt x="1111" y="1"/>
                      <a:pt x="1101" y="1"/>
                      <a:pt x="1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49"/>
              <p:cNvSpPr/>
              <p:nvPr/>
            </p:nvSpPr>
            <p:spPr>
              <a:xfrm>
                <a:off x="2988845" y="4015514"/>
                <a:ext cx="120564" cy="94745"/>
              </a:xfrm>
              <a:custGeom>
                <a:avLst/>
                <a:gdLst/>
                <a:ahLst/>
                <a:cxnLst/>
                <a:rect l="l" t="t" r="r" b="b"/>
                <a:pathLst>
                  <a:path w="2204" h="1732" extrusionOk="0">
                    <a:moveTo>
                      <a:pt x="882" y="0"/>
                    </a:moveTo>
                    <a:cubicBezTo>
                      <a:pt x="763" y="108"/>
                      <a:pt x="1" y="810"/>
                      <a:pt x="48" y="1143"/>
                    </a:cubicBezTo>
                    <a:cubicBezTo>
                      <a:pt x="98" y="1421"/>
                      <a:pt x="486" y="1732"/>
                      <a:pt x="848" y="1732"/>
                    </a:cubicBezTo>
                    <a:cubicBezTo>
                      <a:pt x="921" y="1732"/>
                      <a:pt x="993" y="1719"/>
                      <a:pt x="1060" y="1691"/>
                    </a:cubicBezTo>
                    <a:cubicBezTo>
                      <a:pt x="1477" y="1524"/>
                      <a:pt x="2144" y="774"/>
                      <a:pt x="2168" y="620"/>
                    </a:cubicBezTo>
                    <a:cubicBezTo>
                      <a:pt x="2203" y="465"/>
                      <a:pt x="2144" y="48"/>
                      <a:pt x="2144" y="48"/>
                    </a:cubicBezTo>
                    <a:lnTo>
                      <a:pt x="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49"/>
              <p:cNvSpPr/>
              <p:nvPr/>
            </p:nvSpPr>
            <p:spPr>
              <a:xfrm>
                <a:off x="2997324" y="3424123"/>
                <a:ext cx="278162" cy="611793"/>
              </a:xfrm>
              <a:custGeom>
                <a:avLst/>
                <a:gdLst/>
                <a:ahLst/>
                <a:cxnLst/>
                <a:rect l="l" t="t" r="r" b="b"/>
                <a:pathLst>
                  <a:path w="5085" h="11184" extrusionOk="0">
                    <a:moveTo>
                      <a:pt x="5084" y="1"/>
                    </a:moveTo>
                    <a:lnTo>
                      <a:pt x="36" y="72"/>
                    </a:lnTo>
                    <a:cubicBezTo>
                      <a:pt x="0" y="501"/>
                      <a:pt x="203" y="6001"/>
                      <a:pt x="251" y="7180"/>
                    </a:cubicBezTo>
                    <a:cubicBezTo>
                      <a:pt x="310" y="8347"/>
                      <a:pt x="501" y="10788"/>
                      <a:pt x="536" y="10859"/>
                    </a:cubicBezTo>
                    <a:cubicBezTo>
                      <a:pt x="560" y="10919"/>
                      <a:pt x="977" y="11157"/>
                      <a:pt x="1524" y="11169"/>
                    </a:cubicBezTo>
                    <a:cubicBezTo>
                      <a:pt x="1620" y="11171"/>
                      <a:pt x="1706" y="11172"/>
                      <a:pt x="1782" y="11172"/>
                    </a:cubicBezTo>
                    <a:cubicBezTo>
                      <a:pt x="2149" y="11172"/>
                      <a:pt x="2297" y="11149"/>
                      <a:pt x="2346" y="11109"/>
                    </a:cubicBezTo>
                    <a:cubicBezTo>
                      <a:pt x="2356" y="11096"/>
                      <a:pt x="2368" y="11091"/>
                      <a:pt x="2381" y="11091"/>
                    </a:cubicBezTo>
                    <a:cubicBezTo>
                      <a:pt x="2428" y="11091"/>
                      <a:pt x="2492" y="11162"/>
                      <a:pt x="2548" y="11180"/>
                    </a:cubicBezTo>
                    <a:cubicBezTo>
                      <a:pt x="2555" y="11183"/>
                      <a:pt x="2568" y="11184"/>
                      <a:pt x="2587" y="11184"/>
                    </a:cubicBezTo>
                    <a:cubicBezTo>
                      <a:pt x="2771" y="11184"/>
                      <a:pt x="3493" y="11080"/>
                      <a:pt x="3763" y="10907"/>
                    </a:cubicBezTo>
                    <a:cubicBezTo>
                      <a:pt x="4072" y="10728"/>
                      <a:pt x="4430" y="10419"/>
                      <a:pt x="4430" y="10299"/>
                    </a:cubicBezTo>
                    <a:cubicBezTo>
                      <a:pt x="4430" y="10192"/>
                      <a:pt x="5084" y="1"/>
                      <a:pt x="5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49"/>
              <p:cNvSpPr/>
              <p:nvPr/>
            </p:nvSpPr>
            <p:spPr>
              <a:xfrm>
                <a:off x="3067015" y="2860740"/>
                <a:ext cx="103607" cy="138124"/>
              </a:xfrm>
              <a:custGeom>
                <a:avLst/>
                <a:gdLst/>
                <a:ahLst/>
                <a:cxnLst/>
                <a:rect l="l" t="t" r="r" b="b"/>
                <a:pathLst>
                  <a:path w="1894" h="2525" extrusionOk="0">
                    <a:moveTo>
                      <a:pt x="1751" y="1"/>
                    </a:moveTo>
                    <a:lnTo>
                      <a:pt x="12" y="310"/>
                    </a:lnTo>
                    <a:cubicBezTo>
                      <a:pt x="60" y="620"/>
                      <a:pt x="0" y="2191"/>
                      <a:pt x="239" y="2394"/>
                    </a:cubicBezTo>
                    <a:cubicBezTo>
                      <a:pt x="342" y="2482"/>
                      <a:pt x="612" y="2525"/>
                      <a:pt x="896" y="2525"/>
                    </a:cubicBezTo>
                    <a:cubicBezTo>
                      <a:pt x="1267" y="2525"/>
                      <a:pt x="1663" y="2452"/>
                      <a:pt x="1751" y="2310"/>
                    </a:cubicBezTo>
                    <a:cubicBezTo>
                      <a:pt x="1894" y="2049"/>
                      <a:pt x="1751" y="1"/>
                      <a:pt x="1751" y="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49"/>
              <p:cNvSpPr/>
              <p:nvPr/>
            </p:nvSpPr>
            <p:spPr>
              <a:xfrm>
                <a:off x="2998637" y="3424123"/>
                <a:ext cx="276849" cy="69199"/>
              </a:xfrm>
              <a:custGeom>
                <a:avLst/>
                <a:gdLst/>
                <a:ahLst/>
                <a:cxnLst/>
                <a:rect l="l" t="t" r="r" b="b"/>
                <a:pathLst>
                  <a:path w="5061" h="1265" extrusionOk="0">
                    <a:moveTo>
                      <a:pt x="5060" y="1"/>
                    </a:moveTo>
                    <a:lnTo>
                      <a:pt x="12" y="72"/>
                    </a:lnTo>
                    <a:cubicBezTo>
                      <a:pt x="0" y="143"/>
                      <a:pt x="12" y="382"/>
                      <a:pt x="12" y="739"/>
                    </a:cubicBezTo>
                    <a:cubicBezTo>
                      <a:pt x="643" y="1072"/>
                      <a:pt x="1381" y="1251"/>
                      <a:pt x="2108" y="1263"/>
                    </a:cubicBezTo>
                    <a:cubicBezTo>
                      <a:pt x="2156" y="1264"/>
                      <a:pt x="2204" y="1264"/>
                      <a:pt x="2251" y="1264"/>
                    </a:cubicBezTo>
                    <a:cubicBezTo>
                      <a:pt x="3189" y="1264"/>
                      <a:pt x="4107" y="1046"/>
                      <a:pt x="5013" y="774"/>
                    </a:cubicBezTo>
                    <a:cubicBezTo>
                      <a:pt x="5037" y="286"/>
                      <a:pt x="5060" y="1"/>
                      <a:pt x="5060"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49"/>
              <p:cNvSpPr/>
              <p:nvPr/>
            </p:nvSpPr>
            <p:spPr>
              <a:xfrm>
                <a:off x="2975169" y="2684215"/>
                <a:ext cx="230626" cy="230626"/>
              </a:xfrm>
              <a:custGeom>
                <a:avLst/>
                <a:gdLst/>
                <a:ahLst/>
                <a:cxnLst/>
                <a:rect l="l" t="t" r="r" b="b"/>
                <a:pathLst>
                  <a:path w="4216" h="4216" extrusionOk="0">
                    <a:moveTo>
                      <a:pt x="2206" y="0"/>
                    </a:moveTo>
                    <a:cubicBezTo>
                      <a:pt x="2116" y="0"/>
                      <a:pt x="2020" y="8"/>
                      <a:pt x="1918" y="25"/>
                    </a:cubicBezTo>
                    <a:cubicBezTo>
                      <a:pt x="775" y="203"/>
                      <a:pt x="548" y="1227"/>
                      <a:pt x="727" y="2120"/>
                    </a:cubicBezTo>
                    <a:cubicBezTo>
                      <a:pt x="739" y="2144"/>
                      <a:pt x="751" y="2168"/>
                      <a:pt x="751" y="2192"/>
                    </a:cubicBezTo>
                    <a:cubicBezTo>
                      <a:pt x="661" y="2162"/>
                      <a:pt x="548" y="2132"/>
                      <a:pt x="438" y="2132"/>
                    </a:cubicBezTo>
                    <a:cubicBezTo>
                      <a:pt x="328" y="2132"/>
                      <a:pt x="221" y="2162"/>
                      <a:pt x="144" y="2251"/>
                    </a:cubicBezTo>
                    <a:cubicBezTo>
                      <a:pt x="1" y="2418"/>
                      <a:pt x="513" y="2930"/>
                      <a:pt x="810" y="3001"/>
                    </a:cubicBezTo>
                    <a:cubicBezTo>
                      <a:pt x="830" y="3006"/>
                      <a:pt x="858" y="3009"/>
                      <a:pt x="893" y="3009"/>
                    </a:cubicBezTo>
                    <a:cubicBezTo>
                      <a:pt x="943" y="3009"/>
                      <a:pt x="1007" y="3003"/>
                      <a:pt x="1084" y="2990"/>
                    </a:cubicBezTo>
                    <a:cubicBezTo>
                      <a:pt x="1447" y="3628"/>
                      <a:pt x="2004" y="4216"/>
                      <a:pt x="2510" y="4216"/>
                    </a:cubicBezTo>
                    <a:cubicBezTo>
                      <a:pt x="2551" y="4216"/>
                      <a:pt x="2592" y="4212"/>
                      <a:pt x="2632" y="4204"/>
                    </a:cubicBezTo>
                    <a:cubicBezTo>
                      <a:pt x="3263" y="4085"/>
                      <a:pt x="3608" y="3121"/>
                      <a:pt x="3656" y="2299"/>
                    </a:cubicBezTo>
                    <a:cubicBezTo>
                      <a:pt x="3727" y="2251"/>
                      <a:pt x="3799" y="2192"/>
                      <a:pt x="3870" y="2108"/>
                    </a:cubicBezTo>
                    <a:cubicBezTo>
                      <a:pt x="4085" y="1858"/>
                      <a:pt x="4215" y="1442"/>
                      <a:pt x="4037" y="1216"/>
                    </a:cubicBezTo>
                    <a:cubicBezTo>
                      <a:pt x="3998" y="1172"/>
                      <a:pt x="3948" y="1155"/>
                      <a:pt x="3894" y="1155"/>
                    </a:cubicBezTo>
                    <a:cubicBezTo>
                      <a:pt x="3783" y="1155"/>
                      <a:pt x="3653" y="1227"/>
                      <a:pt x="3549" y="1299"/>
                    </a:cubicBezTo>
                    <a:cubicBezTo>
                      <a:pt x="3377" y="635"/>
                      <a:pt x="3014" y="0"/>
                      <a:pt x="2206" y="0"/>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49"/>
              <p:cNvSpPr/>
              <p:nvPr/>
            </p:nvSpPr>
            <p:spPr>
              <a:xfrm>
                <a:off x="2968003" y="2961557"/>
                <a:ext cx="327012" cy="504302"/>
              </a:xfrm>
              <a:custGeom>
                <a:avLst/>
                <a:gdLst/>
                <a:ahLst/>
                <a:cxnLst/>
                <a:rect l="l" t="t" r="r" b="b"/>
                <a:pathLst>
                  <a:path w="5978" h="9219" extrusionOk="0">
                    <a:moveTo>
                      <a:pt x="3838" y="1"/>
                    </a:moveTo>
                    <a:cubicBezTo>
                      <a:pt x="3819" y="1"/>
                      <a:pt x="3802" y="1"/>
                      <a:pt x="3787" y="3"/>
                    </a:cubicBezTo>
                    <a:cubicBezTo>
                      <a:pt x="3465" y="39"/>
                      <a:pt x="2989" y="479"/>
                      <a:pt x="2989" y="479"/>
                    </a:cubicBezTo>
                    <a:lnTo>
                      <a:pt x="2299" y="277"/>
                    </a:lnTo>
                    <a:lnTo>
                      <a:pt x="1656" y="134"/>
                    </a:lnTo>
                    <a:cubicBezTo>
                      <a:pt x="1191" y="265"/>
                      <a:pt x="179" y="372"/>
                      <a:pt x="96" y="515"/>
                    </a:cubicBezTo>
                    <a:cubicBezTo>
                      <a:pt x="1" y="670"/>
                      <a:pt x="334" y="4480"/>
                      <a:pt x="251" y="5551"/>
                    </a:cubicBezTo>
                    <a:cubicBezTo>
                      <a:pt x="167" y="6623"/>
                      <a:pt x="132" y="8314"/>
                      <a:pt x="251" y="8480"/>
                    </a:cubicBezTo>
                    <a:cubicBezTo>
                      <a:pt x="361" y="8635"/>
                      <a:pt x="1677" y="9218"/>
                      <a:pt x="2883" y="9218"/>
                    </a:cubicBezTo>
                    <a:cubicBezTo>
                      <a:pt x="2979" y="9218"/>
                      <a:pt x="3074" y="9215"/>
                      <a:pt x="3168" y="9207"/>
                    </a:cubicBezTo>
                    <a:cubicBezTo>
                      <a:pt x="4442" y="9088"/>
                      <a:pt x="5823" y="8671"/>
                      <a:pt x="5894" y="8480"/>
                    </a:cubicBezTo>
                    <a:cubicBezTo>
                      <a:pt x="5978" y="8302"/>
                      <a:pt x="5620" y="2837"/>
                      <a:pt x="5609" y="2396"/>
                    </a:cubicBezTo>
                    <a:cubicBezTo>
                      <a:pt x="5585" y="1956"/>
                      <a:pt x="5775" y="551"/>
                      <a:pt x="5644" y="444"/>
                    </a:cubicBezTo>
                    <a:cubicBezTo>
                      <a:pt x="5519" y="341"/>
                      <a:pt x="4234" y="1"/>
                      <a:pt x="3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49"/>
              <p:cNvSpPr/>
              <p:nvPr/>
            </p:nvSpPr>
            <p:spPr>
              <a:xfrm>
                <a:off x="3054652" y="2925125"/>
                <a:ext cx="134185" cy="87196"/>
              </a:xfrm>
              <a:custGeom>
                <a:avLst/>
                <a:gdLst/>
                <a:ahLst/>
                <a:cxnLst/>
                <a:rect l="l" t="t" r="r" b="b"/>
                <a:pathLst>
                  <a:path w="2453" h="1594" extrusionOk="0">
                    <a:moveTo>
                      <a:pt x="2220" y="0"/>
                    </a:moveTo>
                    <a:cubicBezTo>
                      <a:pt x="2214" y="0"/>
                      <a:pt x="2209" y="1"/>
                      <a:pt x="2203" y="2"/>
                    </a:cubicBezTo>
                    <a:cubicBezTo>
                      <a:pt x="2036" y="50"/>
                      <a:pt x="1619" y="276"/>
                      <a:pt x="1489" y="479"/>
                    </a:cubicBezTo>
                    <a:cubicBezTo>
                      <a:pt x="1369" y="681"/>
                      <a:pt x="1322" y="836"/>
                      <a:pt x="1250" y="848"/>
                    </a:cubicBezTo>
                    <a:cubicBezTo>
                      <a:pt x="1248" y="849"/>
                      <a:pt x="1246" y="849"/>
                      <a:pt x="1243" y="849"/>
                    </a:cubicBezTo>
                    <a:cubicBezTo>
                      <a:pt x="1176" y="849"/>
                      <a:pt x="1138" y="534"/>
                      <a:pt x="1000" y="431"/>
                    </a:cubicBezTo>
                    <a:cubicBezTo>
                      <a:pt x="852" y="328"/>
                      <a:pt x="246" y="84"/>
                      <a:pt x="142" y="84"/>
                    </a:cubicBezTo>
                    <a:cubicBezTo>
                      <a:pt x="137" y="84"/>
                      <a:pt x="134" y="85"/>
                      <a:pt x="131" y="86"/>
                    </a:cubicBezTo>
                    <a:cubicBezTo>
                      <a:pt x="72" y="110"/>
                      <a:pt x="0" y="895"/>
                      <a:pt x="24" y="967"/>
                    </a:cubicBezTo>
                    <a:cubicBezTo>
                      <a:pt x="35" y="1034"/>
                      <a:pt x="413" y="1593"/>
                      <a:pt x="1099" y="1593"/>
                    </a:cubicBezTo>
                    <a:cubicBezTo>
                      <a:pt x="1144" y="1593"/>
                      <a:pt x="1191" y="1591"/>
                      <a:pt x="1238" y="1586"/>
                    </a:cubicBezTo>
                    <a:cubicBezTo>
                      <a:pt x="2012" y="1514"/>
                      <a:pt x="2417" y="919"/>
                      <a:pt x="2441" y="800"/>
                    </a:cubicBezTo>
                    <a:cubicBezTo>
                      <a:pt x="2453" y="685"/>
                      <a:pt x="2386" y="0"/>
                      <a:pt x="2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49"/>
              <p:cNvSpPr/>
              <p:nvPr/>
            </p:nvSpPr>
            <p:spPr>
              <a:xfrm>
                <a:off x="2981679" y="3111443"/>
                <a:ext cx="303599" cy="160989"/>
              </a:xfrm>
              <a:custGeom>
                <a:avLst/>
                <a:gdLst/>
                <a:ahLst/>
                <a:cxnLst/>
                <a:rect l="l" t="t" r="r" b="b"/>
                <a:pathLst>
                  <a:path w="5550" h="2943" extrusionOk="0">
                    <a:moveTo>
                      <a:pt x="2417" y="1"/>
                    </a:moveTo>
                    <a:cubicBezTo>
                      <a:pt x="2405" y="1"/>
                      <a:pt x="2393" y="5"/>
                      <a:pt x="2382" y="13"/>
                    </a:cubicBezTo>
                    <a:cubicBezTo>
                      <a:pt x="2275" y="109"/>
                      <a:pt x="2537" y="775"/>
                      <a:pt x="2549" y="1168"/>
                    </a:cubicBezTo>
                    <a:cubicBezTo>
                      <a:pt x="2549" y="1276"/>
                      <a:pt x="2537" y="1418"/>
                      <a:pt x="2525" y="1585"/>
                    </a:cubicBezTo>
                    <a:cubicBezTo>
                      <a:pt x="2406" y="1502"/>
                      <a:pt x="2215" y="1442"/>
                      <a:pt x="2049" y="1442"/>
                    </a:cubicBezTo>
                    <a:cubicBezTo>
                      <a:pt x="1810" y="1442"/>
                      <a:pt x="1263" y="1657"/>
                      <a:pt x="1072" y="1680"/>
                    </a:cubicBezTo>
                    <a:cubicBezTo>
                      <a:pt x="1025" y="1680"/>
                      <a:pt x="989" y="1680"/>
                      <a:pt x="953" y="1692"/>
                    </a:cubicBezTo>
                    <a:cubicBezTo>
                      <a:pt x="941" y="1657"/>
                      <a:pt x="941" y="1645"/>
                      <a:pt x="941" y="1633"/>
                    </a:cubicBezTo>
                    <a:cubicBezTo>
                      <a:pt x="941" y="1621"/>
                      <a:pt x="429" y="1585"/>
                      <a:pt x="1" y="1561"/>
                    </a:cubicBezTo>
                    <a:lnTo>
                      <a:pt x="1" y="1561"/>
                    </a:lnTo>
                    <a:cubicBezTo>
                      <a:pt x="13" y="2085"/>
                      <a:pt x="25" y="2538"/>
                      <a:pt x="1" y="2811"/>
                    </a:cubicBezTo>
                    <a:cubicBezTo>
                      <a:pt x="1" y="2823"/>
                      <a:pt x="1" y="2835"/>
                      <a:pt x="1" y="2847"/>
                    </a:cubicBezTo>
                    <a:cubicBezTo>
                      <a:pt x="584" y="2740"/>
                      <a:pt x="1037" y="2609"/>
                      <a:pt x="1048" y="2573"/>
                    </a:cubicBezTo>
                    <a:cubicBezTo>
                      <a:pt x="1194" y="2554"/>
                      <a:pt x="1324" y="2534"/>
                      <a:pt x="1386" y="2534"/>
                    </a:cubicBezTo>
                    <a:cubicBezTo>
                      <a:pt x="1400" y="2534"/>
                      <a:pt x="1411" y="2535"/>
                      <a:pt x="1418" y="2538"/>
                    </a:cubicBezTo>
                    <a:cubicBezTo>
                      <a:pt x="1501" y="2561"/>
                      <a:pt x="1620" y="2800"/>
                      <a:pt x="1810" y="2883"/>
                    </a:cubicBezTo>
                    <a:cubicBezTo>
                      <a:pt x="1842" y="2896"/>
                      <a:pt x="1877" y="2902"/>
                      <a:pt x="1914" y="2902"/>
                    </a:cubicBezTo>
                    <a:cubicBezTo>
                      <a:pt x="2119" y="2902"/>
                      <a:pt x="2398" y="2728"/>
                      <a:pt x="2549" y="2597"/>
                    </a:cubicBezTo>
                    <a:cubicBezTo>
                      <a:pt x="2620" y="2657"/>
                      <a:pt x="3144" y="2680"/>
                      <a:pt x="3680" y="2680"/>
                    </a:cubicBezTo>
                    <a:cubicBezTo>
                      <a:pt x="3680" y="2716"/>
                      <a:pt x="3692" y="2740"/>
                      <a:pt x="3704" y="2752"/>
                    </a:cubicBezTo>
                    <a:cubicBezTo>
                      <a:pt x="3751" y="2788"/>
                      <a:pt x="4644" y="2871"/>
                      <a:pt x="5549" y="2942"/>
                    </a:cubicBezTo>
                    <a:cubicBezTo>
                      <a:pt x="5525" y="2502"/>
                      <a:pt x="5490" y="2073"/>
                      <a:pt x="5466" y="1657"/>
                    </a:cubicBezTo>
                    <a:cubicBezTo>
                      <a:pt x="4716" y="1680"/>
                      <a:pt x="3644" y="1716"/>
                      <a:pt x="3620" y="1728"/>
                    </a:cubicBezTo>
                    <a:cubicBezTo>
                      <a:pt x="3608" y="1740"/>
                      <a:pt x="3608" y="1764"/>
                      <a:pt x="3608" y="1799"/>
                    </a:cubicBezTo>
                    <a:cubicBezTo>
                      <a:pt x="3498" y="1810"/>
                      <a:pt x="3398" y="1819"/>
                      <a:pt x="3321" y="1819"/>
                    </a:cubicBezTo>
                    <a:cubicBezTo>
                      <a:pt x="3232" y="1819"/>
                      <a:pt x="3174" y="1808"/>
                      <a:pt x="3168" y="1776"/>
                    </a:cubicBezTo>
                    <a:cubicBezTo>
                      <a:pt x="3144" y="1668"/>
                      <a:pt x="3061" y="1240"/>
                      <a:pt x="2906" y="871"/>
                    </a:cubicBezTo>
                    <a:cubicBezTo>
                      <a:pt x="2763" y="542"/>
                      <a:pt x="2560" y="1"/>
                      <a:pt x="2417"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49"/>
              <p:cNvSpPr/>
              <p:nvPr/>
            </p:nvSpPr>
            <p:spPr>
              <a:xfrm>
                <a:off x="3096992" y="3084748"/>
                <a:ext cx="151143" cy="146657"/>
              </a:xfrm>
              <a:custGeom>
                <a:avLst/>
                <a:gdLst/>
                <a:ahLst/>
                <a:cxnLst/>
                <a:rect l="l" t="t" r="r" b="b"/>
                <a:pathLst>
                  <a:path w="2763" h="2681" extrusionOk="0">
                    <a:moveTo>
                      <a:pt x="143" y="1"/>
                    </a:moveTo>
                    <a:cubicBezTo>
                      <a:pt x="130" y="1"/>
                      <a:pt x="119" y="5"/>
                      <a:pt x="107" y="13"/>
                    </a:cubicBezTo>
                    <a:cubicBezTo>
                      <a:pt x="0" y="109"/>
                      <a:pt x="262" y="775"/>
                      <a:pt x="274" y="1168"/>
                    </a:cubicBezTo>
                    <a:cubicBezTo>
                      <a:pt x="286" y="1549"/>
                      <a:pt x="119" y="2490"/>
                      <a:pt x="274" y="2609"/>
                    </a:cubicBezTo>
                    <a:cubicBezTo>
                      <a:pt x="347" y="2659"/>
                      <a:pt x="802" y="2681"/>
                      <a:pt x="1287" y="2681"/>
                    </a:cubicBezTo>
                    <a:cubicBezTo>
                      <a:pt x="1835" y="2681"/>
                      <a:pt x="2422" y="2653"/>
                      <a:pt x="2536" y="2609"/>
                    </a:cubicBezTo>
                    <a:cubicBezTo>
                      <a:pt x="2762" y="2526"/>
                      <a:pt x="2346" y="1835"/>
                      <a:pt x="1893" y="1787"/>
                    </a:cubicBezTo>
                    <a:cubicBezTo>
                      <a:pt x="1837" y="1783"/>
                      <a:pt x="1780" y="1781"/>
                      <a:pt x="1723" y="1781"/>
                    </a:cubicBezTo>
                    <a:cubicBezTo>
                      <a:pt x="1463" y="1781"/>
                      <a:pt x="1198" y="1819"/>
                      <a:pt x="1039" y="1819"/>
                    </a:cubicBezTo>
                    <a:cubicBezTo>
                      <a:pt x="955" y="1819"/>
                      <a:pt x="900" y="1808"/>
                      <a:pt x="893" y="1775"/>
                    </a:cubicBezTo>
                    <a:cubicBezTo>
                      <a:pt x="869" y="1668"/>
                      <a:pt x="786" y="1240"/>
                      <a:pt x="631" y="882"/>
                    </a:cubicBezTo>
                    <a:cubicBezTo>
                      <a:pt x="489" y="543"/>
                      <a:pt x="286" y="1"/>
                      <a:pt x="143" y="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49"/>
              <p:cNvSpPr/>
              <p:nvPr/>
            </p:nvSpPr>
            <p:spPr>
              <a:xfrm>
                <a:off x="3096992" y="3085459"/>
                <a:ext cx="27406" cy="142664"/>
              </a:xfrm>
              <a:custGeom>
                <a:avLst/>
                <a:gdLst/>
                <a:ahLst/>
                <a:cxnLst/>
                <a:rect l="l" t="t" r="r" b="b"/>
                <a:pathLst>
                  <a:path w="501" h="2608" extrusionOk="0">
                    <a:moveTo>
                      <a:pt x="107" y="0"/>
                    </a:moveTo>
                    <a:lnTo>
                      <a:pt x="107" y="0"/>
                    </a:lnTo>
                    <a:cubicBezTo>
                      <a:pt x="0" y="96"/>
                      <a:pt x="262" y="762"/>
                      <a:pt x="274" y="1155"/>
                    </a:cubicBezTo>
                    <a:cubicBezTo>
                      <a:pt x="286" y="1536"/>
                      <a:pt x="119" y="2477"/>
                      <a:pt x="274" y="2596"/>
                    </a:cubicBezTo>
                    <a:cubicBezTo>
                      <a:pt x="274" y="2596"/>
                      <a:pt x="298" y="2596"/>
                      <a:pt x="298" y="2608"/>
                    </a:cubicBezTo>
                    <a:cubicBezTo>
                      <a:pt x="334" y="2584"/>
                      <a:pt x="357" y="2572"/>
                      <a:pt x="369" y="2560"/>
                    </a:cubicBezTo>
                    <a:cubicBezTo>
                      <a:pt x="405" y="2501"/>
                      <a:pt x="500" y="1953"/>
                      <a:pt x="453" y="1751"/>
                    </a:cubicBezTo>
                    <a:cubicBezTo>
                      <a:pt x="405" y="1548"/>
                      <a:pt x="441" y="953"/>
                      <a:pt x="405" y="750"/>
                    </a:cubicBezTo>
                    <a:cubicBezTo>
                      <a:pt x="369" y="548"/>
                      <a:pt x="83" y="179"/>
                      <a:pt x="10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49"/>
              <p:cNvSpPr/>
              <p:nvPr/>
            </p:nvSpPr>
            <p:spPr>
              <a:xfrm>
                <a:off x="2980366" y="3163629"/>
                <a:ext cx="141406" cy="79866"/>
              </a:xfrm>
              <a:custGeom>
                <a:avLst/>
                <a:gdLst/>
                <a:ahLst/>
                <a:cxnLst/>
                <a:rect l="l" t="t" r="r" b="b"/>
                <a:pathLst>
                  <a:path w="2585" h="1460" extrusionOk="0">
                    <a:moveTo>
                      <a:pt x="1906" y="0"/>
                    </a:moveTo>
                    <a:cubicBezTo>
                      <a:pt x="1668" y="0"/>
                      <a:pt x="1120" y="214"/>
                      <a:pt x="930" y="238"/>
                    </a:cubicBezTo>
                    <a:cubicBezTo>
                      <a:pt x="608" y="274"/>
                      <a:pt x="418" y="274"/>
                      <a:pt x="203" y="333"/>
                    </a:cubicBezTo>
                    <a:cubicBezTo>
                      <a:pt x="1" y="393"/>
                      <a:pt x="25" y="905"/>
                      <a:pt x="203" y="1084"/>
                    </a:cubicBezTo>
                    <a:cubicBezTo>
                      <a:pt x="262" y="1142"/>
                      <a:pt x="387" y="1161"/>
                      <a:pt x="532" y="1161"/>
                    </a:cubicBezTo>
                    <a:cubicBezTo>
                      <a:pt x="805" y="1161"/>
                      <a:pt x="1150" y="1093"/>
                      <a:pt x="1252" y="1093"/>
                    </a:cubicBezTo>
                    <a:cubicBezTo>
                      <a:pt x="1262" y="1093"/>
                      <a:pt x="1270" y="1094"/>
                      <a:pt x="1275" y="1095"/>
                    </a:cubicBezTo>
                    <a:cubicBezTo>
                      <a:pt x="1358" y="1119"/>
                      <a:pt x="1477" y="1357"/>
                      <a:pt x="1668" y="1441"/>
                    </a:cubicBezTo>
                    <a:cubicBezTo>
                      <a:pt x="1699" y="1454"/>
                      <a:pt x="1734" y="1459"/>
                      <a:pt x="1772" y="1459"/>
                    </a:cubicBezTo>
                    <a:cubicBezTo>
                      <a:pt x="1977" y="1459"/>
                      <a:pt x="2255" y="1288"/>
                      <a:pt x="2406" y="1167"/>
                    </a:cubicBezTo>
                    <a:cubicBezTo>
                      <a:pt x="2585" y="1012"/>
                      <a:pt x="2549" y="333"/>
                      <a:pt x="2501" y="238"/>
                    </a:cubicBezTo>
                    <a:cubicBezTo>
                      <a:pt x="2454" y="143"/>
                      <a:pt x="2144" y="0"/>
                      <a:pt x="1906" y="0"/>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49"/>
              <p:cNvSpPr/>
              <p:nvPr/>
            </p:nvSpPr>
            <p:spPr>
              <a:xfrm>
                <a:off x="3167942" y="2985736"/>
                <a:ext cx="274278" cy="265854"/>
              </a:xfrm>
              <a:custGeom>
                <a:avLst/>
                <a:gdLst/>
                <a:ahLst/>
                <a:cxnLst/>
                <a:rect l="l" t="t" r="r" b="b"/>
                <a:pathLst>
                  <a:path w="5014" h="4860" extrusionOk="0">
                    <a:moveTo>
                      <a:pt x="1981" y="1"/>
                    </a:moveTo>
                    <a:cubicBezTo>
                      <a:pt x="1721" y="1"/>
                      <a:pt x="1966" y="2242"/>
                      <a:pt x="1977" y="2419"/>
                    </a:cubicBezTo>
                    <a:cubicBezTo>
                      <a:pt x="1989" y="2609"/>
                      <a:pt x="2644" y="3443"/>
                      <a:pt x="2644" y="3443"/>
                    </a:cubicBezTo>
                    <a:cubicBezTo>
                      <a:pt x="2644" y="3443"/>
                      <a:pt x="84" y="3514"/>
                      <a:pt x="49" y="3538"/>
                    </a:cubicBezTo>
                    <a:cubicBezTo>
                      <a:pt x="1" y="3574"/>
                      <a:pt x="60" y="4502"/>
                      <a:pt x="132" y="4562"/>
                    </a:cubicBezTo>
                    <a:cubicBezTo>
                      <a:pt x="213" y="4631"/>
                      <a:pt x="3355" y="4860"/>
                      <a:pt x="3806" y="4860"/>
                    </a:cubicBezTo>
                    <a:cubicBezTo>
                      <a:pt x="3817" y="4860"/>
                      <a:pt x="3827" y="4860"/>
                      <a:pt x="3835" y="4859"/>
                    </a:cubicBezTo>
                    <a:cubicBezTo>
                      <a:pt x="4144" y="4847"/>
                      <a:pt x="4930" y="4419"/>
                      <a:pt x="4966" y="4193"/>
                    </a:cubicBezTo>
                    <a:cubicBezTo>
                      <a:pt x="5013" y="3978"/>
                      <a:pt x="2346" y="61"/>
                      <a:pt x="1989" y="2"/>
                    </a:cubicBezTo>
                    <a:cubicBezTo>
                      <a:pt x="1986" y="1"/>
                      <a:pt x="1984" y="1"/>
                      <a:pt x="19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49"/>
              <p:cNvSpPr/>
              <p:nvPr/>
            </p:nvSpPr>
            <p:spPr>
              <a:xfrm>
                <a:off x="2796073" y="2985736"/>
                <a:ext cx="237135" cy="266511"/>
              </a:xfrm>
              <a:custGeom>
                <a:avLst/>
                <a:gdLst/>
                <a:ahLst/>
                <a:cxnLst/>
                <a:rect l="l" t="t" r="r" b="b"/>
                <a:pathLst>
                  <a:path w="4335" h="4872" extrusionOk="0">
                    <a:moveTo>
                      <a:pt x="3366" y="0"/>
                    </a:moveTo>
                    <a:cubicBezTo>
                      <a:pt x="3363" y="0"/>
                      <a:pt x="3361" y="1"/>
                      <a:pt x="3358" y="2"/>
                    </a:cubicBezTo>
                    <a:cubicBezTo>
                      <a:pt x="3025" y="109"/>
                      <a:pt x="2453" y="502"/>
                      <a:pt x="1917" y="1157"/>
                    </a:cubicBezTo>
                    <a:cubicBezTo>
                      <a:pt x="1382" y="1800"/>
                      <a:pt x="0" y="3978"/>
                      <a:pt x="84" y="4431"/>
                    </a:cubicBezTo>
                    <a:cubicBezTo>
                      <a:pt x="120" y="4574"/>
                      <a:pt x="524" y="4812"/>
                      <a:pt x="1048" y="4859"/>
                    </a:cubicBezTo>
                    <a:cubicBezTo>
                      <a:pt x="1149" y="4868"/>
                      <a:pt x="1257" y="4872"/>
                      <a:pt x="1370" y="4872"/>
                    </a:cubicBezTo>
                    <a:cubicBezTo>
                      <a:pt x="2537" y="4872"/>
                      <a:pt x="4242" y="4459"/>
                      <a:pt x="4275" y="4383"/>
                    </a:cubicBezTo>
                    <a:cubicBezTo>
                      <a:pt x="4334" y="4252"/>
                      <a:pt x="4168" y="3478"/>
                      <a:pt x="4168" y="3443"/>
                    </a:cubicBezTo>
                    <a:cubicBezTo>
                      <a:pt x="4168" y="3419"/>
                      <a:pt x="2608" y="3347"/>
                      <a:pt x="2608" y="3347"/>
                    </a:cubicBezTo>
                    <a:cubicBezTo>
                      <a:pt x="2608" y="3347"/>
                      <a:pt x="3227" y="2573"/>
                      <a:pt x="3322" y="2478"/>
                    </a:cubicBezTo>
                    <a:cubicBezTo>
                      <a:pt x="3418" y="2383"/>
                      <a:pt x="3477" y="1014"/>
                      <a:pt x="3429" y="645"/>
                    </a:cubicBezTo>
                    <a:cubicBezTo>
                      <a:pt x="3384" y="278"/>
                      <a:pt x="3426" y="0"/>
                      <a:pt x="3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49"/>
              <p:cNvSpPr/>
              <p:nvPr/>
            </p:nvSpPr>
            <p:spPr>
              <a:xfrm>
                <a:off x="2988845" y="2667640"/>
                <a:ext cx="134240" cy="136483"/>
              </a:xfrm>
              <a:custGeom>
                <a:avLst/>
                <a:gdLst/>
                <a:ahLst/>
                <a:cxnLst/>
                <a:rect l="l" t="t" r="r" b="b"/>
                <a:pathLst>
                  <a:path w="2454" h="2495" extrusionOk="0">
                    <a:moveTo>
                      <a:pt x="1584" y="0"/>
                    </a:moveTo>
                    <a:cubicBezTo>
                      <a:pt x="1383" y="0"/>
                      <a:pt x="1173" y="45"/>
                      <a:pt x="977" y="149"/>
                    </a:cubicBezTo>
                    <a:cubicBezTo>
                      <a:pt x="572" y="352"/>
                      <a:pt x="120" y="661"/>
                      <a:pt x="48" y="1245"/>
                    </a:cubicBezTo>
                    <a:cubicBezTo>
                      <a:pt x="1" y="1649"/>
                      <a:pt x="465" y="2483"/>
                      <a:pt x="501" y="2495"/>
                    </a:cubicBezTo>
                    <a:cubicBezTo>
                      <a:pt x="501" y="2495"/>
                      <a:pt x="501" y="2495"/>
                      <a:pt x="502" y="2495"/>
                    </a:cubicBezTo>
                    <a:cubicBezTo>
                      <a:pt x="539" y="2495"/>
                      <a:pt x="740" y="1648"/>
                      <a:pt x="906" y="1459"/>
                    </a:cubicBezTo>
                    <a:cubicBezTo>
                      <a:pt x="1072" y="1268"/>
                      <a:pt x="1572" y="1209"/>
                      <a:pt x="1870" y="1173"/>
                    </a:cubicBezTo>
                    <a:cubicBezTo>
                      <a:pt x="2168" y="1126"/>
                      <a:pt x="2311" y="864"/>
                      <a:pt x="2382" y="626"/>
                    </a:cubicBezTo>
                    <a:cubicBezTo>
                      <a:pt x="2453" y="399"/>
                      <a:pt x="2322" y="209"/>
                      <a:pt x="2168" y="137"/>
                    </a:cubicBezTo>
                    <a:cubicBezTo>
                      <a:pt x="2002" y="51"/>
                      <a:pt x="1798" y="0"/>
                      <a:pt x="1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49"/>
              <p:cNvSpPr/>
              <p:nvPr/>
            </p:nvSpPr>
            <p:spPr>
              <a:xfrm>
                <a:off x="3106729" y="2679784"/>
                <a:ext cx="71059" cy="75872"/>
              </a:xfrm>
              <a:custGeom>
                <a:avLst/>
                <a:gdLst/>
                <a:ahLst/>
                <a:cxnLst/>
                <a:rect l="l" t="t" r="r" b="b"/>
                <a:pathLst>
                  <a:path w="1299" h="1387" extrusionOk="0">
                    <a:moveTo>
                      <a:pt x="551" y="0"/>
                    </a:moveTo>
                    <a:cubicBezTo>
                      <a:pt x="388" y="0"/>
                      <a:pt x="245" y="69"/>
                      <a:pt x="191" y="201"/>
                    </a:cubicBezTo>
                    <a:cubicBezTo>
                      <a:pt x="191" y="201"/>
                      <a:pt x="1" y="344"/>
                      <a:pt x="36" y="487"/>
                    </a:cubicBezTo>
                    <a:cubicBezTo>
                      <a:pt x="84" y="642"/>
                      <a:pt x="525" y="654"/>
                      <a:pt x="691" y="689"/>
                    </a:cubicBezTo>
                    <a:cubicBezTo>
                      <a:pt x="849" y="712"/>
                      <a:pt x="1103" y="1386"/>
                      <a:pt x="1140" y="1386"/>
                    </a:cubicBezTo>
                    <a:cubicBezTo>
                      <a:pt x="1142" y="1386"/>
                      <a:pt x="1143" y="1384"/>
                      <a:pt x="1144" y="1380"/>
                    </a:cubicBezTo>
                    <a:cubicBezTo>
                      <a:pt x="1168" y="1297"/>
                      <a:pt x="1299" y="475"/>
                      <a:pt x="1025" y="201"/>
                    </a:cubicBezTo>
                    <a:cubicBezTo>
                      <a:pt x="889" y="66"/>
                      <a:pt x="710" y="0"/>
                      <a:pt x="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49"/>
              <p:cNvSpPr/>
              <p:nvPr/>
            </p:nvSpPr>
            <p:spPr>
              <a:xfrm>
                <a:off x="3119748" y="3508912"/>
                <a:ext cx="23960" cy="526840"/>
              </a:xfrm>
              <a:custGeom>
                <a:avLst/>
                <a:gdLst/>
                <a:ahLst/>
                <a:cxnLst/>
                <a:rect l="l" t="t" r="r" b="b"/>
                <a:pathLst>
                  <a:path w="438" h="9631" extrusionOk="0">
                    <a:moveTo>
                      <a:pt x="228" y="1"/>
                    </a:moveTo>
                    <a:cubicBezTo>
                      <a:pt x="224" y="1"/>
                      <a:pt x="219" y="4"/>
                      <a:pt x="215" y="10"/>
                    </a:cubicBezTo>
                    <a:cubicBezTo>
                      <a:pt x="120" y="165"/>
                      <a:pt x="25" y="7333"/>
                      <a:pt x="1" y="9595"/>
                    </a:cubicBezTo>
                    <a:cubicBezTo>
                      <a:pt x="48" y="9583"/>
                      <a:pt x="84" y="9571"/>
                      <a:pt x="108" y="9559"/>
                    </a:cubicBezTo>
                    <a:cubicBezTo>
                      <a:pt x="118" y="9546"/>
                      <a:pt x="130" y="9541"/>
                      <a:pt x="143" y="9541"/>
                    </a:cubicBezTo>
                    <a:cubicBezTo>
                      <a:pt x="190" y="9541"/>
                      <a:pt x="254" y="9612"/>
                      <a:pt x="310" y="9630"/>
                    </a:cubicBezTo>
                    <a:lnTo>
                      <a:pt x="322" y="9630"/>
                    </a:lnTo>
                    <a:cubicBezTo>
                      <a:pt x="334" y="8311"/>
                      <a:pt x="437" y="1"/>
                      <a:pt x="22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49"/>
              <p:cNvSpPr/>
              <p:nvPr/>
            </p:nvSpPr>
            <p:spPr>
              <a:xfrm>
                <a:off x="3058536" y="3207063"/>
                <a:ext cx="27789" cy="36322"/>
              </a:xfrm>
              <a:custGeom>
                <a:avLst/>
                <a:gdLst/>
                <a:ahLst/>
                <a:cxnLst/>
                <a:rect l="l" t="t" r="r" b="b"/>
                <a:pathLst>
                  <a:path w="508" h="664" extrusionOk="0">
                    <a:moveTo>
                      <a:pt x="364" y="0"/>
                    </a:moveTo>
                    <a:cubicBezTo>
                      <a:pt x="354" y="0"/>
                      <a:pt x="344" y="1"/>
                      <a:pt x="334" y="4"/>
                    </a:cubicBezTo>
                    <a:cubicBezTo>
                      <a:pt x="120" y="40"/>
                      <a:pt x="13" y="254"/>
                      <a:pt x="1" y="456"/>
                    </a:cubicBezTo>
                    <a:cubicBezTo>
                      <a:pt x="72" y="528"/>
                      <a:pt x="144" y="599"/>
                      <a:pt x="239" y="647"/>
                    </a:cubicBezTo>
                    <a:cubicBezTo>
                      <a:pt x="271" y="657"/>
                      <a:pt x="308" y="663"/>
                      <a:pt x="347" y="663"/>
                    </a:cubicBezTo>
                    <a:cubicBezTo>
                      <a:pt x="396" y="663"/>
                      <a:pt x="448" y="654"/>
                      <a:pt x="501" y="635"/>
                    </a:cubicBezTo>
                    <a:cubicBezTo>
                      <a:pt x="489" y="623"/>
                      <a:pt x="477" y="611"/>
                      <a:pt x="453" y="599"/>
                    </a:cubicBezTo>
                    <a:cubicBezTo>
                      <a:pt x="203" y="492"/>
                      <a:pt x="370" y="325"/>
                      <a:pt x="465" y="159"/>
                    </a:cubicBezTo>
                    <a:cubicBezTo>
                      <a:pt x="508" y="84"/>
                      <a:pt x="446" y="0"/>
                      <a:pt x="364"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49"/>
              <p:cNvSpPr/>
              <p:nvPr/>
            </p:nvSpPr>
            <p:spPr>
              <a:xfrm>
                <a:off x="3106073" y="2748272"/>
                <a:ext cx="52022" cy="24014"/>
              </a:xfrm>
              <a:custGeom>
                <a:avLst/>
                <a:gdLst/>
                <a:ahLst/>
                <a:cxnLst/>
                <a:rect l="l" t="t" r="r" b="b"/>
                <a:pathLst>
                  <a:path w="951" h="439" extrusionOk="0">
                    <a:moveTo>
                      <a:pt x="323" y="1"/>
                    </a:moveTo>
                    <a:cubicBezTo>
                      <a:pt x="284" y="1"/>
                      <a:pt x="247" y="6"/>
                      <a:pt x="215" y="21"/>
                    </a:cubicBezTo>
                    <a:cubicBezTo>
                      <a:pt x="72" y="80"/>
                      <a:pt x="1" y="295"/>
                      <a:pt x="168" y="366"/>
                    </a:cubicBezTo>
                    <a:cubicBezTo>
                      <a:pt x="287" y="429"/>
                      <a:pt x="443" y="429"/>
                      <a:pt x="593" y="429"/>
                    </a:cubicBezTo>
                    <a:cubicBezTo>
                      <a:pt x="669" y="429"/>
                      <a:pt x="743" y="429"/>
                      <a:pt x="810" y="437"/>
                    </a:cubicBezTo>
                    <a:cubicBezTo>
                      <a:pt x="814" y="438"/>
                      <a:pt x="818" y="438"/>
                      <a:pt x="822" y="438"/>
                    </a:cubicBezTo>
                    <a:cubicBezTo>
                      <a:pt x="909" y="438"/>
                      <a:pt x="950" y="304"/>
                      <a:pt x="882" y="247"/>
                    </a:cubicBezTo>
                    <a:cubicBezTo>
                      <a:pt x="787" y="164"/>
                      <a:pt x="715" y="104"/>
                      <a:pt x="596" y="56"/>
                    </a:cubicBezTo>
                    <a:cubicBezTo>
                      <a:pt x="513" y="31"/>
                      <a:pt x="412" y="1"/>
                      <a:pt x="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49"/>
              <p:cNvSpPr/>
              <p:nvPr/>
            </p:nvSpPr>
            <p:spPr>
              <a:xfrm>
                <a:off x="3037257" y="2765394"/>
                <a:ext cx="37635" cy="36377"/>
              </a:xfrm>
              <a:custGeom>
                <a:avLst/>
                <a:gdLst/>
                <a:ahLst/>
                <a:cxnLst/>
                <a:rect l="l" t="t" r="r" b="b"/>
                <a:pathLst>
                  <a:path w="688" h="665" extrusionOk="0">
                    <a:moveTo>
                      <a:pt x="522" y="0"/>
                    </a:moveTo>
                    <a:cubicBezTo>
                      <a:pt x="385" y="0"/>
                      <a:pt x="260" y="135"/>
                      <a:pt x="163" y="232"/>
                    </a:cubicBezTo>
                    <a:cubicBezTo>
                      <a:pt x="104" y="279"/>
                      <a:pt x="56" y="339"/>
                      <a:pt x="32" y="410"/>
                    </a:cubicBezTo>
                    <a:cubicBezTo>
                      <a:pt x="9" y="470"/>
                      <a:pt x="9" y="529"/>
                      <a:pt x="9" y="589"/>
                    </a:cubicBezTo>
                    <a:cubicBezTo>
                      <a:pt x="0" y="638"/>
                      <a:pt x="43" y="665"/>
                      <a:pt x="86" y="665"/>
                    </a:cubicBezTo>
                    <a:cubicBezTo>
                      <a:pt x="106" y="665"/>
                      <a:pt x="125" y="659"/>
                      <a:pt x="140" y="648"/>
                    </a:cubicBezTo>
                    <a:cubicBezTo>
                      <a:pt x="175" y="613"/>
                      <a:pt x="223" y="589"/>
                      <a:pt x="259" y="565"/>
                    </a:cubicBezTo>
                    <a:cubicBezTo>
                      <a:pt x="306" y="529"/>
                      <a:pt x="354" y="482"/>
                      <a:pt x="402" y="446"/>
                    </a:cubicBezTo>
                    <a:cubicBezTo>
                      <a:pt x="497" y="374"/>
                      <a:pt x="652" y="327"/>
                      <a:pt x="675" y="184"/>
                    </a:cubicBezTo>
                    <a:cubicBezTo>
                      <a:pt x="687" y="113"/>
                      <a:pt x="652" y="29"/>
                      <a:pt x="568" y="5"/>
                    </a:cubicBezTo>
                    <a:cubicBezTo>
                      <a:pt x="553" y="2"/>
                      <a:pt x="537" y="0"/>
                      <a:pt x="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49"/>
              <p:cNvSpPr/>
              <p:nvPr/>
            </p:nvSpPr>
            <p:spPr>
              <a:xfrm>
                <a:off x="3123687" y="2785032"/>
                <a:ext cx="37143" cy="19091"/>
              </a:xfrm>
              <a:custGeom>
                <a:avLst/>
                <a:gdLst/>
                <a:ahLst/>
                <a:cxnLst/>
                <a:rect l="l" t="t" r="r" b="b"/>
                <a:pathLst>
                  <a:path w="679" h="349" extrusionOk="0">
                    <a:moveTo>
                      <a:pt x="392" y="1"/>
                    </a:moveTo>
                    <a:cubicBezTo>
                      <a:pt x="310" y="1"/>
                      <a:pt x="223" y="25"/>
                      <a:pt x="143" y="75"/>
                    </a:cubicBezTo>
                    <a:cubicBezTo>
                      <a:pt x="60" y="123"/>
                      <a:pt x="0" y="230"/>
                      <a:pt x="48" y="313"/>
                    </a:cubicBezTo>
                    <a:cubicBezTo>
                      <a:pt x="48" y="337"/>
                      <a:pt x="72" y="349"/>
                      <a:pt x="84" y="349"/>
                    </a:cubicBezTo>
                    <a:cubicBezTo>
                      <a:pt x="96" y="349"/>
                      <a:pt x="96" y="349"/>
                      <a:pt x="107" y="337"/>
                    </a:cubicBezTo>
                    <a:cubicBezTo>
                      <a:pt x="131" y="325"/>
                      <a:pt x="143" y="301"/>
                      <a:pt x="131" y="277"/>
                    </a:cubicBezTo>
                    <a:cubicBezTo>
                      <a:pt x="119" y="242"/>
                      <a:pt x="155" y="182"/>
                      <a:pt x="203" y="158"/>
                    </a:cubicBezTo>
                    <a:cubicBezTo>
                      <a:pt x="262" y="119"/>
                      <a:pt x="329" y="96"/>
                      <a:pt x="391" y="96"/>
                    </a:cubicBezTo>
                    <a:cubicBezTo>
                      <a:pt x="404" y="96"/>
                      <a:pt x="417" y="97"/>
                      <a:pt x="429" y="99"/>
                    </a:cubicBezTo>
                    <a:cubicBezTo>
                      <a:pt x="500" y="123"/>
                      <a:pt x="560" y="170"/>
                      <a:pt x="572" y="242"/>
                    </a:cubicBezTo>
                    <a:cubicBezTo>
                      <a:pt x="584" y="265"/>
                      <a:pt x="608" y="277"/>
                      <a:pt x="631" y="277"/>
                    </a:cubicBezTo>
                    <a:cubicBezTo>
                      <a:pt x="655" y="265"/>
                      <a:pt x="679" y="242"/>
                      <a:pt x="667" y="218"/>
                    </a:cubicBezTo>
                    <a:cubicBezTo>
                      <a:pt x="643" y="111"/>
                      <a:pt x="560" y="27"/>
                      <a:pt x="441" y="4"/>
                    </a:cubicBezTo>
                    <a:cubicBezTo>
                      <a:pt x="425" y="2"/>
                      <a:pt x="409" y="1"/>
                      <a:pt x="3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49"/>
              <p:cNvSpPr/>
              <p:nvPr/>
            </p:nvSpPr>
            <p:spPr>
              <a:xfrm>
                <a:off x="3046830" y="2805436"/>
                <a:ext cx="39112" cy="18872"/>
              </a:xfrm>
              <a:custGeom>
                <a:avLst/>
                <a:gdLst/>
                <a:ahLst/>
                <a:cxnLst/>
                <a:rect l="l" t="t" r="r" b="b"/>
                <a:pathLst>
                  <a:path w="715" h="345" extrusionOk="0">
                    <a:moveTo>
                      <a:pt x="368" y="1"/>
                    </a:moveTo>
                    <a:cubicBezTo>
                      <a:pt x="289" y="1"/>
                      <a:pt x="209" y="24"/>
                      <a:pt x="143" y="71"/>
                    </a:cubicBezTo>
                    <a:cubicBezTo>
                      <a:pt x="72" y="119"/>
                      <a:pt x="0" y="202"/>
                      <a:pt x="12" y="309"/>
                    </a:cubicBezTo>
                    <a:cubicBezTo>
                      <a:pt x="12" y="333"/>
                      <a:pt x="36" y="345"/>
                      <a:pt x="60" y="345"/>
                    </a:cubicBezTo>
                    <a:cubicBezTo>
                      <a:pt x="96" y="345"/>
                      <a:pt x="108" y="321"/>
                      <a:pt x="108" y="297"/>
                    </a:cubicBezTo>
                    <a:cubicBezTo>
                      <a:pt x="96" y="238"/>
                      <a:pt x="155" y="178"/>
                      <a:pt x="191" y="154"/>
                    </a:cubicBezTo>
                    <a:cubicBezTo>
                      <a:pt x="242" y="117"/>
                      <a:pt x="304" y="100"/>
                      <a:pt x="367" y="100"/>
                    </a:cubicBezTo>
                    <a:cubicBezTo>
                      <a:pt x="464" y="100"/>
                      <a:pt x="562" y="142"/>
                      <a:pt x="619" y="214"/>
                    </a:cubicBezTo>
                    <a:cubicBezTo>
                      <a:pt x="633" y="221"/>
                      <a:pt x="647" y="228"/>
                      <a:pt x="661" y="228"/>
                    </a:cubicBezTo>
                    <a:cubicBezTo>
                      <a:pt x="671" y="228"/>
                      <a:pt x="681" y="224"/>
                      <a:pt x="691" y="214"/>
                    </a:cubicBezTo>
                    <a:cubicBezTo>
                      <a:pt x="703" y="202"/>
                      <a:pt x="715" y="166"/>
                      <a:pt x="691" y="154"/>
                    </a:cubicBezTo>
                    <a:cubicBezTo>
                      <a:pt x="612" y="54"/>
                      <a:pt x="490" y="1"/>
                      <a:pt x="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49"/>
              <p:cNvSpPr/>
              <p:nvPr/>
            </p:nvSpPr>
            <p:spPr>
              <a:xfrm>
                <a:off x="3082004" y="2852644"/>
                <a:ext cx="71660" cy="36322"/>
              </a:xfrm>
              <a:custGeom>
                <a:avLst/>
                <a:gdLst/>
                <a:ahLst/>
                <a:cxnLst/>
                <a:rect l="l" t="t" r="r" b="b"/>
                <a:pathLst>
                  <a:path w="1310" h="664" extrusionOk="0">
                    <a:moveTo>
                      <a:pt x="1271" y="0"/>
                    </a:moveTo>
                    <a:cubicBezTo>
                      <a:pt x="1208" y="0"/>
                      <a:pt x="971" y="126"/>
                      <a:pt x="619" y="232"/>
                    </a:cubicBezTo>
                    <a:cubicBezTo>
                      <a:pt x="227" y="351"/>
                      <a:pt x="0" y="399"/>
                      <a:pt x="0" y="399"/>
                    </a:cubicBezTo>
                    <a:cubicBezTo>
                      <a:pt x="11" y="440"/>
                      <a:pt x="267" y="664"/>
                      <a:pt x="554" y="664"/>
                    </a:cubicBezTo>
                    <a:cubicBezTo>
                      <a:pt x="595" y="664"/>
                      <a:pt x="637" y="659"/>
                      <a:pt x="679" y="649"/>
                    </a:cubicBezTo>
                    <a:cubicBezTo>
                      <a:pt x="1024" y="577"/>
                      <a:pt x="1310" y="42"/>
                      <a:pt x="1286" y="6"/>
                    </a:cubicBezTo>
                    <a:cubicBezTo>
                      <a:pt x="1284" y="2"/>
                      <a:pt x="1279" y="0"/>
                      <a:pt x="1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49"/>
              <p:cNvSpPr/>
              <p:nvPr/>
            </p:nvSpPr>
            <p:spPr>
              <a:xfrm>
                <a:off x="3097649" y="2821683"/>
                <a:ext cx="20240" cy="33751"/>
              </a:xfrm>
              <a:custGeom>
                <a:avLst/>
                <a:gdLst/>
                <a:ahLst/>
                <a:cxnLst/>
                <a:rect l="l" t="t" r="r" b="b"/>
                <a:pathLst>
                  <a:path w="370" h="617" extrusionOk="0">
                    <a:moveTo>
                      <a:pt x="100" y="0"/>
                    </a:moveTo>
                    <a:cubicBezTo>
                      <a:pt x="95" y="0"/>
                      <a:pt x="89" y="4"/>
                      <a:pt x="83" y="12"/>
                    </a:cubicBezTo>
                    <a:cubicBezTo>
                      <a:pt x="24" y="107"/>
                      <a:pt x="0" y="536"/>
                      <a:pt x="83" y="596"/>
                    </a:cubicBezTo>
                    <a:cubicBezTo>
                      <a:pt x="104" y="610"/>
                      <a:pt x="132" y="616"/>
                      <a:pt x="162" y="616"/>
                    </a:cubicBezTo>
                    <a:cubicBezTo>
                      <a:pt x="254" y="616"/>
                      <a:pt x="369" y="560"/>
                      <a:pt x="369" y="524"/>
                    </a:cubicBezTo>
                    <a:cubicBezTo>
                      <a:pt x="369" y="488"/>
                      <a:pt x="262" y="477"/>
                      <a:pt x="202" y="393"/>
                    </a:cubicBezTo>
                    <a:cubicBezTo>
                      <a:pt x="159" y="318"/>
                      <a:pt x="146" y="0"/>
                      <a:pt x="100" y="0"/>
                    </a:cubicBezTo>
                    <a:close/>
                  </a:path>
                </a:pathLst>
              </a:custGeom>
              <a:solidFill>
                <a:srgbClr val="EB9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3" name="Google Shape;8273;p49"/>
            <p:cNvSpPr/>
            <p:nvPr/>
          </p:nvSpPr>
          <p:spPr>
            <a:xfrm rot="1076547">
              <a:off x="7692299" y="1451036"/>
              <a:ext cx="33110" cy="48679"/>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49"/>
            <p:cNvSpPr/>
            <p:nvPr/>
          </p:nvSpPr>
          <p:spPr>
            <a:xfrm rot="1060263">
              <a:off x="7875284" y="1498611"/>
              <a:ext cx="35579" cy="48679"/>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278"/>
        <p:cNvGrpSpPr/>
        <p:nvPr/>
      </p:nvGrpSpPr>
      <p:grpSpPr>
        <a:xfrm>
          <a:off x="0" y="0"/>
          <a:ext cx="0" cy="0"/>
          <a:chOff x="0" y="0"/>
          <a:chExt cx="0" cy="0"/>
        </a:xfrm>
      </p:grpSpPr>
      <p:sp>
        <p:nvSpPr>
          <p:cNvPr id="8279" name="Google Shape;8279;p50"/>
          <p:cNvSpPr txBox="1">
            <a:spLocks noGrp="1"/>
          </p:cNvSpPr>
          <p:nvPr>
            <p:ph type="title"/>
          </p:nvPr>
        </p:nvSpPr>
        <p:spPr>
          <a:xfrm>
            <a:off x="713225" y="4170050"/>
            <a:ext cx="7717500" cy="43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283"/>
        <p:cNvGrpSpPr/>
        <p:nvPr/>
      </p:nvGrpSpPr>
      <p:grpSpPr>
        <a:xfrm>
          <a:off x="0" y="0"/>
          <a:ext cx="0" cy="0"/>
          <a:chOff x="0" y="0"/>
          <a:chExt cx="0" cy="0"/>
        </a:xfrm>
      </p:grpSpPr>
      <p:pic>
        <p:nvPicPr>
          <p:cNvPr id="8284" name="Google Shape;8284;p51"/>
          <p:cNvPicPr preferRelativeResize="0">
            <a:picLocks noGrp="1"/>
          </p:cNvPicPr>
          <p:nvPr>
            <p:ph type="pic" idx="2"/>
          </p:nvPr>
        </p:nvPicPr>
        <p:blipFill rotWithShape="1">
          <a:blip r:embed="rId3">
            <a:alphaModFix/>
          </a:blip>
          <a:srcRect l="12876" r="20372"/>
          <a:stretch/>
        </p:blipFill>
        <p:spPr>
          <a:xfrm>
            <a:off x="4993300" y="1028700"/>
            <a:ext cx="3090600" cy="3086100"/>
          </a:xfrm>
          <a:prstGeom prst="ellipse">
            <a:avLst/>
          </a:prstGeom>
        </p:spPr>
      </p:pic>
      <p:sp>
        <p:nvSpPr>
          <p:cNvPr id="8285" name="Google Shape;8285;p51"/>
          <p:cNvSpPr txBox="1">
            <a:spLocks noGrp="1"/>
          </p:cNvSpPr>
          <p:nvPr>
            <p:ph type="title"/>
          </p:nvPr>
        </p:nvSpPr>
        <p:spPr>
          <a:xfrm>
            <a:off x="720000" y="1354375"/>
            <a:ext cx="3775800" cy="163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8286" name="Google Shape;8286;p51"/>
          <p:cNvSpPr txBox="1">
            <a:spLocks noGrp="1"/>
          </p:cNvSpPr>
          <p:nvPr>
            <p:ph type="subTitle" idx="1"/>
          </p:nvPr>
        </p:nvSpPr>
        <p:spPr>
          <a:xfrm>
            <a:off x="720000" y="2986350"/>
            <a:ext cx="3775800" cy="8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290"/>
        <p:cNvGrpSpPr/>
        <p:nvPr/>
      </p:nvGrpSpPr>
      <p:grpSpPr>
        <a:xfrm>
          <a:off x="0" y="0"/>
          <a:ext cx="0" cy="0"/>
          <a:chOff x="0" y="0"/>
          <a:chExt cx="0" cy="0"/>
        </a:xfrm>
      </p:grpSpPr>
      <p:sp>
        <p:nvSpPr>
          <p:cNvPr id="8291" name="Google Shape;8291;p52"/>
          <p:cNvSpPr txBox="1">
            <a:spLocks noGrp="1"/>
          </p:cNvSpPr>
          <p:nvPr>
            <p:ph type="title"/>
          </p:nvPr>
        </p:nvSpPr>
        <p:spPr>
          <a:xfrm>
            <a:off x="713225" y="1608000"/>
            <a:ext cx="7717500" cy="14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4,498,300,000</a:t>
            </a:r>
            <a:endParaRPr/>
          </a:p>
        </p:txBody>
      </p:sp>
      <p:sp>
        <p:nvSpPr>
          <p:cNvPr id="8292" name="Google Shape;8292;p52"/>
          <p:cNvSpPr txBox="1">
            <a:spLocks noGrp="1"/>
          </p:cNvSpPr>
          <p:nvPr>
            <p:ph type="subTitle" idx="1"/>
          </p:nvPr>
        </p:nvSpPr>
        <p:spPr>
          <a:xfrm>
            <a:off x="1284000" y="3038400"/>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296"/>
        <p:cNvGrpSpPr/>
        <p:nvPr/>
      </p:nvGrpSpPr>
      <p:grpSpPr>
        <a:xfrm>
          <a:off x="0" y="0"/>
          <a:ext cx="0" cy="0"/>
          <a:chOff x="0" y="0"/>
          <a:chExt cx="0" cy="0"/>
        </a:xfrm>
      </p:grpSpPr>
      <p:sp>
        <p:nvSpPr>
          <p:cNvPr id="8297" name="Google Shape;8297;p53"/>
          <p:cNvSpPr/>
          <p:nvPr/>
        </p:nvSpPr>
        <p:spPr>
          <a:xfrm flipH="1">
            <a:off x="3871656" y="1453150"/>
            <a:ext cx="1398900" cy="1398900"/>
          </a:xfrm>
          <a:prstGeom prst="pie">
            <a:avLst>
              <a:gd name="adj1" fmla="val 5404086"/>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3"/>
          <p:cNvSpPr/>
          <p:nvPr/>
        </p:nvSpPr>
        <p:spPr>
          <a:xfrm>
            <a:off x="4024519" y="1606034"/>
            <a:ext cx="1093200" cy="109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flipH="1">
            <a:off x="6417668" y="1453150"/>
            <a:ext cx="1398900" cy="1398900"/>
          </a:xfrm>
          <a:prstGeom prst="pie">
            <a:avLst>
              <a:gd name="adj1" fmla="val 38738"/>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3"/>
          <p:cNvSpPr/>
          <p:nvPr/>
        </p:nvSpPr>
        <p:spPr>
          <a:xfrm>
            <a:off x="6570532" y="1606034"/>
            <a:ext cx="1093200" cy="109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3"/>
          <p:cNvSpPr/>
          <p:nvPr/>
        </p:nvSpPr>
        <p:spPr>
          <a:xfrm flipH="1">
            <a:off x="1325643" y="1453150"/>
            <a:ext cx="1398900" cy="1398900"/>
          </a:xfrm>
          <a:prstGeom prst="pie">
            <a:avLst>
              <a:gd name="adj1" fmla="val 10799744"/>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1478507" y="1606034"/>
            <a:ext cx="1093200" cy="109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txBox="1">
            <a:spLocks noGrp="1"/>
          </p:cNvSpPr>
          <p:nvPr>
            <p:ph type="subTitle" idx="1"/>
          </p:nvPr>
        </p:nvSpPr>
        <p:spPr>
          <a:xfrm>
            <a:off x="938500" y="3552975"/>
            <a:ext cx="21732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8304" name="Google Shape;8304;p53"/>
          <p:cNvSpPr txBox="1">
            <a:spLocks noGrp="1"/>
          </p:cNvSpPr>
          <p:nvPr>
            <p:ph type="subTitle" idx="2"/>
          </p:nvPr>
        </p:nvSpPr>
        <p:spPr>
          <a:xfrm>
            <a:off x="938500" y="31209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8305" name="Google Shape;8305;p53"/>
          <p:cNvSpPr txBox="1">
            <a:spLocks noGrp="1"/>
          </p:cNvSpPr>
          <p:nvPr>
            <p:ph type="subTitle" idx="4"/>
          </p:nvPr>
        </p:nvSpPr>
        <p:spPr>
          <a:xfrm>
            <a:off x="3485400" y="3552975"/>
            <a:ext cx="21732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8306" name="Google Shape;8306;p53"/>
          <p:cNvSpPr txBox="1">
            <a:spLocks noGrp="1"/>
          </p:cNvSpPr>
          <p:nvPr>
            <p:ph type="subTitle" idx="5"/>
          </p:nvPr>
        </p:nvSpPr>
        <p:spPr>
          <a:xfrm>
            <a:off x="3485400" y="31209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8307" name="Google Shape;8307;p53"/>
          <p:cNvSpPr txBox="1">
            <a:spLocks noGrp="1"/>
          </p:cNvSpPr>
          <p:nvPr>
            <p:ph type="subTitle" idx="7"/>
          </p:nvPr>
        </p:nvSpPr>
        <p:spPr>
          <a:xfrm>
            <a:off x="6032300" y="3552975"/>
            <a:ext cx="2173200" cy="75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It’s full of iron oxide dust</a:t>
            </a:r>
            <a:endParaRPr/>
          </a:p>
        </p:txBody>
      </p:sp>
      <p:sp>
        <p:nvSpPr>
          <p:cNvPr id="8308" name="Google Shape;8308;p53"/>
          <p:cNvSpPr txBox="1">
            <a:spLocks noGrp="1"/>
          </p:cNvSpPr>
          <p:nvPr>
            <p:ph type="subTitle" idx="8"/>
          </p:nvPr>
        </p:nvSpPr>
        <p:spPr>
          <a:xfrm>
            <a:off x="6032300" y="3120900"/>
            <a:ext cx="2173200" cy="44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309" name="Google Shape;8309;p5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8310" name="Google Shape;8310;p53"/>
          <p:cNvSpPr txBox="1">
            <a:spLocks noGrp="1"/>
          </p:cNvSpPr>
          <p:nvPr>
            <p:ph type="title" idx="3"/>
          </p:nvPr>
        </p:nvSpPr>
        <p:spPr>
          <a:xfrm>
            <a:off x="3873100" y="1962150"/>
            <a:ext cx="1397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8311" name="Google Shape;8311;p53"/>
          <p:cNvSpPr txBox="1">
            <a:spLocks noGrp="1"/>
          </p:cNvSpPr>
          <p:nvPr>
            <p:ph type="title" idx="6"/>
          </p:nvPr>
        </p:nvSpPr>
        <p:spPr>
          <a:xfrm>
            <a:off x="6417675" y="1962150"/>
            <a:ext cx="1397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8312" name="Google Shape;8312;p53"/>
          <p:cNvSpPr txBox="1">
            <a:spLocks noGrp="1"/>
          </p:cNvSpPr>
          <p:nvPr>
            <p:ph type="title"/>
          </p:nvPr>
        </p:nvSpPr>
        <p:spPr>
          <a:xfrm>
            <a:off x="1325650" y="1962150"/>
            <a:ext cx="13989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316"/>
        <p:cNvGrpSpPr/>
        <p:nvPr/>
      </p:nvGrpSpPr>
      <p:grpSpPr>
        <a:xfrm>
          <a:off x="0" y="0"/>
          <a:ext cx="0" cy="0"/>
          <a:chOff x="0" y="0"/>
          <a:chExt cx="0" cy="0"/>
        </a:xfrm>
      </p:grpSpPr>
      <p:sp>
        <p:nvSpPr>
          <p:cNvPr id="8317" name="Google Shape;8317;p54"/>
          <p:cNvSpPr txBox="1">
            <a:spLocks noGrp="1"/>
          </p:cNvSpPr>
          <p:nvPr>
            <p:ph type="subTitle" idx="1"/>
          </p:nvPr>
        </p:nvSpPr>
        <p:spPr>
          <a:xfrm>
            <a:off x="2223600" y="1289754"/>
            <a:ext cx="4696800" cy="59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rotation period</a:t>
            </a:r>
            <a:endParaRPr/>
          </a:p>
        </p:txBody>
      </p:sp>
      <p:sp>
        <p:nvSpPr>
          <p:cNvPr id="8318" name="Google Shape;8318;p54"/>
          <p:cNvSpPr txBox="1">
            <a:spLocks noGrp="1"/>
          </p:cNvSpPr>
          <p:nvPr>
            <p:ph type="title"/>
          </p:nvPr>
        </p:nvSpPr>
        <p:spPr>
          <a:xfrm>
            <a:off x="2223600" y="666776"/>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8319" name="Google Shape;8319;p54"/>
          <p:cNvSpPr txBox="1">
            <a:spLocks noGrp="1"/>
          </p:cNvSpPr>
          <p:nvPr>
            <p:ph type="title" idx="2"/>
          </p:nvPr>
        </p:nvSpPr>
        <p:spPr>
          <a:xfrm>
            <a:off x="2223600" y="1960138"/>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8320" name="Google Shape;8320;p54"/>
          <p:cNvSpPr txBox="1">
            <a:spLocks noGrp="1"/>
          </p:cNvSpPr>
          <p:nvPr>
            <p:ph type="subTitle" idx="3"/>
          </p:nvPr>
        </p:nvSpPr>
        <p:spPr>
          <a:xfrm>
            <a:off x="2223600" y="2587141"/>
            <a:ext cx="4696800" cy="59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Sun’s mass compared to Earth’s</a:t>
            </a:r>
            <a:endParaRPr/>
          </a:p>
        </p:txBody>
      </p:sp>
      <p:sp>
        <p:nvSpPr>
          <p:cNvPr id="8321" name="Google Shape;8321;p54"/>
          <p:cNvSpPr txBox="1">
            <a:spLocks noGrp="1"/>
          </p:cNvSpPr>
          <p:nvPr>
            <p:ph type="title" idx="4"/>
          </p:nvPr>
        </p:nvSpPr>
        <p:spPr>
          <a:xfrm>
            <a:off x="2223600" y="3246897"/>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8322" name="Google Shape;8322;p54"/>
          <p:cNvSpPr txBox="1">
            <a:spLocks noGrp="1"/>
          </p:cNvSpPr>
          <p:nvPr>
            <p:ph type="subTitle" idx="5"/>
          </p:nvPr>
        </p:nvSpPr>
        <p:spPr>
          <a:xfrm>
            <a:off x="2223600" y="3877924"/>
            <a:ext cx="4696800" cy="59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Distance between Earth and the Moon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326"/>
        <p:cNvGrpSpPr/>
        <p:nvPr/>
      </p:nvGrpSpPr>
      <p:grpSpPr>
        <a:xfrm>
          <a:off x="0" y="0"/>
          <a:ext cx="0" cy="0"/>
          <a:chOff x="0" y="0"/>
          <a:chExt cx="0" cy="0"/>
        </a:xfrm>
      </p:grpSpPr>
      <p:sp>
        <p:nvSpPr>
          <p:cNvPr id="8327" name="Google Shape;8327;p55"/>
          <p:cNvSpPr txBox="1">
            <a:spLocks noGrp="1"/>
          </p:cNvSpPr>
          <p:nvPr>
            <p:ph type="title"/>
          </p:nvPr>
        </p:nvSpPr>
        <p:spPr>
          <a:xfrm>
            <a:off x="720000" y="1797000"/>
            <a:ext cx="3880500" cy="7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PC mockup</a:t>
            </a:r>
            <a:endParaRPr/>
          </a:p>
        </p:txBody>
      </p:sp>
      <p:sp>
        <p:nvSpPr>
          <p:cNvPr id="8328" name="Google Shape;8328;p55"/>
          <p:cNvSpPr txBox="1">
            <a:spLocks noGrp="1"/>
          </p:cNvSpPr>
          <p:nvPr>
            <p:ph type="subTitle" idx="1"/>
          </p:nvPr>
        </p:nvSpPr>
        <p:spPr>
          <a:xfrm>
            <a:off x="720000" y="2541300"/>
            <a:ext cx="38805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8329" name="Google Shape;8329;p55"/>
          <p:cNvGrpSpPr/>
          <p:nvPr/>
        </p:nvGrpSpPr>
        <p:grpSpPr>
          <a:xfrm>
            <a:off x="4859575" y="1106000"/>
            <a:ext cx="3571200" cy="2931500"/>
            <a:chOff x="4572600" y="1047375"/>
            <a:chExt cx="3571200" cy="2931500"/>
          </a:xfrm>
        </p:grpSpPr>
        <p:sp>
          <p:nvSpPr>
            <p:cNvPr id="8330" name="Google Shape;8330;p55"/>
            <p:cNvSpPr/>
            <p:nvPr/>
          </p:nvSpPr>
          <p:spPr>
            <a:xfrm>
              <a:off x="5778750" y="3201137"/>
              <a:ext cx="1158900" cy="761100"/>
            </a:xfrm>
            <a:prstGeom prst="trapezoid">
              <a:avLst>
                <a:gd name="adj" fmla="val 7613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5"/>
            <p:cNvSpPr/>
            <p:nvPr/>
          </p:nvSpPr>
          <p:spPr>
            <a:xfrm>
              <a:off x="4572600" y="1047375"/>
              <a:ext cx="3571200" cy="2421300"/>
            </a:xfrm>
            <a:prstGeom prst="roundRect">
              <a:avLst>
                <a:gd name="adj" fmla="val 569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5"/>
            <p:cNvSpPr/>
            <p:nvPr/>
          </p:nvSpPr>
          <p:spPr>
            <a:xfrm>
              <a:off x="5713500" y="3884975"/>
              <a:ext cx="1289400" cy="93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333" name="Google Shape;8333;p55"/>
          <p:cNvPicPr preferRelativeResize="0"/>
          <p:nvPr/>
        </p:nvPicPr>
        <p:blipFill rotWithShape="1">
          <a:blip r:embed="rId3">
            <a:alphaModFix/>
          </a:blip>
          <a:srcRect l="2892" r="2892"/>
          <a:stretch/>
        </p:blipFill>
        <p:spPr>
          <a:xfrm>
            <a:off x="5065396" y="1373362"/>
            <a:ext cx="3159600" cy="1886400"/>
          </a:xfrm>
          <a:prstGeom prst="roundRect">
            <a:avLst>
              <a:gd name="adj" fmla="val 3451"/>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337"/>
        <p:cNvGrpSpPr/>
        <p:nvPr/>
      </p:nvGrpSpPr>
      <p:grpSpPr>
        <a:xfrm>
          <a:off x="0" y="0"/>
          <a:ext cx="0" cy="0"/>
          <a:chOff x="0" y="0"/>
          <a:chExt cx="0" cy="0"/>
        </a:xfrm>
      </p:grpSpPr>
      <p:sp>
        <p:nvSpPr>
          <p:cNvPr id="8338" name="Google Shape;8338;p56"/>
          <p:cNvSpPr txBox="1">
            <a:spLocks noGrp="1"/>
          </p:cNvSpPr>
          <p:nvPr>
            <p:ph type="title"/>
          </p:nvPr>
        </p:nvSpPr>
        <p:spPr>
          <a:xfrm>
            <a:off x="4550275" y="1797000"/>
            <a:ext cx="3880500" cy="74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Phone mockup</a:t>
            </a:r>
            <a:endParaRPr/>
          </a:p>
        </p:txBody>
      </p:sp>
      <p:sp>
        <p:nvSpPr>
          <p:cNvPr id="8339" name="Google Shape;8339;p56"/>
          <p:cNvSpPr txBox="1">
            <a:spLocks noGrp="1"/>
          </p:cNvSpPr>
          <p:nvPr>
            <p:ph type="subTitle" idx="1"/>
          </p:nvPr>
        </p:nvSpPr>
        <p:spPr>
          <a:xfrm>
            <a:off x="4550275" y="2541300"/>
            <a:ext cx="3880500" cy="805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8340" name="Google Shape;8340;p56"/>
          <p:cNvGrpSpPr/>
          <p:nvPr/>
        </p:nvGrpSpPr>
        <p:grpSpPr>
          <a:xfrm>
            <a:off x="1865750" y="901550"/>
            <a:ext cx="1794000" cy="3556200"/>
            <a:chOff x="5583250" y="864300"/>
            <a:chExt cx="1794000" cy="3556200"/>
          </a:xfrm>
        </p:grpSpPr>
        <p:sp>
          <p:nvSpPr>
            <p:cNvPr id="8341" name="Google Shape;8341;p56"/>
            <p:cNvSpPr/>
            <p:nvPr/>
          </p:nvSpPr>
          <p:spPr>
            <a:xfrm>
              <a:off x="5583250" y="864300"/>
              <a:ext cx="1794000" cy="3556200"/>
            </a:xfrm>
            <a:prstGeom prst="roundRect">
              <a:avLst>
                <a:gd name="adj" fmla="val 722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6"/>
            <p:cNvSpPr/>
            <p:nvPr/>
          </p:nvSpPr>
          <p:spPr>
            <a:xfrm>
              <a:off x="6211575" y="966349"/>
              <a:ext cx="396000" cy="75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6"/>
            <p:cNvSpPr/>
            <p:nvPr/>
          </p:nvSpPr>
          <p:spPr>
            <a:xfrm>
              <a:off x="6665396" y="966349"/>
              <a:ext cx="83700" cy="75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344" name="Google Shape;8344;p56"/>
          <p:cNvPicPr preferRelativeResize="0"/>
          <p:nvPr/>
        </p:nvPicPr>
        <p:blipFill rotWithShape="1">
          <a:blip r:embed="rId3">
            <a:alphaModFix/>
          </a:blip>
          <a:srcRect l="37131" t="9078" r="37131" b="226"/>
          <a:stretch/>
        </p:blipFill>
        <p:spPr>
          <a:xfrm>
            <a:off x="1976025" y="1196350"/>
            <a:ext cx="1573500" cy="3119100"/>
          </a:xfrm>
          <a:prstGeom prst="roundRect">
            <a:avLst>
              <a:gd name="adj" fmla="val 5898"/>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33"/>
        <p:cNvGrpSpPr/>
        <p:nvPr/>
      </p:nvGrpSpPr>
      <p:grpSpPr>
        <a:xfrm>
          <a:off x="0" y="0"/>
          <a:ext cx="0" cy="0"/>
          <a:chOff x="0" y="0"/>
          <a:chExt cx="0" cy="0"/>
        </a:xfrm>
      </p:grpSpPr>
      <p:sp>
        <p:nvSpPr>
          <p:cNvPr id="7234" name="Google Shape;723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Sumário</a:t>
            </a:r>
            <a:endParaRPr dirty="0"/>
          </a:p>
        </p:txBody>
      </p:sp>
      <p:sp>
        <p:nvSpPr>
          <p:cNvPr id="7239" name="Google Shape;7239;p38"/>
          <p:cNvSpPr txBox="1">
            <a:spLocks noGrp="1"/>
          </p:cNvSpPr>
          <p:nvPr>
            <p:ph type="ctrTitle" idx="5"/>
          </p:nvPr>
        </p:nvSpPr>
        <p:spPr>
          <a:xfrm>
            <a:off x="2025895" y="1904250"/>
            <a:ext cx="2469600" cy="30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Introdução</a:t>
            </a:r>
            <a:endParaRPr dirty="0"/>
          </a:p>
        </p:txBody>
      </p:sp>
      <p:sp>
        <p:nvSpPr>
          <p:cNvPr id="7240" name="Google Shape;7240;p38"/>
          <p:cNvSpPr txBox="1">
            <a:spLocks noGrp="1"/>
          </p:cNvSpPr>
          <p:nvPr>
            <p:ph type="ctrTitle" idx="6"/>
          </p:nvPr>
        </p:nvSpPr>
        <p:spPr>
          <a:xfrm>
            <a:off x="4660115" y="1904175"/>
            <a:ext cx="2463000" cy="303900"/>
          </a:xfrm>
          <a:prstGeom prst="rect">
            <a:avLst/>
          </a:prstGeom>
        </p:spPr>
        <p:txBody>
          <a:bodyPr spcFirstLastPara="1" wrap="square" lIns="91425" tIns="91425" rIns="91425" bIns="91425" anchor="ctr" anchorCtr="0">
            <a:noAutofit/>
          </a:bodyPr>
          <a:lstStyle/>
          <a:p>
            <a:pPr lvl="0"/>
            <a:r>
              <a:rPr lang="pt-BR" dirty="0"/>
              <a:t>Propósito</a:t>
            </a:r>
            <a:endParaRPr dirty="0"/>
          </a:p>
        </p:txBody>
      </p:sp>
      <p:sp>
        <p:nvSpPr>
          <p:cNvPr id="7241" name="Google Shape;7241;p38"/>
          <p:cNvSpPr txBox="1">
            <a:spLocks noGrp="1"/>
          </p:cNvSpPr>
          <p:nvPr>
            <p:ph type="ctrTitle" idx="7"/>
          </p:nvPr>
        </p:nvSpPr>
        <p:spPr>
          <a:xfrm>
            <a:off x="718985" y="3561444"/>
            <a:ext cx="2456100" cy="30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Analysis</a:t>
            </a:r>
            <a:endParaRPr/>
          </a:p>
        </p:txBody>
      </p:sp>
      <p:sp>
        <p:nvSpPr>
          <p:cNvPr id="7242" name="Google Shape;7242;p38"/>
          <p:cNvSpPr txBox="1">
            <a:spLocks noGrp="1"/>
          </p:cNvSpPr>
          <p:nvPr>
            <p:ph type="ctrTitle" idx="8"/>
          </p:nvPr>
        </p:nvSpPr>
        <p:spPr>
          <a:xfrm>
            <a:off x="5973925" y="3561369"/>
            <a:ext cx="2463000" cy="30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a:t>
            </a:r>
            <a:endParaRPr dirty="0"/>
          </a:p>
        </p:txBody>
      </p:sp>
      <p:sp>
        <p:nvSpPr>
          <p:cNvPr id="7243" name="Google Shape;7243;p38"/>
          <p:cNvSpPr txBox="1">
            <a:spLocks noGrp="1"/>
          </p:cNvSpPr>
          <p:nvPr>
            <p:ph type="title" idx="9"/>
          </p:nvPr>
        </p:nvSpPr>
        <p:spPr>
          <a:xfrm>
            <a:off x="4660115" y="1175875"/>
            <a:ext cx="2463000" cy="81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7244" name="Google Shape;7244;p38"/>
          <p:cNvSpPr txBox="1">
            <a:spLocks noGrp="1"/>
          </p:cNvSpPr>
          <p:nvPr>
            <p:ph type="title" idx="13"/>
          </p:nvPr>
        </p:nvSpPr>
        <p:spPr>
          <a:xfrm>
            <a:off x="718985" y="2824250"/>
            <a:ext cx="2456100" cy="81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7245" name="Google Shape;7245;p38"/>
          <p:cNvSpPr txBox="1">
            <a:spLocks noGrp="1"/>
          </p:cNvSpPr>
          <p:nvPr>
            <p:ph type="title" idx="14"/>
          </p:nvPr>
        </p:nvSpPr>
        <p:spPr>
          <a:xfrm>
            <a:off x="5973925" y="2824250"/>
            <a:ext cx="2463000" cy="81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7247" name="Google Shape;7247;p38"/>
          <p:cNvSpPr txBox="1">
            <a:spLocks noGrp="1"/>
          </p:cNvSpPr>
          <p:nvPr>
            <p:ph type="ctrTitle" idx="16"/>
          </p:nvPr>
        </p:nvSpPr>
        <p:spPr>
          <a:xfrm>
            <a:off x="3346305" y="3561369"/>
            <a:ext cx="2463000" cy="30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Review</a:t>
            </a:r>
            <a:endParaRPr dirty="0"/>
          </a:p>
        </p:txBody>
      </p:sp>
      <p:sp>
        <p:nvSpPr>
          <p:cNvPr id="7248" name="Google Shape;7248;p38"/>
          <p:cNvSpPr txBox="1">
            <a:spLocks noGrp="1"/>
          </p:cNvSpPr>
          <p:nvPr>
            <p:ph type="title" idx="17"/>
          </p:nvPr>
        </p:nvSpPr>
        <p:spPr>
          <a:xfrm>
            <a:off x="3346305" y="2824250"/>
            <a:ext cx="2463000" cy="81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7249" name="Google Shape;7249;p38"/>
          <p:cNvSpPr txBox="1">
            <a:spLocks noGrp="1"/>
          </p:cNvSpPr>
          <p:nvPr>
            <p:ph type="title" idx="18"/>
          </p:nvPr>
        </p:nvSpPr>
        <p:spPr>
          <a:xfrm>
            <a:off x="2025895" y="1175875"/>
            <a:ext cx="2469600" cy="81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348"/>
        <p:cNvGrpSpPr/>
        <p:nvPr/>
      </p:nvGrpSpPr>
      <p:grpSpPr>
        <a:xfrm>
          <a:off x="0" y="0"/>
          <a:ext cx="0" cy="0"/>
          <a:chOff x="0" y="0"/>
          <a:chExt cx="0" cy="0"/>
        </a:xfrm>
      </p:grpSpPr>
      <p:sp>
        <p:nvSpPr>
          <p:cNvPr id="8349" name="Google Shape;8349;p57"/>
          <p:cNvSpPr txBox="1">
            <a:spLocks noGrp="1"/>
          </p:cNvSpPr>
          <p:nvPr>
            <p:ph type="title"/>
          </p:nvPr>
        </p:nvSpPr>
        <p:spPr>
          <a:xfrm>
            <a:off x="720000" y="1797000"/>
            <a:ext cx="3880500" cy="7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Tablet mockup</a:t>
            </a:r>
            <a:endParaRPr/>
          </a:p>
        </p:txBody>
      </p:sp>
      <p:sp>
        <p:nvSpPr>
          <p:cNvPr id="8350" name="Google Shape;8350;p57"/>
          <p:cNvSpPr txBox="1">
            <a:spLocks noGrp="1"/>
          </p:cNvSpPr>
          <p:nvPr>
            <p:ph type="subTitle" idx="1"/>
          </p:nvPr>
        </p:nvSpPr>
        <p:spPr>
          <a:xfrm>
            <a:off x="720000" y="2541300"/>
            <a:ext cx="38805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8351" name="Google Shape;8351;p57"/>
          <p:cNvSpPr/>
          <p:nvPr/>
        </p:nvSpPr>
        <p:spPr>
          <a:xfrm>
            <a:off x="4739275" y="1444625"/>
            <a:ext cx="3691500" cy="2421300"/>
          </a:xfrm>
          <a:prstGeom prst="roundRect">
            <a:avLst>
              <a:gd name="adj" fmla="val 569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352" name="Google Shape;8352;p57"/>
          <p:cNvPicPr preferRelativeResize="0"/>
          <p:nvPr/>
        </p:nvPicPr>
        <p:blipFill rotWithShape="1">
          <a:blip r:embed="rId3">
            <a:alphaModFix/>
          </a:blip>
          <a:srcRect/>
          <a:stretch/>
        </p:blipFill>
        <p:spPr>
          <a:xfrm>
            <a:off x="4908175" y="1712075"/>
            <a:ext cx="3353700" cy="1886400"/>
          </a:xfrm>
          <a:prstGeom prst="roundRect">
            <a:avLst>
              <a:gd name="adj" fmla="val 3451"/>
            </a:avLst>
          </a:prstGeom>
          <a:noFill/>
          <a:ln>
            <a:noFill/>
          </a:ln>
        </p:spPr>
      </p:pic>
      <p:sp>
        <p:nvSpPr>
          <p:cNvPr id="8353" name="Google Shape;8353;p57"/>
          <p:cNvSpPr/>
          <p:nvPr/>
        </p:nvSpPr>
        <p:spPr>
          <a:xfrm>
            <a:off x="8303325" y="2620475"/>
            <a:ext cx="69600" cy="69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4797125" y="2284325"/>
            <a:ext cx="69600" cy="7419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58"/>
        <p:cNvGrpSpPr/>
        <p:nvPr/>
      </p:nvGrpSpPr>
      <p:grpSpPr>
        <a:xfrm>
          <a:off x="0" y="0"/>
          <a:ext cx="0" cy="0"/>
          <a:chOff x="0" y="0"/>
          <a:chExt cx="0" cy="0"/>
        </a:xfrm>
      </p:grpSpPr>
      <p:sp>
        <p:nvSpPr>
          <p:cNvPr id="8359" name="Google Shape;8359;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 of mainland China</a:t>
            </a:r>
            <a:endParaRPr/>
          </a:p>
        </p:txBody>
      </p:sp>
      <p:sp>
        <p:nvSpPr>
          <p:cNvPr id="8360" name="Google Shape;8360;p58"/>
          <p:cNvSpPr/>
          <p:nvPr/>
        </p:nvSpPr>
        <p:spPr>
          <a:xfrm>
            <a:off x="4409450" y="1579250"/>
            <a:ext cx="4014540" cy="2868100"/>
          </a:xfrm>
          <a:custGeom>
            <a:avLst/>
            <a:gdLst/>
            <a:ahLst/>
            <a:cxnLst/>
            <a:rect l="l" t="t" r="r" b="b"/>
            <a:pathLst>
              <a:path w="93318" h="66669" extrusionOk="0">
                <a:moveTo>
                  <a:pt x="76090" y="0"/>
                </a:moveTo>
                <a:lnTo>
                  <a:pt x="72490" y="239"/>
                </a:lnTo>
                <a:cubicBezTo>
                  <a:pt x="72171" y="279"/>
                  <a:pt x="71873" y="398"/>
                  <a:pt x="71654" y="597"/>
                </a:cubicBezTo>
                <a:lnTo>
                  <a:pt x="70779" y="1373"/>
                </a:lnTo>
                <a:cubicBezTo>
                  <a:pt x="70699" y="1433"/>
                  <a:pt x="70659" y="1532"/>
                  <a:pt x="70620" y="1631"/>
                </a:cubicBezTo>
                <a:lnTo>
                  <a:pt x="70620" y="1671"/>
                </a:lnTo>
                <a:cubicBezTo>
                  <a:pt x="70603" y="1755"/>
                  <a:pt x="70671" y="1839"/>
                  <a:pt x="70753" y="1839"/>
                </a:cubicBezTo>
                <a:cubicBezTo>
                  <a:pt x="70768" y="1839"/>
                  <a:pt x="70783" y="1837"/>
                  <a:pt x="70799" y="1830"/>
                </a:cubicBezTo>
                <a:lnTo>
                  <a:pt x="71435" y="1771"/>
                </a:lnTo>
                <a:cubicBezTo>
                  <a:pt x="71454" y="1766"/>
                  <a:pt x="71473" y="1764"/>
                  <a:pt x="71492" y="1764"/>
                </a:cubicBezTo>
                <a:cubicBezTo>
                  <a:pt x="71634" y="1764"/>
                  <a:pt x="71776" y="1889"/>
                  <a:pt x="71793" y="2029"/>
                </a:cubicBezTo>
                <a:lnTo>
                  <a:pt x="71933" y="2686"/>
                </a:lnTo>
                <a:cubicBezTo>
                  <a:pt x="71972" y="2905"/>
                  <a:pt x="71873" y="3104"/>
                  <a:pt x="71674" y="3203"/>
                </a:cubicBezTo>
                <a:lnTo>
                  <a:pt x="71296" y="3382"/>
                </a:lnTo>
                <a:cubicBezTo>
                  <a:pt x="71077" y="3481"/>
                  <a:pt x="70898" y="3661"/>
                  <a:pt x="70779" y="3859"/>
                </a:cubicBezTo>
                <a:lnTo>
                  <a:pt x="69585" y="5749"/>
                </a:lnTo>
                <a:cubicBezTo>
                  <a:pt x="69466" y="5908"/>
                  <a:pt x="69506" y="6147"/>
                  <a:pt x="69685" y="6266"/>
                </a:cubicBezTo>
                <a:cubicBezTo>
                  <a:pt x="69804" y="6366"/>
                  <a:pt x="69884" y="6505"/>
                  <a:pt x="69864" y="6664"/>
                </a:cubicBezTo>
                <a:lnTo>
                  <a:pt x="69864" y="6684"/>
                </a:lnTo>
                <a:cubicBezTo>
                  <a:pt x="69804" y="6863"/>
                  <a:pt x="69665" y="7003"/>
                  <a:pt x="69486" y="7003"/>
                </a:cubicBezTo>
                <a:lnTo>
                  <a:pt x="68849" y="7062"/>
                </a:lnTo>
                <a:cubicBezTo>
                  <a:pt x="68710" y="7062"/>
                  <a:pt x="68571" y="7102"/>
                  <a:pt x="68471" y="7182"/>
                </a:cubicBezTo>
                <a:lnTo>
                  <a:pt x="67676" y="7739"/>
                </a:lnTo>
                <a:cubicBezTo>
                  <a:pt x="67576" y="7801"/>
                  <a:pt x="67461" y="7832"/>
                  <a:pt x="67345" y="7832"/>
                </a:cubicBezTo>
                <a:cubicBezTo>
                  <a:pt x="67276" y="7832"/>
                  <a:pt x="67206" y="7821"/>
                  <a:pt x="67138" y="7798"/>
                </a:cubicBezTo>
                <a:lnTo>
                  <a:pt x="66323" y="7540"/>
                </a:lnTo>
                <a:cubicBezTo>
                  <a:pt x="66250" y="7517"/>
                  <a:pt x="66173" y="7505"/>
                  <a:pt x="66098" y="7505"/>
                </a:cubicBezTo>
                <a:cubicBezTo>
                  <a:pt x="65844" y="7505"/>
                  <a:pt x="65595" y="7633"/>
                  <a:pt x="65487" y="7878"/>
                </a:cubicBezTo>
                <a:lnTo>
                  <a:pt x="64035" y="10722"/>
                </a:lnTo>
                <a:cubicBezTo>
                  <a:pt x="63936" y="10882"/>
                  <a:pt x="63975" y="11140"/>
                  <a:pt x="64115" y="11279"/>
                </a:cubicBezTo>
                <a:lnTo>
                  <a:pt x="64393" y="11558"/>
                </a:lnTo>
                <a:cubicBezTo>
                  <a:pt x="64437" y="11611"/>
                  <a:pt x="64501" y="11636"/>
                  <a:pt x="64565" y="11636"/>
                </a:cubicBezTo>
                <a:cubicBezTo>
                  <a:pt x="64645" y="11636"/>
                  <a:pt x="64727" y="11596"/>
                  <a:pt x="64771" y="11518"/>
                </a:cubicBezTo>
                <a:lnTo>
                  <a:pt x="64831" y="11359"/>
                </a:lnTo>
                <a:cubicBezTo>
                  <a:pt x="64891" y="11240"/>
                  <a:pt x="65010" y="11140"/>
                  <a:pt x="65149" y="11140"/>
                </a:cubicBezTo>
                <a:lnTo>
                  <a:pt x="65786" y="11081"/>
                </a:lnTo>
                <a:cubicBezTo>
                  <a:pt x="65845" y="11081"/>
                  <a:pt x="65965" y="11120"/>
                  <a:pt x="66024" y="11160"/>
                </a:cubicBezTo>
                <a:lnTo>
                  <a:pt x="66402" y="11458"/>
                </a:lnTo>
                <a:cubicBezTo>
                  <a:pt x="66474" y="11530"/>
                  <a:pt x="66566" y="11564"/>
                  <a:pt x="66657" y="11564"/>
                </a:cubicBezTo>
                <a:cubicBezTo>
                  <a:pt x="66792" y="11564"/>
                  <a:pt x="66928" y="11490"/>
                  <a:pt x="66999" y="11359"/>
                </a:cubicBezTo>
                <a:lnTo>
                  <a:pt x="67119" y="11140"/>
                </a:lnTo>
                <a:cubicBezTo>
                  <a:pt x="67210" y="10976"/>
                  <a:pt x="67367" y="10879"/>
                  <a:pt x="67546" y="10879"/>
                </a:cubicBezTo>
                <a:cubicBezTo>
                  <a:pt x="67562" y="10879"/>
                  <a:pt x="67579" y="10880"/>
                  <a:pt x="67596" y="10882"/>
                </a:cubicBezTo>
                <a:lnTo>
                  <a:pt x="68034" y="10921"/>
                </a:lnTo>
                <a:cubicBezTo>
                  <a:pt x="68133" y="10941"/>
                  <a:pt x="68233" y="10961"/>
                  <a:pt x="68312" y="11021"/>
                </a:cubicBezTo>
                <a:lnTo>
                  <a:pt x="70281" y="12214"/>
                </a:lnTo>
                <a:cubicBezTo>
                  <a:pt x="70480" y="12334"/>
                  <a:pt x="70620" y="12533"/>
                  <a:pt x="70679" y="12771"/>
                </a:cubicBezTo>
                <a:lnTo>
                  <a:pt x="70719" y="13110"/>
                </a:lnTo>
                <a:cubicBezTo>
                  <a:pt x="70759" y="13328"/>
                  <a:pt x="70659" y="13567"/>
                  <a:pt x="70461" y="13706"/>
                </a:cubicBezTo>
                <a:lnTo>
                  <a:pt x="70202" y="13865"/>
                </a:lnTo>
                <a:cubicBezTo>
                  <a:pt x="70089" y="13928"/>
                  <a:pt x="69959" y="13968"/>
                  <a:pt x="69829" y="13968"/>
                </a:cubicBezTo>
                <a:cubicBezTo>
                  <a:pt x="69754" y="13968"/>
                  <a:pt x="69678" y="13954"/>
                  <a:pt x="69605" y="13925"/>
                </a:cubicBezTo>
                <a:lnTo>
                  <a:pt x="68610" y="13527"/>
                </a:lnTo>
                <a:cubicBezTo>
                  <a:pt x="68495" y="13475"/>
                  <a:pt x="68363" y="13450"/>
                  <a:pt x="68232" y="13450"/>
                </a:cubicBezTo>
                <a:cubicBezTo>
                  <a:pt x="68114" y="13450"/>
                  <a:pt x="67998" y="13470"/>
                  <a:pt x="67894" y="13507"/>
                </a:cubicBezTo>
                <a:lnTo>
                  <a:pt x="66044" y="14164"/>
                </a:lnTo>
                <a:cubicBezTo>
                  <a:pt x="65806" y="14263"/>
                  <a:pt x="65587" y="14422"/>
                  <a:pt x="65408" y="14641"/>
                </a:cubicBezTo>
                <a:lnTo>
                  <a:pt x="64353" y="15994"/>
                </a:lnTo>
                <a:cubicBezTo>
                  <a:pt x="64183" y="16199"/>
                  <a:pt x="63939" y="16301"/>
                  <a:pt x="63685" y="16301"/>
                </a:cubicBezTo>
                <a:cubicBezTo>
                  <a:pt x="63643" y="16301"/>
                  <a:pt x="63600" y="16298"/>
                  <a:pt x="63558" y="16292"/>
                </a:cubicBezTo>
                <a:lnTo>
                  <a:pt x="63100" y="16193"/>
                </a:lnTo>
                <a:cubicBezTo>
                  <a:pt x="63045" y="16179"/>
                  <a:pt x="62991" y="16173"/>
                  <a:pt x="62936" y="16173"/>
                </a:cubicBezTo>
                <a:cubicBezTo>
                  <a:pt x="62754" y="16173"/>
                  <a:pt x="62577" y="16245"/>
                  <a:pt x="62424" y="16352"/>
                </a:cubicBezTo>
                <a:lnTo>
                  <a:pt x="61151" y="17406"/>
                </a:lnTo>
                <a:cubicBezTo>
                  <a:pt x="61068" y="17490"/>
                  <a:pt x="60946" y="17524"/>
                  <a:pt x="60819" y="17524"/>
                </a:cubicBezTo>
                <a:cubicBezTo>
                  <a:pt x="60764" y="17524"/>
                  <a:pt x="60708" y="17518"/>
                  <a:pt x="60653" y="17506"/>
                </a:cubicBezTo>
                <a:lnTo>
                  <a:pt x="58684" y="16830"/>
                </a:lnTo>
                <a:cubicBezTo>
                  <a:pt x="58637" y="16811"/>
                  <a:pt x="58589" y="16802"/>
                  <a:pt x="58540" y="16802"/>
                </a:cubicBezTo>
                <a:cubicBezTo>
                  <a:pt x="58381" y="16802"/>
                  <a:pt x="58223" y="16896"/>
                  <a:pt x="58147" y="17048"/>
                </a:cubicBezTo>
                <a:lnTo>
                  <a:pt x="57689" y="17924"/>
                </a:lnTo>
                <a:cubicBezTo>
                  <a:pt x="57570" y="18142"/>
                  <a:pt x="57630" y="18441"/>
                  <a:pt x="57789" y="18620"/>
                </a:cubicBezTo>
                <a:lnTo>
                  <a:pt x="58227" y="19038"/>
                </a:lnTo>
                <a:cubicBezTo>
                  <a:pt x="58425" y="19276"/>
                  <a:pt x="58425" y="19595"/>
                  <a:pt x="58187" y="19794"/>
                </a:cubicBezTo>
                <a:lnTo>
                  <a:pt x="55859" y="21882"/>
                </a:lnTo>
                <a:cubicBezTo>
                  <a:pt x="55613" y="22094"/>
                  <a:pt x="55319" y="22227"/>
                  <a:pt x="54992" y="22227"/>
                </a:cubicBezTo>
                <a:cubicBezTo>
                  <a:pt x="54950" y="22227"/>
                  <a:pt x="54908" y="22225"/>
                  <a:pt x="54865" y="22220"/>
                </a:cubicBezTo>
                <a:lnTo>
                  <a:pt x="51881" y="22101"/>
                </a:lnTo>
                <a:cubicBezTo>
                  <a:pt x="51662" y="22101"/>
                  <a:pt x="51423" y="22161"/>
                  <a:pt x="51224" y="22260"/>
                </a:cubicBezTo>
                <a:lnTo>
                  <a:pt x="48121" y="23911"/>
                </a:lnTo>
                <a:cubicBezTo>
                  <a:pt x="48041" y="23964"/>
                  <a:pt x="47935" y="23991"/>
                  <a:pt x="47832" y="23991"/>
                </a:cubicBezTo>
                <a:cubicBezTo>
                  <a:pt x="47781" y="23991"/>
                  <a:pt x="47730" y="23984"/>
                  <a:pt x="47683" y="23971"/>
                </a:cubicBezTo>
                <a:cubicBezTo>
                  <a:pt x="47524" y="23951"/>
                  <a:pt x="47385" y="23891"/>
                  <a:pt x="47246" y="23872"/>
                </a:cubicBezTo>
                <a:cubicBezTo>
                  <a:pt x="47126" y="23852"/>
                  <a:pt x="47027" y="23712"/>
                  <a:pt x="47027" y="23593"/>
                </a:cubicBezTo>
                <a:cubicBezTo>
                  <a:pt x="47027" y="23454"/>
                  <a:pt x="46908" y="23295"/>
                  <a:pt x="46729" y="23275"/>
                </a:cubicBezTo>
                <a:lnTo>
                  <a:pt x="43745" y="22917"/>
                </a:lnTo>
                <a:cubicBezTo>
                  <a:pt x="43566" y="22917"/>
                  <a:pt x="43446" y="22817"/>
                  <a:pt x="43347" y="22678"/>
                </a:cubicBezTo>
                <a:lnTo>
                  <a:pt x="43128" y="22320"/>
                </a:lnTo>
                <a:cubicBezTo>
                  <a:pt x="43029" y="22161"/>
                  <a:pt x="42849" y="22061"/>
                  <a:pt x="42670" y="22061"/>
                </a:cubicBezTo>
                <a:lnTo>
                  <a:pt x="35071" y="21723"/>
                </a:lnTo>
                <a:cubicBezTo>
                  <a:pt x="34853" y="21723"/>
                  <a:pt x="34674" y="21604"/>
                  <a:pt x="34574" y="21405"/>
                </a:cubicBezTo>
                <a:lnTo>
                  <a:pt x="33321" y="18680"/>
                </a:lnTo>
                <a:cubicBezTo>
                  <a:pt x="33281" y="18540"/>
                  <a:pt x="33162" y="18441"/>
                  <a:pt x="33003" y="18441"/>
                </a:cubicBezTo>
                <a:lnTo>
                  <a:pt x="32565" y="18421"/>
                </a:lnTo>
                <a:cubicBezTo>
                  <a:pt x="32485" y="18421"/>
                  <a:pt x="32386" y="18401"/>
                  <a:pt x="32306" y="18341"/>
                </a:cubicBezTo>
                <a:lnTo>
                  <a:pt x="30277" y="17108"/>
                </a:lnTo>
                <a:cubicBezTo>
                  <a:pt x="30178" y="17048"/>
                  <a:pt x="30078" y="17009"/>
                  <a:pt x="29939" y="17009"/>
                </a:cubicBezTo>
                <a:lnTo>
                  <a:pt x="26697" y="16849"/>
                </a:lnTo>
                <a:cubicBezTo>
                  <a:pt x="26518" y="16849"/>
                  <a:pt x="26398" y="16750"/>
                  <a:pt x="26299" y="16631"/>
                </a:cubicBezTo>
                <a:lnTo>
                  <a:pt x="26040" y="16292"/>
                </a:lnTo>
                <a:cubicBezTo>
                  <a:pt x="25941" y="16153"/>
                  <a:pt x="25941" y="15994"/>
                  <a:pt x="26040" y="15855"/>
                </a:cubicBezTo>
                <a:lnTo>
                  <a:pt x="26498" y="15238"/>
                </a:lnTo>
                <a:cubicBezTo>
                  <a:pt x="26537" y="15159"/>
                  <a:pt x="26557" y="15059"/>
                  <a:pt x="26557" y="14960"/>
                </a:cubicBezTo>
                <a:lnTo>
                  <a:pt x="26438" y="13269"/>
                </a:lnTo>
                <a:cubicBezTo>
                  <a:pt x="26418" y="13149"/>
                  <a:pt x="26339" y="13070"/>
                  <a:pt x="26239" y="13070"/>
                </a:cubicBezTo>
                <a:cubicBezTo>
                  <a:pt x="26120" y="13070"/>
                  <a:pt x="26000" y="13010"/>
                  <a:pt x="25921" y="12911"/>
                </a:cubicBezTo>
                <a:lnTo>
                  <a:pt x="25105" y="11657"/>
                </a:lnTo>
                <a:cubicBezTo>
                  <a:pt x="25046" y="11558"/>
                  <a:pt x="24946" y="11518"/>
                  <a:pt x="24847" y="11478"/>
                </a:cubicBezTo>
                <a:lnTo>
                  <a:pt x="24727" y="11458"/>
                </a:lnTo>
                <a:cubicBezTo>
                  <a:pt x="24628" y="11439"/>
                  <a:pt x="24548" y="11379"/>
                  <a:pt x="24508" y="11319"/>
                </a:cubicBezTo>
                <a:lnTo>
                  <a:pt x="24429" y="11160"/>
                </a:lnTo>
                <a:cubicBezTo>
                  <a:pt x="24369" y="11081"/>
                  <a:pt x="24270" y="11041"/>
                  <a:pt x="24170" y="11041"/>
                </a:cubicBezTo>
                <a:lnTo>
                  <a:pt x="23494" y="11120"/>
                </a:lnTo>
                <a:cubicBezTo>
                  <a:pt x="23394" y="11120"/>
                  <a:pt x="23275" y="11081"/>
                  <a:pt x="23215" y="11021"/>
                </a:cubicBezTo>
                <a:lnTo>
                  <a:pt x="21584" y="9469"/>
                </a:lnTo>
                <a:cubicBezTo>
                  <a:pt x="21505" y="9390"/>
                  <a:pt x="21525" y="9270"/>
                  <a:pt x="21624" y="9230"/>
                </a:cubicBezTo>
                <a:lnTo>
                  <a:pt x="21644" y="9191"/>
                </a:lnTo>
                <a:cubicBezTo>
                  <a:pt x="21723" y="9151"/>
                  <a:pt x="21763" y="9051"/>
                  <a:pt x="21723" y="8952"/>
                </a:cubicBezTo>
                <a:lnTo>
                  <a:pt x="21684" y="8872"/>
                </a:lnTo>
                <a:cubicBezTo>
                  <a:pt x="21668" y="8795"/>
                  <a:pt x="21605" y="8766"/>
                  <a:pt x="21531" y="8766"/>
                </a:cubicBezTo>
                <a:cubicBezTo>
                  <a:pt x="21510" y="8766"/>
                  <a:pt x="21487" y="8768"/>
                  <a:pt x="21465" y="8773"/>
                </a:cubicBezTo>
                <a:lnTo>
                  <a:pt x="21087" y="8932"/>
                </a:lnTo>
                <a:cubicBezTo>
                  <a:pt x="21062" y="8949"/>
                  <a:pt x="21033" y="8955"/>
                  <a:pt x="21002" y="8955"/>
                </a:cubicBezTo>
                <a:cubicBezTo>
                  <a:pt x="20960" y="8955"/>
                  <a:pt x="20914" y="8944"/>
                  <a:pt x="20868" y="8932"/>
                </a:cubicBezTo>
                <a:lnTo>
                  <a:pt x="20649" y="8833"/>
                </a:lnTo>
                <a:cubicBezTo>
                  <a:pt x="20609" y="8803"/>
                  <a:pt x="20565" y="8788"/>
                  <a:pt x="20517" y="8788"/>
                </a:cubicBezTo>
                <a:cubicBezTo>
                  <a:pt x="20470" y="8788"/>
                  <a:pt x="20421" y="8803"/>
                  <a:pt x="20371" y="8833"/>
                </a:cubicBezTo>
                <a:lnTo>
                  <a:pt x="20033" y="8992"/>
                </a:lnTo>
                <a:cubicBezTo>
                  <a:pt x="19953" y="9051"/>
                  <a:pt x="19913" y="9171"/>
                  <a:pt x="19953" y="9270"/>
                </a:cubicBezTo>
                <a:lnTo>
                  <a:pt x="19973" y="9330"/>
                </a:lnTo>
                <a:cubicBezTo>
                  <a:pt x="20072" y="9549"/>
                  <a:pt x="19973" y="9728"/>
                  <a:pt x="19774" y="9887"/>
                </a:cubicBezTo>
                <a:lnTo>
                  <a:pt x="19615" y="10066"/>
                </a:lnTo>
                <a:cubicBezTo>
                  <a:pt x="19535" y="10146"/>
                  <a:pt x="19456" y="10165"/>
                  <a:pt x="19356" y="10165"/>
                </a:cubicBezTo>
                <a:lnTo>
                  <a:pt x="18958" y="10146"/>
                </a:lnTo>
                <a:cubicBezTo>
                  <a:pt x="18680" y="10146"/>
                  <a:pt x="18421" y="10325"/>
                  <a:pt x="18322" y="10583"/>
                </a:cubicBezTo>
                <a:lnTo>
                  <a:pt x="18183" y="10941"/>
                </a:lnTo>
                <a:cubicBezTo>
                  <a:pt x="18143" y="11061"/>
                  <a:pt x="18143" y="11180"/>
                  <a:pt x="18163" y="11319"/>
                </a:cubicBezTo>
                <a:lnTo>
                  <a:pt x="18342" y="12115"/>
                </a:lnTo>
                <a:cubicBezTo>
                  <a:pt x="18421" y="12374"/>
                  <a:pt x="18282" y="12652"/>
                  <a:pt x="18043" y="12811"/>
                </a:cubicBezTo>
                <a:lnTo>
                  <a:pt x="17327" y="13229"/>
                </a:lnTo>
                <a:cubicBezTo>
                  <a:pt x="17291" y="13247"/>
                  <a:pt x="17252" y="13257"/>
                  <a:pt x="17211" y="13257"/>
                </a:cubicBezTo>
                <a:cubicBezTo>
                  <a:pt x="17162" y="13257"/>
                  <a:pt x="17112" y="13242"/>
                  <a:pt x="17069" y="13209"/>
                </a:cubicBezTo>
                <a:cubicBezTo>
                  <a:pt x="16964" y="13087"/>
                  <a:pt x="16814" y="13026"/>
                  <a:pt x="16658" y="13026"/>
                </a:cubicBezTo>
                <a:cubicBezTo>
                  <a:pt x="16636" y="13026"/>
                  <a:pt x="16614" y="13028"/>
                  <a:pt x="16591" y="13030"/>
                </a:cubicBezTo>
                <a:lnTo>
                  <a:pt x="15795" y="13129"/>
                </a:lnTo>
                <a:lnTo>
                  <a:pt x="15000" y="12771"/>
                </a:lnTo>
                <a:cubicBezTo>
                  <a:pt x="14917" y="12735"/>
                  <a:pt x="14830" y="12718"/>
                  <a:pt x="14745" y="12718"/>
                </a:cubicBezTo>
                <a:cubicBezTo>
                  <a:pt x="14503" y="12718"/>
                  <a:pt x="14273" y="12859"/>
                  <a:pt x="14184" y="13110"/>
                </a:cubicBezTo>
                <a:cubicBezTo>
                  <a:pt x="13866" y="13865"/>
                  <a:pt x="13309" y="15218"/>
                  <a:pt x="13090" y="15716"/>
                </a:cubicBezTo>
                <a:cubicBezTo>
                  <a:pt x="13050" y="15835"/>
                  <a:pt x="13090" y="15954"/>
                  <a:pt x="13209" y="16014"/>
                </a:cubicBezTo>
                <a:cubicBezTo>
                  <a:pt x="13468" y="16133"/>
                  <a:pt x="13607" y="16412"/>
                  <a:pt x="13548" y="16690"/>
                </a:cubicBezTo>
                <a:lnTo>
                  <a:pt x="13508" y="16810"/>
                </a:lnTo>
                <a:cubicBezTo>
                  <a:pt x="13496" y="16858"/>
                  <a:pt x="13462" y="16884"/>
                  <a:pt x="13428" y="16884"/>
                </a:cubicBezTo>
                <a:cubicBezTo>
                  <a:pt x="13406" y="16884"/>
                  <a:pt x="13384" y="16873"/>
                  <a:pt x="13369" y="16849"/>
                </a:cubicBezTo>
                <a:cubicBezTo>
                  <a:pt x="13243" y="16738"/>
                  <a:pt x="13068" y="16675"/>
                  <a:pt x="12893" y="16675"/>
                </a:cubicBezTo>
                <a:cubicBezTo>
                  <a:pt x="12818" y="16675"/>
                  <a:pt x="12744" y="16686"/>
                  <a:pt x="12672" y="16710"/>
                </a:cubicBezTo>
                <a:lnTo>
                  <a:pt x="12633" y="16730"/>
                </a:lnTo>
                <a:lnTo>
                  <a:pt x="12613" y="16710"/>
                </a:lnTo>
                <a:cubicBezTo>
                  <a:pt x="12465" y="16563"/>
                  <a:pt x="12263" y="16481"/>
                  <a:pt x="12055" y="16481"/>
                </a:cubicBezTo>
                <a:cubicBezTo>
                  <a:pt x="11982" y="16481"/>
                  <a:pt x="11909" y="16491"/>
                  <a:pt x="11837" y="16511"/>
                </a:cubicBezTo>
                <a:lnTo>
                  <a:pt x="9649" y="17108"/>
                </a:lnTo>
                <a:cubicBezTo>
                  <a:pt x="9509" y="17128"/>
                  <a:pt x="9410" y="17307"/>
                  <a:pt x="9470" y="17446"/>
                </a:cubicBezTo>
                <a:lnTo>
                  <a:pt x="10464" y="17585"/>
                </a:lnTo>
                <a:cubicBezTo>
                  <a:pt x="10305" y="17725"/>
                  <a:pt x="10245" y="17944"/>
                  <a:pt x="10305" y="18142"/>
                </a:cubicBezTo>
                <a:lnTo>
                  <a:pt x="10902" y="20609"/>
                </a:lnTo>
                <a:cubicBezTo>
                  <a:pt x="10902" y="20689"/>
                  <a:pt x="10862" y="20728"/>
                  <a:pt x="10802" y="20728"/>
                </a:cubicBezTo>
                <a:cubicBezTo>
                  <a:pt x="10564" y="20728"/>
                  <a:pt x="10405" y="21027"/>
                  <a:pt x="10584" y="21206"/>
                </a:cubicBezTo>
                <a:lnTo>
                  <a:pt x="10603" y="21226"/>
                </a:lnTo>
                <a:cubicBezTo>
                  <a:pt x="10683" y="21266"/>
                  <a:pt x="10226" y="21365"/>
                  <a:pt x="10086" y="21385"/>
                </a:cubicBezTo>
                <a:lnTo>
                  <a:pt x="10007" y="21465"/>
                </a:lnTo>
                <a:cubicBezTo>
                  <a:pt x="9927" y="21604"/>
                  <a:pt x="9907" y="21803"/>
                  <a:pt x="9967" y="22061"/>
                </a:cubicBezTo>
                <a:lnTo>
                  <a:pt x="10086" y="22678"/>
                </a:lnTo>
                <a:cubicBezTo>
                  <a:pt x="10122" y="22858"/>
                  <a:pt x="9995" y="23022"/>
                  <a:pt x="9823" y="23022"/>
                </a:cubicBezTo>
                <a:cubicBezTo>
                  <a:pt x="9805" y="23022"/>
                  <a:pt x="9787" y="23020"/>
                  <a:pt x="9768" y="23016"/>
                </a:cubicBezTo>
                <a:cubicBezTo>
                  <a:pt x="9748" y="23014"/>
                  <a:pt x="9728" y="23013"/>
                  <a:pt x="9708" y="23013"/>
                </a:cubicBezTo>
                <a:cubicBezTo>
                  <a:pt x="9523" y="23013"/>
                  <a:pt x="9320" y="23096"/>
                  <a:pt x="9231" y="23275"/>
                </a:cubicBezTo>
                <a:lnTo>
                  <a:pt x="9211" y="23295"/>
                </a:lnTo>
                <a:cubicBezTo>
                  <a:pt x="9131" y="23454"/>
                  <a:pt x="9012" y="23573"/>
                  <a:pt x="8873" y="23613"/>
                </a:cubicBezTo>
                <a:cubicBezTo>
                  <a:pt x="8395" y="23812"/>
                  <a:pt x="7381" y="24210"/>
                  <a:pt x="7321" y="24250"/>
                </a:cubicBezTo>
                <a:cubicBezTo>
                  <a:pt x="7301" y="24269"/>
                  <a:pt x="7222" y="24369"/>
                  <a:pt x="7142" y="24508"/>
                </a:cubicBezTo>
                <a:cubicBezTo>
                  <a:pt x="7003" y="24806"/>
                  <a:pt x="6705" y="24986"/>
                  <a:pt x="6366" y="24986"/>
                </a:cubicBezTo>
                <a:lnTo>
                  <a:pt x="5471" y="24986"/>
                </a:lnTo>
                <a:cubicBezTo>
                  <a:pt x="5113" y="24986"/>
                  <a:pt x="4775" y="25204"/>
                  <a:pt x="4656" y="25543"/>
                </a:cubicBezTo>
                <a:lnTo>
                  <a:pt x="4516" y="25881"/>
                </a:lnTo>
                <a:cubicBezTo>
                  <a:pt x="4377" y="26179"/>
                  <a:pt x="4118" y="26378"/>
                  <a:pt x="3820" y="26438"/>
                </a:cubicBezTo>
                <a:lnTo>
                  <a:pt x="3223" y="26537"/>
                </a:lnTo>
                <a:cubicBezTo>
                  <a:pt x="3144" y="26537"/>
                  <a:pt x="3064" y="26477"/>
                  <a:pt x="3223" y="26398"/>
                </a:cubicBezTo>
                <a:cubicBezTo>
                  <a:pt x="3192" y="26160"/>
                  <a:pt x="2982" y="25985"/>
                  <a:pt x="2747" y="25985"/>
                </a:cubicBezTo>
                <a:cubicBezTo>
                  <a:pt x="2688" y="25985"/>
                  <a:pt x="2627" y="25996"/>
                  <a:pt x="2567" y="26020"/>
                </a:cubicBezTo>
                <a:lnTo>
                  <a:pt x="2030" y="26259"/>
                </a:lnTo>
                <a:cubicBezTo>
                  <a:pt x="1930" y="26298"/>
                  <a:pt x="1831" y="26358"/>
                  <a:pt x="1751" y="26458"/>
                </a:cubicBezTo>
                <a:lnTo>
                  <a:pt x="1672" y="26557"/>
                </a:lnTo>
                <a:cubicBezTo>
                  <a:pt x="1612" y="26676"/>
                  <a:pt x="1453" y="26716"/>
                  <a:pt x="1333" y="26756"/>
                </a:cubicBezTo>
                <a:lnTo>
                  <a:pt x="1035" y="26776"/>
                </a:lnTo>
                <a:cubicBezTo>
                  <a:pt x="677" y="26796"/>
                  <a:pt x="438" y="27114"/>
                  <a:pt x="498" y="27472"/>
                </a:cubicBezTo>
                <a:lnTo>
                  <a:pt x="578" y="27810"/>
                </a:lnTo>
                <a:cubicBezTo>
                  <a:pt x="637" y="27989"/>
                  <a:pt x="498" y="28168"/>
                  <a:pt x="339" y="28208"/>
                </a:cubicBezTo>
                <a:cubicBezTo>
                  <a:pt x="140" y="28288"/>
                  <a:pt x="1" y="28467"/>
                  <a:pt x="40" y="28666"/>
                </a:cubicBezTo>
                <a:lnTo>
                  <a:pt x="160" y="29660"/>
                </a:lnTo>
                <a:cubicBezTo>
                  <a:pt x="180" y="29740"/>
                  <a:pt x="239" y="29800"/>
                  <a:pt x="299" y="29859"/>
                </a:cubicBezTo>
                <a:lnTo>
                  <a:pt x="478" y="29959"/>
                </a:lnTo>
                <a:cubicBezTo>
                  <a:pt x="515" y="29983"/>
                  <a:pt x="557" y="29994"/>
                  <a:pt x="600" y="29994"/>
                </a:cubicBezTo>
                <a:cubicBezTo>
                  <a:pt x="698" y="29994"/>
                  <a:pt x="801" y="29936"/>
                  <a:pt x="856" y="29839"/>
                </a:cubicBezTo>
                <a:cubicBezTo>
                  <a:pt x="886" y="29734"/>
                  <a:pt x="996" y="29685"/>
                  <a:pt x="1100" y="29685"/>
                </a:cubicBezTo>
                <a:cubicBezTo>
                  <a:pt x="1133" y="29685"/>
                  <a:pt x="1165" y="29690"/>
                  <a:pt x="1194" y="29700"/>
                </a:cubicBezTo>
                <a:lnTo>
                  <a:pt x="1791" y="29979"/>
                </a:lnTo>
                <a:cubicBezTo>
                  <a:pt x="1871" y="29998"/>
                  <a:pt x="1930" y="30078"/>
                  <a:pt x="1950" y="30158"/>
                </a:cubicBezTo>
                <a:lnTo>
                  <a:pt x="2348" y="31451"/>
                </a:lnTo>
                <a:cubicBezTo>
                  <a:pt x="2477" y="31911"/>
                  <a:pt x="2128" y="32355"/>
                  <a:pt x="1681" y="32355"/>
                </a:cubicBezTo>
                <a:cubicBezTo>
                  <a:pt x="1645" y="32355"/>
                  <a:pt x="1609" y="32352"/>
                  <a:pt x="1572" y="32346"/>
                </a:cubicBezTo>
                <a:lnTo>
                  <a:pt x="1552" y="32346"/>
                </a:lnTo>
                <a:cubicBezTo>
                  <a:pt x="1537" y="32344"/>
                  <a:pt x="1522" y="32343"/>
                  <a:pt x="1508" y="32343"/>
                </a:cubicBezTo>
                <a:cubicBezTo>
                  <a:pt x="1350" y="32343"/>
                  <a:pt x="1231" y="32441"/>
                  <a:pt x="1194" y="32604"/>
                </a:cubicBezTo>
                <a:cubicBezTo>
                  <a:pt x="1174" y="32744"/>
                  <a:pt x="1254" y="32883"/>
                  <a:pt x="1393" y="32943"/>
                </a:cubicBezTo>
                <a:lnTo>
                  <a:pt x="3223" y="33559"/>
                </a:lnTo>
                <a:cubicBezTo>
                  <a:pt x="3482" y="33659"/>
                  <a:pt x="3681" y="33917"/>
                  <a:pt x="3681" y="34216"/>
                </a:cubicBezTo>
                <a:lnTo>
                  <a:pt x="3681" y="34554"/>
                </a:lnTo>
                <a:cubicBezTo>
                  <a:pt x="3681" y="35051"/>
                  <a:pt x="4039" y="35509"/>
                  <a:pt x="4536" y="35608"/>
                </a:cubicBezTo>
                <a:lnTo>
                  <a:pt x="6227" y="36006"/>
                </a:lnTo>
                <a:cubicBezTo>
                  <a:pt x="6545" y="36125"/>
                  <a:pt x="6744" y="36404"/>
                  <a:pt x="6804" y="36722"/>
                </a:cubicBezTo>
                <a:lnTo>
                  <a:pt x="6864" y="37299"/>
                </a:lnTo>
                <a:cubicBezTo>
                  <a:pt x="6903" y="37498"/>
                  <a:pt x="7023" y="37657"/>
                  <a:pt x="7222" y="37757"/>
                </a:cubicBezTo>
                <a:lnTo>
                  <a:pt x="8037" y="38155"/>
                </a:lnTo>
                <a:cubicBezTo>
                  <a:pt x="8216" y="38254"/>
                  <a:pt x="8256" y="38513"/>
                  <a:pt x="8117" y="38632"/>
                </a:cubicBezTo>
                <a:lnTo>
                  <a:pt x="8057" y="38692"/>
                </a:lnTo>
                <a:cubicBezTo>
                  <a:pt x="7838" y="38910"/>
                  <a:pt x="7739" y="39249"/>
                  <a:pt x="7818" y="39567"/>
                </a:cubicBezTo>
                <a:lnTo>
                  <a:pt x="8037" y="40422"/>
                </a:lnTo>
                <a:cubicBezTo>
                  <a:pt x="8097" y="40601"/>
                  <a:pt x="8236" y="40741"/>
                  <a:pt x="8435" y="40800"/>
                </a:cubicBezTo>
                <a:lnTo>
                  <a:pt x="8614" y="40860"/>
                </a:lnTo>
                <a:cubicBezTo>
                  <a:pt x="8793" y="40900"/>
                  <a:pt x="8913" y="41059"/>
                  <a:pt x="8952" y="41198"/>
                </a:cubicBezTo>
                <a:lnTo>
                  <a:pt x="9131" y="41636"/>
                </a:lnTo>
                <a:cubicBezTo>
                  <a:pt x="9191" y="41795"/>
                  <a:pt x="9112" y="41974"/>
                  <a:pt x="8952" y="42014"/>
                </a:cubicBezTo>
                <a:lnTo>
                  <a:pt x="8555" y="42173"/>
                </a:lnTo>
                <a:cubicBezTo>
                  <a:pt x="8488" y="42206"/>
                  <a:pt x="8420" y="42221"/>
                  <a:pt x="8353" y="42221"/>
                </a:cubicBezTo>
                <a:cubicBezTo>
                  <a:pt x="8219" y="42221"/>
                  <a:pt x="8090" y="42160"/>
                  <a:pt x="7998" y="42053"/>
                </a:cubicBezTo>
                <a:lnTo>
                  <a:pt x="7898" y="41954"/>
                </a:lnTo>
                <a:cubicBezTo>
                  <a:pt x="7830" y="41886"/>
                  <a:pt x="7745" y="41846"/>
                  <a:pt x="7659" y="41846"/>
                </a:cubicBezTo>
                <a:cubicBezTo>
                  <a:pt x="7619" y="41846"/>
                  <a:pt x="7578" y="41855"/>
                  <a:pt x="7540" y="41874"/>
                </a:cubicBezTo>
                <a:cubicBezTo>
                  <a:pt x="7361" y="41914"/>
                  <a:pt x="7301" y="42153"/>
                  <a:pt x="7401" y="42292"/>
                </a:cubicBezTo>
                <a:lnTo>
                  <a:pt x="7799" y="43008"/>
                </a:lnTo>
                <a:cubicBezTo>
                  <a:pt x="7838" y="43108"/>
                  <a:pt x="7858" y="43207"/>
                  <a:pt x="7838" y="43307"/>
                </a:cubicBezTo>
                <a:lnTo>
                  <a:pt x="7818" y="43486"/>
                </a:lnTo>
                <a:cubicBezTo>
                  <a:pt x="7799" y="43645"/>
                  <a:pt x="7838" y="43784"/>
                  <a:pt x="7958" y="43884"/>
                </a:cubicBezTo>
                <a:lnTo>
                  <a:pt x="11101" y="46688"/>
                </a:lnTo>
                <a:cubicBezTo>
                  <a:pt x="11196" y="46784"/>
                  <a:pt x="11317" y="46829"/>
                  <a:pt x="11438" y="46829"/>
                </a:cubicBezTo>
                <a:cubicBezTo>
                  <a:pt x="11620" y="46829"/>
                  <a:pt x="11801" y="46728"/>
                  <a:pt x="11896" y="46549"/>
                </a:cubicBezTo>
                <a:cubicBezTo>
                  <a:pt x="11990" y="46332"/>
                  <a:pt x="12205" y="46199"/>
                  <a:pt x="12437" y="46199"/>
                </a:cubicBezTo>
                <a:cubicBezTo>
                  <a:pt x="12501" y="46199"/>
                  <a:pt x="12567" y="46209"/>
                  <a:pt x="12633" y="46231"/>
                </a:cubicBezTo>
                <a:cubicBezTo>
                  <a:pt x="12732" y="46251"/>
                  <a:pt x="12812" y="46271"/>
                  <a:pt x="12891" y="46291"/>
                </a:cubicBezTo>
                <a:cubicBezTo>
                  <a:pt x="13030" y="46350"/>
                  <a:pt x="13130" y="46490"/>
                  <a:pt x="13110" y="46649"/>
                </a:cubicBezTo>
                <a:cubicBezTo>
                  <a:pt x="13090" y="46828"/>
                  <a:pt x="13190" y="46987"/>
                  <a:pt x="13329" y="47066"/>
                </a:cubicBezTo>
                <a:cubicBezTo>
                  <a:pt x="13727" y="47265"/>
                  <a:pt x="14562" y="47683"/>
                  <a:pt x="14920" y="47882"/>
                </a:cubicBezTo>
                <a:cubicBezTo>
                  <a:pt x="15059" y="47962"/>
                  <a:pt x="15119" y="48081"/>
                  <a:pt x="15159" y="48220"/>
                </a:cubicBezTo>
                <a:cubicBezTo>
                  <a:pt x="15173" y="48389"/>
                  <a:pt x="15337" y="48498"/>
                  <a:pt x="15501" y="48498"/>
                </a:cubicBezTo>
                <a:cubicBezTo>
                  <a:pt x="15570" y="48498"/>
                  <a:pt x="15638" y="48480"/>
                  <a:pt x="15696" y="48439"/>
                </a:cubicBezTo>
                <a:cubicBezTo>
                  <a:pt x="15749" y="48386"/>
                  <a:pt x="15811" y="48368"/>
                  <a:pt x="15876" y="48368"/>
                </a:cubicBezTo>
                <a:cubicBezTo>
                  <a:pt x="15908" y="48368"/>
                  <a:pt x="15941" y="48373"/>
                  <a:pt x="15974" y="48379"/>
                </a:cubicBezTo>
                <a:cubicBezTo>
                  <a:pt x="16074" y="48439"/>
                  <a:pt x="16154" y="48539"/>
                  <a:pt x="16154" y="48658"/>
                </a:cubicBezTo>
                <a:lnTo>
                  <a:pt x="16154" y="48956"/>
                </a:lnTo>
                <a:cubicBezTo>
                  <a:pt x="16154" y="49275"/>
                  <a:pt x="16293" y="49573"/>
                  <a:pt x="16571" y="49752"/>
                </a:cubicBezTo>
                <a:cubicBezTo>
                  <a:pt x="16671" y="49832"/>
                  <a:pt x="16770" y="49891"/>
                  <a:pt x="16870" y="49951"/>
                </a:cubicBezTo>
                <a:cubicBezTo>
                  <a:pt x="16939" y="49991"/>
                  <a:pt x="17019" y="50011"/>
                  <a:pt x="17096" y="50011"/>
                </a:cubicBezTo>
                <a:cubicBezTo>
                  <a:pt x="17173" y="50011"/>
                  <a:pt x="17248" y="49991"/>
                  <a:pt x="17307" y="49951"/>
                </a:cubicBezTo>
                <a:cubicBezTo>
                  <a:pt x="17341" y="49932"/>
                  <a:pt x="17376" y="49923"/>
                  <a:pt x="17409" y="49923"/>
                </a:cubicBezTo>
                <a:cubicBezTo>
                  <a:pt x="17513" y="49923"/>
                  <a:pt x="17601" y="50009"/>
                  <a:pt x="17586" y="50130"/>
                </a:cubicBezTo>
                <a:cubicBezTo>
                  <a:pt x="17568" y="50322"/>
                  <a:pt x="17719" y="50499"/>
                  <a:pt x="17905" y="50499"/>
                </a:cubicBezTo>
                <a:cubicBezTo>
                  <a:pt x="17930" y="50499"/>
                  <a:pt x="17957" y="50495"/>
                  <a:pt x="17984" y="50488"/>
                </a:cubicBezTo>
                <a:lnTo>
                  <a:pt x="18103" y="50468"/>
                </a:lnTo>
                <a:cubicBezTo>
                  <a:pt x="18130" y="50464"/>
                  <a:pt x="18158" y="50461"/>
                  <a:pt x="18184" y="50461"/>
                </a:cubicBezTo>
                <a:cubicBezTo>
                  <a:pt x="18390" y="50461"/>
                  <a:pt x="18565" y="50593"/>
                  <a:pt x="18600" y="50786"/>
                </a:cubicBezTo>
                <a:lnTo>
                  <a:pt x="18700" y="51244"/>
                </a:lnTo>
                <a:cubicBezTo>
                  <a:pt x="18740" y="51324"/>
                  <a:pt x="18779" y="51363"/>
                  <a:pt x="18839" y="51363"/>
                </a:cubicBezTo>
                <a:cubicBezTo>
                  <a:pt x="18899" y="51363"/>
                  <a:pt x="18998" y="51324"/>
                  <a:pt x="18998" y="51224"/>
                </a:cubicBezTo>
                <a:cubicBezTo>
                  <a:pt x="18998" y="51065"/>
                  <a:pt x="19058" y="50846"/>
                  <a:pt x="19177" y="50826"/>
                </a:cubicBezTo>
                <a:lnTo>
                  <a:pt x="19197" y="51065"/>
                </a:lnTo>
                <a:cubicBezTo>
                  <a:pt x="19237" y="51184"/>
                  <a:pt x="19297" y="51284"/>
                  <a:pt x="19436" y="51324"/>
                </a:cubicBezTo>
                <a:cubicBezTo>
                  <a:pt x="19449" y="51326"/>
                  <a:pt x="19462" y="51327"/>
                  <a:pt x="19475" y="51327"/>
                </a:cubicBezTo>
                <a:cubicBezTo>
                  <a:pt x="19565" y="51327"/>
                  <a:pt x="19660" y="51271"/>
                  <a:pt x="19694" y="51184"/>
                </a:cubicBezTo>
                <a:cubicBezTo>
                  <a:pt x="19754" y="51125"/>
                  <a:pt x="19834" y="51025"/>
                  <a:pt x="19893" y="50985"/>
                </a:cubicBezTo>
                <a:cubicBezTo>
                  <a:pt x="19896" y="50985"/>
                  <a:pt x="19899" y="50984"/>
                  <a:pt x="19902" y="50984"/>
                </a:cubicBezTo>
                <a:cubicBezTo>
                  <a:pt x="19992" y="50984"/>
                  <a:pt x="20278" y="51272"/>
                  <a:pt x="20490" y="51522"/>
                </a:cubicBezTo>
                <a:cubicBezTo>
                  <a:pt x="20620" y="51652"/>
                  <a:pt x="20792" y="51714"/>
                  <a:pt x="20967" y="51714"/>
                </a:cubicBezTo>
                <a:cubicBezTo>
                  <a:pt x="21061" y="51714"/>
                  <a:pt x="21156" y="51696"/>
                  <a:pt x="21246" y="51662"/>
                </a:cubicBezTo>
                <a:cubicBezTo>
                  <a:pt x="21723" y="51483"/>
                  <a:pt x="22440" y="51184"/>
                  <a:pt x="22837" y="51025"/>
                </a:cubicBezTo>
                <a:cubicBezTo>
                  <a:pt x="22883" y="51010"/>
                  <a:pt x="22930" y="51002"/>
                  <a:pt x="22976" y="51002"/>
                </a:cubicBezTo>
                <a:cubicBezTo>
                  <a:pt x="23109" y="51002"/>
                  <a:pt x="23231" y="51066"/>
                  <a:pt x="23275" y="51184"/>
                </a:cubicBezTo>
                <a:cubicBezTo>
                  <a:pt x="23335" y="51284"/>
                  <a:pt x="23335" y="51383"/>
                  <a:pt x="23315" y="51483"/>
                </a:cubicBezTo>
                <a:cubicBezTo>
                  <a:pt x="23235" y="51622"/>
                  <a:pt x="23156" y="51841"/>
                  <a:pt x="23116" y="52020"/>
                </a:cubicBezTo>
                <a:cubicBezTo>
                  <a:pt x="23036" y="52159"/>
                  <a:pt x="23076" y="52338"/>
                  <a:pt x="23176" y="52457"/>
                </a:cubicBezTo>
                <a:cubicBezTo>
                  <a:pt x="23233" y="52521"/>
                  <a:pt x="23300" y="52550"/>
                  <a:pt x="23363" y="52550"/>
                </a:cubicBezTo>
                <a:cubicBezTo>
                  <a:pt x="23475" y="52550"/>
                  <a:pt x="23573" y="52459"/>
                  <a:pt x="23573" y="52318"/>
                </a:cubicBezTo>
                <a:lnTo>
                  <a:pt x="23573" y="52239"/>
                </a:lnTo>
                <a:cubicBezTo>
                  <a:pt x="23573" y="52159"/>
                  <a:pt x="23573" y="52060"/>
                  <a:pt x="23633" y="51980"/>
                </a:cubicBezTo>
                <a:lnTo>
                  <a:pt x="24031" y="51224"/>
                </a:lnTo>
                <a:cubicBezTo>
                  <a:pt x="24071" y="51125"/>
                  <a:pt x="24170" y="51025"/>
                  <a:pt x="24270" y="50965"/>
                </a:cubicBezTo>
                <a:lnTo>
                  <a:pt x="24528" y="50826"/>
                </a:lnTo>
                <a:cubicBezTo>
                  <a:pt x="24611" y="50757"/>
                  <a:pt x="24722" y="50736"/>
                  <a:pt x="24828" y="50736"/>
                </a:cubicBezTo>
                <a:cubicBezTo>
                  <a:pt x="24876" y="50736"/>
                  <a:pt x="24923" y="50740"/>
                  <a:pt x="24966" y="50747"/>
                </a:cubicBezTo>
                <a:lnTo>
                  <a:pt x="26915" y="51184"/>
                </a:lnTo>
                <a:cubicBezTo>
                  <a:pt x="26995" y="51184"/>
                  <a:pt x="27035" y="51224"/>
                  <a:pt x="27094" y="51264"/>
                </a:cubicBezTo>
                <a:cubicBezTo>
                  <a:pt x="27246" y="51415"/>
                  <a:pt x="27741" y="51784"/>
                  <a:pt x="27822" y="51784"/>
                </a:cubicBezTo>
                <a:cubicBezTo>
                  <a:pt x="27826" y="51784"/>
                  <a:pt x="27829" y="51783"/>
                  <a:pt x="27831" y="51781"/>
                </a:cubicBezTo>
                <a:cubicBezTo>
                  <a:pt x="27910" y="51761"/>
                  <a:pt x="28885" y="51642"/>
                  <a:pt x="28885" y="51642"/>
                </a:cubicBezTo>
                <a:lnTo>
                  <a:pt x="29223" y="51343"/>
                </a:lnTo>
                <a:lnTo>
                  <a:pt x="29183" y="51224"/>
                </a:lnTo>
                <a:cubicBezTo>
                  <a:pt x="29044" y="51085"/>
                  <a:pt x="29084" y="50866"/>
                  <a:pt x="29243" y="50767"/>
                </a:cubicBezTo>
                <a:cubicBezTo>
                  <a:pt x="29243" y="50767"/>
                  <a:pt x="29521" y="50627"/>
                  <a:pt x="29700" y="50528"/>
                </a:cubicBezTo>
                <a:cubicBezTo>
                  <a:pt x="29800" y="50468"/>
                  <a:pt x="29840" y="50369"/>
                  <a:pt x="29879" y="50269"/>
                </a:cubicBezTo>
                <a:cubicBezTo>
                  <a:pt x="29899" y="50070"/>
                  <a:pt x="30039" y="49951"/>
                  <a:pt x="30218" y="49931"/>
                </a:cubicBezTo>
                <a:lnTo>
                  <a:pt x="30615" y="49871"/>
                </a:lnTo>
                <a:cubicBezTo>
                  <a:pt x="30874" y="49851"/>
                  <a:pt x="31073" y="49672"/>
                  <a:pt x="31133" y="49454"/>
                </a:cubicBezTo>
                <a:lnTo>
                  <a:pt x="31232" y="49135"/>
                </a:lnTo>
                <a:cubicBezTo>
                  <a:pt x="31292" y="49036"/>
                  <a:pt x="31332" y="48936"/>
                  <a:pt x="31431" y="48857"/>
                </a:cubicBezTo>
                <a:lnTo>
                  <a:pt x="31590" y="48737"/>
                </a:lnTo>
                <a:cubicBezTo>
                  <a:pt x="31697" y="48642"/>
                  <a:pt x="31825" y="48597"/>
                  <a:pt x="31953" y="48597"/>
                </a:cubicBezTo>
                <a:cubicBezTo>
                  <a:pt x="32040" y="48597"/>
                  <a:pt x="32127" y="48618"/>
                  <a:pt x="32207" y="48658"/>
                </a:cubicBezTo>
                <a:lnTo>
                  <a:pt x="32883" y="48996"/>
                </a:lnTo>
                <a:cubicBezTo>
                  <a:pt x="32931" y="49023"/>
                  <a:pt x="32983" y="49035"/>
                  <a:pt x="33036" y="49035"/>
                </a:cubicBezTo>
                <a:cubicBezTo>
                  <a:pt x="33179" y="49035"/>
                  <a:pt x="33322" y="48943"/>
                  <a:pt x="33381" y="48797"/>
                </a:cubicBezTo>
                <a:lnTo>
                  <a:pt x="33400" y="48757"/>
                </a:lnTo>
                <a:cubicBezTo>
                  <a:pt x="33420" y="48658"/>
                  <a:pt x="33500" y="48598"/>
                  <a:pt x="33580" y="48558"/>
                </a:cubicBezTo>
                <a:lnTo>
                  <a:pt x="34017" y="48359"/>
                </a:lnTo>
                <a:cubicBezTo>
                  <a:pt x="34066" y="48338"/>
                  <a:pt x="34117" y="48328"/>
                  <a:pt x="34166" y="48328"/>
                </a:cubicBezTo>
                <a:cubicBezTo>
                  <a:pt x="34296" y="48328"/>
                  <a:pt x="34417" y="48398"/>
                  <a:pt x="34475" y="48499"/>
                </a:cubicBezTo>
                <a:lnTo>
                  <a:pt x="34514" y="48578"/>
                </a:lnTo>
                <a:cubicBezTo>
                  <a:pt x="34574" y="48678"/>
                  <a:pt x="34554" y="48777"/>
                  <a:pt x="34475" y="48857"/>
                </a:cubicBezTo>
                <a:lnTo>
                  <a:pt x="34355" y="48956"/>
                </a:lnTo>
                <a:cubicBezTo>
                  <a:pt x="34276" y="48996"/>
                  <a:pt x="34256" y="49076"/>
                  <a:pt x="34216" y="49155"/>
                </a:cubicBezTo>
                <a:lnTo>
                  <a:pt x="34196" y="49255"/>
                </a:lnTo>
                <a:cubicBezTo>
                  <a:pt x="34182" y="49341"/>
                  <a:pt x="34240" y="49406"/>
                  <a:pt x="34311" y="49406"/>
                </a:cubicBezTo>
                <a:cubicBezTo>
                  <a:pt x="34338" y="49406"/>
                  <a:pt x="34367" y="49396"/>
                  <a:pt x="34395" y="49374"/>
                </a:cubicBezTo>
                <a:lnTo>
                  <a:pt x="34674" y="49155"/>
                </a:lnTo>
                <a:cubicBezTo>
                  <a:pt x="34704" y="49124"/>
                  <a:pt x="34743" y="49111"/>
                  <a:pt x="34782" y="49111"/>
                </a:cubicBezTo>
                <a:cubicBezTo>
                  <a:pt x="34869" y="49111"/>
                  <a:pt x="34958" y="49178"/>
                  <a:pt x="34972" y="49275"/>
                </a:cubicBezTo>
                <a:lnTo>
                  <a:pt x="34992" y="49454"/>
                </a:lnTo>
                <a:cubicBezTo>
                  <a:pt x="34992" y="49533"/>
                  <a:pt x="34992" y="49573"/>
                  <a:pt x="34952" y="49633"/>
                </a:cubicBezTo>
                <a:lnTo>
                  <a:pt x="34554" y="50090"/>
                </a:lnTo>
                <a:cubicBezTo>
                  <a:pt x="34475" y="50190"/>
                  <a:pt x="34475" y="50329"/>
                  <a:pt x="34574" y="50389"/>
                </a:cubicBezTo>
                <a:cubicBezTo>
                  <a:pt x="34614" y="50428"/>
                  <a:pt x="34664" y="50448"/>
                  <a:pt x="34713" y="50448"/>
                </a:cubicBezTo>
                <a:cubicBezTo>
                  <a:pt x="34763" y="50448"/>
                  <a:pt x="34813" y="50428"/>
                  <a:pt x="34853" y="50389"/>
                </a:cubicBezTo>
                <a:lnTo>
                  <a:pt x="34892" y="50349"/>
                </a:lnTo>
                <a:cubicBezTo>
                  <a:pt x="35002" y="50267"/>
                  <a:pt x="35130" y="50213"/>
                  <a:pt x="35250" y="50213"/>
                </a:cubicBezTo>
                <a:cubicBezTo>
                  <a:pt x="35306" y="50213"/>
                  <a:pt x="35360" y="50224"/>
                  <a:pt x="35410" y="50249"/>
                </a:cubicBezTo>
                <a:lnTo>
                  <a:pt x="36046" y="50488"/>
                </a:lnTo>
                <a:cubicBezTo>
                  <a:pt x="36074" y="50502"/>
                  <a:pt x="36102" y="50508"/>
                  <a:pt x="36129" y="50508"/>
                </a:cubicBezTo>
                <a:cubicBezTo>
                  <a:pt x="36216" y="50508"/>
                  <a:pt x="36290" y="50440"/>
                  <a:pt x="36305" y="50349"/>
                </a:cubicBezTo>
                <a:cubicBezTo>
                  <a:pt x="36346" y="50199"/>
                  <a:pt x="36471" y="50114"/>
                  <a:pt x="36603" y="50114"/>
                </a:cubicBezTo>
                <a:cubicBezTo>
                  <a:pt x="36664" y="50114"/>
                  <a:pt x="36726" y="50132"/>
                  <a:pt x="36782" y="50170"/>
                </a:cubicBezTo>
                <a:lnTo>
                  <a:pt x="37240" y="50528"/>
                </a:lnTo>
                <a:cubicBezTo>
                  <a:pt x="37299" y="50587"/>
                  <a:pt x="37359" y="50687"/>
                  <a:pt x="37379" y="50786"/>
                </a:cubicBezTo>
                <a:lnTo>
                  <a:pt x="37538" y="51781"/>
                </a:lnTo>
                <a:cubicBezTo>
                  <a:pt x="37550" y="51877"/>
                  <a:pt x="37621" y="51930"/>
                  <a:pt x="37696" y="51930"/>
                </a:cubicBezTo>
                <a:cubicBezTo>
                  <a:pt x="37746" y="51930"/>
                  <a:pt x="37797" y="51908"/>
                  <a:pt x="37837" y="51861"/>
                </a:cubicBezTo>
                <a:cubicBezTo>
                  <a:pt x="37870" y="51778"/>
                  <a:pt x="37958" y="51736"/>
                  <a:pt x="38044" y="51736"/>
                </a:cubicBezTo>
                <a:cubicBezTo>
                  <a:pt x="38061" y="51736"/>
                  <a:pt x="38079" y="51738"/>
                  <a:pt x="38095" y="51741"/>
                </a:cubicBezTo>
                <a:cubicBezTo>
                  <a:pt x="38234" y="51761"/>
                  <a:pt x="38294" y="51861"/>
                  <a:pt x="38294" y="51980"/>
                </a:cubicBezTo>
                <a:lnTo>
                  <a:pt x="38254" y="54924"/>
                </a:lnTo>
                <a:cubicBezTo>
                  <a:pt x="38254" y="55242"/>
                  <a:pt x="38095" y="55541"/>
                  <a:pt x="37876" y="55740"/>
                </a:cubicBezTo>
                <a:lnTo>
                  <a:pt x="37140" y="56396"/>
                </a:lnTo>
                <a:cubicBezTo>
                  <a:pt x="37041" y="56456"/>
                  <a:pt x="36961" y="56555"/>
                  <a:pt x="36902" y="56655"/>
                </a:cubicBezTo>
                <a:lnTo>
                  <a:pt x="36504" y="57311"/>
                </a:lnTo>
                <a:cubicBezTo>
                  <a:pt x="36404" y="57450"/>
                  <a:pt x="36404" y="57649"/>
                  <a:pt x="36484" y="57828"/>
                </a:cubicBezTo>
                <a:lnTo>
                  <a:pt x="36782" y="58525"/>
                </a:lnTo>
                <a:cubicBezTo>
                  <a:pt x="36842" y="58684"/>
                  <a:pt x="36802" y="58823"/>
                  <a:pt x="36683" y="58923"/>
                </a:cubicBezTo>
                <a:lnTo>
                  <a:pt x="36384" y="59141"/>
                </a:lnTo>
                <a:cubicBezTo>
                  <a:pt x="36285" y="59241"/>
                  <a:pt x="36305" y="59420"/>
                  <a:pt x="36444" y="59480"/>
                </a:cubicBezTo>
                <a:cubicBezTo>
                  <a:pt x="36477" y="59493"/>
                  <a:pt x="36513" y="59499"/>
                  <a:pt x="36548" y="59499"/>
                </a:cubicBezTo>
                <a:cubicBezTo>
                  <a:pt x="36619" y="59499"/>
                  <a:pt x="36689" y="59473"/>
                  <a:pt x="36742" y="59420"/>
                </a:cubicBezTo>
                <a:lnTo>
                  <a:pt x="37180" y="59022"/>
                </a:lnTo>
                <a:cubicBezTo>
                  <a:pt x="37280" y="58942"/>
                  <a:pt x="37379" y="58903"/>
                  <a:pt x="37498" y="58903"/>
                </a:cubicBezTo>
                <a:lnTo>
                  <a:pt x="38155" y="58883"/>
                </a:lnTo>
                <a:cubicBezTo>
                  <a:pt x="38294" y="58883"/>
                  <a:pt x="38394" y="59022"/>
                  <a:pt x="38294" y="59141"/>
                </a:cubicBezTo>
                <a:lnTo>
                  <a:pt x="38274" y="59181"/>
                </a:lnTo>
                <a:cubicBezTo>
                  <a:pt x="38175" y="59320"/>
                  <a:pt x="38155" y="59480"/>
                  <a:pt x="38175" y="59639"/>
                </a:cubicBezTo>
                <a:lnTo>
                  <a:pt x="38354" y="60474"/>
                </a:lnTo>
                <a:cubicBezTo>
                  <a:pt x="38394" y="60633"/>
                  <a:pt x="38533" y="60792"/>
                  <a:pt x="38692" y="60812"/>
                </a:cubicBezTo>
                <a:lnTo>
                  <a:pt x="39050" y="60892"/>
                </a:lnTo>
                <a:cubicBezTo>
                  <a:pt x="39249" y="60912"/>
                  <a:pt x="39388" y="61131"/>
                  <a:pt x="39328" y="61330"/>
                </a:cubicBezTo>
                <a:lnTo>
                  <a:pt x="39030" y="62284"/>
                </a:lnTo>
                <a:cubicBezTo>
                  <a:pt x="38931" y="62603"/>
                  <a:pt x="39130" y="62901"/>
                  <a:pt x="39448" y="62961"/>
                </a:cubicBezTo>
                <a:lnTo>
                  <a:pt x="39826" y="63001"/>
                </a:lnTo>
                <a:cubicBezTo>
                  <a:pt x="40025" y="63020"/>
                  <a:pt x="40164" y="63180"/>
                  <a:pt x="40224" y="63378"/>
                </a:cubicBezTo>
                <a:lnTo>
                  <a:pt x="40363" y="63995"/>
                </a:lnTo>
                <a:cubicBezTo>
                  <a:pt x="40404" y="64145"/>
                  <a:pt x="40529" y="64230"/>
                  <a:pt x="40661" y="64230"/>
                </a:cubicBezTo>
                <a:cubicBezTo>
                  <a:pt x="40722" y="64230"/>
                  <a:pt x="40784" y="64212"/>
                  <a:pt x="40840" y="64174"/>
                </a:cubicBezTo>
                <a:lnTo>
                  <a:pt x="41318" y="63816"/>
                </a:lnTo>
                <a:cubicBezTo>
                  <a:pt x="41385" y="63767"/>
                  <a:pt x="41461" y="63745"/>
                  <a:pt x="41537" y="63745"/>
                </a:cubicBezTo>
                <a:cubicBezTo>
                  <a:pt x="41709" y="63745"/>
                  <a:pt x="41879" y="63862"/>
                  <a:pt x="41934" y="64055"/>
                </a:cubicBezTo>
                <a:lnTo>
                  <a:pt x="42034" y="64453"/>
                </a:lnTo>
                <a:cubicBezTo>
                  <a:pt x="42074" y="64592"/>
                  <a:pt x="42213" y="64751"/>
                  <a:pt x="42372" y="64771"/>
                </a:cubicBezTo>
                <a:lnTo>
                  <a:pt x="42511" y="64791"/>
                </a:lnTo>
                <a:cubicBezTo>
                  <a:pt x="42543" y="64799"/>
                  <a:pt x="42574" y="64804"/>
                  <a:pt x="42604" y="64804"/>
                </a:cubicBezTo>
                <a:cubicBezTo>
                  <a:pt x="42783" y="64804"/>
                  <a:pt x="42929" y="64660"/>
                  <a:pt x="42929" y="64473"/>
                </a:cubicBezTo>
                <a:lnTo>
                  <a:pt x="42949" y="63657"/>
                </a:lnTo>
                <a:cubicBezTo>
                  <a:pt x="42949" y="63577"/>
                  <a:pt x="42929" y="63498"/>
                  <a:pt x="42909" y="63418"/>
                </a:cubicBezTo>
                <a:lnTo>
                  <a:pt x="42571" y="62861"/>
                </a:lnTo>
                <a:cubicBezTo>
                  <a:pt x="42511" y="62722"/>
                  <a:pt x="42511" y="62583"/>
                  <a:pt x="42571" y="62463"/>
                </a:cubicBezTo>
                <a:lnTo>
                  <a:pt x="42611" y="62404"/>
                </a:lnTo>
                <a:cubicBezTo>
                  <a:pt x="42664" y="62279"/>
                  <a:pt x="42798" y="62202"/>
                  <a:pt x="42926" y="62202"/>
                </a:cubicBezTo>
                <a:cubicBezTo>
                  <a:pt x="42940" y="62202"/>
                  <a:pt x="42955" y="62203"/>
                  <a:pt x="42969" y="62205"/>
                </a:cubicBezTo>
                <a:lnTo>
                  <a:pt x="43168" y="62225"/>
                </a:lnTo>
                <a:cubicBezTo>
                  <a:pt x="43198" y="62231"/>
                  <a:pt x="43228" y="62235"/>
                  <a:pt x="43258" y="62235"/>
                </a:cubicBezTo>
                <a:cubicBezTo>
                  <a:pt x="43404" y="62235"/>
                  <a:pt x="43539" y="62155"/>
                  <a:pt x="43605" y="62006"/>
                </a:cubicBezTo>
                <a:lnTo>
                  <a:pt x="43645" y="61926"/>
                </a:lnTo>
                <a:cubicBezTo>
                  <a:pt x="43709" y="61786"/>
                  <a:pt x="43846" y="61703"/>
                  <a:pt x="43988" y="61703"/>
                </a:cubicBezTo>
                <a:cubicBezTo>
                  <a:pt x="44068" y="61703"/>
                  <a:pt x="44150" y="61730"/>
                  <a:pt x="44222" y="61787"/>
                </a:cubicBezTo>
                <a:lnTo>
                  <a:pt x="44361" y="61887"/>
                </a:lnTo>
                <a:cubicBezTo>
                  <a:pt x="44440" y="61942"/>
                  <a:pt x="44532" y="61969"/>
                  <a:pt x="44621" y="61969"/>
                </a:cubicBezTo>
                <a:cubicBezTo>
                  <a:pt x="44757" y="61969"/>
                  <a:pt x="44886" y="61907"/>
                  <a:pt x="44958" y="61787"/>
                </a:cubicBezTo>
                <a:lnTo>
                  <a:pt x="44958" y="61767"/>
                </a:lnTo>
                <a:cubicBezTo>
                  <a:pt x="45000" y="61700"/>
                  <a:pt x="45059" y="61672"/>
                  <a:pt x="45118" y="61672"/>
                </a:cubicBezTo>
                <a:cubicBezTo>
                  <a:pt x="45200" y="61672"/>
                  <a:pt x="45282" y="61726"/>
                  <a:pt x="45316" y="61807"/>
                </a:cubicBezTo>
                <a:lnTo>
                  <a:pt x="45396" y="62105"/>
                </a:lnTo>
                <a:lnTo>
                  <a:pt x="45455" y="61767"/>
                </a:lnTo>
                <a:cubicBezTo>
                  <a:pt x="45501" y="61676"/>
                  <a:pt x="45585" y="61631"/>
                  <a:pt x="45668" y="61631"/>
                </a:cubicBezTo>
                <a:cubicBezTo>
                  <a:pt x="45730" y="61631"/>
                  <a:pt x="45791" y="61656"/>
                  <a:pt x="45833" y="61708"/>
                </a:cubicBezTo>
                <a:lnTo>
                  <a:pt x="45913" y="61807"/>
                </a:lnTo>
                <a:cubicBezTo>
                  <a:pt x="45950" y="61867"/>
                  <a:pt x="46007" y="61893"/>
                  <a:pt x="46063" y="61893"/>
                </a:cubicBezTo>
                <a:cubicBezTo>
                  <a:pt x="46158" y="61893"/>
                  <a:pt x="46251" y="61820"/>
                  <a:pt x="46251" y="61708"/>
                </a:cubicBezTo>
                <a:lnTo>
                  <a:pt x="46251" y="61668"/>
                </a:lnTo>
                <a:cubicBezTo>
                  <a:pt x="46251" y="61608"/>
                  <a:pt x="46291" y="61568"/>
                  <a:pt x="46331" y="61509"/>
                </a:cubicBezTo>
                <a:lnTo>
                  <a:pt x="46351" y="61489"/>
                </a:lnTo>
                <a:cubicBezTo>
                  <a:pt x="46392" y="61455"/>
                  <a:pt x="46441" y="61440"/>
                  <a:pt x="46487" y="61440"/>
                </a:cubicBezTo>
                <a:cubicBezTo>
                  <a:pt x="46552" y="61440"/>
                  <a:pt x="46614" y="61471"/>
                  <a:pt x="46649" y="61528"/>
                </a:cubicBezTo>
                <a:cubicBezTo>
                  <a:pt x="46709" y="61634"/>
                  <a:pt x="46827" y="61682"/>
                  <a:pt x="46932" y="61682"/>
                </a:cubicBezTo>
                <a:cubicBezTo>
                  <a:pt x="46966" y="61682"/>
                  <a:pt x="46998" y="61677"/>
                  <a:pt x="47027" y="61668"/>
                </a:cubicBezTo>
                <a:lnTo>
                  <a:pt x="47385" y="61509"/>
                </a:lnTo>
                <a:cubicBezTo>
                  <a:pt x="47484" y="61469"/>
                  <a:pt x="47544" y="61369"/>
                  <a:pt x="47544" y="61230"/>
                </a:cubicBezTo>
                <a:lnTo>
                  <a:pt x="47544" y="61031"/>
                </a:lnTo>
                <a:cubicBezTo>
                  <a:pt x="47544" y="60832"/>
                  <a:pt x="47624" y="60633"/>
                  <a:pt x="47803" y="60534"/>
                </a:cubicBezTo>
                <a:lnTo>
                  <a:pt x="48002" y="60395"/>
                </a:lnTo>
                <a:cubicBezTo>
                  <a:pt x="48039" y="60370"/>
                  <a:pt x="48082" y="60358"/>
                  <a:pt x="48127" y="60358"/>
                </a:cubicBezTo>
                <a:cubicBezTo>
                  <a:pt x="48224" y="60358"/>
                  <a:pt x="48325" y="60412"/>
                  <a:pt x="48380" y="60494"/>
                </a:cubicBezTo>
                <a:lnTo>
                  <a:pt x="48519" y="60733"/>
                </a:lnTo>
                <a:cubicBezTo>
                  <a:pt x="48539" y="60792"/>
                  <a:pt x="48598" y="60832"/>
                  <a:pt x="48638" y="60892"/>
                </a:cubicBezTo>
                <a:lnTo>
                  <a:pt x="48837" y="61071"/>
                </a:lnTo>
                <a:cubicBezTo>
                  <a:pt x="48958" y="61158"/>
                  <a:pt x="49080" y="61214"/>
                  <a:pt x="49227" y="61214"/>
                </a:cubicBezTo>
                <a:cubicBezTo>
                  <a:pt x="49249" y="61214"/>
                  <a:pt x="49272" y="61213"/>
                  <a:pt x="49295" y="61210"/>
                </a:cubicBezTo>
                <a:lnTo>
                  <a:pt x="49971" y="61170"/>
                </a:lnTo>
                <a:cubicBezTo>
                  <a:pt x="49993" y="61162"/>
                  <a:pt x="50016" y="61158"/>
                  <a:pt x="50039" y="61158"/>
                </a:cubicBezTo>
                <a:cubicBezTo>
                  <a:pt x="50121" y="61158"/>
                  <a:pt x="50207" y="61208"/>
                  <a:pt x="50269" y="61270"/>
                </a:cubicBezTo>
                <a:lnTo>
                  <a:pt x="50389" y="61389"/>
                </a:lnTo>
                <a:cubicBezTo>
                  <a:pt x="50488" y="61489"/>
                  <a:pt x="50488" y="61668"/>
                  <a:pt x="50369" y="61727"/>
                </a:cubicBezTo>
                <a:lnTo>
                  <a:pt x="50170" y="61887"/>
                </a:lnTo>
                <a:cubicBezTo>
                  <a:pt x="50170" y="61887"/>
                  <a:pt x="50130" y="61966"/>
                  <a:pt x="50110" y="62066"/>
                </a:cubicBezTo>
                <a:cubicBezTo>
                  <a:pt x="50090" y="62185"/>
                  <a:pt x="50110" y="62304"/>
                  <a:pt x="50210" y="62384"/>
                </a:cubicBezTo>
                <a:cubicBezTo>
                  <a:pt x="50329" y="62483"/>
                  <a:pt x="50389" y="62623"/>
                  <a:pt x="50369" y="62782"/>
                </a:cubicBezTo>
                <a:lnTo>
                  <a:pt x="50329" y="62901"/>
                </a:lnTo>
                <a:cubicBezTo>
                  <a:pt x="50329" y="63020"/>
                  <a:pt x="50409" y="63160"/>
                  <a:pt x="50508" y="63219"/>
                </a:cubicBezTo>
                <a:lnTo>
                  <a:pt x="51403" y="63856"/>
                </a:lnTo>
                <a:cubicBezTo>
                  <a:pt x="51459" y="63912"/>
                  <a:pt x="51534" y="63936"/>
                  <a:pt x="51611" y="63936"/>
                </a:cubicBezTo>
                <a:cubicBezTo>
                  <a:pt x="51670" y="63936"/>
                  <a:pt x="51729" y="63922"/>
                  <a:pt x="51781" y="63896"/>
                </a:cubicBezTo>
                <a:lnTo>
                  <a:pt x="51861" y="63876"/>
                </a:lnTo>
                <a:cubicBezTo>
                  <a:pt x="51916" y="63848"/>
                  <a:pt x="51976" y="63833"/>
                  <a:pt x="52038" y="63833"/>
                </a:cubicBezTo>
                <a:cubicBezTo>
                  <a:pt x="52109" y="63833"/>
                  <a:pt x="52184" y="63853"/>
                  <a:pt x="52259" y="63896"/>
                </a:cubicBezTo>
                <a:lnTo>
                  <a:pt x="52378" y="63975"/>
                </a:lnTo>
                <a:cubicBezTo>
                  <a:pt x="52434" y="64007"/>
                  <a:pt x="52493" y="64020"/>
                  <a:pt x="52551" y="64020"/>
                </a:cubicBezTo>
                <a:cubicBezTo>
                  <a:pt x="52638" y="64020"/>
                  <a:pt x="52724" y="63991"/>
                  <a:pt x="52796" y="63955"/>
                </a:cubicBezTo>
                <a:lnTo>
                  <a:pt x="53015" y="63796"/>
                </a:lnTo>
                <a:cubicBezTo>
                  <a:pt x="53089" y="63755"/>
                  <a:pt x="53167" y="63734"/>
                  <a:pt x="53242" y="63734"/>
                </a:cubicBezTo>
                <a:cubicBezTo>
                  <a:pt x="53346" y="63734"/>
                  <a:pt x="53442" y="63775"/>
                  <a:pt x="53512" y="63856"/>
                </a:cubicBezTo>
                <a:lnTo>
                  <a:pt x="53691" y="64015"/>
                </a:lnTo>
                <a:cubicBezTo>
                  <a:pt x="53818" y="64128"/>
                  <a:pt x="53995" y="64181"/>
                  <a:pt x="54165" y="64181"/>
                </a:cubicBezTo>
                <a:cubicBezTo>
                  <a:pt x="54235" y="64181"/>
                  <a:pt x="54304" y="64172"/>
                  <a:pt x="54367" y="64154"/>
                </a:cubicBezTo>
                <a:lnTo>
                  <a:pt x="54706" y="64015"/>
                </a:lnTo>
                <a:cubicBezTo>
                  <a:pt x="54775" y="64005"/>
                  <a:pt x="54840" y="64000"/>
                  <a:pt x="54899" y="64000"/>
                </a:cubicBezTo>
                <a:cubicBezTo>
                  <a:pt x="54959" y="64000"/>
                  <a:pt x="55014" y="64005"/>
                  <a:pt x="55064" y="64015"/>
                </a:cubicBezTo>
                <a:lnTo>
                  <a:pt x="55083" y="64015"/>
                </a:lnTo>
                <a:cubicBezTo>
                  <a:pt x="55243" y="64095"/>
                  <a:pt x="55203" y="64274"/>
                  <a:pt x="55143" y="64453"/>
                </a:cubicBezTo>
                <a:lnTo>
                  <a:pt x="54944" y="64851"/>
                </a:lnTo>
                <a:cubicBezTo>
                  <a:pt x="54865" y="64950"/>
                  <a:pt x="54865" y="65069"/>
                  <a:pt x="54885" y="65189"/>
                </a:cubicBezTo>
                <a:lnTo>
                  <a:pt x="55203" y="66382"/>
                </a:lnTo>
                <a:cubicBezTo>
                  <a:pt x="55255" y="66556"/>
                  <a:pt x="55412" y="66668"/>
                  <a:pt x="55584" y="66668"/>
                </a:cubicBezTo>
                <a:cubicBezTo>
                  <a:pt x="55609" y="66668"/>
                  <a:pt x="55635" y="66666"/>
                  <a:pt x="55660" y="66661"/>
                </a:cubicBezTo>
                <a:lnTo>
                  <a:pt x="55800" y="66641"/>
                </a:lnTo>
                <a:cubicBezTo>
                  <a:pt x="55939" y="66601"/>
                  <a:pt x="56058" y="66502"/>
                  <a:pt x="56098" y="66382"/>
                </a:cubicBezTo>
                <a:lnTo>
                  <a:pt x="56138" y="66303"/>
                </a:lnTo>
                <a:cubicBezTo>
                  <a:pt x="56197" y="66163"/>
                  <a:pt x="56178" y="65965"/>
                  <a:pt x="56058" y="65845"/>
                </a:cubicBezTo>
                <a:lnTo>
                  <a:pt x="55800" y="65567"/>
                </a:lnTo>
                <a:cubicBezTo>
                  <a:pt x="55700" y="65467"/>
                  <a:pt x="55780" y="65288"/>
                  <a:pt x="55939" y="65288"/>
                </a:cubicBezTo>
                <a:cubicBezTo>
                  <a:pt x="56138" y="65288"/>
                  <a:pt x="56297" y="65149"/>
                  <a:pt x="56337" y="64950"/>
                </a:cubicBezTo>
                <a:lnTo>
                  <a:pt x="56376" y="64711"/>
                </a:lnTo>
                <a:cubicBezTo>
                  <a:pt x="56436" y="64492"/>
                  <a:pt x="56635" y="64294"/>
                  <a:pt x="56874" y="64274"/>
                </a:cubicBezTo>
                <a:lnTo>
                  <a:pt x="57630" y="64194"/>
                </a:lnTo>
                <a:lnTo>
                  <a:pt x="60077" y="63458"/>
                </a:lnTo>
                <a:cubicBezTo>
                  <a:pt x="60236" y="63398"/>
                  <a:pt x="60395" y="63299"/>
                  <a:pt x="60494" y="63180"/>
                </a:cubicBezTo>
                <a:lnTo>
                  <a:pt x="60852" y="62722"/>
                </a:lnTo>
                <a:cubicBezTo>
                  <a:pt x="60932" y="62623"/>
                  <a:pt x="60992" y="62483"/>
                  <a:pt x="60952" y="62364"/>
                </a:cubicBezTo>
                <a:lnTo>
                  <a:pt x="60912" y="62006"/>
                </a:lnTo>
                <a:cubicBezTo>
                  <a:pt x="60885" y="61910"/>
                  <a:pt x="60970" y="61833"/>
                  <a:pt x="61058" y="61833"/>
                </a:cubicBezTo>
                <a:cubicBezTo>
                  <a:pt x="61099" y="61833"/>
                  <a:pt x="61140" y="61849"/>
                  <a:pt x="61171" y="61887"/>
                </a:cubicBezTo>
                <a:lnTo>
                  <a:pt x="61230" y="61926"/>
                </a:lnTo>
                <a:cubicBezTo>
                  <a:pt x="61323" y="62008"/>
                  <a:pt x="61423" y="62048"/>
                  <a:pt x="61525" y="62048"/>
                </a:cubicBezTo>
                <a:cubicBezTo>
                  <a:pt x="61598" y="62048"/>
                  <a:pt x="61673" y="62027"/>
                  <a:pt x="61748" y="61986"/>
                </a:cubicBezTo>
                <a:lnTo>
                  <a:pt x="62285" y="61668"/>
                </a:lnTo>
                <a:cubicBezTo>
                  <a:pt x="62334" y="61632"/>
                  <a:pt x="62394" y="61614"/>
                  <a:pt x="62454" y="61614"/>
                </a:cubicBezTo>
                <a:cubicBezTo>
                  <a:pt x="62562" y="61614"/>
                  <a:pt x="62671" y="61672"/>
                  <a:pt x="62722" y="61787"/>
                </a:cubicBezTo>
                <a:cubicBezTo>
                  <a:pt x="62753" y="61849"/>
                  <a:pt x="62806" y="61879"/>
                  <a:pt x="62861" y="61879"/>
                </a:cubicBezTo>
                <a:cubicBezTo>
                  <a:pt x="62911" y="61879"/>
                  <a:pt x="62963" y="61854"/>
                  <a:pt x="63001" y="61807"/>
                </a:cubicBezTo>
                <a:lnTo>
                  <a:pt x="63060" y="61708"/>
                </a:lnTo>
                <a:cubicBezTo>
                  <a:pt x="63138" y="61630"/>
                  <a:pt x="63232" y="61578"/>
                  <a:pt x="63332" y="61578"/>
                </a:cubicBezTo>
                <a:cubicBezTo>
                  <a:pt x="63386" y="61578"/>
                  <a:pt x="63442" y="61593"/>
                  <a:pt x="63498" y="61628"/>
                </a:cubicBezTo>
                <a:lnTo>
                  <a:pt x="63558" y="61688"/>
                </a:lnTo>
                <a:cubicBezTo>
                  <a:pt x="63600" y="61712"/>
                  <a:pt x="63645" y="61723"/>
                  <a:pt x="63688" y="61723"/>
                </a:cubicBezTo>
                <a:cubicBezTo>
                  <a:pt x="63785" y="61723"/>
                  <a:pt x="63874" y="61665"/>
                  <a:pt x="63916" y="61568"/>
                </a:cubicBezTo>
                <a:cubicBezTo>
                  <a:pt x="63959" y="61482"/>
                  <a:pt x="64033" y="61417"/>
                  <a:pt x="64116" y="61417"/>
                </a:cubicBezTo>
                <a:cubicBezTo>
                  <a:pt x="64148" y="61417"/>
                  <a:pt x="64181" y="61427"/>
                  <a:pt x="64214" y="61449"/>
                </a:cubicBezTo>
                <a:cubicBezTo>
                  <a:pt x="64292" y="61488"/>
                  <a:pt x="64395" y="61518"/>
                  <a:pt x="64496" y="61518"/>
                </a:cubicBezTo>
                <a:cubicBezTo>
                  <a:pt x="64550" y="61518"/>
                  <a:pt x="64603" y="61509"/>
                  <a:pt x="64652" y="61489"/>
                </a:cubicBezTo>
                <a:lnTo>
                  <a:pt x="65288" y="61270"/>
                </a:lnTo>
                <a:cubicBezTo>
                  <a:pt x="65388" y="61210"/>
                  <a:pt x="65467" y="61111"/>
                  <a:pt x="65428" y="61011"/>
                </a:cubicBezTo>
                <a:cubicBezTo>
                  <a:pt x="65408" y="60872"/>
                  <a:pt x="65428" y="60753"/>
                  <a:pt x="65527" y="60613"/>
                </a:cubicBezTo>
                <a:cubicBezTo>
                  <a:pt x="65646" y="60474"/>
                  <a:pt x="65826" y="60275"/>
                  <a:pt x="65965" y="60096"/>
                </a:cubicBezTo>
                <a:cubicBezTo>
                  <a:pt x="66084" y="59957"/>
                  <a:pt x="66243" y="59857"/>
                  <a:pt x="66422" y="59818"/>
                </a:cubicBezTo>
                <a:cubicBezTo>
                  <a:pt x="66601" y="59798"/>
                  <a:pt x="66760" y="59718"/>
                  <a:pt x="66860" y="59599"/>
                </a:cubicBezTo>
                <a:lnTo>
                  <a:pt x="70162" y="56118"/>
                </a:lnTo>
                <a:cubicBezTo>
                  <a:pt x="70202" y="56078"/>
                  <a:pt x="70202" y="55998"/>
                  <a:pt x="70182" y="55939"/>
                </a:cubicBezTo>
                <a:cubicBezTo>
                  <a:pt x="70063" y="55779"/>
                  <a:pt x="70063" y="55541"/>
                  <a:pt x="70162" y="55382"/>
                </a:cubicBezTo>
                <a:lnTo>
                  <a:pt x="70202" y="55302"/>
                </a:lnTo>
                <a:lnTo>
                  <a:pt x="70162" y="55242"/>
                </a:lnTo>
                <a:cubicBezTo>
                  <a:pt x="70003" y="55083"/>
                  <a:pt x="70003" y="54805"/>
                  <a:pt x="70162" y="54626"/>
                </a:cubicBezTo>
                <a:lnTo>
                  <a:pt x="70580" y="54089"/>
                </a:lnTo>
                <a:cubicBezTo>
                  <a:pt x="70659" y="53989"/>
                  <a:pt x="70679" y="53890"/>
                  <a:pt x="70679" y="53750"/>
                </a:cubicBezTo>
                <a:lnTo>
                  <a:pt x="70679" y="53452"/>
                </a:lnTo>
                <a:cubicBezTo>
                  <a:pt x="70679" y="53253"/>
                  <a:pt x="70799" y="53094"/>
                  <a:pt x="70978" y="53014"/>
                </a:cubicBezTo>
                <a:lnTo>
                  <a:pt x="71276" y="52895"/>
                </a:lnTo>
                <a:lnTo>
                  <a:pt x="72131" y="50846"/>
                </a:lnTo>
                <a:lnTo>
                  <a:pt x="72350" y="50727"/>
                </a:lnTo>
                <a:cubicBezTo>
                  <a:pt x="72408" y="50794"/>
                  <a:pt x="72498" y="50829"/>
                  <a:pt x="72587" y="50829"/>
                </a:cubicBezTo>
                <a:cubicBezTo>
                  <a:pt x="72682" y="50829"/>
                  <a:pt x="72776" y="50789"/>
                  <a:pt x="72828" y="50707"/>
                </a:cubicBezTo>
                <a:lnTo>
                  <a:pt x="73265" y="49971"/>
                </a:lnTo>
                <a:cubicBezTo>
                  <a:pt x="73345" y="49851"/>
                  <a:pt x="73365" y="49672"/>
                  <a:pt x="73325" y="49533"/>
                </a:cubicBezTo>
                <a:lnTo>
                  <a:pt x="73186" y="49135"/>
                </a:lnTo>
                <a:cubicBezTo>
                  <a:pt x="73146" y="49036"/>
                  <a:pt x="73226" y="48916"/>
                  <a:pt x="73345" y="48877"/>
                </a:cubicBezTo>
                <a:cubicBezTo>
                  <a:pt x="73623" y="48837"/>
                  <a:pt x="73822" y="48618"/>
                  <a:pt x="73822" y="48340"/>
                </a:cubicBezTo>
                <a:lnTo>
                  <a:pt x="73822" y="48121"/>
                </a:lnTo>
                <a:lnTo>
                  <a:pt x="73663" y="48061"/>
                </a:lnTo>
                <a:cubicBezTo>
                  <a:pt x="73484" y="48021"/>
                  <a:pt x="73464" y="47763"/>
                  <a:pt x="73643" y="47683"/>
                </a:cubicBezTo>
                <a:lnTo>
                  <a:pt x="73683" y="47663"/>
                </a:lnTo>
                <a:cubicBezTo>
                  <a:pt x="73882" y="47564"/>
                  <a:pt x="73862" y="47285"/>
                  <a:pt x="73663" y="47245"/>
                </a:cubicBezTo>
                <a:lnTo>
                  <a:pt x="73166" y="47086"/>
                </a:lnTo>
                <a:lnTo>
                  <a:pt x="72947" y="46669"/>
                </a:lnTo>
                <a:cubicBezTo>
                  <a:pt x="72882" y="46538"/>
                  <a:pt x="72749" y="46459"/>
                  <a:pt x="72608" y="46459"/>
                </a:cubicBezTo>
                <a:cubicBezTo>
                  <a:pt x="72535" y="46459"/>
                  <a:pt x="72459" y="46481"/>
                  <a:pt x="72390" y="46529"/>
                </a:cubicBezTo>
                <a:lnTo>
                  <a:pt x="72052" y="46748"/>
                </a:lnTo>
                <a:lnTo>
                  <a:pt x="71933" y="46708"/>
                </a:lnTo>
                <a:cubicBezTo>
                  <a:pt x="71754" y="46688"/>
                  <a:pt x="71674" y="46450"/>
                  <a:pt x="71793" y="46311"/>
                </a:cubicBezTo>
                <a:lnTo>
                  <a:pt x="72748" y="45395"/>
                </a:lnTo>
                <a:cubicBezTo>
                  <a:pt x="72830" y="45314"/>
                  <a:pt x="72938" y="45246"/>
                  <a:pt x="73062" y="45246"/>
                </a:cubicBezTo>
                <a:cubicBezTo>
                  <a:pt x="73089" y="45246"/>
                  <a:pt x="73117" y="45249"/>
                  <a:pt x="73146" y="45256"/>
                </a:cubicBezTo>
                <a:lnTo>
                  <a:pt x="73186" y="45256"/>
                </a:lnTo>
                <a:cubicBezTo>
                  <a:pt x="73193" y="45257"/>
                  <a:pt x="73200" y="45257"/>
                  <a:pt x="73207" y="45257"/>
                </a:cubicBezTo>
                <a:cubicBezTo>
                  <a:pt x="73395" y="45257"/>
                  <a:pt x="73519" y="45012"/>
                  <a:pt x="73385" y="44878"/>
                </a:cubicBezTo>
                <a:lnTo>
                  <a:pt x="72589" y="43923"/>
                </a:lnTo>
                <a:cubicBezTo>
                  <a:pt x="72538" y="43839"/>
                  <a:pt x="72617" y="43711"/>
                  <a:pt x="72715" y="43711"/>
                </a:cubicBezTo>
                <a:cubicBezTo>
                  <a:pt x="72732" y="43711"/>
                  <a:pt x="72750" y="43715"/>
                  <a:pt x="72768" y="43724"/>
                </a:cubicBezTo>
                <a:lnTo>
                  <a:pt x="73126" y="43904"/>
                </a:lnTo>
                <a:cubicBezTo>
                  <a:pt x="73180" y="43935"/>
                  <a:pt x="73236" y="43949"/>
                  <a:pt x="73289" y="43949"/>
                </a:cubicBezTo>
                <a:cubicBezTo>
                  <a:pt x="73473" y="43949"/>
                  <a:pt x="73630" y="43781"/>
                  <a:pt x="73584" y="43565"/>
                </a:cubicBezTo>
                <a:lnTo>
                  <a:pt x="73544" y="43307"/>
                </a:lnTo>
                <a:cubicBezTo>
                  <a:pt x="73524" y="43207"/>
                  <a:pt x="73444" y="43088"/>
                  <a:pt x="73345" y="43048"/>
                </a:cubicBezTo>
                <a:lnTo>
                  <a:pt x="72728" y="42690"/>
                </a:lnTo>
                <a:cubicBezTo>
                  <a:pt x="72788" y="42471"/>
                  <a:pt x="72728" y="42193"/>
                  <a:pt x="72490" y="42073"/>
                </a:cubicBezTo>
                <a:cubicBezTo>
                  <a:pt x="72430" y="41994"/>
                  <a:pt x="72330" y="41954"/>
                  <a:pt x="72231" y="41894"/>
                </a:cubicBezTo>
                <a:cubicBezTo>
                  <a:pt x="72052" y="41795"/>
                  <a:pt x="71972" y="41616"/>
                  <a:pt x="71992" y="41417"/>
                </a:cubicBezTo>
                <a:cubicBezTo>
                  <a:pt x="72032" y="41238"/>
                  <a:pt x="72032" y="41079"/>
                  <a:pt x="71952" y="40900"/>
                </a:cubicBezTo>
                <a:lnTo>
                  <a:pt x="71157" y="38811"/>
                </a:lnTo>
                <a:cubicBezTo>
                  <a:pt x="71077" y="38592"/>
                  <a:pt x="70938" y="38393"/>
                  <a:pt x="70739" y="38254"/>
                </a:cubicBezTo>
                <a:lnTo>
                  <a:pt x="70102" y="37816"/>
                </a:lnTo>
                <a:cubicBezTo>
                  <a:pt x="69665" y="37518"/>
                  <a:pt x="69565" y="36901"/>
                  <a:pt x="69884" y="36484"/>
                </a:cubicBezTo>
                <a:lnTo>
                  <a:pt x="70759" y="35290"/>
                </a:lnTo>
                <a:cubicBezTo>
                  <a:pt x="70858" y="35131"/>
                  <a:pt x="71037" y="35031"/>
                  <a:pt x="71197" y="34992"/>
                </a:cubicBezTo>
                <a:cubicBezTo>
                  <a:pt x="71276" y="34992"/>
                  <a:pt x="71376" y="34952"/>
                  <a:pt x="71455" y="34932"/>
                </a:cubicBezTo>
                <a:cubicBezTo>
                  <a:pt x="71674" y="34892"/>
                  <a:pt x="71833" y="34693"/>
                  <a:pt x="71833" y="34454"/>
                </a:cubicBezTo>
                <a:cubicBezTo>
                  <a:pt x="71793" y="34156"/>
                  <a:pt x="71972" y="33897"/>
                  <a:pt x="72251" y="33758"/>
                </a:cubicBezTo>
                <a:lnTo>
                  <a:pt x="73365" y="33221"/>
                </a:lnTo>
                <a:cubicBezTo>
                  <a:pt x="73486" y="33160"/>
                  <a:pt x="73596" y="33134"/>
                  <a:pt x="73712" y="33134"/>
                </a:cubicBezTo>
                <a:cubicBezTo>
                  <a:pt x="73748" y="33134"/>
                  <a:pt x="73785" y="33137"/>
                  <a:pt x="73822" y="33142"/>
                </a:cubicBezTo>
                <a:lnTo>
                  <a:pt x="74061" y="33201"/>
                </a:lnTo>
                <a:cubicBezTo>
                  <a:pt x="74092" y="33206"/>
                  <a:pt x="74124" y="33208"/>
                  <a:pt x="74155" y="33208"/>
                </a:cubicBezTo>
                <a:cubicBezTo>
                  <a:pt x="74399" y="33208"/>
                  <a:pt x="74625" y="33070"/>
                  <a:pt x="74678" y="32823"/>
                </a:cubicBezTo>
                <a:lnTo>
                  <a:pt x="74718" y="32704"/>
                </a:lnTo>
                <a:cubicBezTo>
                  <a:pt x="74777" y="32465"/>
                  <a:pt x="74638" y="32226"/>
                  <a:pt x="74379" y="32207"/>
                </a:cubicBezTo>
                <a:lnTo>
                  <a:pt x="73245" y="32107"/>
                </a:lnTo>
                <a:cubicBezTo>
                  <a:pt x="73066" y="32107"/>
                  <a:pt x="72868" y="32008"/>
                  <a:pt x="72748" y="31868"/>
                </a:cubicBezTo>
                <a:lnTo>
                  <a:pt x="72569" y="31709"/>
                </a:lnTo>
                <a:cubicBezTo>
                  <a:pt x="72443" y="31572"/>
                  <a:pt x="72271" y="31502"/>
                  <a:pt x="72097" y="31502"/>
                </a:cubicBezTo>
                <a:cubicBezTo>
                  <a:pt x="71942" y="31502"/>
                  <a:pt x="71785" y="31557"/>
                  <a:pt x="71654" y="31669"/>
                </a:cubicBezTo>
                <a:lnTo>
                  <a:pt x="70640" y="32604"/>
                </a:lnTo>
                <a:cubicBezTo>
                  <a:pt x="70580" y="32644"/>
                  <a:pt x="70500" y="32704"/>
                  <a:pt x="70441" y="32724"/>
                </a:cubicBezTo>
                <a:cubicBezTo>
                  <a:pt x="70361" y="32764"/>
                  <a:pt x="70242" y="32823"/>
                  <a:pt x="70142" y="32863"/>
                </a:cubicBezTo>
                <a:cubicBezTo>
                  <a:pt x="70028" y="32925"/>
                  <a:pt x="69909" y="32951"/>
                  <a:pt x="69792" y="32951"/>
                </a:cubicBezTo>
                <a:cubicBezTo>
                  <a:pt x="69644" y="32951"/>
                  <a:pt x="69499" y="32910"/>
                  <a:pt x="69366" y="32843"/>
                </a:cubicBezTo>
                <a:cubicBezTo>
                  <a:pt x="69108" y="32724"/>
                  <a:pt x="68969" y="32465"/>
                  <a:pt x="68949" y="32207"/>
                </a:cubicBezTo>
                <a:lnTo>
                  <a:pt x="68909" y="31829"/>
                </a:lnTo>
                <a:cubicBezTo>
                  <a:pt x="68909" y="31829"/>
                  <a:pt x="68909" y="31809"/>
                  <a:pt x="68949" y="31809"/>
                </a:cubicBezTo>
                <a:cubicBezTo>
                  <a:pt x="69307" y="31749"/>
                  <a:pt x="69486" y="31331"/>
                  <a:pt x="69287" y="31033"/>
                </a:cubicBezTo>
                <a:cubicBezTo>
                  <a:pt x="69207" y="30914"/>
                  <a:pt x="69068" y="30814"/>
                  <a:pt x="68909" y="30814"/>
                </a:cubicBezTo>
                <a:lnTo>
                  <a:pt x="68193" y="30754"/>
                </a:lnTo>
                <a:cubicBezTo>
                  <a:pt x="67656" y="30735"/>
                  <a:pt x="67258" y="30277"/>
                  <a:pt x="67258" y="29760"/>
                </a:cubicBezTo>
                <a:lnTo>
                  <a:pt x="67258" y="29442"/>
                </a:lnTo>
                <a:cubicBezTo>
                  <a:pt x="67258" y="28990"/>
                  <a:pt x="67614" y="28663"/>
                  <a:pt x="68023" y="28663"/>
                </a:cubicBezTo>
                <a:cubicBezTo>
                  <a:pt x="68047" y="28663"/>
                  <a:pt x="68070" y="28664"/>
                  <a:pt x="68093" y="28666"/>
                </a:cubicBezTo>
                <a:lnTo>
                  <a:pt x="68511" y="28725"/>
                </a:lnTo>
                <a:cubicBezTo>
                  <a:pt x="68541" y="28729"/>
                  <a:pt x="68572" y="28730"/>
                  <a:pt x="68602" y="28730"/>
                </a:cubicBezTo>
                <a:cubicBezTo>
                  <a:pt x="68925" y="28730"/>
                  <a:pt x="69219" y="28538"/>
                  <a:pt x="69347" y="28228"/>
                </a:cubicBezTo>
                <a:lnTo>
                  <a:pt x="69506" y="27751"/>
                </a:lnTo>
                <a:cubicBezTo>
                  <a:pt x="69605" y="27492"/>
                  <a:pt x="69804" y="27293"/>
                  <a:pt x="70063" y="27174"/>
                </a:cubicBezTo>
                <a:lnTo>
                  <a:pt x="71177" y="26676"/>
                </a:lnTo>
                <a:cubicBezTo>
                  <a:pt x="71336" y="26597"/>
                  <a:pt x="71455" y="26497"/>
                  <a:pt x="71535" y="26378"/>
                </a:cubicBezTo>
                <a:cubicBezTo>
                  <a:pt x="71754" y="26000"/>
                  <a:pt x="72271" y="25264"/>
                  <a:pt x="72330" y="25244"/>
                </a:cubicBezTo>
                <a:cubicBezTo>
                  <a:pt x="72688" y="25145"/>
                  <a:pt x="72788" y="25184"/>
                  <a:pt x="73146" y="25165"/>
                </a:cubicBezTo>
                <a:cubicBezTo>
                  <a:pt x="73168" y="25162"/>
                  <a:pt x="73190" y="25161"/>
                  <a:pt x="73212" y="25161"/>
                </a:cubicBezTo>
                <a:cubicBezTo>
                  <a:pt x="73365" y="25161"/>
                  <a:pt x="73502" y="25222"/>
                  <a:pt x="73623" y="25344"/>
                </a:cubicBezTo>
                <a:lnTo>
                  <a:pt x="73922" y="25642"/>
                </a:lnTo>
                <a:cubicBezTo>
                  <a:pt x="74081" y="25801"/>
                  <a:pt x="74121" y="26080"/>
                  <a:pt x="73942" y="26259"/>
                </a:cubicBezTo>
                <a:lnTo>
                  <a:pt x="72887" y="27393"/>
                </a:lnTo>
                <a:cubicBezTo>
                  <a:pt x="72728" y="27591"/>
                  <a:pt x="72748" y="27890"/>
                  <a:pt x="72927" y="28069"/>
                </a:cubicBezTo>
                <a:lnTo>
                  <a:pt x="72967" y="28129"/>
                </a:lnTo>
                <a:cubicBezTo>
                  <a:pt x="73146" y="28288"/>
                  <a:pt x="73126" y="28546"/>
                  <a:pt x="72947" y="28686"/>
                </a:cubicBezTo>
                <a:lnTo>
                  <a:pt x="72251" y="29243"/>
                </a:lnTo>
                <a:lnTo>
                  <a:pt x="72231" y="29322"/>
                </a:lnTo>
                <a:cubicBezTo>
                  <a:pt x="72198" y="29456"/>
                  <a:pt x="72304" y="29575"/>
                  <a:pt x="72445" y="29575"/>
                </a:cubicBezTo>
                <a:cubicBezTo>
                  <a:pt x="72472" y="29575"/>
                  <a:pt x="72500" y="29571"/>
                  <a:pt x="72529" y="29561"/>
                </a:cubicBezTo>
                <a:lnTo>
                  <a:pt x="73166" y="29322"/>
                </a:lnTo>
                <a:lnTo>
                  <a:pt x="73245" y="28944"/>
                </a:lnTo>
                <a:cubicBezTo>
                  <a:pt x="73300" y="28999"/>
                  <a:pt x="73372" y="29024"/>
                  <a:pt x="73443" y="29024"/>
                </a:cubicBezTo>
                <a:cubicBezTo>
                  <a:pt x="73526" y="29024"/>
                  <a:pt x="73609" y="28989"/>
                  <a:pt x="73663" y="28924"/>
                </a:cubicBezTo>
                <a:lnTo>
                  <a:pt x="74121" y="28347"/>
                </a:lnTo>
                <a:cubicBezTo>
                  <a:pt x="74240" y="28188"/>
                  <a:pt x="74379" y="28069"/>
                  <a:pt x="74558" y="27989"/>
                </a:cubicBezTo>
                <a:lnTo>
                  <a:pt x="75732" y="27492"/>
                </a:lnTo>
                <a:cubicBezTo>
                  <a:pt x="75871" y="27452"/>
                  <a:pt x="76050" y="27432"/>
                  <a:pt x="76229" y="27432"/>
                </a:cubicBezTo>
                <a:lnTo>
                  <a:pt x="76667" y="27452"/>
                </a:lnTo>
                <a:cubicBezTo>
                  <a:pt x="76707" y="27452"/>
                  <a:pt x="76727" y="27452"/>
                  <a:pt x="76747" y="27432"/>
                </a:cubicBezTo>
                <a:lnTo>
                  <a:pt x="77204" y="27194"/>
                </a:lnTo>
                <a:cubicBezTo>
                  <a:pt x="77224" y="26895"/>
                  <a:pt x="77403" y="26637"/>
                  <a:pt x="77662" y="26477"/>
                </a:cubicBezTo>
                <a:lnTo>
                  <a:pt x="79551" y="25403"/>
                </a:lnTo>
                <a:cubicBezTo>
                  <a:pt x="79711" y="25344"/>
                  <a:pt x="79810" y="25204"/>
                  <a:pt x="79890" y="25085"/>
                </a:cubicBezTo>
                <a:lnTo>
                  <a:pt x="80646" y="23693"/>
                </a:lnTo>
                <a:cubicBezTo>
                  <a:pt x="80705" y="23613"/>
                  <a:pt x="80785" y="23553"/>
                  <a:pt x="80884" y="23494"/>
                </a:cubicBezTo>
                <a:cubicBezTo>
                  <a:pt x="80924" y="23494"/>
                  <a:pt x="80944" y="23474"/>
                  <a:pt x="81004" y="23454"/>
                </a:cubicBezTo>
                <a:cubicBezTo>
                  <a:pt x="81050" y="23435"/>
                  <a:pt x="81098" y="23426"/>
                  <a:pt x="81145" y="23426"/>
                </a:cubicBezTo>
                <a:cubicBezTo>
                  <a:pt x="81297" y="23426"/>
                  <a:pt x="81440" y="23520"/>
                  <a:pt x="81501" y="23673"/>
                </a:cubicBezTo>
                <a:cubicBezTo>
                  <a:pt x="81581" y="23872"/>
                  <a:pt x="81740" y="24011"/>
                  <a:pt x="81939" y="24051"/>
                </a:cubicBezTo>
                <a:lnTo>
                  <a:pt x="82913" y="24210"/>
                </a:lnTo>
                <a:cubicBezTo>
                  <a:pt x="82947" y="24218"/>
                  <a:pt x="82979" y="24222"/>
                  <a:pt x="83010" y="24222"/>
                </a:cubicBezTo>
                <a:cubicBezTo>
                  <a:pt x="83128" y="24222"/>
                  <a:pt x="83228" y="24165"/>
                  <a:pt x="83291" y="24070"/>
                </a:cubicBezTo>
                <a:cubicBezTo>
                  <a:pt x="83391" y="23911"/>
                  <a:pt x="83371" y="23712"/>
                  <a:pt x="83192" y="23613"/>
                </a:cubicBezTo>
                <a:lnTo>
                  <a:pt x="83172" y="23613"/>
                </a:lnTo>
                <a:cubicBezTo>
                  <a:pt x="83072" y="23573"/>
                  <a:pt x="82993" y="23474"/>
                  <a:pt x="82993" y="23354"/>
                </a:cubicBezTo>
                <a:cubicBezTo>
                  <a:pt x="82973" y="23155"/>
                  <a:pt x="83112" y="22976"/>
                  <a:pt x="83311" y="22976"/>
                </a:cubicBezTo>
                <a:lnTo>
                  <a:pt x="84007" y="22956"/>
                </a:lnTo>
                <a:cubicBezTo>
                  <a:pt x="84226" y="22956"/>
                  <a:pt x="84425" y="22817"/>
                  <a:pt x="84564" y="22658"/>
                </a:cubicBezTo>
                <a:lnTo>
                  <a:pt x="84903" y="22101"/>
                </a:lnTo>
                <a:lnTo>
                  <a:pt x="85062" y="22161"/>
                </a:lnTo>
                <a:cubicBezTo>
                  <a:pt x="85099" y="22170"/>
                  <a:pt x="85136" y="22174"/>
                  <a:pt x="85173" y="22174"/>
                </a:cubicBezTo>
                <a:cubicBezTo>
                  <a:pt x="85375" y="22174"/>
                  <a:pt x="85565" y="22041"/>
                  <a:pt x="85599" y="21823"/>
                </a:cubicBezTo>
                <a:cubicBezTo>
                  <a:pt x="85658" y="21624"/>
                  <a:pt x="85698" y="21405"/>
                  <a:pt x="85718" y="21226"/>
                </a:cubicBezTo>
                <a:cubicBezTo>
                  <a:pt x="85750" y="21098"/>
                  <a:pt x="85884" y="21009"/>
                  <a:pt x="86017" y="21009"/>
                </a:cubicBezTo>
                <a:cubicBezTo>
                  <a:pt x="86051" y="21009"/>
                  <a:pt x="86084" y="21015"/>
                  <a:pt x="86116" y="21027"/>
                </a:cubicBezTo>
                <a:cubicBezTo>
                  <a:pt x="86255" y="21087"/>
                  <a:pt x="86315" y="21186"/>
                  <a:pt x="86375" y="21305"/>
                </a:cubicBezTo>
                <a:lnTo>
                  <a:pt x="86613" y="22081"/>
                </a:lnTo>
                <a:cubicBezTo>
                  <a:pt x="86646" y="22163"/>
                  <a:pt x="86719" y="22231"/>
                  <a:pt x="86799" y="22231"/>
                </a:cubicBezTo>
                <a:cubicBezTo>
                  <a:pt x="86816" y="22231"/>
                  <a:pt x="86834" y="22228"/>
                  <a:pt x="86852" y="22220"/>
                </a:cubicBezTo>
                <a:cubicBezTo>
                  <a:pt x="86971" y="22220"/>
                  <a:pt x="87051" y="22121"/>
                  <a:pt x="87011" y="22002"/>
                </a:cubicBezTo>
                <a:lnTo>
                  <a:pt x="86971" y="21723"/>
                </a:lnTo>
                <a:cubicBezTo>
                  <a:pt x="86912" y="21504"/>
                  <a:pt x="87091" y="21305"/>
                  <a:pt x="87310" y="21285"/>
                </a:cubicBezTo>
                <a:lnTo>
                  <a:pt x="87389" y="21285"/>
                </a:lnTo>
                <a:cubicBezTo>
                  <a:pt x="87588" y="21266"/>
                  <a:pt x="87747" y="21126"/>
                  <a:pt x="87807" y="20967"/>
                </a:cubicBezTo>
                <a:lnTo>
                  <a:pt x="88046" y="20311"/>
                </a:lnTo>
                <a:cubicBezTo>
                  <a:pt x="88046" y="20231"/>
                  <a:pt x="88006" y="20171"/>
                  <a:pt x="87966" y="20132"/>
                </a:cubicBezTo>
                <a:cubicBezTo>
                  <a:pt x="87847" y="20072"/>
                  <a:pt x="87767" y="19893"/>
                  <a:pt x="87787" y="19734"/>
                </a:cubicBezTo>
                <a:lnTo>
                  <a:pt x="87906" y="19097"/>
                </a:lnTo>
                <a:cubicBezTo>
                  <a:pt x="87946" y="18918"/>
                  <a:pt x="87946" y="18739"/>
                  <a:pt x="87867" y="18600"/>
                </a:cubicBezTo>
                <a:lnTo>
                  <a:pt x="87568" y="17844"/>
                </a:lnTo>
                <a:cubicBezTo>
                  <a:pt x="87449" y="17546"/>
                  <a:pt x="87648" y="17207"/>
                  <a:pt x="87966" y="17128"/>
                </a:cubicBezTo>
                <a:lnTo>
                  <a:pt x="88066" y="17108"/>
                </a:lnTo>
                <a:cubicBezTo>
                  <a:pt x="88205" y="17088"/>
                  <a:pt x="88364" y="16989"/>
                  <a:pt x="88443" y="16830"/>
                </a:cubicBezTo>
                <a:lnTo>
                  <a:pt x="88543" y="16650"/>
                </a:lnTo>
                <a:cubicBezTo>
                  <a:pt x="88603" y="16551"/>
                  <a:pt x="88702" y="16501"/>
                  <a:pt x="88802" y="16501"/>
                </a:cubicBezTo>
                <a:cubicBezTo>
                  <a:pt x="88901" y="16501"/>
                  <a:pt x="89000" y="16551"/>
                  <a:pt x="89060" y="16650"/>
                </a:cubicBezTo>
                <a:lnTo>
                  <a:pt x="89239" y="16929"/>
                </a:lnTo>
                <a:cubicBezTo>
                  <a:pt x="89279" y="17028"/>
                  <a:pt x="89299" y="17188"/>
                  <a:pt x="89259" y="17287"/>
                </a:cubicBezTo>
                <a:lnTo>
                  <a:pt x="89239" y="17347"/>
                </a:lnTo>
                <a:cubicBezTo>
                  <a:pt x="89160" y="17585"/>
                  <a:pt x="89259" y="17824"/>
                  <a:pt x="89478" y="17924"/>
                </a:cubicBezTo>
                <a:lnTo>
                  <a:pt x="89498" y="17924"/>
                </a:lnTo>
                <a:cubicBezTo>
                  <a:pt x="89551" y="17950"/>
                  <a:pt x="89607" y="17963"/>
                  <a:pt x="89663" y="17963"/>
                </a:cubicBezTo>
                <a:cubicBezTo>
                  <a:pt x="89815" y="17963"/>
                  <a:pt x="89962" y="17870"/>
                  <a:pt x="90035" y="17725"/>
                </a:cubicBezTo>
                <a:lnTo>
                  <a:pt x="90254" y="17287"/>
                </a:lnTo>
                <a:cubicBezTo>
                  <a:pt x="90293" y="17148"/>
                  <a:pt x="90373" y="17088"/>
                  <a:pt x="90473" y="17028"/>
                </a:cubicBezTo>
                <a:lnTo>
                  <a:pt x="90572" y="16989"/>
                </a:lnTo>
                <a:cubicBezTo>
                  <a:pt x="90771" y="16889"/>
                  <a:pt x="90870" y="16650"/>
                  <a:pt x="90850" y="16432"/>
                </a:cubicBezTo>
                <a:cubicBezTo>
                  <a:pt x="90831" y="16253"/>
                  <a:pt x="90870" y="16093"/>
                  <a:pt x="90970" y="15954"/>
                </a:cubicBezTo>
                <a:lnTo>
                  <a:pt x="91825" y="14840"/>
                </a:lnTo>
                <a:cubicBezTo>
                  <a:pt x="91865" y="14761"/>
                  <a:pt x="91925" y="14661"/>
                  <a:pt x="91945" y="14562"/>
                </a:cubicBezTo>
                <a:lnTo>
                  <a:pt x="92382" y="12572"/>
                </a:lnTo>
                <a:cubicBezTo>
                  <a:pt x="92442" y="12314"/>
                  <a:pt x="92621" y="12075"/>
                  <a:pt x="92840" y="11956"/>
                </a:cubicBezTo>
                <a:lnTo>
                  <a:pt x="92939" y="11916"/>
                </a:lnTo>
                <a:cubicBezTo>
                  <a:pt x="93158" y="11757"/>
                  <a:pt x="93317" y="11478"/>
                  <a:pt x="93277" y="11220"/>
                </a:cubicBezTo>
                <a:lnTo>
                  <a:pt x="93238" y="10822"/>
                </a:lnTo>
                <a:cubicBezTo>
                  <a:pt x="93191" y="10558"/>
                  <a:pt x="92975" y="10379"/>
                  <a:pt x="92741" y="10379"/>
                </a:cubicBezTo>
                <a:cubicBezTo>
                  <a:pt x="92675" y="10379"/>
                  <a:pt x="92607" y="10393"/>
                  <a:pt x="92541" y="10424"/>
                </a:cubicBezTo>
                <a:lnTo>
                  <a:pt x="89896" y="11558"/>
                </a:lnTo>
                <a:cubicBezTo>
                  <a:pt x="89796" y="11618"/>
                  <a:pt x="89697" y="11638"/>
                  <a:pt x="89597" y="11638"/>
                </a:cubicBezTo>
                <a:lnTo>
                  <a:pt x="87926" y="11737"/>
                </a:lnTo>
                <a:cubicBezTo>
                  <a:pt x="87911" y="11738"/>
                  <a:pt x="87895" y="11738"/>
                  <a:pt x="87880" y="11738"/>
                </a:cubicBezTo>
                <a:cubicBezTo>
                  <a:pt x="87556" y="11738"/>
                  <a:pt x="87224" y="11543"/>
                  <a:pt x="87091" y="11240"/>
                </a:cubicBezTo>
                <a:lnTo>
                  <a:pt x="87071" y="11220"/>
                </a:lnTo>
                <a:cubicBezTo>
                  <a:pt x="86971" y="10961"/>
                  <a:pt x="86971" y="10683"/>
                  <a:pt x="87071" y="10464"/>
                </a:cubicBezTo>
                <a:cubicBezTo>
                  <a:pt x="87111" y="10364"/>
                  <a:pt x="87091" y="10245"/>
                  <a:pt x="86991" y="10165"/>
                </a:cubicBezTo>
                <a:cubicBezTo>
                  <a:pt x="86872" y="10066"/>
                  <a:pt x="86812" y="9887"/>
                  <a:pt x="86872" y="9728"/>
                </a:cubicBezTo>
                <a:lnTo>
                  <a:pt x="86872" y="9688"/>
                </a:lnTo>
                <a:cubicBezTo>
                  <a:pt x="86910" y="9479"/>
                  <a:pt x="86749" y="9289"/>
                  <a:pt x="86544" y="9289"/>
                </a:cubicBezTo>
                <a:cubicBezTo>
                  <a:pt x="86534" y="9289"/>
                  <a:pt x="86524" y="9289"/>
                  <a:pt x="86514" y="9290"/>
                </a:cubicBezTo>
                <a:lnTo>
                  <a:pt x="86494" y="9290"/>
                </a:lnTo>
                <a:cubicBezTo>
                  <a:pt x="86463" y="9297"/>
                  <a:pt x="86432" y="9300"/>
                  <a:pt x="86401" y="9300"/>
                </a:cubicBezTo>
                <a:cubicBezTo>
                  <a:pt x="86249" y="9300"/>
                  <a:pt x="86096" y="9223"/>
                  <a:pt x="85997" y="9091"/>
                </a:cubicBezTo>
                <a:lnTo>
                  <a:pt x="85499" y="8475"/>
                </a:lnTo>
                <a:cubicBezTo>
                  <a:pt x="85340" y="8276"/>
                  <a:pt x="85102" y="8156"/>
                  <a:pt x="84843" y="8136"/>
                </a:cubicBezTo>
                <a:lnTo>
                  <a:pt x="83351" y="8037"/>
                </a:lnTo>
                <a:lnTo>
                  <a:pt x="83013" y="7977"/>
                </a:lnTo>
                <a:cubicBezTo>
                  <a:pt x="82694" y="7937"/>
                  <a:pt x="82436" y="7699"/>
                  <a:pt x="82336" y="7400"/>
                </a:cubicBezTo>
                <a:lnTo>
                  <a:pt x="82237" y="7082"/>
                </a:lnTo>
                <a:cubicBezTo>
                  <a:pt x="82217" y="6963"/>
                  <a:pt x="82217" y="6843"/>
                  <a:pt x="82237" y="6704"/>
                </a:cubicBezTo>
                <a:lnTo>
                  <a:pt x="82317" y="6446"/>
                </a:lnTo>
                <a:cubicBezTo>
                  <a:pt x="82317" y="6446"/>
                  <a:pt x="82317" y="6406"/>
                  <a:pt x="82297" y="6406"/>
                </a:cubicBezTo>
                <a:cubicBezTo>
                  <a:pt x="82018" y="6386"/>
                  <a:pt x="81799" y="6247"/>
                  <a:pt x="81700" y="5988"/>
                </a:cubicBezTo>
                <a:lnTo>
                  <a:pt x="79850" y="1631"/>
                </a:lnTo>
                <a:cubicBezTo>
                  <a:pt x="79711" y="1273"/>
                  <a:pt x="79372" y="975"/>
                  <a:pt x="78975" y="836"/>
                </a:cubicBezTo>
                <a:lnTo>
                  <a:pt x="76548" y="40"/>
                </a:lnTo>
                <a:cubicBezTo>
                  <a:pt x="76408" y="0"/>
                  <a:pt x="76249" y="0"/>
                  <a:pt x="76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6770808" y="4100829"/>
            <a:ext cx="192540" cy="147432"/>
          </a:xfrm>
          <a:custGeom>
            <a:avLst/>
            <a:gdLst/>
            <a:ahLst/>
            <a:cxnLst/>
            <a:rect l="l" t="t" r="r" b="b"/>
            <a:pathLst>
              <a:path w="3483" h="2667" extrusionOk="0">
                <a:moveTo>
                  <a:pt x="2945" y="1"/>
                </a:moveTo>
                <a:cubicBezTo>
                  <a:pt x="2885" y="60"/>
                  <a:pt x="2627" y="199"/>
                  <a:pt x="2328" y="239"/>
                </a:cubicBezTo>
                <a:cubicBezTo>
                  <a:pt x="2179" y="249"/>
                  <a:pt x="1990" y="254"/>
                  <a:pt x="1834" y="254"/>
                </a:cubicBezTo>
                <a:cubicBezTo>
                  <a:pt x="1677" y="254"/>
                  <a:pt x="1553" y="249"/>
                  <a:pt x="1533" y="239"/>
                </a:cubicBezTo>
                <a:cubicBezTo>
                  <a:pt x="1499" y="217"/>
                  <a:pt x="1361" y="189"/>
                  <a:pt x="1224" y="189"/>
                </a:cubicBezTo>
                <a:cubicBezTo>
                  <a:pt x="1116" y="189"/>
                  <a:pt x="1008" y="206"/>
                  <a:pt x="956" y="259"/>
                </a:cubicBezTo>
                <a:cubicBezTo>
                  <a:pt x="836" y="379"/>
                  <a:pt x="558" y="756"/>
                  <a:pt x="478" y="856"/>
                </a:cubicBezTo>
                <a:cubicBezTo>
                  <a:pt x="379" y="955"/>
                  <a:pt x="80" y="1055"/>
                  <a:pt x="61" y="1095"/>
                </a:cubicBezTo>
                <a:cubicBezTo>
                  <a:pt x="61" y="1174"/>
                  <a:pt x="1" y="1691"/>
                  <a:pt x="61" y="1851"/>
                </a:cubicBezTo>
                <a:cubicBezTo>
                  <a:pt x="100" y="1990"/>
                  <a:pt x="439" y="2288"/>
                  <a:pt x="478" y="2348"/>
                </a:cubicBezTo>
                <a:cubicBezTo>
                  <a:pt x="518" y="2388"/>
                  <a:pt x="836" y="2368"/>
                  <a:pt x="936" y="2408"/>
                </a:cubicBezTo>
                <a:cubicBezTo>
                  <a:pt x="1035" y="2467"/>
                  <a:pt x="1453" y="2666"/>
                  <a:pt x="1453" y="2666"/>
                </a:cubicBezTo>
                <a:cubicBezTo>
                  <a:pt x="1453" y="2666"/>
                  <a:pt x="1672" y="2507"/>
                  <a:pt x="1692" y="2467"/>
                </a:cubicBezTo>
                <a:cubicBezTo>
                  <a:pt x="1732" y="2408"/>
                  <a:pt x="1931" y="2328"/>
                  <a:pt x="2050" y="2268"/>
                </a:cubicBezTo>
                <a:cubicBezTo>
                  <a:pt x="2189" y="2229"/>
                  <a:pt x="2647" y="1970"/>
                  <a:pt x="2667" y="1890"/>
                </a:cubicBezTo>
                <a:cubicBezTo>
                  <a:pt x="2686" y="1831"/>
                  <a:pt x="2726" y="1572"/>
                  <a:pt x="2766" y="1433"/>
                </a:cubicBezTo>
                <a:cubicBezTo>
                  <a:pt x="2846" y="1274"/>
                  <a:pt x="3064" y="1035"/>
                  <a:pt x="3184" y="896"/>
                </a:cubicBezTo>
                <a:cubicBezTo>
                  <a:pt x="3323" y="796"/>
                  <a:pt x="3482" y="697"/>
                  <a:pt x="3462" y="478"/>
                </a:cubicBezTo>
                <a:cubicBezTo>
                  <a:pt x="3442" y="279"/>
                  <a:pt x="3243" y="40"/>
                  <a:pt x="3243" y="40"/>
                </a:cubicBezTo>
                <a:lnTo>
                  <a:pt x="2945" y="40"/>
                </a:lnTo>
                <a:lnTo>
                  <a:pt x="29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2" name="Google Shape;8362;p58"/>
          <p:cNvGrpSpPr/>
          <p:nvPr/>
        </p:nvGrpSpPr>
        <p:grpSpPr>
          <a:xfrm>
            <a:off x="1238932" y="1404686"/>
            <a:ext cx="1750170" cy="1033511"/>
            <a:chOff x="578388" y="1179895"/>
            <a:chExt cx="1136400" cy="671068"/>
          </a:xfrm>
        </p:grpSpPr>
        <p:sp>
          <p:nvSpPr>
            <p:cNvPr id="8363" name="Google Shape;8363;p58"/>
            <p:cNvSpPr/>
            <p:nvPr/>
          </p:nvSpPr>
          <p:spPr>
            <a:xfrm>
              <a:off x="578388" y="1186146"/>
              <a:ext cx="393425" cy="664817"/>
            </a:xfrm>
            <a:custGeom>
              <a:avLst/>
              <a:gdLst/>
              <a:ahLst/>
              <a:cxnLst/>
              <a:rect l="l" t="t" r="r" b="b"/>
              <a:pathLst>
                <a:path w="10007" h="16910" extrusionOk="0">
                  <a:moveTo>
                    <a:pt x="4337" y="518"/>
                  </a:moveTo>
                  <a:cubicBezTo>
                    <a:pt x="4337" y="518"/>
                    <a:pt x="4417" y="498"/>
                    <a:pt x="4616" y="518"/>
                  </a:cubicBezTo>
                  <a:cubicBezTo>
                    <a:pt x="4815" y="537"/>
                    <a:pt x="4934" y="557"/>
                    <a:pt x="5014" y="617"/>
                  </a:cubicBezTo>
                  <a:cubicBezTo>
                    <a:pt x="5073" y="637"/>
                    <a:pt x="5113" y="557"/>
                    <a:pt x="5133" y="498"/>
                  </a:cubicBezTo>
                  <a:cubicBezTo>
                    <a:pt x="5153" y="418"/>
                    <a:pt x="5113" y="358"/>
                    <a:pt x="4954" y="358"/>
                  </a:cubicBezTo>
                  <a:cubicBezTo>
                    <a:pt x="4835" y="358"/>
                    <a:pt x="4835" y="299"/>
                    <a:pt x="4974" y="159"/>
                  </a:cubicBezTo>
                  <a:cubicBezTo>
                    <a:pt x="5133" y="40"/>
                    <a:pt x="5471" y="0"/>
                    <a:pt x="5630" y="60"/>
                  </a:cubicBezTo>
                  <a:cubicBezTo>
                    <a:pt x="5770" y="140"/>
                    <a:pt x="5829" y="219"/>
                    <a:pt x="5949" y="239"/>
                  </a:cubicBezTo>
                  <a:cubicBezTo>
                    <a:pt x="6068" y="259"/>
                    <a:pt x="6307" y="120"/>
                    <a:pt x="6327" y="219"/>
                  </a:cubicBezTo>
                  <a:cubicBezTo>
                    <a:pt x="6346" y="319"/>
                    <a:pt x="6307" y="438"/>
                    <a:pt x="6267" y="557"/>
                  </a:cubicBezTo>
                  <a:cubicBezTo>
                    <a:pt x="6267" y="697"/>
                    <a:pt x="6128" y="697"/>
                    <a:pt x="6068" y="756"/>
                  </a:cubicBezTo>
                  <a:cubicBezTo>
                    <a:pt x="6028" y="836"/>
                    <a:pt x="6207" y="816"/>
                    <a:pt x="6267" y="816"/>
                  </a:cubicBezTo>
                  <a:cubicBezTo>
                    <a:pt x="6327" y="816"/>
                    <a:pt x="6366" y="736"/>
                    <a:pt x="6466" y="657"/>
                  </a:cubicBezTo>
                  <a:cubicBezTo>
                    <a:pt x="6565" y="557"/>
                    <a:pt x="6625" y="697"/>
                    <a:pt x="6724" y="736"/>
                  </a:cubicBezTo>
                  <a:cubicBezTo>
                    <a:pt x="6804" y="796"/>
                    <a:pt x="6804" y="657"/>
                    <a:pt x="6804" y="557"/>
                  </a:cubicBezTo>
                  <a:cubicBezTo>
                    <a:pt x="6804" y="458"/>
                    <a:pt x="6705" y="398"/>
                    <a:pt x="6804" y="259"/>
                  </a:cubicBezTo>
                  <a:cubicBezTo>
                    <a:pt x="6903" y="140"/>
                    <a:pt x="7003" y="299"/>
                    <a:pt x="7063" y="319"/>
                  </a:cubicBezTo>
                  <a:cubicBezTo>
                    <a:pt x="7122" y="338"/>
                    <a:pt x="7202" y="299"/>
                    <a:pt x="7242" y="239"/>
                  </a:cubicBezTo>
                  <a:cubicBezTo>
                    <a:pt x="7301" y="199"/>
                    <a:pt x="7361" y="199"/>
                    <a:pt x="7540" y="199"/>
                  </a:cubicBezTo>
                  <a:cubicBezTo>
                    <a:pt x="7719" y="199"/>
                    <a:pt x="7799" y="239"/>
                    <a:pt x="7898" y="219"/>
                  </a:cubicBezTo>
                  <a:cubicBezTo>
                    <a:pt x="7998" y="199"/>
                    <a:pt x="7998" y="159"/>
                    <a:pt x="8117" y="159"/>
                  </a:cubicBezTo>
                  <a:cubicBezTo>
                    <a:pt x="8236" y="140"/>
                    <a:pt x="8316" y="199"/>
                    <a:pt x="8435" y="259"/>
                  </a:cubicBezTo>
                  <a:cubicBezTo>
                    <a:pt x="8555" y="319"/>
                    <a:pt x="8694" y="418"/>
                    <a:pt x="8853" y="518"/>
                  </a:cubicBezTo>
                  <a:cubicBezTo>
                    <a:pt x="9032" y="617"/>
                    <a:pt x="9012" y="756"/>
                    <a:pt x="8952" y="836"/>
                  </a:cubicBezTo>
                  <a:cubicBezTo>
                    <a:pt x="8913" y="915"/>
                    <a:pt x="8753" y="895"/>
                    <a:pt x="8753" y="895"/>
                  </a:cubicBezTo>
                  <a:cubicBezTo>
                    <a:pt x="8753" y="895"/>
                    <a:pt x="8793" y="1214"/>
                    <a:pt x="8594" y="1313"/>
                  </a:cubicBezTo>
                  <a:cubicBezTo>
                    <a:pt x="8395" y="1413"/>
                    <a:pt x="8256" y="1254"/>
                    <a:pt x="8216" y="1055"/>
                  </a:cubicBezTo>
                  <a:cubicBezTo>
                    <a:pt x="8196" y="856"/>
                    <a:pt x="8316" y="915"/>
                    <a:pt x="8296" y="736"/>
                  </a:cubicBezTo>
                  <a:cubicBezTo>
                    <a:pt x="8256" y="597"/>
                    <a:pt x="8157" y="518"/>
                    <a:pt x="7998" y="518"/>
                  </a:cubicBezTo>
                  <a:cubicBezTo>
                    <a:pt x="7819" y="518"/>
                    <a:pt x="7838" y="736"/>
                    <a:pt x="7520" y="796"/>
                  </a:cubicBezTo>
                  <a:cubicBezTo>
                    <a:pt x="7202" y="836"/>
                    <a:pt x="7262" y="935"/>
                    <a:pt x="7202" y="1134"/>
                  </a:cubicBezTo>
                  <a:cubicBezTo>
                    <a:pt x="7122" y="1333"/>
                    <a:pt x="7043" y="1134"/>
                    <a:pt x="6923" y="1094"/>
                  </a:cubicBezTo>
                  <a:cubicBezTo>
                    <a:pt x="6804" y="1035"/>
                    <a:pt x="6247" y="1592"/>
                    <a:pt x="6128" y="1631"/>
                  </a:cubicBezTo>
                  <a:cubicBezTo>
                    <a:pt x="6008" y="1691"/>
                    <a:pt x="5909" y="1910"/>
                    <a:pt x="6148" y="2109"/>
                  </a:cubicBezTo>
                  <a:cubicBezTo>
                    <a:pt x="6366" y="2328"/>
                    <a:pt x="6506" y="2208"/>
                    <a:pt x="6545" y="2348"/>
                  </a:cubicBezTo>
                  <a:cubicBezTo>
                    <a:pt x="6625" y="2507"/>
                    <a:pt x="6506" y="2706"/>
                    <a:pt x="6625" y="2825"/>
                  </a:cubicBezTo>
                  <a:cubicBezTo>
                    <a:pt x="6764" y="2944"/>
                    <a:pt x="6744" y="2805"/>
                    <a:pt x="6824" y="2507"/>
                  </a:cubicBezTo>
                  <a:cubicBezTo>
                    <a:pt x="6903" y="2228"/>
                    <a:pt x="7102" y="2427"/>
                    <a:pt x="7262" y="2208"/>
                  </a:cubicBezTo>
                  <a:cubicBezTo>
                    <a:pt x="7441" y="1990"/>
                    <a:pt x="7162" y="1592"/>
                    <a:pt x="7441" y="1452"/>
                  </a:cubicBezTo>
                  <a:cubicBezTo>
                    <a:pt x="7719" y="1333"/>
                    <a:pt x="7938" y="1592"/>
                    <a:pt x="8057" y="1711"/>
                  </a:cubicBezTo>
                  <a:cubicBezTo>
                    <a:pt x="8196" y="1830"/>
                    <a:pt x="8316" y="1631"/>
                    <a:pt x="8495" y="1651"/>
                  </a:cubicBezTo>
                  <a:cubicBezTo>
                    <a:pt x="8654" y="1691"/>
                    <a:pt x="8594" y="1910"/>
                    <a:pt x="8634" y="2089"/>
                  </a:cubicBezTo>
                  <a:cubicBezTo>
                    <a:pt x="8694" y="2248"/>
                    <a:pt x="8913" y="2328"/>
                    <a:pt x="8933" y="2507"/>
                  </a:cubicBezTo>
                  <a:cubicBezTo>
                    <a:pt x="8952" y="2686"/>
                    <a:pt x="8594" y="2885"/>
                    <a:pt x="8316" y="2944"/>
                  </a:cubicBezTo>
                  <a:cubicBezTo>
                    <a:pt x="8037" y="3044"/>
                    <a:pt x="7998" y="2905"/>
                    <a:pt x="7858" y="3004"/>
                  </a:cubicBezTo>
                  <a:cubicBezTo>
                    <a:pt x="7739" y="3104"/>
                    <a:pt x="7958" y="3203"/>
                    <a:pt x="7938" y="3442"/>
                  </a:cubicBezTo>
                  <a:cubicBezTo>
                    <a:pt x="7918" y="3700"/>
                    <a:pt x="7719" y="3680"/>
                    <a:pt x="7421" y="3720"/>
                  </a:cubicBezTo>
                  <a:cubicBezTo>
                    <a:pt x="7142" y="3780"/>
                    <a:pt x="6645" y="3820"/>
                    <a:pt x="6506" y="4317"/>
                  </a:cubicBezTo>
                  <a:cubicBezTo>
                    <a:pt x="6346" y="4814"/>
                    <a:pt x="5949" y="4993"/>
                    <a:pt x="5710" y="5113"/>
                  </a:cubicBezTo>
                  <a:cubicBezTo>
                    <a:pt x="5451" y="5232"/>
                    <a:pt x="5571" y="5411"/>
                    <a:pt x="5471" y="5710"/>
                  </a:cubicBezTo>
                  <a:cubicBezTo>
                    <a:pt x="5372" y="6008"/>
                    <a:pt x="5312" y="5829"/>
                    <a:pt x="5272" y="5590"/>
                  </a:cubicBezTo>
                  <a:cubicBezTo>
                    <a:pt x="5252" y="5371"/>
                    <a:pt x="4934" y="5431"/>
                    <a:pt x="4735" y="5570"/>
                  </a:cubicBezTo>
                  <a:cubicBezTo>
                    <a:pt x="4536" y="5690"/>
                    <a:pt x="4576" y="5590"/>
                    <a:pt x="4218" y="5630"/>
                  </a:cubicBezTo>
                  <a:cubicBezTo>
                    <a:pt x="3840" y="5690"/>
                    <a:pt x="3641" y="6286"/>
                    <a:pt x="3641" y="6625"/>
                  </a:cubicBezTo>
                  <a:cubicBezTo>
                    <a:pt x="3641" y="6983"/>
                    <a:pt x="3959" y="7062"/>
                    <a:pt x="4218" y="6943"/>
                  </a:cubicBezTo>
                  <a:cubicBezTo>
                    <a:pt x="4437" y="6863"/>
                    <a:pt x="4556" y="6684"/>
                    <a:pt x="4616" y="6804"/>
                  </a:cubicBezTo>
                  <a:cubicBezTo>
                    <a:pt x="4636" y="6903"/>
                    <a:pt x="4576" y="7022"/>
                    <a:pt x="4616" y="7182"/>
                  </a:cubicBezTo>
                  <a:cubicBezTo>
                    <a:pt x="4636" y="7321"/>
                    <a:pt x="4874" y="7281"/>
                    <a:pt x="5034" y="7420"/>
                  </a:cubicBezTo>
                  <a:cubicBezTo>
                    <a:pt x="5173" y="7579"/>
                    <a:pt x="5014" y="7639"/>
                    <a:pt x="4954" y="7977"/>
                  </a:cubicBezTo>
                  <a:cubicBezTo>
                    <a:pt x="4934" y="8296"/>
                    <a:pt x="5272" y="8216"/>
                    <a:pt x="5332" y="8256"/>
                  </a:cubicBezTo>
                  <a:cubicBezTo>
                    <a:pt x="5372" y="8276"/>
                    <a:pt x="5431" y="8315"/>
                    <a:pt x="5710" y="8256"/>
                  </a:cubicBezTo>
                  <a:cubicBezTo>
                    <a:pt x="5968" y="8156"/>
                    <a:pt x="5809" y="8077"/>
                    <a:pt x="6148" y="7977"/>
                  </a:cubicBezTo>
                  <a:cubicBezTo>
                    <a:pt x="6506" y="7878"/>
                    <a:pt x="6525" y="8117"/>
                    <a:pt x="6645" y="8117"/>
                  </a:cubicBezTo>
                  <a:cubicBezTo>
                    <a:pt x="6764" y="8117"/>
                    <a:pt x="6864" y="8097"/>
                    <a:pt x="7162" y="8216"/>
                  </a:cubicBezTo>
                  <a:cubicBezTo>
                    <a:pt x="7500" y="8355"/>
                    <a:pt x="7560" y="8713"/>
                    <a:pt x="7560" y="8713"/>
                  </a:cubicBezTo>
                  <a:cubicBezTo>
                    <a:pt x="7560" y="8713"/>
                    <a:pt x="7838" y="8753"/>
                    <a:pt x="8097" y="8892"/>
                  </a:cubicBezTo>
                  <a:cubicBezTo>
                    <a:pt x="8336" y="9051"/>
                    <a:pt x="8395" y="9410"/>
                    <a:pt x="8913" y="9569"/>
                  </a:cubicBezTo>
                  <a:cubicBezTo>
                    <a:pt x="9410" y="9708"/>
                    <a:pt x="9947" y="9967"/>
                    <a:pt x="9987" y="10384"/>
                  </a:cubicBezTo>
                  <a:cubicBezTo>
                    <a:pt x="10007" y="10802"/>
                    <a:pt x="9748" y="10563"/>
                    <a:pt x="9788" y="11399"/>
                  </a:cubicBezTo>
                  <a:cubicBezTo>
                    <a:pt x="9828" y="12254"/>
                    <a:pt x="9251" y="12573"/>
                    <a:pt x="9052" y="12652"/>
                  </a:cubicBezTo>
                  <a:cubicBezTo>
                    <a:pt x="8853" y="12692"/>
                    <a:pt x="8813" y="12970"/>
                    <a:pt x="8734" y="13328"/>
                  </a:cubicBezTo>
                  <a:cubicBezTo>
                    <a:pt x="8654" y="13667"/>
                    <a:pt x="8415" y="13627"/>
                    <a:pt x="8316" y="13846"/>
                  </a:cubicBezTo>
                  <a:cubicBezTo>
                    <a:pt x="8216" y="14045"/>
                    <a:pt x="8316" y="14045"/>
                    <a:pt x="8336" y="14184"/>
                  </a:cubicBezTo>
                  <a:cubicBezTo>
                    <a:pt x="8356" y="14343"/>
                    <a:pt x="8097" y="14621"/>
                    <a:pt x="7898" y="14681"/>
                  </a:cubicBezTo>
                  <a:cubicBezTo>
                    <a:pt x="7699" y="14761"/>
                    <a:pt x="7759" y="14840"/>
                    <a:pt x="7659" y="15019"/>
                  </a:cubicBezTo>
                  <a:cubicBezTo>
                    <a:pt x="7560" y="15218"/>
                    <a:pt x="7620" y="15417"/>
                    <a:pt x="7620" y="15537"/>
                  </a:cubicBezTo>
                  <a:cubicBezTo>
                    <a:pt x="7620" y="15656"/>
                    <a:pt x="7719" y="15616"/>
                    <a:pt x="7719" y="15735"/>
                  </a:cubicBezTo>
                  <a:cubicBezTo>
                    <a:pt x="7739" y="15855"/>
                    <a:pt x="7659" y="16034"/>
                    <a:pt x="7659" y="16213"/>
                  </a:cubicBezTo>
                  <a:cubicBezTo>
                    <a:pt x="7659" y="16372"/>
                    <a:pt x="7938" y="16611"/>
                    <a:pt x="7958" y="16750"/>
                  </a:cubicBezTo>
                  <a:cubicBezTo>
                    <a:pt x="8017" y="16909"/>
                    <a:pt x="7759" y="16770"/>
                    <a:pt x="7321" y="16471"/>
                  </a:cubicBezTo>
                  <a:cubicBezTo>
                    <a:pt x="6864" y="16153"/>
                    <a:pt x="6764" y="15676"/>
                    <a:pt x="6764" y="15477"/>
                  </a:cubicBezTo>
                  <a:cubicBezTo>
                    <a:pt x="6764" y="15278"/>
                    <a:pt x="6744" y="15278"/>
                    <a:pt x="6605" y="14820"/>
                  </a:cubicBezTo>
                  <a:cubicBezTo>
                    <a:pt x="6446" y="14343"/>
                    <a:pt x="6565" y="12493"/>
                    <a:pt x="6565" y="12493"/>
                  </a:cubicBezTo>
                  <a:cubicBezTo>
                    <a:pt x="6565" y="12493"/>
                    <a:pt x="6525" y="11996"/>
                    <a:pt x="6406" y="11896"/>
                  </a:cubicBezTo>
                  <a:cubicBezTo>
                    <a:pt x="6267" y="11797"/>
                    <a:pt x="5770" y="11379"/>
                    <a:pt x="5411" y="10742"/>
                  </a:cubicBezTo>
                  <a:cubicBezTo>
                    <a:pt x="5014" y="10086"/>
                    <a:pt x="5272" y="10265"/>
                    <a:pt x="5173" y="9907"/>
                  </a:cubicBezTo>
                  <a:cubicBezTo>
                    <a:pt x="5073" y="9549"/>
                    <a:pt x="5153" y="9608"/>
                    <a:pt x="5352" y="9270"/>
                  </a:cubicBezTo>
                  <a:cubicBezTo>
                    <a:pt x="5571" y="8912"/>
                    <a:pt x="5511" y="8614"/>
                    <a:pt x="5451" y="8554"/>
                  </a:cubicBezTo>
                  <a:cubicBezTo>
                    <a:pt x="5411" y="8475"/>
                    <a:pt x="5332" y="8494"/>
                    <a:pt x="5252" y="8494"/>
                  </a:cubicBezTo>
                  <a:cubicBezTo>
                    <a:pt x="5173" y="8514"/>
                    <a:pt x="5153" y="8494"/>
                    <a:pt x="5113" y="8514"/>
                  </a:cubicBezTo>
                  <a:cubicBezTo>
                    <a:pt x="5053" y="8554"/>
                    <a:pt x="5053" y="8494"/>
                    <a:pt x="5014" y="8494"/>
                  </a:cubicBezTo>
                  <a:cubicBezTo>
                    <a:pt x="4954" y="8494"/>
                    <a:pt x="4954" y="8475"/>
                    <a:pt x="4815" y="8395"/>
                  </a:cubicBezTo>
                  <a:cubicBezTo>
                    <a:pt x="4656" y="8296"/>
                    <a:pt x="4636" y="8276"/>
                    <a:pt x="4556" y="8117"/>
                  </a:cubicBezTo>
                  <a:cubicBezTo>
                    <a:pt x="4477" y="7977"/>
                    <a:pt x="4536" y="8057"/>
                    <a:pt x="4477" y="7937"/>
                  </a:cubicBezTo>
                  <a:cubicBezTo>
                    <a:pt x="4437" y="7858"/>
                    <a:pt x="4377" y="7858"/>
                    <a:pt x="4278" y="7818"/>
                  </a:cubicBezTo>
                  <a:cubicBezTo>
                    <a:pt x="4178" y="7798"/>
                    <a:pt x="4059" y="7778"/>
                    <a:pt x="3939" y="7679"/>
                  </a:cubicBezTo>
                  <a:cubicBezTo>
                    <a:pt x="3820" y="7540"/>
                    <a:pt x="3840" y="7500"/>
                    <a:pt x="3661" y="7440"/>
                  </a:cubicBezTo>
                  <a:cubicBezTo>
                    <a:pt x="3482" y="7380"/>
                    <a:pt x="3462" y="7500"/>
                    <a:pt x="3184" y="7380"/>
                  </a:cubicBezTo>
                  <a:cubicBezTo>
                    <a:pt x="2925" y="7261"/>
                    <a:pt x="2746" y="6943"/>
                    <a:pt x="2726" y="6883"/>
                  </a:cubicBezTo>
                  <a:cubicBezTo>
                    <a:pt x="2686" y="6804"/>
                    <a:pt x="2726" y="6784"/>
                    <a:pt x="2726" y="6704"/>
                  </a:cubicBezTo>
                  <a:lnTo>
                    <a:pt x="2726" y="6585"/>
                  </a:lnTo>
                  <a:cubicBezTo>
                    <a:pt x="2726" y="6505"/>
                    <a:pt x="2726" y="6545"/>
                    <a:pt x="2627" y="6386"/>
                  </a:cubicBezTo>
                  <a:cubicBezTo>
                    <a:pt x="2527" y="6207"/>
                    <a:pt x="2547" y="6286"/>
                    <a:pt x="2467" y="6187"/>
                  </a:cubicBezTo>
                  <a:cubicBezTo>
                    <a:pt x="2388" y="6087"/>
                    <a:pt x="2368" y="6008"/>
                    <a:pt x="2348" y="5829"/>
                  </a:cubicBezTo>
                  <a:cubicBezTo>
                    <a:pt x="2328" y="5670"/>
                    <a:pt x="2249" y="5690"/>
                    <a:pt x="2169" y="5670"/>
                  </a:cubicBezTo>
                  <a:cubicBezTo>
                    <a:pt x="2089" y="5670"/>
                    <a:pt x="2189" y="5809"/>
                    <a:pt x="2249" y="5988"/>
                  </a:cubicBezTo>
                  <a:cubicBezTo>
                    <a:pt x="2288" y="6127"/>
                    <a:pt x="2268" y="6366"/>
                    <a:pt x="2268" y="6386"/>
                  </a:cubicBezTo>
                  <a:cubicBezTo>
                    <a:pt x="2268" y="6406"/>
                    <a:pt x="2189" y="6406"/>
                    <a:pt x="2129" y="6267"/>
                  </a:cubicBezTo>
                  <a:cubicBezTo>
                    <a:pt x="2050" y="6107"/>
                    <a:pt x="1950" y="6028"/>
                    <a:pt x="1930" y="5789"/>
                  </a:cubicBezTo>
                  <a:cubicBezTo>
                    <a:pt x="1930" y="5530"/>
                    <a:pt x="1871" y="5272"/>
                    <a:pt x="1871" y="5272"/>
                  </a:cubicBezTo>
                  <a:cubicBezTo>
                    <a:pt x="1871" y="5272"/>
                    <a:pt x="1851" y="5172"/>
                    <a:pt x="1692" y="4894"/>
                  </a:cubicBezTo>
                  <a:cubicBezTo>
                    <a:pt x="1552" y="4615"/>
                    <a:pt x="1672" y="4277"/>
                    <a:pt x="1871" y="3879"/>
                  </a:cubicBezTo>
                  <a:cubicBezTo>
                    <a:pt x="2050" y="3462"/>
                    <a:pt x="2229" y="3422"/>
                    <a:pt x="2229" y="3223"/>
                  </a:cubicBezTo>
                  <a:cubicBezTo>
                    <a:pt x="2229" y="3024"/>
                    <a:pt x="2169" y="3004"/>
                    <a:pt x="2169" y="2905"/>
                  </a:cubicBezTo>
                  <a:cubicBezTo>
                    <a:pt x="2169" y="2825"/>
                    <a:pt x="2189" y="2805"/>
                    <a:pt x="2229" y="2726"/>
                  </a:cubicBezTo>
                  <a:cubicBezTo>
                    <a:pt x="2249" y="2646"/>
                    <a:pt x="2249" y="2626"/>
                    <a:pt x="2249" y="2527"/>
                  </a:cubicBezTo>
                  <a:cubicBezTo>
                    <a:pt x="2249" y="2427"/>
                    <a:pt x="2229" y="2427"/>
                    <a:pt x="2149" y="2348"/>
                  </a:cubicBezTo>
                  <a:cubicBezTo>
                    <a:pt x="2089" y="2288"/>
                    <a:pt x="2089" y="2248"/>
                    <a:pt x="2089" y="2129"/>
                  </a:cubicBezTo>
                  <a:cubicBezTo>
                    <a:pt x="2089" y="2009"/>
                    <a:pt x="2129" y="2009"/>
                    <a:pt x="1990" y="1731"/>
                  </a:cubicBezTo>
                  <a:cubicBezTo>
                    <a:pt x="1890" y="1472"/>
                    <a:pt x="1851" y="1711"/>
                    <a:pt x="1552" y="1651"/>
                  </a:cubicBezTo>
                  <a:cubicBezTo>
                    <a:pt x="1254" y="1612"/>
                    <a:pt x="1294" y="1691"/>
                    <a:pt x="1154" y="1731"/>
                  </a:cubicBezTo>
                  <a:cubicBezTo>
                    <a:pt x="995" y="1791"/>
                    <a:pt x="876" y="1811"/>
                    <a:pt x="657" y="1811"/>
                  </a:cubicBezTo>
                  <a:cubicBezTo>
                    <a:pt x="438" y="1811"/>
                    <a:pt x="200" y="1671"/>
                    <a:pt x="100" y="1532"/>
                  </a:cubicBezTo>
                  <a:cubicBezTo>
                    <a:pt x="1" y="1413"/>
                    <a:pt x="180" y="1373"/>
                    <a:pt x="359" y="1353"/>
                  </a:cubicBezTo>
                  <a:cubicBezTo>
                    <a:pt x="538" y="1333"/>
                    <a:pt x="637" y="1313"/>
                    <a:pt x="677" y="1273"/>
                  </a:cubicBezTo>
                  <a:cubicBezTo>
                    <a:pt x="737" y="1254"/>
                    <a:pt x="697" y="1234"/>
                    <a:pt x="597" y="1214"/>
                  </a:cubicBezTo>
                  <a:cubicBezTo>
                    <a:pt x="498" y="1154"/>
                    <a:pt x="538" y="1154"/>
                    <a:pt x="538" y="1114"/>
                  </a:cubicBezTo>
                  <a:cubicBezTo>
                    <a:pt x="538" y="1055"/>
                    <a:pt x="757" y="1015"/>
                    <a:pt x="896" y="1015"/>
                  </a:cubicBezTo>
                  <a:cubicBezTo>
                    <a:pt x="1055" y="1015"/>
                    <a:pt x="1055" y="935"/>
                    <a:pt x="1075" y="816"/>
                  </a:cubicBezTo>
                  <a:cubicBezTo>
                    <a:pt x="1135" y="697"/>
                    <a:pt x="1254" y="637"/>
                    <a:pt x="1652" y="557"/>
                  </a:cubicBezTo>
                  <a:cubicBezTo>
                    <a:pt x="2050" y="498"/>
                    <a:pt x="2666" y="557"/>
                    <a:pt x="2726" y="597"/>
                  </a:cubicBezTo>
                  <a:cubicBezTo>
                    <a:pt x="2766" y="617"/>
                    <a:pt x="3482" y="816"/>
                    <a:pt x="3741" y="756"/>
                  </a:cubicBezTo>
                  <a:cubicBezTo>
                    <a:pt x="4118" y="617"/>
                    <a:pt x="4337" y="518"/>
                    <a:pt x="4337" y="5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1008533" y="1179895"/>
              <a:ext cx="691394" cy="559217"/>
            </a:xfrm>
            <a:custGeom>
              <a:avLst/>
              <a:gdLst/>
              <a:ahLst/>
              <a:cxnLst/>
              <a:rect l="l" t="t" r="r" b="b"/>
              <a:pathLst>
                <a:path w="17586" h="14224" extrusionOk="0">
                  <a:moveTo>
                    <a:pt x="1930" y="4894"/>
                  </a:moveTo>
                  <a:cubicBezTo>
                    <a:pt x="1692" y="5033"/>
                    <a:pt x="1751" y="4973"/>
                    <a:pt x="1473" y="5033"/>
                  </a:cubicBezTo>
                  <a:cubicBezTo>
                    <a:pt x="1234" y="5093"/>
                    <a:pt x="1135" y="5073"/>
                    <a:pt x="1035" y="5331"/>
                  </a:cubicBezTo>
                  <a:cubicBezTo>
                    <a:pt x="936" y="5570"/>
                    <a:pt x="975" y="5650"/>
                    <a:pt x="896" y="5729"/>
                  </a:cubicBezTo>
                  <a:cubicBezTo>
                    <a:pt x="836" y="5789"/>
                    <a:pt x="677" y="5829"/>
                    <a:pt x="538" y="6028"/>
                  </a:cubicBezTo>
                  <a:cubicBezTo>
                    <a:pt x="399" y="6227"/>
                    <a:pt x="100" y="6624"/>
                    <a:pt x="140" y="7062"/>
                  </a:cubicBezTo>
                  <a:cubicBezTo>
                    <a:pt x="180" y="7539"/>
                    <a:pt x="1" y="7559"/>
                    <a:pt x="100" y="7858"/>
                  </a:cubicBezTo>
                  <a:cubicBezTo>
                    <a:pt x="200" y="8156"/>
                    <a:pt x="379" y="8176"/>
                    <a:pt x="558" y="8514"/>
                  </a:cubicBezTo>
                  <a:cubicBezTo>
                    <a:pt x="737" y="8833"/>
                    <a:pt x="876" y="8912"/>
                    <a:pt x="995" y="8912"/>
                  </a:cubicBezTo>
                  <a:cubicBezTo>
                    <a:pt x="1135" y="8912"/>
                    <a:pt x="1254" y="8872"/>
                    <a:pt x="1433" y="8872"/>
                  </a:cubicBezTo>
                  <a:cubicBezTo>
                    <a:pt x="1592" y="8872"/>
                    <a:pt x="1731" y="8932"/>
                    <a:pt x="1871" y="8852"/>
                  </a:cubicBezTo>
                  <a:cubicBezTo>
                    <a:pt x="2030" y="8753"/>
                    <a:pt x="2169" y="8574"/>
                    <a:pt x="2268" y="8753"/>
                  </a:cubicBezTo>
                  <a:cubicBezTo>
                    <a:pt x="2368" y="8912"/>
                    <a:pt x="2368" y="8972"/>
                    <a:pt x="2487" y="8972"/>
                  </a:cubicBezTo>
                  <a:cubicBezTo>
                    <a:pt x="2627" y="8972"/>
                    <a:pt x="2766" y="8932"/>
                    <a:pt x="2825" y="9051"/>
                  </a:cubicBezTo>
                  <a:cubicBezTo>
                    <a:pt x="2865" y="9171"/>
                    <a:pt x="2587" y="9409"/>
                    <a:pt x="2825" y="9807"/>
                  </a:cubicBezTo>
                  <a:cubicBezTo>
                    <a:pt x="3044" y="10165"/>
                    <a:pt x="3164" y="10245"/>
                    <a:pt x="3184" y="10623"/>
                  </a:cubicBezTo>
                  <a:cubicBezTo>
                    <a:pt x="3223" y="11021"/>
                    <a:pt x="3243" y="11220"/>
                    <a:pt x="3144" y="11399"/>
                  </a:cubicBezTo>
                  <a:cubicBezTo>
                    <a:pt x="3044" y="11558"/>
                    <a:pt x="2985" y="11717"/>
                    <a:pt x="3064" y="11896"/>
                  </a:cubicBezTo>
                  <a:cubicBezTo>
                    <a:pt x="3144" y="12055"/>
                    <a:pt x="3363" y="12513"/>
                    <a:pt x="3363" y="12791"/>
                  </a:cubicBezTo>
                  <a:cubicBezTo>
                    <a:pt x="3363" y="13050"/>
                    <a:pt x="3382" y="13129"/>
                    <a:pt x="3561" y="13348"/>
                  </a:cubicBezTo>
                  <a:cubicBezTo>
                    <a:pt x="3740" y="13587"/>
                    <a:pt x="3780" y="13627"/>
                    <a:pt x="3780" y="13845"/>
                  </a:cubicBezTo>
                  <a:cubicBezTo>
                    <a:pt x="3780" y="14044"/>
                    <a:pt x="3661" y="14204"/>
                    <a:pt x="3780" y="14204"/>
                  </a:cubicBezTo>
                  <a:cubicBezTo>
                    <a:pt x="3920" y="14223"/>
                    <a:pt x="4536" y="13925"/>
                    <a:pt x="4636" y="13885"/>
                  </a:cubicBezTo>
                  <a:cubicBezTo>
                    <a:pt x="4735" y="13826"/>
                    <a:pt x="4934" y="13885"/>
                    <a:pt x="5053" y="13627"/>
                  </a:cubicBezTo>
                  <a:cubicBezTo>
                    <a:pt x="5173" y="13388"/>
                    <a:pt x="5252" y="13129"/>
                    <a:pt x="5312" y="12950"/>
                  </a:cubicBezTo>
                  <a:cubicBezTo>
                    <a:pt x="5372" y="12791"/>
                    <a:pt x="5451" y="12911"/>
                    <a:pt x="5471" y="12632"/>
                  </a:cubicBezTo>
                  <a:cubicBezTo>
                    <a:pt x="5531" y="12393"/>
                    <a:pt x="5531" y="12155"/>
                    <a:pt x="5571" y="12095"/>
                  </a:cubicBezTo>
                  <a:cubicBezTo>
                    <a:pt x="5630" y="12015"/>
                    <a:pt x="5809" y="11856"/>
                    <a:pt x="5869" y="11797"/>
                  </a:cubicBezTo>
                  <a:cubicBezTo>
                    <a:pt x="5949" y="11717"/>
                    <a:pt x="6028" y="11757"/>
                    <a:pt x="6068" y="11538"/>
                  </a:cubicBezTo>
                  <a:cubicBezTo>
                    <a:pt x="6108" y="11319"/>
                    <a:pt x="6128" y="11319"/>
                    <a:pt x="6108" y="11021"/>
                  </a:cubicBezTo>
                  <a:cubicBezTo>
                    <a:pt x="6048" y="10722"/>
                    <a:pt x="5988" y="10742"/>
                    <a:pt x="6048" y="10424"/>
                  </a:cubicBezTo>
                  <a:cubicBezTo>
                    <a:pt x="6108" y="10126"/>
                    <a:pt x="6247" y="9907"/>
                    <a:pt x="6247" y="9907"/>
                  </a:cubicBezTo>
                  <a:cubicBezTo>
                    <a:pt x="6247" y="9907"/>
                    <a:pt x="6764" y="9310"/>
                    <a:pt x="6983" y="8852"/>
                  </a:cubicBezTo>
                  <a:cubicBezTo>
                    <a:pt x="7222" y="8375"/>
                    <a:pt x="7262" y="8276"/>
                    <a:pt x="7182" y="8216"/>
                  </a:cubicBezTo>
                  <a:cubicBezTo>
                    <a:pt x="7142" y="8116"/>
                    <a:pt x="6983" y="8276"/>
                    <a:pt x="6744" y="8216"/>
                  </a:cubicBezTo>
                  <a:cubicBezTo>
                    <a:pt x="6486" y="8116"/>
                    <a:pt x="6565" y="8057"/>
                    <a:pt x="6446" y="7917"/>
                  </a:cubicBezTo>
                  <a:cubicBezTo>
                    <a:pt x="6307" y="7758"/>
                    <a:pt x="6227" y="7738"/>
                    <a:pt x="6148" y="7719"/>
                  </a:cubicBezTo>
                  <a:cubicBezTo>
                    <a:pt x="6068" y="7659"/>
                    <a:pt x="5789" y="6983"/>
                    <a:pt x="5690" y="6664"/>
                  </a:cubicBezTo>
                  <a:cubicBezTo>
                    <a:pt x="5591" y="6326"/>
                    <a:pt x="5531" y="6326"/>
                    <a:pt x="5491" y="6147"/>
                  </a:cubicBezTo>
                  <a:cubicBezTo>
                    <a:pt x="5471" y="5968"/>
                    <a:pt x="5431" y="5769"/>
                    <a:pt x="5551" y="5849"/>
                  </a:cubicBezTo>
                  <a:cubicBezTo>
                    <a:pt x="5670" y="5948"/>
                    <a:pt x="6128" y="6803"/>
                    <a:pt x="6267" y="7201"/>
                  </a:cubicBezTo>
                  <a:cubicBezTo>
                    <a:pt x="6426" y="7599"/>
                    <a:pt x="6506" y="7699"/>
                    <a:pt x="6665" y="7758"/>
                  </a:cubicBezTo>
                  <a:cubicBezTo>
                    <a:pt x="6824" y="7778"/>
                    <a:pt x="7301" y="7480"/>
                    <a:pt x="7480" y="7360"/>
                  </a:cubicBezTo>
                  <a:cubicBezTo>
                    <a:pt x="7679" y="7241"/>
                    <a:pt x="7958" y="7062"/>
                    <a:pt x="8017" y="6963"/>
                  </a:cubicBezTo>
                  <a:cubicBezTo>
                    <a:pt x="8057" y="6843"/>
                    <a:pt x="8077" y="6744"/>
                    <a:pt x="8077" y="6664"/>
                  </a:cubicBezTo>
                  <a:cubicBezTo>
                    <a:pt x="8077" y="6565"/>
                    <a:pt x="8057" y="6585"/>
                    <a:pt x="7918" y="6465"/>
                  </a:cubicBezTo>
                  <a:cubicBezTo>
                    <a:pt x="7759" y="6346"/>
                    <a:pt x="7878" y="6306"/>
                    <a:pt x="7719" y="6266"/>
                  </a:cubicBezTo>
                  <a:cubicBezTo>
                    <a:pt x="7560" y="6207"/>
                    <a:pt x="7560" y="6286"/>
                    <a:pt x="7460" y="6346"/>
                  </a:cubicBezTo>
                  <a:cubicBezTo>
                    <a:pt x="7361" y="6366"/>
                    <a:pt x="7341" y="6346"/>
                    <a:pt x="7242" y="6266"/>
                  </a:cubicBezTo>
                  <a:cubicBezTo>
                    <a:pt x="7142" y="6187"/>
                    <a:pt x="6824" y="5709"/>
                    <a:pt x="6963" y="5689"/>
                  </a:cubicBezTo>
                  <a:cubicBezTo>
                    <a:pt x="7122" y="5670"/>
                    <a:pt x="7321" y="5928"/>
                    <a:pt x="7540" y="5968"/>
                  </a:cubicBezTo>
                  <a:cubicBezTo>
                    <a:pt x="7759" y="6028"/>
                    <a:pt x="7679" y="5869"/>
                    <a:pt x="7858" y="6028"/>
                  </a:cubicBezTo>
                  <a:cubicBezTo>
                    <a:pt x="8037" y="6167"/>
                    <a:pt x="8017" y="6147"/>
                    <a:pt x="8216" y="6227"/>
                  </a:cubicBezTo>
                  <a:cubicBezTo>
                    <a:pt x="8415" y="6266"/>
                    <a:pt x="8535" y="6266"/>
                    <a:pt x="8654" y="6266"/>
                  </a:cubicBezTo>
                  <a:cubicBezTo>
                    <a:pt x="8773" y="6266"/>
                    <a:pt x="8833" y="6187"/>
                    <a:pt x="8952" y="6386"/>
                  </a:cubicBezTo>
                  <a:cubicBezTo>
                    <a:pt x="9072" y="6585"/>
                    <a:pt x="9112" y="6724"/>
                    <a:pt x="9191" y="6744"/>
                  </a:cubicBezTo>
                  <a:cubicBezTo>
                    <a:pt x="9291" y="6764"/>
                    <a:pt x="9450" y="6823"/>
                    <a:pt x="9450" y="6823"/>
                  </a:cubicBezTo>
                  <a:cubicBezTo>
                    <a:pt x="9450" y="6823"/>
                    <a:pt x="9569" y="6983"/>
                    <a:pt x="9708" y="7539"/>
                  </a:cubicBezTo>
                  <a:cubicBezTo>
                    <a:pt x="9828" y="8077"/>
                    <a:pt x="9967" y="8375"/>
                    <a:pt x="10106" y="8415"/>
                  </a:cubicBezTo>
                  <a:cubicBezTo>
                    <a:pt x="10226" y="8435"/>
                    <a:pt x="10365" y="8256"/>
                    <a:pt x="10325" y="7957"/>
                  </a:cubicBezTo>
                  <a:cubicBezTo>
                    <a:pt x="10265" y="7659"/>
                    <a:pt x="10265" y="7520"/>
                    <a:pt x="10365" y="7360"/>
                  </a:cubicBezTo>
                  <a:cubicBezTo>
                    <a:pt x="10504" y="7241"/>
                    <a:pt x="10564" y="7241"/>
                    <a:pt x="10723" y="7082"/>
                  </a:cubicBezTo>
                  <a:cubicBezTo>
                    <a:pt x="10862" y="6943"/>
                    <a:pt x="11101" y="6764"/>
                    <a:pt x="11141" y="6764"/>
                  </a:cubicBezTo>
                  <a:cubicBezTo>
                    <a:pt x="11220" y="6764"/>
                    <a:pt x="11419" y="6624"/>
                    <a:pt x="11598" y="6784"/>
                  </a:cubicBezTo>
                  <a:cubicBezTo>
                    <a:pt x="11737" y="6963"/>
                    <a:pt x="11857" y="7162"/>
                    <a:pt x="11857" y="7162"/>
                  </a:cubicBezTo>
                  <a:cubicBezTo>
                    <a:pt x="11857" y="7162"/>
                    <a:pt x="11837" y="7480"/>
                    <a:pt x="11996" y="7480"/>
                  </a:cubicBezTo>
                  <a:cubicBezTo>
                    <a:pt x="12115" y="7480"/>
                    <a:pt x="12255" y="7520"/>
                    <a:pt x="12255" y="7738"/>
                  </a:cubicBezTo>
                  <a:cubicBezTo>
                    <a:pt x="12294" y="7957"/>
                    <a:pt x="12314" y="8315"/>
                    <a:pt x="12394" y="8455"/>
                  </a:cubicBezTo>
                  <a:cubicBezTo>
                    <a:pt x="12434" y="8614"/>
                    <a:pt x="12633" y="8653"/>
                    <a:pt x="12692" y="8852"/>
                  </a:cubicBezTo>
                  <a:cubicBezTo>
                    <a:pt x="12712" y="9031"/>
                    <a:pt x="12752" y="9230"/>
                    <a:pt x="12712" y="9210"/>
                  </a:cubicBezTo>
                  <a:cubicBezTo>
                    <a:pt x="12652" y="9171"/>
                    <a:pt x="12613" y="9071"/>
                    <a:pt x="12434" y="8972"/>
                  </a:cubicBezTo>
                  <a:cubicBezTo>
                    <a:pt x="12255" y="8872"/>
                    <a:pt x="12056" y="8852"/>
                    <a:pt x="12354" y="9171"/>
                  </a:cubicBezTo>
                  <a:cubicBezTo>
                    <a:pt x="12672" y="9509"/>
                    <a:pt x="12672" y="9469"/>
                    <a:pt x="12752" y="9767"/>
                  </a:cubicBezTo>
                  <a:cubicBezTo>
                    <a:pt x="12851" y="10066"/>
                    <a:pt x="12991" y="10245"/>
                    <a:pt x="13110" y="10265"/>
                  </a:cubicBezTo>
                  <a:cubicBezTo>
                    <a:pt x="13229" y="10305"/>
                    <a:pt x="13209" y="10086"/>
                    <a:pt x="13309" y="10066"/>
                  </a:cubicBezTo>
                  <a:cubicBezTo>
                    <a:pt x="13408" y="10046"/>
                    <a:pt x="13488" y="10126"/>
                    <a:pt x="13528" y="10066"/>
                  </a:cubicBezTo>
                  <a:cubicBezTo>
                    <a:pt x="13587" y="10026"/>
                    <a:pt x="13627" y="9947"/>
                    <a:pt x="13607" y="9907"/>
                  </a:cubicBezTo>
                  <a:cubicBezTo>
                    <a:pt x="13548" y="9847"/>
                    <a:pt x="13508" y="9867"/>
                    <a:pt x="13388" y="9847"/>
                  </a:cubicBezTo>
                  <a:cubicBezTo>
                    <a:pt x="13249" y="9787"/>
                    <a:pt x="13130" y="9668"/>
                    <a:pt x="13090" y="9588"/>
                  </a:cubicBezTo>
                  <a:cubicBezTo>
                    <a:pt x="13030" y="9509"/>
                    <a:pt x="12951" y="9429"/>
                    <a:pt x="12991" y="9370"/>
                  </a:cubicBezTo>
                  <a:cubicBezTo>
                    <a:pt x="13010" y="9330"/>
                    <a:pt x="13050" y="9350"/>
                    <a:pt x="13090" y="9330"/>
                  </a:cubicBezTo>
                  <a:cubicBezTo>
                    <a:pt x="13110" y="9290"/>
                    <a:pt x="13130" y="9131"/>
                    <a:pt x="13030" y="8952"/>
                  </a:cubicBezTo>
                  <a:cubicBezTo>
                    <a:pt x="12931" y="8753"/>
                    <a:pt x="12991" y="8773"/>
                    <a:pt x="12831" y="8673"/>
                  </a:cubicBezTo>
                  <a:cubicBezTo>
                    <a:pt x="12692" y="8574"/>
                    <a:pt x="12652" y="8594"/>
                    <a:pt x="12613" y="8455"/>
                  </a:cubicBezTo>
                  <a:cubicBezTo>
                    <a:pt x="12553" y="8295"/>
                    <a:pt x="12513" y="8276"/>
                    <a:pt x="12553" y="8156"/>
                  </a:cubicBezTo>
                  <a:cubicBezTo>
                    <a:pt x="12613" y="8037"/>
                    <a:pt x="12593" y="7977"/>
                    <a:pt x="12692" y="7977"/>
                  </a:cubicBezTo>
                  <a:cubicBezTo>
                    <a:pt x="12792" y="7977"/>
                    <a:pt x="12891" y="8037"/>
                    <a:pt x="12951" y="8096"/>
                  </a:cubicBezTo>
                  <a:cubicBezTo>
                    <a:pt x="13030" y="8176"/>
                    <a:pt x="13110" y="8295"/>
                    <a:pt x="13190" y="8295"/>
                  </a:cubicBezTo>
                  <a:cubicBezTo>
                    <a:pt x="13249" y="8295"/>
                    <a:pt x="13190" y="8355"/>
                    <a:pt x="13309" y="8276"/>
                  </a:cubicBezTo>
                  <a:cubicBezTo>
                    <a:pt x="13428" y="8236"/>
                    <a:pt x="13488" y="8156"/>
                    <a:pt x="13528" y="8037"/>
                  </a:cubicBezTo>
                  <a:cubicBezTo>
                    <a:pt x="13548" y="7898"/>
                    <a:pt x="13548" y="7738"/>
                    <a:pt x="13548" y="7738"/>
                  </a:cubicBezTo>
                  <a:cubicBezTo>
                    <a:pt x="13548" y="7738"/>
                    <a:pt x="13388" y="7440"/>
                    <a:pt x="13289" y="7261"/>
                  </a:cubicBezTo>
                  <a:cubicBezTo>
                    <a:pt x="13150" y="7082"/>
                    <a:pt x="13110" y="6963"/>
                    <a:pt x="13130" y="6883"/>
                  </a:cubicBezTo>
                  <a:cubicBezTo>
                    <a:pt x="13190" y="6803"/>
                    <a:pt x="13289" y="6664"/>
                    <a:pt x="13349" y="6704"/>
                  </a:cubicBezTo>
                  <a:cubicBezTo>
                    <a:pt x="13428" y="6744"/>
                    <a:pt x="13468" y="6764"/>
                    <a:pt x="13468" y="6784"/>
                  </a:cubicBezTo>
                  <a:cubicBezTo>
                    <a:pt x="13468" y="6803"/>
                    <a:pt x="13488" y="6843"/>
                    <a:pt x="13468" y="6883"/>
                  </a:cubicBezTo>
                  <a:cubicBezTo>
                    <a:pt x="13428" y="6943"/>
                    <a:pt x="13408" y="6943"/>
                    <a:pt x="13428" y="7002"/>
                  </a:cubicBezTo>
                  <a:cubicBezTo>
                    <a:pt x="13468" y="7062"/>
                    <a:pt x="13468" y="7102"/>
                    <a:pt x="13508" y="7102"/>
                  </a:cubicBezTo>
                  <a:cubicBezTo>
                    <a:pt x="13567" y="7082"/>
                    <a:pt x="13607" y="7082"/>
                    <a:pt x="13607" y="7042"/>
                  </a:cubicBezTo>
                  <a:cubicBezTo>
                    <a:pt x="13607" y="6983"/>
                    <a:pt x="13587" y="6963"/>
                    <a:pt x="13607" y="6903"/>
                  </a:cubicBezTo>
                  <a:cubicBezTo>
                    <a:pt x="13627" y="6863"/>
                    <a:pt x="13627" y="6784"/>
                    <a:pt x="13667" y="6784"/>
                  </a:cubicBezTo>
                  <a:cubicBezTo>
                    <a:pt x="13687" y="6764"/>
                    <a:pt x="13707" y="6784"/>
                    <a:pt x="13886" y="6704"/>
                  </a:cubicBezTo>
                  <a:cubicBezTo>
                    <a:pt x="14025" y="6664"/>
                    <a:pt x="14065" y="6704"/>
                    <a:pt x="14184" y="6565"/>
                  </a:cubicBezTo>
                  <a:cubicBezTo>
                    <a:pt x="14304" y="6445"/>
                    <a:pt x="14363" y="6346"/>
                    <a:pt x="14363" y="6346"/>
                  </a:cubicBezTo>
                  <a:cubicBezTo>
                    <a:pt x="14363" y="6346"/>
                    <a:pt x="14662" y="5849"/>
                    <a:pt x="14463" y="5491"/>
                  </a:cubicBezTo>
                  <a:cubicBezTo>
                    <a:pt x="14264" y="5152"/>
                    <a:pt x="14124" y="5073"/>
                    <a:pt x="14164" y="4973"/>
                  </a:cubicBezTo>
                  <a:cubicBezTo>
                    <a:pt x="14184" y="4874"/>
                    <a:pt x="14264" y="4874"/>
                    <a:pt x="14204" y="4774"/>
                  </a:cubicBezTo>
                  <a:cubicBezTo>
                    <a:pt x="14184" y="4675"/>
                    <a:pt x="14005" y="4814"/>
                    <a:pt x="13926" y="4715"/>
                  </a:cubicBezTo>
                  <a:lnTo>
                    <a:pt x="13786" y="4516"/>
                  </a:lnTo>
                  <a:lnTo>
                    <a:pt x="13906" y="4357"/>
                  </a:lnTo>
                  <a:cubicBezTo>
                    <a:pt x="13906" y="4357"/>
                    <a:pt x="13965" y="4178"/>
                    <a:pt x="14065" y="4317"/>
                  </a:cubicBezTo>
                  <a:cubicBezTo>
                    <a:pt x="14164" y="4456"/>
                    <a:pt x="14105" y="4416"/>
                    <a:pt x="14204" y="4476"/>
                  </a:cubicBezTo>
                  <a:cubicBezTo>
                    <a:pt x="14304" y="4496"/>
                    <a:pt x="14264" y="4496"/>
                    <a:pt x="14383" y="4496"/>
                  </a:cubicBezTo>
                  <a:cubicBezTo>
                    <a:pt x="14502" y="4496"/>
                    <a:pt x="14522" y="4595"/>
                    <a:pt x="14582" y="4675"/>
                  </a:cubicBezTo>
                  <a:cubicBezTo>
                    <a:pt x="14602" y="4755"/>
                    <a:pt x="14602" y="4755"/>
                    <a:pt x="14681" y="4794"/>
                  </a:cubicBezTo>
                  <a:cubicBezTo>
                    <a:pt x="14721" y="4854"/>
                    <a:pt x="14761" y="4854"/>
                    <a:pt x="14781" y="4953"/>
                  </a:cubicBezTo>
                  <a:cubicBezTo>
                    <a:pt x="14801" y="5053"/>
                    <a:pt x="14900" y="5172"/>
                    <a:pt x="14960" y="5093"/>
                  </a:cubicBezTo>
                  <a:cubicBezTo>
                    <a:pt x="15000" y="5013"/>
                    <a:pt x="15079" y="4973"/>
                    <a:pt x="15020" y="4874"/>
                  </a:cubicBezTo>
                  <a:cubicBezTo>
                    <a:pt x="15000" y="4774"/>
                    <a:pt x="14900" y="4675"/>
                    <a:pt x="14861" y="4595"/>
                  </a:cubicBezTo>
                  <a:cubicBezTo>
                    <a:pt x="14801" y="4496"/>
                    <a:pt x="14761" y="4416"/>
                    <a:pt x="14761" y="4357"/>
                  </a:cubicBezTo>
                  <a:cubicBezTo>
                    <a:pt x="14761" y="4277"/>
                    <a:pt x="14602" y="4217"/>
                    <a:pt x="14801" y="4118"/>
                  </a:cubicBezTo>
                  <a:cubicBezTo>
                    <a:pt x="14980" y="4018"/>
                    <a:pt x="15159" y="4078"/>
                    <a:pt x="15199" y="3959"/>
                  </a:cubicBezTo>
                  <a:cubicBezTo>
                    <a:pt x="15258" y="3859"/>
                    <a:pt x="15278" y="3959"/>
                    <a:pt x="15278" y="3581"/>
                  </a:cubicBezTo>
                  <a:cubicBezTo>
                    <a:pt x="15278" y="3183"/>
                    <a:pt x="15119" y="2785"/>
                    <a:pt x="14960" y="2666"/>
                  </a:cubicBezTo>
                  <a:cubicBezTo>
                    <a:pt x="14781" y="2527"/>
                    <a:pt x="14582" y="2606"/>
                    <a:pt x="14502" y="2507"/>
                  </a:cubicBezTo>
                  <a:cubicBezTo>
                    <a:pt x="14403" y="2407"/>
                    <a:pt x="14383" y="2367"/>
                    <a:pt x="14403" y="2228"/>
                  </a:cubicBezTo>
                  <a:cubicBezTo>
                    <a:pt x="14423" y="2109"/>
                    <a:pt x="14761" y="1910"/>
                    <a:pt x="14980" y="1930"/>
                  </a:cubicBezTo>
                  <a:cubicBezTo>
                    <a:pt x="15199" y="1970"/>
                    <a:pt x="15418" y="2069"/>
                    <a:pt x="15457" y="1930"/>
                  </a:cubicBezTo>
                  <a:cubicBezTo>
                    <a:pt x="15497" y="1790"/>
                    <a:pt x="15457" y="1532"/>
                    <a:pt x="15656" y="1631"/>
                  </a:cubicBezTo>
                  <a:cubicBezTo>
                    <a:pt x="15855" y="1731"/>
                    <a:pt x="15815" y="1771"/>
                    <a:pt x="15895" y="1731"/>
                  </a:cubicBezTo>
                  <a:cubicBezTo>
                    <a:pt x="15975" y="1711"/>
                    <a:pt x="16014" y="1711"/>
                    <a:pt x="16014" y="1711"/>
                  </a:cubicBezTo>
                  <a:cubicBezTo>
                    <a:pt x="16014" y="1711"/>
                    <a:pt x="16074" y="1910"/>
                    <a:pt x="16054" y="2029"/>
                  </a:cubicBezTo>
                  <a:cubicBezTo>
                    <a:pt x="16014" y="2129"/>
                    <a:pt x="15975" y="2168"/>
                    <a:pt x="15994" y="2268"/>
                  </a:cubicBezTo>
                  <a:cubicBezTo>
                    <a:pt x="16014" y="2367"/>
                    <a:pt x="16014" y="2367"/>
                    <a:pt x="16154" y="2487"/>
                  </a:cubicBezTo>
                  <a:cubicBezTo>
                    <a:pt x="16273" y="2606"/>
                    <a:pt x="16213" y="2566"/>
                    <a:pt x="16352" y="2666"/>
                  </a:cubicBezTo>
                  <a:cubicBezTo>
                    <a:pt x="16472" y="2765"/>
                    <a:pt x="16512" y="2785"/>
                    <a:pt x="16512" y="2785"/>
                  </a:cubicBezTo>
                  <a:cubicBezTo>
                    <a:pt x="16512" y="2785"/>
                    <a:pt x="16591" y="2865"/>
                    <a:pt x="16591" y="2686"/>
                  </a:cubicBezTo>
                  <a:cubicBezTo>
                    <a:pt x="16611" y="2507"/>
                    <a:pt x="16611" y="2507"/>
                    <a:pt x="16551" y="2367"/>
                  </a:cubicBezTo>
                  <a:cubicBezTo>
                    <a:pt x="16452" y="2208"/>
                    <a:pt x="16492" y="2268"/>
                    <a:pt x="16392" y="2129"/>
                  </a:cubicBezTo>
                  <a:cubicBezTo>
                    <a:pt x="16293" y="1989"/>
                    <a:pt x="16253" y="1970"/>
                    <a:pt x="16273" y="1890"/>
                  </a:cubicBezTo>
                  <a:cubicBezTo>
                    <a:pt x="16293" y="1830"/>
                    <a:pt x="16293" y="1771"/>
                    <a:pt x="16472" y="1810"/>
                  </a:cubicBezTo>
                  <a:cubicBezTo>
                    <a:pt x="16611" y="1870"/>
                    <a:pt x="16870" y="1870"/>
                    <a:pt x="16890" y="1810"/>
                  </a:cubicBezTo>
                  <a:cubicBezTo>
                    <a:pt x="16949" y="1771"/>
                    <a:pt x="16989" y="1731"/>
                    <a:pt x="16989" y="1691"/>
                  </a:cubicBezTo>
                  <a:cubicBezTo>
                    <a:pt x="17009" y="1631"/>
                    <a:pt x="16850" y="1512"/>
                    <a:pt x="16890" y="1333"/>
                  </a:cubicBezTo>
                  <a:cubicBezTo>
                    <a:pt x="16949" y="1174"/>
                    <a:pt x="17287" y="1313"/>
                    <a:pt x="17287" y="1313"/>
                  </a:cubicBezTo>
                  <a:cubicBezTo>
                    <a:pt x="17287" y="1313"/>
                    <a:pt x="17586" y="1293"/>
                    <a:pt x="17466" y="1134"/>
                  </a:cubicBezTo>
                  <a:cubicBezTo>
                    <a:pt x="17347" y="975"/>
                    <a:pt x="17049" y="1074"/>
                    <a:pt x="16850" y="995"/>
                  </a:cubicBezTo>
                  <a:cubicBezTo>
                    <a:pt x="16611" y="935"/>
                    <a:pt x="16392" y="875"/>
                    <a:pt x="16154" y="816"/>
                  </a:cubicBezTo>
                  <a:cubicBezTo>
                    <a:pt x="15895" y="776"/>
                    <a:pt x="15597" y="736"/>
                    <a:pt x="15318" y="776"/>
                  </a:cubicBezTo>
                  <a:cubicBezTo>
                    <a:pt x="15059" y="796"/>
                    <a:pt x="14781" y="796"/>
                    <a:pt x="14681" y="796"/>
                  </a:cubicBezTo>
                  <a:cubicBezTo>
                    <a:pt x="14582" y="796"/>
                    <a:pt x="14383" y="637"/>
                    <a:pt x="14164" y="637"/>
                  </a:cubicBezTo>
                  <a:cubicBezTo>
                    <a:pt x="13965" y="637"/>
                    <a:pt x="13786" y="696"/>
                    <a:pt x="13727" y="677"/>
                  </a:cubicBezTo>
                  <a:cubicBezTo>
                    <a:pt x="13687" y="677"/>
                    <a:pt x="13010" y="497"/>
                    <a:pt x="12374" y="537"/>
                  </a:cubicBezTo>
                  <a:cubicBezTo>
                    <a:pt x="11717" y="597"/>
                    <a:pt x="11817" y="677"/>
                    <a:pt x="11519" y="418"/>
                  </a:cubicBezTo>
                  <a:cubicBezTo>
                    <a:pt x="11220" y="179"/>
                    <a:pt x="10942" y="40"/>
                    <a:pt x="10783" y="80"/>
                  </a:cubicBezTo>
                  <a:cubicBezTo>
                    <a:pt x="10584" y="100"/>
                    <a:pt x="10405" y="299"/>
                    <a:pt x="10245" y="199"/>
                  </a:cubicBezTo>
                  <a:cubicBezTo>
                    <a:pt x="10106" y="100"/>
                    <a:pt x="9947" y="0"/>
                    <a:pt x="9748" y="0"/>
                  </a:cubicBezTo>
                  <a:cubicBezTo>
                    <a:pt x="9549" y="0"/>
                    <a:pt x="8753" y="80"/>
                    <a:pt x="8157" y="318"/>
                  </a:cubicBezTo>
                  <a:cubicBezTo>
                    <a:pt x="7600" y="577"/>
                    <a:pt x="7659" y="617"/>
                    <a:pt x="7321" y="597"/>
                  </a:cubicBezTo>
                  <a:cubicBezTo>
                    <a:pt x="6963" y="577"/>
                    <a:pt x="7003" y="637"/>
                    <a:pt x="6645" y="776"/>
                  </a:cubicBezTo>
                  <a:cubicBezTo>
                    <a:pt x="6307" y="895"/>
                    <a:pt x="6128" y="915"/>
                    <a:pt x="5909" y="975"/>
                  </a:cubicBezTo>
                  <a:cubicBezTo>
                    <a:pt x="5670" y="1015"/>
                    <a:pt x="5650" y="995"/>
                    <a:pt x="5610" y="995"/>
                  </a:cubicBezTo>
                  <a:cubicBezTo>
                    <a:pt x="5531" y="995"/>
                    <a:pt x="5372" y="1015"/>
                    <a:pt x="5272" y="915"/>
                  </a:cubicBezTo>
                  <a:cubicBezTo>
                    <a:pt x="5213" y="816"/>
                    <a:pt x="4636" y="497"/>
                    <a:pt x="3979" y="637"/>
                  </a:cubicBezTo>
                  <a:cubicBezTo>
                    <a:pt x="3363" y="796"/>
                    <a:pt x="3243" y="796"/>
                    <a:pt x="3124" y="1015"/>
                  </a:cubicBezTo>
                  <a:cubicBezTo>
                    <a:pt x="3024" y="1234"/>
                    <a:pt x="3064" y="1333"/>
                    <a:pt x="2825" y="1472"/>
                  </a:cubicBezTo>
                  <a:cubicBezTo>
                    <a:pt x="2547" y="1572"/>
                    <a:pt x="2507" y="1413"/>
                    <a:pt x="2507" y="1611"/>
                  </a:cubicBezTo>
                  <a:cubicBezTo>
                    <a:pt x="2487" y="1790"/>
                    <a:pt x="2507" y="2009"/>
                    <a:pt x="2666" y="2069"/>
                  </a:cubicBezTo>
                  <a:cubicBezTo>
                    <a:pt x="2825" y="2109"/>
                    <a:pt x="3044" y="2009"/>
                    <a:pt x="3104" y="2109"/>
                  </a:cubicBezTo>
                  <a:cubicBezTo>
                    <a:pt x="3164" y="2208"/>
                    <a:pt x="3144" y="2268"/>
                    <a:pt x="3203" y="2288"/>
                  </a:cubicBezTo>
                  <a:cubicBezTo>
                    <a:pt x="3283" y="2308"/>
                    <a:pt x="3740" y="2168"/>
                    <a:pt x="3661" y="1970"/>
                  </a:cubicBezTo>
                  <a:cubicBezTo>
                    <a:pt x="3581" y="1771"/>
                    <a:pt x="3542" y="1691"/>
                    <a:pt x="3760" y="1572"/>
                  </a:cubicBezTo>
                  <a:cubicBezTo>
                    <a:pt x="3979" y="1432"/>
                    <a:pt x="3999" y="1293"/>
                    <a:pt x="4079" y="1373"/>
                  </a:cubicBezTo>
                  <a:cubicBezTo>
                    <a:pt x="4158" y="1413"/>
                    <a:pt x="4178" y="1572"/>
                    <a:pt x="4079" y="1691"/>
                  </a:cubicBezTo>
                  <a:cubicBezTo>
                    <a:pt x="3979" y="1830"/>
                    <a:pt x="3999" y="1989"/>
                    <a:pt x="3999" y="1989"/>
                  </a:cubicBezTo>
                  <a:lnTo>
                    <a:pt x="4079" y="2029"/>
                  </a:lnTo>
                  <a:cubicBezTo>
                    <a:pt x="4079" y="2029"/>
                    <a:pt x="4178" y="2168"/>
                    <a:pt x="4158" y="2228"/>
                  </a:cubicBezTo>
                  <a:cubicBezTo>
                    <a:pt x="4138" y="2308"/>
                    <a:pt x="4059" y="2407"/>
                    <a:pt x="3939" y="2467"/>
                  </a:cubicBezTo>
                  <a:cubicBezTo>
                    <a:pt x="3800" y="2487"/>
                    <a:pt x="3701" y="2507"/>
                    <a:pt x="3561" y="2507"/>
                  </a:cubicBezTo>
                  <a:cubicBezTo>
                    <a:pt x="3402" y="2507"/>
                    <a:pt x="3382" y="2566"/>
                    <a:pt x="3243" y="2487"/>
                  </a:cubicBezTo>
                  <a:cubicBezTo>
                    <a:pt x="3084" y="2387"/>
                    <a:pt x="2965" y="2328"/>
                    <a:pt x="2965" y="2328"/>
                  </a:cubicBezTo>
                  <a:cubicBezTo>
                    <a:pt x="2965" y="2328"/>
                    <a:pt x="2766" y="2467"/>
                    <a:pt x="2766" y="2527"/>
                  </a:cubicBezTo>
                  <a:cubicBezTo>
                    <a:pt x="2766" y="2606"/>
                    <a:pt x="2806" y="2606"/>
                    <a:pt x="2507" y="2904"/>
                  </a:cubicBezTo>
                  <a:cubicBezTo>
                    <a:pt x="2209" y="3203"/>
                    <a:pt x="2089" y="3263"/>
                    <a:pt x="1990" y="3282"/>
                  </a:cubicBezTo>
                  <a:cubicBezTo>
                    <a:pt x="1890" y="3302"/>
                    <a:pt x="1771" y="3282"/>
                    <a:pt x="1751" y="3362"/>
                  </a:cubicBezTo>
                  <a:cubicBezTo>
                    <a:pt x="1711" y="3422"/>
                    <a:pt x="1871" y="3601"/>
                    <a:pt x="1871" y="3700"/>
                  </a:cubicBezTo>
                  <a:cubicBezTo>
                    <a:pt x="1890" y="3800"/>
                    <a:pt x="2109" y="3760"/>
                    <a:pt x="1871" y="3899"/>
                  </a:cubicBezTo>
                  <a:cubicBezTo>
                    <a:pt x="1652" y="4018"/>
                    <a:pt x="1811" y="4018"/>
                    <a:pt x="1552" y="4018"/>
                  </a:cubicBezTo>
                  <a:cubicBezTo>
                    <a:pt x="1274" y="4018"/>
                    <a:pt x="1274" y="3979"/>
                    <a:pt x="1214" y="4018"/>
                  </a:cubicBezTo>
                  <a:cubicBezTo>
                    <a:pt x="1174" y="4078"/>
                    <a:pt x="1115" y="4158"/>
                    <a:pt x="1115" y="4317"/>
                  </a:cubicBezTo>
                  <a:cubicBezTo>
                    <a:pt x="1115" y="4496"/>
                    <a:pt x="1154" y="4675"/>
                    <a:pt x="1254" y="4755"/>
                  </a:cubicBezTo>
                  <a:cubicBezTo>
                    <a:pt x="1353" y="4814"/>
                    <a:pt x="1294" y="4814"/>
                    <a:pt x="1433" y="4854"/>
                  </a:cubicBezTo>
                  <a:cubicBezTo>
                    <a:pt x="1552" y="4894"/>
                    <a:pt x="1592" y="4914"/>
                    <a:pt x="1731" y="4814"/>
                  </a:cubicBezTo>
                  <a:cubicBezTo>
                    <a:pt x="1851" y="4715"/>
                    <a:pt x="1851" y="4695"/>
                    <a:pt x="1950" y="4595"/>
                  </a:cubicBezTo>
                  <a:cubicBezTo>
                    <a:pt x="2050" y="4496"/>
                    <a:pt x="1990" y="4516"/>
                    <a:pt x="2149" y="4377"/>
                  </a:cubicBezTo>
                  <a:cubicBezTo>
                    <a:pt x="2288" y="4217"/>
                    <a:pt x="2288" y="4178"/>
                    <a:pt x="2447" y="4098"/>
                  </a:cubicBezTo>
                  <a:cubicBezTo>
                    <a:pt x="2587" y="4018"/>
                    <a:pt x="2487" y="3919"/>
                    <a:pt x="2686" y="3979"/>
                  </a:cubicBezTo>
                  <a:cubicBezTo>
                    <a:pt x="2925" y="4018"/>
                    <a:pt x="2845" y="3919"/>
                    <a:pt x="2945" y="4018"/>
                  </a:cubicBezTo>
                  <a:cubicBezTo>
                    <a:pt x="3044" y="4118"/>
                    <a:pt x="3144" y="4178"/>
                    <a:pt x="3223" y="4277"/>
                  </a:cubicBezTo>
                  <a:cubicBezTo>
                    <a:pt x="3283" y="4377"/>
                    <a:pt x="3243" y="4396"/>
                    <a:pt x="3382" y="4396"/>
                  </a:cubicBezTo>
                  <a:cubicBezTo>
                    <a:pt x="3542" y="4396"/>
                    <a:pt x="3542" y="4317"/>
                    <a:pt x="3621" y="4396"/>
                  </a:cubicBezTo>
                  <a:cubicBezTo>
                    <a:pt x="3681" y="4476"/>
                    <a:pt x="3820" y="4456"/>
                    <a:pt x="3681" y="4297"/>
                  </a:cubicBezTo>
                  <a:cubicBezTo>
                    <a:pt x="3561" y="4158"/>
                    <a:pt x="3581" y="4198"/>
                    <a:pt x="3462" y="4098"/>
                  </a:cubicBezTo>
                  <a:cubicBezTo>
                    <a:pt x="3343" y="3979"/>
                    <a:pt x="3323" y="3859"/>
                    <a:pt x="3323" y="3859"/>
                  </a:cubicBezTo>
                  <a:cubicBezTo>
                    <a:pt x="3323" y="3859"/>
                    <a:pt x="3661" y="3879"/>
                    <a:pt x="3740" y="3959"/>
                  </a:cubicBezTo>
                  <a:cubicBezTo>
                    <a:pt x="3820" y="4058"/>
                    <a:pt x="4019" y="4217"/>
                    <a:pt x="4059" y="4377"/>
                  </a:cubicBezTo>
                  <a:cubicBezTo>
                    <a:pt x="4118" y="4516"/>
                    <a:pt x="4158" y="4715"/>
                    <a:pt x="4178" y="4755"/>
                  </a:cubicBezTo>
                  <a:cubicBezTo>
                    <a:pt x="4238" y="4774"/>
                    <a:pt x="4258" y="4794"/>
                    <a:pt x="4317" y="4774"/>
                  </a:cubicBezTo>
                  <a:cubicBezTo>
                    <a:pt x="4357" y="4755"/>
                    <a:pt x="4417" y="4874"/>
                    <a:pt x="4377" y="4655"/>
                  </a:cubicBezTo>
                  <a:cubicBezTo>
                    <a:pt x="4357" y="4416"/>
                    <a:pt x="4337" y="4476"/>
                    <a:pt x="4357" y="4396"/>
                  </a:cubicBezTo>
                  <a:cubicBezTo>
                    <a:pt x="4377" y="4317"/>
                    <a:pt x="4337" y="4277"/>
                    <a:pt x="4457" y="4297"/>
                  </a:cubicBezTo>
                  <a:cubicBezTo>
                    <a:pt x="4596" y="4317"/>
                    <a:pt x="4596" y="4277"/>
                    <a:pt x="4636" y="4377"/>
                  </a:cubicBezTo>
                  <a:cubicBezTo>
                    <a:pt x="4656" y="4476"/>
                    <a:pt x="4675" y="4715"/>
                    <a:pt x="4675" y="4715"/>
                  </a:cubicBezTo>
                  <a:cubicBezTo>
                    <a:pt x="4675" y="4715"/>
                    <a:pt x="4914" y="4973"/>
                    <a:pt x="5133" y="4953"/>
                  </a:cubicBezTo>
                  <a:cubicBezTo>
                    <a:pt x="5352" y="4953"/>
                    <a:pt x="5571" y="4894"/>
                    <a:pt x="5630" y="5073"/>
                  </a:cubicBezTo>
                  <a:cubicBezTo>
                    <a:pt x="5670" y="5252"/>
                    <a:pt x="5730" y="5192"/>
                    <a:pt x="5630" y="5411"/>
                  </a:cubicBezTo>
                  <a:cubicBezTo>
                    <a:pt x="5531" y="5650"/>
                    <a:pt x="5610" y="5689"/>
                    <a:pt x="5332" y="5689"/>
                  </a:cubicBezTo>
                  <a:cubicBezTo>
                    <a:pt x="5073" y="5689"/>
                    <a:pt x="4894" y="5789"/>
                    <a:pt x="4675" y="5670"/>
                  </a:cubicBezTo>
                  <a:cubicBezTo>
                    <a:pt x="4437" y="5550"/>
                    <a:pt x="4576" y="5391"/>
                    <a:pt x="4317" y="5451"/>
                  </a:cubicBezTo>
                  <a:cubicBezTo>
                    <a:pt x="4039" y="5491"/>
                    <a:pt x="4039" y="5471"/>
                    <a:pt x="3959" y="5550"/>
                  </a:cubicBezTo>
                  <a:cubicBezTo>
                    <a:pt x="3880" y="5610"/>
                    <a:pt x="4019" y="5769"/>
                    <a:pt x="3760" y="5650"/>
                  </a:cubicBezTo>
                  <a:cubicBezTo>
                    <a:pt x="3522" y="5510"/>
                    <a:pt x="3442" y="5451"/>
                    <a:pt x="3323" y="5351"/>
                  </a:cubicBezTo>
                  <a:cubicBezTo>
                    <a:pt x="3184" y="5212"/>
                    <a:pt x="3084" y="5252"/>
                    <a:pt x="3084" y="5113"/>
                  </a:cubicBezTo>
                  <a:cubicBezTo>
                    <a:pt x="3084" y="4993"/>
                    <a:pt x="3184" y="4973"/>
                    <a:pt x="3084" y="4894"/>
                  </a:cubicBezTo>
                  <a:cubicBezTo>
                    <a:pt x="2885" y="4755"/>
                    <a:pt x="2288" y="4695"/>
                    <a:pt x="1930" y="4894"/>
                  </a:cubicBezTo>
                  <a:close/>
                  <a:moveTo>
                    <a:pt x="1652" y="1771"/>
                  </a:moveTo>
                  <a:cubicBezTo>
                    <a:pt x="1731" y="1771"/>
                    <a:pt x="1771" y="1890"/>
                    <a:pt x="1771" y="2009"/>
                  </a:cubicBezTo>
                  <a:cubicBezTo>
                    <a:pt x="1751" y="2149"/>
                    <a:pt x="1771" y="2089"/>
                    <a:pt x="1871" y="2248"/>
                  </a:cubicBezTo>
                  <a:cubicBezTo>
                    <a:pt x="1970" y="2387"/>
                    <a:pt x="2030" y="2447"/>
                    <a:pt x="2129" y="2666"/>
                  </a:cubicBezTo>
                  <a:cubicBezTo>
                    <a:pt x="2229" y="2885"/>
                    <a:pt x="1930" y="2805"/>
                    <a:pt x="1692" y="2805"/>
                  </a:cubicBezTo>
                  <a:cubicBezTo>
                    <a:pt x="1493" y="2805"/>
                    <a:pt x="1493" y="2686"/>
                    <a:pt x="1592" y="2566"/>
                  </a:cubicBezTo>
                  <a:cubicBezTo>
                    <a:pt x="1692" y="2447"/>
                    <a:pt x="1632" y="2487"/>
                    <a:pt x="1532" y="2308"/>
                  </a:cubicBezTo>
                  <a:cubicBezTo>
                    <a:pt x="1433" y="2168"/>
                    <a:pt x="1353" y="1950"/>
                    <a:pt x="1652" y="1771"/>
                  </a:cubicBezTo>
                  <a:close/>
                  <a:moveTo>
                    <a:pt x="6844" y="3541"/>
                  </a:moveTo>
                  <a:cubicBezTo>
                    <a:pt x="7162" y="3501"/>
                    <a:pt x="6943" y="3780"/>
                    <a:pt x="6983" y="3859"/>
                  </a:cubicBezTo>
                  <a:cubicBezTo>
                    <a:pt x="7063" y="3939"/>
                    <a:pt x="7102" y="3939"/>
                    <a:pt x="7162" y="4098"/>
                  </a:cubicBezTo>
                  <a:cubicBezTo>
                    <a:pt x="7242" y="4277"/>
                    <a:pt x="7142" y="4257"/>
                    <a:pt x="7142" y="4377"/>
                  </a:cubicBezTo>
                  <a:cubicBezTo>
                    <a:pt x="7122" y="4496"/>
                    <a:pt x="7202" y="4496"/>
                    <a:pt x="7341" y="4655"/>
                  </a:cubicBezTo>
                  <a:cubicBezTo>
                    <a:pt x="7480" y="4834"/>
                    <a:pt x="7341" y="4774"/>
                    <a:pt x="7222" y="4854"/>
                  </a:cubicBezTo>
                  <a:cubicBezTo>
                    <a:pt x="7102" y="4934"/>
                    <a:pt x="6824" y="4794"/>
                    <a:pt x="6744" y="4695"/>
                  </a:cubicBezTo>
                  <a:cubicBezTo>
                    <a:pt x="6665" y="4595"/>
                    <a:pt x="6724" y="4575"/>
                    <a:pt x="6844" y="4456"/>
                  </a:cubicBezTo>
                  <a:cubicBezTo>
                    <a:pt x="6983" y="4337"/>
                    <a:pt x="6903" y="4396"/>
                    <a:pt x="6864" y="4237"/>
                  </a:cubicBezTo>
                  <a:cubicBezTo>
                    <a:pt x="6844" y="4058"/>
                    <a:pt x="6804" y="4058"/>
                    <a:pt x="6565" y="3800"/>
                  </a:cubicBezTo>
                  <a:cubicBezTo>
                    <a:pt x="6346" y="3541"/>
                    <a:pt x="6605" y="3561"/>
                    <a:pt x="6844" y="3541"/>
                  </a:cubicBezTo>
                  <a:close/>
                  <a:moveTo>
                    <a:pt x="4914" y="3601"/>
                  </a:moveTo>
                  <a:cubicBezTo>
                    <a:pt x="5014" y="3581"/>
                    <a:pt x="5272" y="3879"/>
                    <a:pt x="5372" y="3740"/>
                  </a:cubicBezTo>
                  <a:cubicBezTo>
                    <a:pt x="5471" y="3581"/>
                    <a:pt x="5531" y="3461"/>
                    <a:pt x="5571" y="3461"/>
                  </a:cubicBezTo>
                  <a:cubicBezTo>
                    <a:pt x="5630" y="3481"/>
                    <a:pt x="5610" y="3561"/>
                    <a:pt x="5630" y="3660"/>
                  </a:cubicBezTo>
                  <a:cubicBezTo>
                    <a:pt x="5650" y="3780"/>
                    <a:pt x="5670" y="3720"/>
                    <a:pt x="5909" y="3959"/>
                  </a:cubicBezTo>
                  <a:cubicBezTo>
                    <a:pt x="6148" y="4178"/>
                    <a:pt x="5949" y="4078"/>
                    <a:pt x="5929" y="4198"/>
                  </a:cubicBezTo>
                  <a:cubicBezTo>
                    <a:pt x="5909" y="4337"/>
                    <a:pt x="5750" y="4277"/>
                    <a:pt x="5451" y="4098"/>
                  </a:cubicBezTo>
                  <a:cubicBezTo>
                    <a:pt x="5153" y="3939"/>
                    <a:pt x="5153" y="4198"/>
                    <a:pt x="4874" y="4198"/>
                  </a:cubicBezTo>
                  <a:cubicBezTo>
                    <a:pt x="4616" y="4237"/>
                    <a:pt x="4735" y="3859"/>
                    <a:pt x="4914" y="36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1544278" y="1520087"/>
              <a:ext cx="43050" cy="59484"/>
            </a:xfrm>
            <a:custGeom>
              <a:avLst/>
              <a:gdLst/>
              <a:ahLst/>
              <a:cxnLst/>
              <a:rect l="l" t="t" r="r" b="b"/>
              <a:pathLst>
                <a:path w="1095" h="1513" extrusionOk="0">
                  <a:moveTo>
                    <a:pt x="139" y="896"/>
                  </a:moveTo>
                  <a:cubicBezTo>
                    <a:pt x="279" y="1313"/>
                    <a:pt x="279" y="1373"/>
                    <a:pt x="597" y="1453"/>
                  </a:cubicBezTo>
                  <a:cubicBezTo>
                    <a:pt x="935" y="1512"/>
                    <a:pt x="1074" y="1174"/>
                    <a:pt x="1054" y="756"/>
                  </a:cubicBezTo>
                  <a:cubicBezTo>
                    <a:pt x="1035" y="319"/>
                    <a:pt x="1074" y="319"/>
                    <a:pt x="1074" y="219"/>
                  </a:cubicBezTo>
                  <a:cubicBezTo>
                    <a:pt x="1094" y="120"/>
                    <a:pt x="875" y="0"/>
                    <a:pt x="776" y="120"/>
                  </a:cubicBezTo>
                  <a:cubicBezTo>
                    <a:pt x="677" y="279"/>
                    <a:pt x="557" y="478"/>
                    <a:pt x="458" y="557"/>
                  </a:cubicBezTo>
                  <a:cubicBezTo>
                    <a:pt x="378" y="617"/>
                    <a:pt x="0" y="577"/>
                    <a:pt x="139" y="8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1636551" y="1556061"/>
              <a:ext cx="78237" cy="56338"/>
            </a:xfrm>
            <a:custGeom>
              <a:avLst/>
              <a:gdLst/>
              <a:ahLst/>
              <a:cxnLst/>
              <a:rect l="l" t="t" r="r" b="b"/>
              <a:pathLst>
                <a:path w="1990" h="1433" extrusionOk="0">
                  <a:moveTo>
                    <a:pt x="180" y="60"/>
                  </a:moveTo>
                  <a:cubicBezTo>
                    <a:pt x="20" y="100"/>
                    <a:pt x="1" y="279"/>
                    <a:pt x="140" y="398"/>
                  </a:cubicBezTo>
                  <a:cubicBezTo>
                    <a:pt x="299" y="538"/>
                    <a:pt x="637" y="677"/>
                    <a:pt x="697" y="737"/>
                  </a:cubicBezTo>
                  <a:cubicBezTo>
                    <a:pt x="737" y="756"/>
                    <a:pt x="796" y="856"/>
                    <a:pt x="737" y="975"/>
                  </a:cubicBezTo>
                  <a:cubicBezTo>
                    <a:pt x="717" y="1134"/>
                    <a:pt x="836" y="1095"/>
                    <a:pt x="995" y="1154"/>
                  </a:cubicBezTo>
                  <a:cubicBezTo>
                    <a:pt x="1134" y="1194"/>
                    <a:pt x="1234" y="1333"/>
                    <a:pt x="1313" y="1194"/>
                  </a:cubicBezTo>
                  <a:cubicBezTo>
                    <a:pt x="1413" y="1075"/>
                    <a:pt x="1333" y="975"/>
                    <a:pt x="1473" y="1055"/>
                  </a:cubicBezTo>
                  <a:cubicBezTo>
                    <a:pt x="1572" y="1154"/>
                    <a:pt x="1572" y="1373"/>
                    <a:pt x="1711" y="1393"/>
                  </a:cubicBezTo>
                  <a:cubicBezTo>
                    <a:pt x="1870" y="1433"/>
                    <a:pt x="1970" y="1393"/>
                    <a:pt x="1970" y="1353"/>
                  </a:cubicBezTo>
                  <a:cubicBezTo>
                    <a:pt x="1970" y="1294"/>
                    <a:pt x="1990" y="1274"/>
                    <a:pt x="1831" y="1134"/>
                  </a:cubicBezTo>
                  <a:cubicBezTo>
                    <a:pt x="1711" y="975"/>
                    <a:pt x="1711" y="1075"/>
                    <a:pt x="1612" y="836"/>
                  </a:cubicBezTo>
                  <a:cubicBezTo>
                    <a:pt x="1512" y="577"/>
                    <a:pt x="1572" y="577"/>
                    <a:pt x="1473" y="518"/>
                  </a:cubicBezTo>
                  <a:cubicBezTo>
                    <a:pt x="1393" y="478"/>
                    <a:pt x="1373" y="478"/>
                    <a:pt x="1115" y="359"/>
                  </a:cubicBezTo>
                  <a:cubicBezTo>
                    <a:pt x="876" y="219"/>
                    <a:pt x="717" y="199"/>
                    <a:pt x="717" y="199"/>
                  </a:cubicBezTo>
                  <a:cubicBezTo>
                    <a:pt x="717" y="199"/>
                    <a:pt x="697" y="180"/>
                    <a:pt x="637" y="259"/>
                  </a:cubicBezTo>
                  <a:cubicBezTo>
                    <a:pt x="597" y="319"/>
                    <a:pt x="577" y="458"/>
                    <a:pt x="438" y="359"/>
                  </a:cubicBezTo>
                  <a:cubicBezTo>
                    <a:pt x="319" y="259"/>
                    <a:pt x="319" y="219"/>
                    <a:pt x="299" y="160"/>
                  </a:cubicBezTo>
                  <a:cubicBezTo>
                    <a:pt x="319" y="100"/>
                    <a:pt x="319" y="1"/>
                    <a:pt x="180" y="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1595113" y="1543559"/>
              <a:ext cx="36013" cy="43050"/>
            </a:xfrm>
            <a:custGeom>
              <a:avLst/>
              <a:gdLst/>
              <a:ahLst/>
              <a:cxnLst/>
              <a:rect l="l" t="t" r="r" b="b"/>
              <a:pathLst>
                <a:path w="916" h="1095" extrusionOk="0">
                  <a:moveTo>
                    <a:pt x="199" y="319"/>
                  </a:moveTo>
                  <a:cubicBezTo>
                    <a:pt x="179" y="458"/>
                    <a:pt x="199" y="577"/>
                    <a:pt x="159" y="657"/>
                  </a:cubicBezTo>
                  <a:cubicBezTo>
                    <a:pt x="139" y="716"/>
                    <a:pt x="0" y="895"/>
                    <a:pt x="159" y="895"/>
                  </a:cubicBezTo>
                  <a:cubicBezTo>
                    <a:pt x="299" y="895"/>
                    <a:pt x="338" y="756"/>
                    <a:pt x="378" y="716"/>
                  </a:cubicBezTo>
                  <a:cubicBezTo>
                    <a:pt x="438" y="716"/>
                    <a:pt x="498" y="915"/>
                    <a:pt x="537" y="975"/>
                  </a:cubicBezTo>
                  <a:cubicBezTo>
                    <a:pt x="557" y="1015"/>
                    <a:pt x="577" y="1094"/>
                    <a:pt x="657" y="1074"/>
                  </a:cubicBezTo>
                  <a:cubicBezTo>
                    <a:pt x="736" y="1035"/>
                    <a:pt x="776" y="1074"/>
                    <a:pt x="736" y="935"/>
                  </a:cubicBezTo>
                  <a:cubicBezTo>
                    <a:pt x="677" y="816"/>
                    <a:pt x="696" y="796"/>
                    <a:pt x="617" y="697"/>
                  </a:cubicBezTo>
                  <a:cubicBezTo>
                    <a:pt x="557" y="597"/>
                    <a:pt x="478" y="537"/>
                    <a:pt x="498" y="517"/>
                  </a:cubicBezTo>
                  <a:cubicBezTo>
                    <a:pt x="517" y="498"/>
                    <a:pt x="677" y="537"/>
                    <a:pt x="736" y="438"/>
                  </a:cubicBezTo>
                  <a:cubicBezTo>
                    <a:pt x="776" y="378"/>
                    <a:pt x="836" y="319"/>
                    <a:pt x="696" y="319"/>
                  </a:cubicBezTo>
                  <a:lnTo>
                    <a:pt x="398" y="319"/>
                  </a:lnTo>
                  <a:cubicBezTo>
                    <a:pt x="358" y="319"/>
                    <a:pt x="915" y="179"/>
                    <a:pt x="915" y="100"/>
                  </a:cubicBezTo>
                  <a:cubicBezTo>
                    <a:pt x="915" y="20"/>
                    <a:pt x="756" y="40"/>
                    <a:pt x="617" y="100"/>
                  </a:cubicBezTo>
                  <a:cubicBezTo>
                    <a:pt x="498" y="159"/>
                    <a:pt x="498" y="219"/>
                    <a:pt x="458" y="120"/>
                  </a:cubicBezTo>
                  <a:cubicBezTo>
                    <a:pt x="398" y="60"/>
                    <a:pt x="299" y="0"/>
                    <a:pt x="279"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8"/>
            <p:cNvSpPr/>
            <p:nvPr/>
          </p:nvSpPr>
          <p:spPr>
            <a:xfrm>
              <a:off x="1546598" y="1583424"/>
              <a:ext cx="59484" cy="21938"/>
            </a:xfrm>
            <a:custGeom>
              <a:avLst/>
              <a:gdLst/>
              <a:ahLst/>
              <a:cxnLst/>
              <a:rect l="l" t="t" r="r" b="b"/>
              <a:pathLst>
                <a:path w="1513" h="558" extrusionOk="0">
                  <a:moveTo>
                    <a:pt x="180" y="41"/>
                  </a:moveTo>
                  <a:cubicBezTo>
                    <a:pt x="399" y="100"/>
                    <a:pt x="438" y="1"/>
                    <a:pt x="598" y="60"/>
                  </a:cubicBezTo>
                  <a:cubicBezTo>
                    <a:pt x="737" y="100"/>
                    <a:pt x="737" y="140"/>
                    <a:pt x="876" y="160"/>
                  </a:cubicBezTo>
                  <a:cubicBezTo>
                    <a:pt x="995" y="180"/>
                    <a:pt x="1075" y="180"/>
                    <a:pt x="1194" y="279"/>
                  </a:cubicBezTo>
                  <a:cubicBezTo>
                    <a:pt x="1314" y="379"/>
                    <a:pt x="1393" y="359"/>
                    <a:pt x="1393" y="399"/>
                  </a:cubicBezTo>
                  <a:cubicBezTo>
                    <a:pt x="1393" y="458"/>
                    <a:pt x="1513" y="498"/>
                    <a:pt x="1234" y="498"/>
                  </a:cubicBezTo>
                  <a:cubicBezTo>
                    <a:pt x="976" y="498"/>
                    <a:pt x="797" y="558"/>
                    <a:pt x="717" y="478"/>
                  </a:cubicBezTo>
                  <a:cubicBezTo>
                    <a:pt x="637" y="419"/>
                    <a:pt x="637" y="379"/>
                    <a:pt x="598" y="359"/>
                  </a:cubicBezTo>
                  <a:cubicBezTo>
                    <a:pt x="518" y="319"/>
                    <a:pt x="498" y="359"/>
                    <a:pt x="399" y="319"/>
                  </a:cubicBezTo>
                  <a:cubicBezTo>
                    <a:pt x="299" y="299"/>
                    <a:pt x="180" y="259"/>
                    <a:pt x="180" y="259"/>
                  </a:cubicBezTo>
                  <a:cubicBezTo>
                    <a:pt x="180" y="259"/>
                    <a:pt x="1" y="60"/>
                    <a:pt x="180" y="4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8"/>
            <p:cNvSpPr/>
            <p:nvPr/>
          </p:nvSpPr>
          <p:spPr>
            <a:xfrm>
              <a:off x="1544278" y="1614719"/>
              <a:ext cx="164258" cy="140826"/>
            </a:xfrm>
            <a:custGeom>
              <a:avLst/>
              <a:gdLst/>
              <a:ahLst/>
              <a:cxnLst/>
              <a:rect l="l" t="t" r="r" b="b"/>
              <a:pathLst>
                <a:path w="4178" h="3582" extrusionOk="0">
                  <a:moveTo>
                    <a:pt x="3481" y="60"/>
                  </a:moveTo>
                  <a:cubicBezTo>
                    <a:pt x="3422" y="60"/>
                    <a:pt x="3422" y="1"/>
                    <a:pt x="3342" y="359"/>
                  </a:cubicBezTo>
                  <a:cubicBezTo>
                    <a:pt x="3263" y="697"/>
                    <a:pt x="3282" y="876"/>
                    <a:pt x="3183" y="876"/>
                  </a:cubicBezTo>
                  <a:cubicBezTo>
                    <a:pt x="3084" y="876"/>
                    <a:pt x="2626" y="756"/>
                    <a:pt x="2686" y="577"/>
                  </a:cubicBezTo>
                  <a:cubicBezTo>
                    <a:pt x="2765" y="378"/>
                    <a:pt x="2845" y="259"/>
                    <a:pt x="2785" y="199"/>
                  </a:cubicBezTo>
                  <a:cubicBezTo>
                    <a:pt x="2745" y="160"/>
                    <a:pt x="2427" y="40"/>
                    <a:pt x="2268" y="160"/>
                  </a:cubicBezTo>
                  <a:cubicBezTo>
                    <a:pt x="2129" y="279"/>
                    <a:pt x="2049" y="478"/>
                    <a:pt x="1930" y="478"/>
                  </a:cubicBezTo>
                  <a:cubicBezTo>
                    <a:pt x="1791" y="478"/>
                    <a:pt x="1572" y="438"/>
                    <a:pt x="1472" y="498"/>
                  </a:cubicBezTo>
                  <a:cubicBezTo>
                    <a:pt x="1373" y="597"/>
                    <a:pt x="1154" y="1095"/>
                    <a:pt x="955" y="1194"/>
                  </a:cubicBezTo>
                  <a:cubicBezTo>
                    <a:pt x="756" y="1294"/>
                    <a:pt x="438" y="1254"/>
                    <a:pt x="279" y="1433"/>
                  </a:cubicBezTo>
                  <a:cubicBezTo>
                    <a:pt x="159" y="1592"/>
                    <a:pt x="159" y="2189"/>
                    <a:pt x="179" y="2587"/>
                  </a:cubicBezTo>
                  <a:cubicBezTo>
                    <a:pt x="199" y="2984"/>
                    <a:pt x="0" y="3064"/>
                    <a:pt x="60" y="3163"/>
                  </a:cubicBezTo>
                  <a:cubicBezTo>
                    <a:pt x="139" y="3263"/>
                    <a:pt x="338" y="3144"/>
                    <a:pt x="796" y="2965"/>
                  </a:cubicBezTo>
                  <a:cubicBezTo>
                    <a:pt x="1273" y="2785"/>
                    <a:pt x="1850" y="2626"/>
                    <a:pt x="1930" y="2785"/>
                  </a:cubicBezTo>
                  <a:cubicBezTo>
                    <a:pt x="2029" y="2965"/>
                    <a:pt x="2029" y="3084"/>
                    <a:pt x="2129" y="3064"/>
                  </a:cubicBezTo>
                  <a:cubicBezTo>
                    <a:pt x="2228" y="3044"/>
                    <a:pt x="2328" y="2984"/>
                    <a:pt x="2348" y="3144"/>
                  </a:cubicBezTo>
                  <a:cubicBezTo>
                    <a:pt x="2367" y="3283"/>
                    <a:pt x="2447" y="3581"/>
                    <a:pt x="2765" y="3561"/>
                  </a:cubicBezTo>
                  <a:cubicBezTo>
                    <a:pt x="3084" y="3541"/>
                    <a:pt x="3362" y="3382"/>
                    <a:pt x="3462" y="3223"/>
                  </a:cubicBezTo>
                  <a:cubicBezTo>
                    <a:pt x="3561" y="3044"/>
                    <a:pt x="3780" y="2925"/>
                    <a:pt x="3919" y="2766"/>
                  </a:cubicBezTo>
                  <a:cubicBezTo>
                    <a:pt x="4038" y="2626"/>
                    <a:pt x="4118" y="2388"/>
                    <a:pt x="4138" y="2288"/>
                  </a:cubicBezTo>
                  <a:cubicBezTo>
                    <a:pt x="4158" y="2189"/>
                    <a:pt x="4178" y="2149"/>
                    <a:pt x="4178" y="1990"/>
                  </a:cubicBezTo>
                  <a:cubicBezTo>
                    <a:pt x="4178" y="1851"/>
                    <a:pt x="4158" y="1652"/>
                    <a:pt x="4078" y="1492"/>
                  </a:cubicBezTo>
                  <a:cubicBezTo>
                    <a:pt x="3979" y="1353"/>
                    <a:pt x="3919" y="1333"/>
                    <a:pt x="3859" y="1174"/>
                  </a:cubicBezTo>
                  <a:cubicBezTo>
                    <a:pt x="3780" y="1055"/>
                    <a:pt x="3780" y="995"/>
                    <a:pt x="3740" y="876"/>
                  </a:cubicBezTo>
                  <a:cubicBezTo>
                    <a:pt x="3720" y="737"/>
                    <a:pt x="3760" y="60"/>
                    <a:pt x="3481" y="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370" name="Google Shape;8370;p58"/>
          <p:cNvCxnSpPr>
            <a:stCxn id="8371" idx="6"/>
          </p:cNvCxnSpPr>
          <p:nvPr/>
        </p:nvCxnSpPr>
        <p:spPr>
          <a:xfrm>
            <a:off x="2790675" y="1764300"/>
            <a:ext cx="2210100" cy="662700"/>
          </a:xfrm>
          <a:prstGeom prst="bentConnector3">
            <a:avLst>
              <a:gd name="adj1" fmla="val 50000"/>
            </a:avLst>
          </a:prstGeom>
          <a:noFill/>
          <a:ln w="19050" cap="flat" cmpd="sng">
            <a:solidFill>
              <a:schemeClr val="lt1"/>
            </a:solidFill>
            <a:prstDash val="solid"/>
            <a:round/>
            <a:headEnd type="none" w="med" len="med"/>
            <a:tailEnd type="none" w="med" len="med"/>
          </a:ln>
        </p:spPr>
      </p:cxnSp>
      <p:sp>
        <p:nvSpPr>
          <p:cNvPr id="8372" name="Google Shape;8372;p58"/>
          <p:cNvSpPr txBox="1"/>
          <p:nvPr/>
        </p:nvSpPr>
        <p:spPr>
          <a:xfrm>
            <a:off x="1121425" y="2429625"/>
            <a:ext cx="2988300" cy="66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chemeClr val="lt1"/>
                </a:solidFill>
                <a:latin typeface="RocknRoll One"/>
                <a:ea typeface="RocknRoll One"/>
                <a:cs typeface="RocknRoll One"/>
                <a:sym typeface="RocknRoll One"/>
              </a:rPr>
              <a:t>Dragon dance</a:t>
            </a:r>
            <a:endParaRPr sz="2400" b="1">
              <a:solidFill>
                <a:schemeClr val="lt1"/>
              </a:solidFill>
              <a:latin typeface="RocknRoll One"/>
              <a:ea typeface="RocknRoll One"/>
              <a:cs typeface="RocknRoll One"/>
              <a:sym typeface="RocknRoll One"/>
            </a:endParaRPr>
          </a:p>
        </p:txBody>
      </p:sp>
      <p:sp>
        <p:nvSpPr>
          <p:cNvPr id="8371" name="Google Shape;8371;p58"/>
          <p:cNvSpPr/>
          <p:nvPr/>
        </p:nvSpPr>
        <p:spPr>
          <a:xfrm>
            <a:off x="2679075" y="1708500"/>
            <a:ext cx="111600" cy="111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txBox="1"/>
          <p:nvPr/>
        </p:nvSpPr>
        <p:spPr>
          <a:xfrm>
            <a:off x="1121426" y="4130625"/>
            <a:ext cx="2988300" cy="5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Venus has a beautiful name and is the second planet from the Sun</a:t>
            </a:r>
            <a:endParaRPr>
              <a:solidFill>
                <a:schemeClr val="lt1"/>
              </a:solidFill>
              <a:latin typeface="Albert Sans Medium"/>
              <a:ea typeface="Albert Sans Medium"/>
              <a:cs typeface="Albert Sans Medium"/>
              <a:sym typeface="Albert Sans Medium"/>
            </a:endParaRPr>
          </a:p>
        </p:txBody>
      </p:sp>
      <p:sp>
        <p:nvSpPr>
          <p:cNvPr id="8374" name="Google Shape;8374;p58"/>
          <p:cNvSpPr txBox="1"/>
          <p:nvPr/>
        </p:nvSpPr>
        <p:spPr>
          <a:xfrm>
            <a:off x="1121426" y="3587775"/>
            <a:ext cx="2988300" cy="5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Mercury is the closest planet to the Sun and the smallest one</a:t>
            </a:r>
            <a:endParaRPr>
              <a:solidFill>
                <a:schemeClr val="lt1"/>
              </a:solidFill>
              <a:latin typeface="Albert Sans Medium"/>
              <a:ea typeface="Albert Sans Medium"/>
              <a:cs typeface="Albert Sans Medium"/>
              <a:sym typeface="Albert Sans Medium"/>
            </a:endParaRPr>
          </a:p>
        </p:txBody>
      </p:sp>
      <p:sp>
        <p:nvSpPr>
          <p:cNvPr id="8375" name="Google Shape;8375;p58"/>
          <p:cNvSpPr txBox="1"/>
          <p:nvPr/>
        </p:nvSpPr>
        <p:spPr>
          <a:xfrm>
            <a:off x="1121426" y="3044925"/>
            <a:ext cx="2988300" cy="5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Jupiter is a gas giant and the biggest planet in the Solar System</a:t>
            </a:r>
            <a:endParaRPr>
              <a:solidFill>
                <a:schemeClr val="lt1"/>
              </a:solidFill>
              <a:latin typeface="Albert Sans Medium"/>
              <a:ea typeface="Albert Sans Medium"/>
              <a:cs typeface="Albert Sans Medium"/>
              <a:sym typeface="Albert Sans Medium"/>
            </a:endParaRPr>
          </a:p>
        </p:txBody>
      </p:sp>
      <p:sp>
        <p:nvSpPr>
          <p:cNvPr id="8376" name="Google Shape;8376;p58"/>
          <p:cNvSpPr txBox="1"/>
          <p:nvPr/>
        </p:nvSpPr>
        <p:spPr>
          <a:xfrm>
            <a:off x="712518" y="3193575"/>
            <a:ext cx="351900" cy="27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RocknRoll One"/>
                <a:ea typeface="RocknRoll One"/>
                <a:cs typeface="RocknRoll One"/>
                <a:sym typeface="RocknRoll One"/>
              </a:rPr>
              <a:t>A</a:t>
            </a:r>
            <a:endParaRPr sz="2400" b="1">
              <a:solidFill>
                <a:schemeClr val="lt1"/>
              </a:solidFill>
              <a:latin typeface="RocknRoll One"/>
              <a:ea typeface="RocknRoll One"/>
              <a:cs typeface="RocknRoll One"/>
              <a:sym typeface="RocknRoll One"/>
            </a:endParaRPr>
          </a:p>
        </p:txBody>
      </p:sp>
      <p:sp>
        <p:nvSpPr>
          <p:cNvPr id="8377" name="Google Shape;8377;p58"/>
          <p:cNvSpPr txBox="1"/>
          <p:nvPr/>
        </p:nvSpPr>
        <p:spPr>
          <a:xfrm>
            <a:off x="712518" y="3736426"/>
            <a:ext cx="351900" cy="27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RocknRoll One"/>
                <a:ea typeface="RocknRoll One"/>
                <a:cs typeface="RocknRoll One"/>
                <a:sym typeface="RocknRoll One"/>
              </a:rPr>
              <a:t>B</a:t>
            </a:r>
            <a:endParaRPr sz="2400" b="1">
              <a:solidFill>
                <a:schemeClr val="lt1"/>
              </a:solidFill>
              <a:latin typeface="RocknRoll One"/>
              <a:ea typeface="RocknRoll One"/>
              <a:cs typeface="RocknRoll One"/>
              <a:sym typeface="RocknRoll One"/>
            </a:endParaRPr>
          </a:p>
        </p:txBody>
      </p:sp>
      <p:sp>
        <p:nvSpPr>
          <p:cNvPr id="8378" name="Google Shape;8378;p58"/>
          <p:cNvSpPr txBox="1"/>
          <p:nvPr/>
        </p:nvSpPr>
        <p:spPr>
          <a:xfrm>
            <a:off x="712518" y="4279276"/>
            <a:ext cx="351900" cy="27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lt1"/>
                </a:solidFill>
                <a:latin typeface="RocknRoll One"/>
                <a:ea typeface="RocknRoll One"/>
                <a:cs typeface="RocknRoll One"/>
                <a:sym typeface="RocknRoll One"/>
              </a:rPr>
              <a:t>C</a:t>
            </a:r>
            <a:endParaRPr sz="2400" b="1">
              <a:solidFill>
                <a:schemeClr val="lt1"/>
              </a:solidFill>
              <a:latin typeface="RocknRoll One"/>
              <a:ea typeface="RocknRoll One"/>
              <a:cs typeface="RocknRoll One"/>
              <a:sym typeface="RocknRoll One"/>
            </a:endParaRPr>
          </a:p>
        </p:txBody>
      </p:sp>
      <p:sp>
        <p:nvSpPr>
          <p:cNvPr id="8379" name="Google Shape;8379;p58"/>
          <p:cNvSpPr/>
          <p:nvPr/>
        </p:nvSpPr>
        <p:spPr>
          <a:xfrm>
            <a:off x="712523" y="2556419"/>
            <a:ext cx="351889" cy="351923"/>
          </a:xfrm>
          <a:custGeom>
            <a:avLst/>
            <a:gdLst/>
            <a:ahLst/>
            <a:cxnLst/>
            <a:rect l="l" t="t" r="r" b="b"/>
            <a:pathLst>
              <a:path w="10455" h="10456" extrusionOk="0">
                <a:moveTo>
                  <a:pt x="5239" y="954"/>
                </a:moveTo>
                <a:cubicBezTo>
                  <a:pt x="5549" y="954"/>
                  <a:pt x="5858" y="1025"/>
                  <a:pt x="6120" y="1144"/>
                </a:cubicBezTo>
                <a:cubicBezTo>
                  <a:pt x="5739" y="1430"/>
                  <a:pt x="5501" y="1882"/>
                  <a:pt x="5477" y="2382"/>
                </a:cubicBezTo>
                <a:cubicBezTo>
                  <a:pt x="5382" y="2454"/>
                  <a:pt x="5311" y="2549"/>
                  <a:pt x="5239" y="2644"/>
                </a:cubicBezTo>
                <a:cubicBezTo>
                  <a:pt x="5168" y="2549"/>
                  <a:pt x="5073" y="2454"/>
                  <a:pt x="4977" y="2382"/>
                </a:cubicBezTo>
                <a:cubicBezTo>
                  <a:pt x="4977" y="1882"/>
                  <a:pt x="4715" y="1430"/>
                  <a:pt x="4334" y="1144"/>
                </a:cubicBezTo>
                <a:cubicBezTo>
                  <a:pt x="4620" y="1025"/>
                  <a:pt x="4906" y="954"/>
                  <a:pt x="5239" y="954"/>
                </a:cubicBezTo>
                <a:close/>
                <a:moveTo>
                  <a:pt x="1739" y="644"/>
                </a:moveTo>
                <a:cubicBezTo>
                  <a:pt x="2239" y="739"/>
                  <a:pt x="2596" y="1144"/>
                  <a:pt x="2810" y="1597"/>
                </a:cubicBezTo>
                <a:cubicBezTo>
                  <a:pt x="2988" y="1512"/>
                  <a:pt x="3183" y="1467"/>
                  <a:pt x="3373" y="1467"/>
                </a:cubicBezTo>
                <a:cubicBezTo>
                  <a:pt x="3771" y="1467"/>
                  <a:pt x="4150" y="1662"/>
                  <a:pt x="4311" y="2097"/>
                </a:cubicBezTo>
                <a:cubicBezTo>
                  <a:pt x="4229" y="2082"/>
                  <a:pt x="4148" y="2075"/>
                  <a:pt x="4068" y="2075"/>
                </a:cubicBezTo>
                <a:cubicBezTo>
                  <a:pt x="3350" y="2075"/>
                  <a:pt x="2705" y="2630"/>
                  <a:pt x="2620" y="3359"/>
                </a:cubicBezTo>
                <a:lnTo>
                  <a:pt x="1739" y="3359"/>
                </a:lnTo>
                <a:lnTo>
                  <a:pt x="1739" y="644"/>
                </a:lnTo>
                <a:close/>
                <a:moveTo>
                  <a:pt x="8716" y="644"/>
                </a:moveTo>
                <a:lnTo>
                  <a:pt x="8716" y="3359"/>
                </a:lnTo>
                <a:lnTo>
                  <a:pt x="7859" y="3359"/>
                </a:lnTo>
                <a:cubicBezTo>
                  <a:pt x="7773" y="2630"/>
                  <a:pt x="7109" y="2075"/>
                  <a:pt x="6387" y="2075"/>
                </a:cubicBezTo>
                <a:cubicBezTo>
                  <a:pt x="6307" y="2075"/>
                  <a:pt x="6226" y="2082"/>
                  <a:pt x="6144" y="2097"/>
                </a:cubicBezTo>
                <a:cubicBezTo>
                  <a:pt x="6305" y="1662"/>
                  <a:pt x="6695" y="1467"/>
                  <a:pt x="7092" y="1467"/>
                </a:cubicBezTo>
                <a:cubicBezTo>
                  <a:pt x="7282" y="1467"/>
                  <a:pt x="7475" y="1512"/>
                  <a:pt x="7645" y="1597"/>
                </a:cubicBezTo>
                <a:cubicBezTo>
                  <a:pt x="7859" y="1144"/>
                  <a:pt x="8216" y="739"/>
                  <a:pt x="8716" y="644"/>
                </a:cubicBezTo>
                <a:close/>
                <a:moveTo>
                  <a:pt x="9812" y="3978"/>
                </a:moveTo>
                <a:cubicBezTo>
                  <a:pt x="9669" y="4430"/>
                  <a:pt x="9216" y="4740"/>
                  <a:pt x="8740" y="4740"/>
                </a:cubicBezTo>
                <a:lnTo>
                  <a:pt x="7963" y="4740"/>
                </a:lnTo>
                <a:cubicBezTo>
                  <a:pt x="8005" y="4626"/>
                  <a:pt x="8026" y="4492"/>
                  <a:pt x="8026" y="4359"/>
                </a:cubicBezTo>
                <a:cubicBezTo>
                  <a:pt x="8026" y="4216"/>
                  <a:pt x="8002" y="4097"/>
                  <a:pt x="7954" y="3978"/>
                </a:cubicBezTo>
                <a:close/>
                <a:moveTo>
                  <a:pt x="2501" y="3978"/>
                </a:moveTo>
                <a:cubicBezTo>
                  <a:pt x="2453" y="4097"/>
                  <a:pt x="2429" y="4216"/>
                  <a:pt x="2429" y="4359"/>
                </a:cubicBezTo>
                <a:cubicBezTo>
                  <a:pt x="2429" y="4502"/>
                  <a:pt x="2453" y="4645"/>
                  <a:pt x="2501" y="4764"/>
                </a:cubicBezTo>
                <a:lnTo>
                  <a:pt x="1739" y="4764"/>
                </a:lnTo>
                <a:cubicBezTo>
                  <a:pt x="1238" y="4764"/>
                  <a:pt x="786" y="4430"/>
                  <a:pt x="667" y="3978"/>
                </a:cubicBezTo>
                <a:close/>
                <a:moveTo>
                  <a:pt x="3429" y="3978"/>
                </a:moveTo>
                <a:cubicBezTo>
                  <a:pt x="3668" y="3978"/>
                  <a:pt x="3834" y="4145"/>
                  <a:pt x="3834" y="4359"/>
                </a:cubicBezTo>
                <a:cubicBezTo>
                  <a:pt x="3834" y="4573"/>
                  <a:pt x="3668" y="4764"/>
                  <a:pt x="3429" y="4764"/>
                </a:cubicBezTo>
                <a:cubicBezTo>
                  <a:pt x="3215" y="4764"/>
                  <a:pt x="3048" y="4573"/>
                  <a:pt x="3048" y="4359"/>
                </a:cubicBezTo>
                <a:cubicBezTo>
                  <a:pt x="3048" y="4145"/>
                  <a:pt x="3215" y="3978"/>
                  <a:pt x="3429" y="3978"/>
                </a:cubicBezTo>
                <a:close/>
                <a:moveTo>
                  <a:pt x="7025" y="3978"/>
                </a:moveTo>
                <a:cubicBezTo>
                  <a:pt x="7240" y="3978"/>
                  <a:pt x="7406" y="4145"/>
                  <a:pt x="7406" y="4359"/>
                </a:cubicBezTo>
                <a:cubicBezTo>
                  <a:pt x="7406" y="4573"/>
                  <a:pt x="7240" y="4764"/>
                  <a:pt x="7025" y="4764"/>
                </a:cubicBezTo>
                <a:cubicBezTo>
                  <a:pt x="6811" y="4764"/>
                  <a:pt x="6621" y="4573"/>
                  <a:pt x="6621" y="4359"/>
                </a:cubicBezTo>
                <a:cubicBezTo>
                  <a:pt x="6621" y="4145"/>
                  <a:pt x="6811" y="3978"/>
                  <a:pt x="7025" y="3978"/>
                </a:cubicBezTo>
                <a:close/>
                <a:moveTo>
                  <a:pt x="4072" y="2668"/>
                </a:moveTo>
                <a:cubicBezTo>
                  <a:pt x="4549" y="2668"/>
                  <a:pt x="4930" y="3049"/>
                  <a:pt x="4930" y="3525"/>
                </a:cubicBezTo>
                <a:lnTo>
                  <a:pt x="4930" y="5026"/>
                </a:lnTo>
                <a:cubicBezTo>
                  <a:pt x="4906" y="5026"/>
                  <a:pt x="4906" y="5050"/>
                  <a:pt x="4906" y="5050"/>
                </a:cubicBezTo>
                <a:cubicBezTo>
                  <a:pt x="4644" y="5002"/>
                  <a:pt x="4453" y="4788"/>
                  <a:pt x="4453" y="4526"/>
                </a:cubicBezTo>
                <a:cubicBezTo>
                  <a:pt x="4476" y="3855"/>
                  <a:pt x="4015" y="3352"/>
                  <a:pt x="3368" y="3352"/>
                </a:cubicBezTo>
                <a:cubicBezTo>
                  <a:pt x="3326" y="3352"/>
                  <a:pt x="3283" y="3354"/>
                  <a:pt x="3239" y="3359"/>
                </a:cubicBezTo>
                <a:cubicBezTo>
                  <a:pt x="3310" y="2978"/>
                  <a:pt x="3668" y="2668"/>
                  <a:pt x="4072" y="2668"/>
                </a:cubicBezTo>
                <a:close/>
                <a:moveTo>
                  <a:pt x="6382" y="2668"/>
                </a:moveTo>
                <a:cubicBezTo>
                  <a:pt x="6811" y="2668"/>
                  <a:pt x="7144" y="2978"/>
                  <a:pt x="7240" y="3359"/>
                </a:cubicBezTo>
                <a:cubicBezTo>
                  <a:pt x="7196" y="3354"/>
                  <a:pt x="7153" y="3352"/>
                  <a:pt x="7110" y="3352"/>
                </a:cubicBezTo>
                <a:cubicBezTo>
                  <a:pt x="6460" y="3352"/>
                  <a:pt x="5979" y="3855"/>
                  <a:pt x="6001" y="4526"/>
                </a:cubicBezTo>
                <a:cubicBezTo>
                  <a:pt x="6001" y="4788"/>
                  <a:pt x="5811" y="5002"/>
                  <a:pt x="5573" y="5050"/>
                </a:cubicBezTo>
                <a:cubicBezTo>
                  <a:pt x="5549" y="5050"/>
                  <a:pt x="5549" y="5050"/>
                  <a:pt x="5549" y="5026"/>
                </a:cubicBezTo>
                <a:lnTo>
                  <a:pt x="5549" y="3525"/>
                </a:lnTo>
                <a:cubicBezTo>
                  <a:pt x="5549" y="3049"/>
                  <a:pt x="5930" y="2668"/>
                  <a:pt x="6382" y="2668"/>
                </a:cubicBezTo>
                <a:close/>
                <a:moveTo>
                  <a:pt x="5233" y="5595"/>
                </a:moveTo>
                <a:cubicBezTo>
                  <a:pt x="5402" y="5595"/>
                  <a:pt x="5525" y="5730"/>
                  <a:pt x="5525" y="5907"/>
                </a:cubicBezTo>
                <a:lnTo>
                  <a:pt x="5525" y="6240"/>
                </a:lnTo>
                <a:lnTo>
                  <a:pt x="5835" y="6240"/>
                </a:lnTo>
                <a:cubicBezTo>
                  <a:pt x="6049" y="6240"/>
                  <a:pt x="6216" y="6407"/>
                  <a:pt x="6216" y="6621"/>
                </a:cubicBezTo>
                <a:lnTo>
                  <a:pt x="6216" y="6883"/>
                </a:lnTo>
                <a:lnTo>
                  <a:pt x="4239" y="6883"/>
                </a:lnTo>
                <a:lnTo>
                  <a:pt x="4239" y="6621"/>
                </a:lnTo>
                <a:cubicBezTo>
                  <a:pt x="4239" y="6407"/>
                  <a:pt x="4406" y="6240"/>
                  <a:pt x="4620" y="6240"/>
                </a:cubicBezTo>
                <a:lnTo>
                  <a:pt x="4930" y="6240"/>
                </a:lnTo>
                <a:lnTo>
                  <a:pt x="4930" y="5907"/>
                </a:lnTo>
                <a:cubicBezTo>
                  <a:pt x="4930" y="5740"/>
                  <a:pt x="5025" y="5621"/>
                  <a:pt x="5192" y="5597"/>
                </a:cubicBezTo>
                <a:cubicBezTo>
                  <a:pt x="5206" y="5596"/>
                  <a:pt x="5219" y="5595"/>
                  <a:pt x="5233" y="5595"/>
                </a:cubicBezTo>
                <a:close/>
                <a:moveTo>
                  <a:pt x="4025" y="5169"/>
                </a:moveTo>
                <a:cubicBezTo>
                  <a:pt x="4120" y="5312"/>
                  <a:pt x="4239" y="5431"/>
                  <a:pt x="4406" y="5502"/>
                </a:cubicBezTo>
                <a:cubicBezTo>
                  <a:pt x="4358" y="5550"/>
                  <a:pt x="4358" y="5621"/>
                  <a:pt x="4334" y="5669"/>
                </a:cubicBezTo>
                <a:cubicBezTo>
                  <a:pt x="3930" y="5812"/>
                  <a:pt x="3644" y="6169"/>
                  <a:pt x="3644" y="6621"/>
                </a:cubicBezTo>
                <a:lnTo>
                  <a:pt x="3644" y="6883"/>
                </a:lnTo>
                <a:cubicBezTo>
                  <a:pt x="3334" y="6907"/>
                  <a:pt x="3072" y="6979"/>
                  <a:pt x="2810" y="7121"/>
                </a:cubicBezTo>
                <a:lnTo>
                  <a:pt x="2524" y="7121"/>
                </a:lnTo>
                <a:cubicBezTo>
                  <a:pt x="2072" y="7121"/>
                  <a:pt x="1739" y="6764"/>
                  <a:pt x="1739" y="6336"/>
                </a:cubicBezTo>
                <a:lnTo>
                  <a:pt x="1739" y="5359"/>
                </a:lnTo>
                <a:lnTo>
                  <a:pt x="3429" y="5359"/>
                </a:lnTo>
                <a:cubicBezTo>
                  <a:pt x="3668" y="5359"/>
                  <a:pt x="3858" y="5288"/>
                  <a:pt x="4025" y="5169"/>
                </a:cubicBezTo>
                <a:close/>
                <a:moveTo>
                  <a:pt x="6430" y="5169"/>
                </a:moveTo>
                <a:cubicBezTo>
                  <a:pt x="6597" y="5288"/>
                  <a:pt x="6787" y="5359"/>
                  <a:pt x="7025" y="5359"/>
                </a:cubicBezTo>
                <a:lnTo>
                  <a:pt x="8716" y="5359"/>
                </a:lnTo>
                <a:lnTo>
                  <a:pt x="8716" y="6336"/>
                </a:lnTo>
                <a:cubicBezTo>
                  <a:pt x="8716" y="6764"/>
                  <a:pt x="8383" y="7121"/>
                  <a:pt x="7954" y="7121"/>
                </a:cubicBezTo>
                <a:lnTo>
                  <a:pt x="7645" y="7121"/>
                </a:lnTo>
                <a:cubicBezTo>
                  <a:pt x="7383" y="6979"/>
                  <a:pt x="7121" y="6907"/>
                  <a:pt x="6835" y="6883"/>
                </a:cubicBezTo>
                <a:lnTo>
                  <a:pt x="6835" y="6621"/>
                </a:lnTo>
                <a:cubicBezTo>
                  <a:pt x="6835" y="6169"/>
                  <a:pt x="6525" y="5788"/>
                  <a:pt x="6120" y="5669"/>
                </a:cubicBezTo>
                <a:cubicBezTo>
                  <a:pt x="6120" y="5621"/>
                  <a:pt x="6097" y="5550"/>
                  <a:pt x="6073" y="5502"/>
                </a:cubicBezTo>
                <a:cubicBezTo>
                  <a:pt x="6216" y="5407"/>
                  <a:pt x="6335" y="5312"/>
                  <a:pt x="6430" y="5169"/>
                </a:cubicBezTo>
                <a:close/>
                <a:moveTo>
                  <a:pt x="5882" y="7502"/>
                </a:moveTo>
                <a:lnTo>
                  <a:pt x="5882" y="8098"/>
                </a:lnTo>
                <a:cubicBezTo>
                  <a:pt x="5882" y="8431"/>
                  <a:pt x="5573" y="8717"/>
                  <a:pt x="5239" y="8717"/>
                </a:cubicBezTo>
                <a:cubicBezTo>
                  <a:pt x="4882" y="8717"/>
                  <a:pt x="4572" y="8431"/>
                  <a:pt x="4572" y="8098"/>
                </a:cubicBezTo>
                <a:lnTo>
                  <a:pt x="4572" y="7502"/>
                </a:lnTo>
                <a:close/>
                <a:moveTo>
                  <a:pt x="6673" y="7494"/>
                </a:moveTo>
                <a:cubicBezTo>
                  <a:pt x="6862" y="7494"/>
                  <a:pt x="7058" y="7525"/>
                  <a:pt x="7240" y="7598"/>
                </a:cubicBezTo>
                <a:lnTo>
                  <a:pt x="7240" y="7836"/>
                </a:lnTo>
                <a:cubicBezTo>
                  <a:pt x="7240" y="8931"/>
                  <a:pt x="6335" y="9836"/>
                  <a:pt x="5239" y="9836"/>
                </a:cubicBezTo>
                <a:cubicBezTo>
                  <a:pt x="4120" y="9836"/>
                  <a:pt x="3215" y="8931"/>
                  <a:pt x="3215" y="7836"/>
                </a:cubicBezTo>
                <a:lnTo>
                  <a:pt x="3215" y="7598"/>
                </a:lnTo>
                <a:cubicBezTo>
                  <a:pt x="3397" y="7525"/>
                  <a:pt x="3593" y="7494"/>
                  <a:pt x="3781" y="7494"/>
                </a:cubicBezTo>
                <a:cubicBezTo>
                  <a:pt x="3840" y="7494"/>
                  <a:pt x="3897" y="7497"/>
                  <a:pt x="3953" y="7502"/>
                </a:cubicBezTo>
                <a:lnTo>
                  <a:pt x="3953" y="8098"/>
                </a:lnTo>
                <a:cubicBezTo>
                  <a:pt x="3953" y="8788"/>
                  <a:pt x="4549" y="9336"/>
                  <a:pt x="5239" y="9336"/>
                </a:cubicBezTo>
                <a:cubicBezTo>
                  <a:pt x="5906" y="9336"/>
                  <a:pt x="6501" y="8788"/>
                  <a:pt x="6501" y="8098"/>
                </a:cubicBezTo>
                <a:lnTo>
                  <a:pt x="6501" y="7502"/>
                </a:lnTo>
                <a:cubicBezTo>
                  <a:pt x="6558" y="7497"/>
                  <a:pt x="6615" y="7494"/>
                  <a:pt x="6673" y="7494"/>
                </a:cubicBezTo>
                <a:close/>
                <a:moveTo>
                  <a:pt x="1119" y="1"/>
                </a:moveTo>
                <a:lnTo>
                  <a:pt x="1119" y="3359"/>
                </a:lnTo>
                <a:lnTo>
                  <a:pt x="0" y="3359"/>
                </a:lnTo>
                <a:lnTo>
                  <a:pt x="0" y="3645"/>
                </a:lnTo>
                <a:cubicBezTo>
                  <a:pt x="0" y="4383"/>
                  <a:pt x="476" y="5002"/>
                  <a:pt x="1119" y="5240"/>
                </a:cubicBezTo>
                <a:lnTo>
                  <a:pt x="1119" y="6336"/>
                </a:lnTo>
                <a:cubicBezTo>
                  <a:pt x="1119" y="6979"/>
                  <a:pt x="1572" y="7526"/>
                  <a:pt x="2191" y="7693"/>
                </a:cubicBezTo>
                <a:lnTo>
                  <a:pt x="1786" y="8288"/>
                </a:lnTo>
                <a:cubicBezTo>
                  <a:pt x="1572" y="8622"/>
                  <a:pt x="1191" y="8836"/>
                  <a:pt x="786" y="8836"/>
                </a:cubicBezTo>
                <a:lnTo>
                  <a:pt x="0" y="8836"/>
                </a:lnTo>
                <a:lnTo>
                  <a:pt x="0" y="9431"/>
                </a:lnTo>
                <a:lnTo>
                  <a:pt x="786" y="9431"/>
                </a:lnTo>
                <a:cubicBezTo>
                  <a:pt x="1405" y="9431"/>
                  <a:pt x="1977" y="9146"/>
                  <a:pt x="2310" y="8622"/>
                </a:cubicBezTo>
                <a:lnTo>
                  <a:pt x="2620" y="8145"/>
                </a:lnTo>
                <a:cubicBezTo>
                  <a:pt x="2786" y="9455"/>
                  <a:pt x="3906" y="10455"/>
                  <a:pt x="5239" y="10455"/>
                </a:cubicBezTo>
                <a:cubicBezTo>
                  <a:pt x="6573" y="10455"/>
                  <a:pt x="7668" y="9455"/>
                  <a:pt x="7835" y="8145"/>
                </a:cubicBezTo>
                <a:lnTo>
                  <a:pt x="8145" y="8622"/>
                </a:lnTo>
                <a:cubicBezTo>
                  <a:pt x="8502" y="9146"/>
                  <a:pt x="9073" y="9431"/>
                  <a:pt x="9693" y="9431"/>
                </a:cubicBezTo>
                <a:lnTo>
                  <a:pt x="10455" y="9431"/>
                </a:lnTo>
                <a:lnTo>
                  <a:pt x="10455" y="8836"/>
                </a:lnTo>
                <a:lnTo>
                  <a:pt x="9693" y="8836"/>
                </a:lnTo>
                <a:cubicBezTo>
                  <a:pt x="9264" y="8836"/>
                  <a:pt x="8883" y="8622"/>
                  <a:pt x="8669" y="8288"/>
                </a:cubicBezTo>
                <a:lnTo>
                  <a:pt x="8264" y="7693"/>
                </a:lnTo>
                <a:cubicBezTo>
                  <a:pt x="8883" y="7526"/>
                  <a:pt x="9335" y="6979"/>
                  <a:pt x="9335" y="6312"/>
                </a:cubicBezTo>
                <a:lnTo>
                  <a:pt x="9335" y="5264"/>
                </a:lnTo>
                <a:cubicBezTo>
                  <a:pt x="9978" y="5026"/>
                  <a:pt x="10455" y="4407"/>
                  <a:pt x="10455" y="3668"/>
                </a:cubicBezTo>
                <a:lnTo>
                  <a:pt x="10455" y="3359"/>
                </a:lnTo>
                <a:lnTo>
                  <a:pt x="9335" y="3359"/>
                </a:lnTo>
                <a:lnTo>
                  <a:pt x="9335" y="1"/>
                </a:lnTo>
                <a:lnTo>
                  <a:pt x="9026" y="1"/>
                </a:lnTo>
                <a:cubicBezTo>
                  <a:pt x="8359" y="1"/>
                  <a:pt x="7740" y="311"/>
                  <a:pt x="7359" y="858"/>
                </a:cubicBezTo>
                <a:cubicBezTo>
                  <a:pt x="7275" y="846"/>
                  <a:pt x="7192" y="840"/>
                  <a:pt x="7106" y="840"/>
                </a:cubicBezTo>
                <a:cubicBezTo>
                  <a:pt x="7019" y="840"/>
                  <a:pt x="6930" y="846"/>
                  <a:pt x="6835" y="858"/>
                </a:cubicBezTo>
                <a:cubicBezTo>
                  <a:pt x="6359" y="525"/>
                  <a:pt x="5811" y="334"/>
                  <a:pt x="5215" y="334"/>
                </a:cubicBezTo>
                <a:cubicBezTo>
                  <a:pt x="4644" y="334"/>
                  <a:pt x="4072" y="525"/>
                  <a:pt x="3596" y="858"/>
                </a:cubicBezTo>
                <a:cubicBezTo>
                  <a:pt x="3513" y="846"/>
                  <a:pt x="3429" y="840"/>
                  <a:pt x="3346" y="840"/>
                </a:cubicBezTo>
                <a:cubicBezTo>
                  <a:pt x="3263" y="840"/>
                  <a:pt x="3179" y="846"/>
                  <a:pt x="3096" y="858"/>
                </a:cubicBezTo>
                <a:cubicBezTo>
                  <a:pt x="2715" y="311"/>
                  <a:pt x="2096"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83"/>
        <p:cNvGrpSpPr/>
        <p:nvPr/>
      </p:nvGrpSpPr>
      <p:grpSpPr>
        <a:xfrm>
          <a:off x="0" y="0"/>
          <a:ext cx="0" cy="0"/>
          <a:chOff x="0" y="0"/>
          <a:chExt cx="0" cy="0"/>
        </a:xfrm>
      </p:grpSpPr>
      <p:sp>
        <p:nvSpPr>
          <p:cNvPr id="8384" name="Google Shape;8384;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timeline always works well</a:t>
            </a:r>
            <a:endParaRPr/>
          </a:p>
        </p:txBody>
      </p:sp>
      <p:sp>
        <p:nvSpPr>
          <p:cNvPr id="8385" name="Google Shape;8385;p59"/>
          <p:cNvSpPr txBox="1"/>
          <p:nvPr/>
        </p:nvSpPr>
        <p:spPr>
          <a:xfrm>
            <a:off x="1078550" y="1211650"/>
            <a:ext cx="2068200" cy="49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a:solidFill>
                  <a:schemeClr val="lt1"/>
                </a:solidFill>
                <a:latin typeface="RocknRoll One"/>
                <a:ea typeface="RocknRoll One"/>
                <a:cs typeface="RocknRoll One"/>
                <a:sym typeface="RocknRoll One"/>
              </a:rPr>
              <a:t>20XX</a:t>
            </a:r>
            <a:endParaRPr sz="2400">
              <a:solidFill>
                <a:schemeClr val="lt1"/>
              </a:solidFill>
              <a:latin typeface="RocknRoll One"/>
              <a:ea typeface="RocknRoll One"/>
              <a:cs typeface="RocknRoll One"/>
              <a:sym typeface="RocknRoll One"/>
            </a:endParaRPr>
          </a:p>
        </p:txBody>
      </p:sp>
      <p:sp>
        <p:nvSpPr>
          <p:cNvPr id="8386" name="Google Shape;8386;p59"/>
          <p:cNvSpPr txBox="1"/>
          <p:nvPr/>
        </p:nvSpPr>
        <p:spPr>
          <a:xfrm>
            <a:off x="1078550" y="1589450"/>
            <a:ext cx="2068200" cy="55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Albert Sans Medium"/>
                <a:ea typeface="Albert Sans Medium"/>
                <a:cs typeface="Albert Sans Medium"/>
                <a:sym typeface="Albert Sans Medium"/>
              </a:rPr>
              <a:t>Mercury is the closest planet to the Sun</a:t>
            </a:r>
            <a:endParaRPr>
              <a:solidFill>
                <a:schemeClr val="lt1"/>
              </a:solidFill>
              <a:latin typeface="Albert Sans Medium"/>
              <a:ea typeface="Albert Sans Medium"/>
              <a:cs typeface="Albert Sans Medium"/>
              <a:sym typeface="Albert Sans Medium"/>
            </a:endParaRPr>
          </a:p>
        </p:txBody>
      </p:sp>
      <p:sp>
        <p:nvSpPr>
          <p:cNvPr id="8387" name="Google Shape;8387;p59"/>
          <p:cNvSpPr/>
          <p:nvPr/>
        </p:nvSpPr>
        <p:spPr>
          <a:xfrm>
            <a:off x="3287800" y="1268475"/>
            <a:ext cx="815100" cy="81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9"/>
          <p:cNvSpPr txBox="1"/>
          <p:nvPr/>
        </p:nvSpPr>
        <p:spPr>
          <a:xfrm flipH="1">
            <a:off x="5997250" y="1211650"/>
            <a:ext cx="20682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2400">
                <a:solidFill>
                  <a:schemeClr val="lt1"/>
                </a:solidFill>
                <a:latin typeface="RocknRoll One"/>
                <a:ea typeface="RocknRoll One"/>
                <a:cs typeface="RocknRoll One"/>
                <a:sym typeface="RocknRoll One"/>
              </a:rPr>
              <a:t>20XX</a:t>
            </a:r>
            <a:endParaRPr sz="2400">
              <a:solidFill>
                <a:schemeClr val="lt1"/>
              </a:solidFill>
              <a:latin typeface="RocknRoll One"/>
              <a:ea typeface="RocknRoll One"/>
              <a:cs typeface="RocknRoll One"/>
              <a:sym typeface="RocknRoll One"/>
            </a:endParaRPr>
          </a:p>
        </p:txBody>
      </p:sp>
      <p:sp>
        <p:nvSpPr>
          <p:cNvPr id="8389" name="Google Shape;8389;p59"/>
          <p:cNvSpPr txBox="1"/>
          <p:nvPr/>
        </p:nvSpPr>
        <p:spPr>
          <a:xfrm flipH="1">
            <a:off x="5997250" y="1589450"/>
            <a:ext cx="2068200" cy="55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Venus has extremely high temperatures</a:t>
            </a:r>
            <a:endParaRPr>
              <a:solidFill>
                <a:schemeClr val="lt1"/>
              </a:solidFill>
              <a:latin typeface="Albert Sans Medium"/>
              <a:ea typeface="Albert Sans Medium"/>
              <a:cs typeface="Albert Sans Medium"/>
              <a:sym typeface="Albert Sans Medium"/>
            </a:endParaRPr>
          </a:p>
        </p:txBody>
      </p:sp>
      <p:sp>
        <p:nvSpPr>
          <p:cNvPr id="8390" name="Google Shape;8390;p59"/>
          <p:cNvSpPr/>
          <p:nvPr/>
        </p:nvSpPr>
        <p:spPr>
          <a:xfrm flipH="1">
            <a:off x="5041100" y="1268475"/>
            <a:ext cx="815100" cy="81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9"/>
          <p:cNvSpPr txBox="1"/>
          <p:nvPr/>
        </p:nvSpPr>
        <p:spPr>
          <a:xfrm>
            <a:off x="1078550" y="3634475"/>
            <a:ext cx="2068200" cy="49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a:solidFill>
                  <a:schemeClr val="lt1"/>
                </a:solidFill>
                <a:latin typeface="RocknRoll One"/>
                <a:ea typeface="RocknRoll One"/>
                <a:cs typeface="RocknRoll One"/>
                <a:sym typeface="RocknRoll One"/>
              </a:rPr>
              <a:t>20XX</a:t>
            </a:r>
            <a:endParaRPr sz="2400">
              <a:solidFill>
                <a:schemeClr val="lt1"/>
              </a:solidFill>
              <a:latin typeface="RocknRoll One"/>
              <a:ea typeface="RocknRoll One"/>
              <a:cs typeface="RocknRoll One"/>
              <a:sym typeface="RocknRoll One"/>
            </a:endParaRPr>
          </a:p>
        </p:txBody>
      </p:sp>
      <p:sp>
        <p:nvSpPr>
          <p:cNvPr id="8392" name="Google Shape;8392;p59"/>
          <p:cNvSpPr txBox="1"/>
          <p:nvPr/>
        </p:nvSpPr>
        <p:spPr>
          <a:xfrm>
            <a:off x="1078550" y="4012275"/>
            <a:ext cx="2068200" cy="55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Albert Sans Medium"/>
                <a:ea typeface="Albert Sans Medium"/>
                <a:cs typeface="Albert Sans Medium"/>
                <a:sym typeface="Albert Sans Medium"/>
              </a:rPr>
              <a:t>Jupiter is the biggest planet of them all</a:t>
            </a:r>
            <a:endParaRPr>
              <a:solidFill>
                <a:schemeClr val="lt1"/>
              </a:solidFill>
              <a:latin typeface="Albert Sans Medium"/>
              <a:ea typeface="Albert Sans Medium"/>
              <a:cs typeface="Albert Sans Medium"/>
              <a:sym typeface="Albert Sans Medium"/>
            </a:endParaRPr>
          </a:p>
        </p:txBody>
      </p:sp>
      <p:sp>
        <p:nvSpPr>
          <p:cNvPr id="8393" name="Google Shape;8393;p59"/>
          <p:cNvSpPr/>
          <p:nvPr/>
        </p:nvSpPr>
        <p:spPr>
          <a:xfrm>
            <a:off x="3287800" y="3691300"/>
            <a:ext cx="815100" cy="81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9"/>
          <p:cNvSpPr txBox="1"/>
          <p:nvPr/>
        </p:nvSpPr>
        <p:spPr>
          <a:xfrm flipH="1">
            <a:off x="5997250" y="3634475"/>
            <a:ext cx="20682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2400">
                <a:solidFill>
                  <a:schemeClr val="lt1"/>
                </a:solidFill>
                <a:latin typeface="RocknRoll One"/>
                <a:ea typeface="RocknRoll One"/>
                <a:cs typeface="RocknRoll One"/>
                <a:sym typeface="RocknRoll One"/>
              </a:rPr>
              <a:t>20XX</a:t>
            </a:r>
            <a:endParaRPr sz="2400">
              <a:solidFill>
                <a:schemeClr val="lt1"/>
              </a:solidFill>
              <a:latin typeface="RocknRoll One"/>
              <a:ea typeface="RocknRoll One"/>
              <a:cs typeface="RocknRoll One"/>
              <a:sym typeface="RocknRoll One"/>
            </a:endParaRPr>
          </a:p>
        </p:txBody>
      </p:sp>
      <p:sp>
        <p:nvSpPr>
          <p:cNvPr id="8395" name="Google Shape;8395;p59"/>
          <p:cNvSpPr txBox="1"/>
          <p:nvPr/>
        </p:nvSpPr>
        <p:spPr>
          <a:xfrm flipH="1">
            <a:off x="5997250" y="4012275"/>
            <a:ext cx="2068200" cy="55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Saturn is a gas giant and has several rings</a:t>
            </a:r>
            <a:endParaRPr>
              <a:solidFill>
                <a:schemeClr val="lt1"/>
              </a:solidFill>
              <a:latin typeface="Albert Sans Medium"/>
              <a:ea typeface="Albert Sans Medium"/>
              <a:cs typeface="Albert Sans Medium"/>
              <a:sym typeface="Albert Sans Medium"/>
            </a:endParaRPr>
          </a:p>
        </p:txBody>
      </p:sp>
      <p:sp>
        <p:nvSpPr>
          <p:cNvPr id="8396" name="Google Shape;8396;p59"/>
          <p:cNvSpPr/>
          <p:nvPr/>
        </p:nvSpPr>
        <p:spPr>
          <a:xfrm flipH="1">
            <a:off x="5041100" y="3691300"/>
            <a:ext cx="815100" cy="81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9"/>
          <p:cNvSpPr txBox="1"/>
          <p:nvPr/>
        </p:nvSpPr>
        <p:spPr>
          <a:xfrm>
            <a:off x="1078550" y="2423063"/>
            <a:ext cx="2068200" cy="49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400">
                <a:solidFill>
                  <a:schemeClr val="lt1"/>
                </a:solidFill>
                <a:latin typeface="RocknRoll One"/>
                <a:ea typeface="RocknRoll One"/>
                <a:cs typeface="RocknRoll One"/>
                <a:sym typeface="RocknRoll One"/>
              </a:rPr>
              <a:t>20XX</a:t>
            </a:r>
            <a:endParaRPr sz="2400">
              <a:solidFill>
                <a:schemeClr val="lt1"/>
              </a:solidFill>
              <a:latin typeface="RocknRoll One"/>
              <a:ea typeface="RocknRoll One"/>
              <a:cs typeface="RocknRoll One"/>
              <a:sym typeface="RocknRoll One"/>
            </a:endParaRPr>
          </a:p>
        </p:txBody>
      </p:sp>
      <p:sp>
        <p:nvSpPr>
          <p:cNvPr id="8398" name="Google Shape;8398;p59"/>
          <p:cNvSpPr txBox="1"/>
          <p:nvPr/>
        </p:nvSpPr>
        <p:spPr>
          <a:xfrm>
            <a:off x="1078550" y="2800863"/>
            <a:ext cx="2068200" cy="55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Albert Sans Medium"/>
                <a:ea typeface="Albert Sans Medium"/>
                <a:cs typeface="Albert Sans Medium"/>
                <a:sym typeface="Albert Sans Medium"/>
              </a:rPr>
              <a:t>Earth is the third planet from the Sun</a:t>
            </a:r>
            <a:endParaRPr>
              <a:solidFill>
                <a:schemeClr val="lt1"/>
              </a:solidFill>
              <a:latin typeface="Albert Sans Medium"/>
              <a:ea typeface="Albert Sans Medium"/>
              <a:cs typeface="Albert Sans Medium"/>
              <a:sym typeface="Albert Sans Medium"/>
            </a:endParaRPr>
          </a:p>
        </p:txBody>
      </p:sp>
      <p:sp>
        <p:nvSpPr>
          <p:cNvPr id="8399" name="Google Shape;8399;p59"/>
          <p:cNvSpPr/>
          <p:nvPr/>
        </p:nvSpPr>
        <p:spPr>
          <a:xfrm>
            <a:off x="3287800" y="2479887"/>
            <a:ext cx="815100" cy="81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9"/>
          <p:cNvSpPr txBox="1"/>
          <p:nvPr/>
        </p:nvSpPr>
        <p:spPr>
          <a:xfrm flipH="1">
            <a:off x="5997250" y="2423063"/>
            <a:ext cx="2068200" cy="49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2400">
                <a:solidFill>
                  <a:schemeClr val="lt1"/>
                </a:solidFill>
                <a:latin typeface="RocknRoll One"/>
                <a:ea typeface="RocknRoll One"/>
                <a:cs typeface="RocknRoll One"/>
                <a:sym typeface="RocknRoll One"/>
              </a:rPr>
              <a:t>20XX</a:t>
            </a:r>
            <a:endParaRPr sz="2400">
              <a:solidFill>
                <a:schemeClr val="lt1"/>
              </a:solidFill>
              <a:latin typeface="RocknRoll One"/>
              <a:ea typeface="RocknRoll One"/>
              <a:cs typeface="RocknRoll One"/>
              <a:sym typeface="RocknRoll One"/>
            </a:endParaRPr>
          </a:p>
        </p:txBody>
      </p:sp>
      <p:sp>
        <p:nvSpPr>
          <p:cNvPr id="8401" name="Google Shape;8401;p59"/>
          <p:cNvSpPr txBox="1"/>
          <p:nvPr/>
        </p:nvSpPr>
        <p:spPr>
          <a:xfrm flipH="1">
            <a:off x="5997250" y="2800863"/>
            <a:ext cx="2068200" cy="55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Despite being red, Mars is a cold place</a:t>
            </a:r>
            <a:endParaRPr>
              <a:solidFill>
                <a:schemeClr val="lt1"/>
              </a:solidFill>
              <a:latin typeface="Albert Sans Medium"/>
              <a:ea typeface="Albert Sans Medium"/>
              <a:cs typeface="Albert Sans Medium"/>
              <a:sym typeface="Albert Sans Medium"/>
            </a:endParaRPr>
          </a:p>
        </p:txBody>
      </p:sp>
      <p:sp>
        <p:nvSpPr>
          <p:cNvPr id="8402" name="Google Shape;8402;p59"/>
          <p:cNvSpPr/>
          <p:nvPr/>
        </p:nvSpPr>
        <p:spPr>
          <a:xfrm flipH="1">
            <a:off x="5041100" y="2479887"/>
            <a:ext cx="815100" cy="815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03" name="Google Shape;8403;p59"/>
          <p:cNvCxnSpPr>
            <a:stCxn id="8387" idx="6"/>
            <a:endCxn id="8390" idx="6"/>
          </p:cNvCxnSpPr>
          <p:nvPr/>
        </p:nvCxnSpPr>
        <p:spPr>
          <a:xfrm>
            <a:off x="4102900" y="1676025"/>
            <a:ext cx="938100" cy="0"/>
          </a:xfrm>
          <a:prstGeom prst="straightConnector1">
            <a:avLst/>
          </a:prstGeom>
          <a:noFill/>
          <a:ln w="19050" cap="rnd" cmpd="sng">
            <a:solidFill>
              <a:schemeClr val="lt1"/>
            </a:solidFill>
            <a:prstDash val="solid"/>
            <a:round/>
            <a:headEnd type="none" w="med" len="med"/>
            <a:tailEnd type="none" w="med" len="med"/>
          </a:ln>
        </p:spPr>
      </p:cxnSp>
      <p:cxnSp>
        <p:nvCxnSpPr>
          <p:cNvPr id="8404" name="Google Shape;8404;p59"/>
          <p:cNvCxnSpPr>
            <a:stCxn id="8390" idx="4"/>
            <a:endCxn id="8399" idx="0"/>
          </p:cNvCxnSpPr>
          <p:nvPr/>
        </p:nvCxnSpPr>
        <p:spPr>
          <a:xfrm rot="5400000">
            <a:off x="4373900" y="1405125"/>
            <a:ext cx="396300" cy="1753200"/>
          </a:xfrm>
          <a:prstGeom prst="bentConnector3">
            <a:avLst>
              <a:gd name="adj1" fmla="val 50002"/>
            </a:avLst>
          </a:prstGeom>
          <a:noFill/>
          <a:ln w="19050" cap="rnd" cmpd="sng">
            <a:solidFill>
              <a:schemeClr val="lt1"/>
            </a:solidFill>
            <a:prstDash val="solid"/>
            <a:round/>
            <a:headEnd type="none" w="med" len="med"/>
            <a:tailEnd type="none" w="med" len="med"/>
          </a:ln>
        </p:spPr>
      </p:cxnSp>
      <p:cxnSp>
        <p:nvCxnSpPr>
          <p:cNvPr id="8405" name="Google Shape;8405;p59"/>
          <p:cNvCxnSpPr>
            <a:stCxn id="8402" idx="4"/>
            <a:endCxn id="8393" idx="0"/>
          </p:cNvCxnSpPr>
          <p:nvPr/>
        </p:nvCxnSpPr>
        <p:spPr>
          <a:xfrm rot="5400000">
            <a:off x="4373900" y="2616537"/>
            <a:ext cx="396300" cy="1753200"/>
          </a:xfrm>
          <a:prstGeom prst="bentConnector3">
            <a:avLst>
              <a:gd name="adj1" fmla="val 50002"/>
            </a:avLst>
          </a:prstGeom>
          <a:noFill/>
          <a:ln w="19050" cap="rnd" cmpd="sng">
            <a:solidFill>
              <a:schemeClr val="lt1"/>
            </a:solidFill>
            <a:prstDash val="solid"/>
            <a:round/>
            <a:headEnd type="none" w="med" len="med"/>
            <a:tailEnd type="none" w="med" len="med"/>
          </a:ln>
        </p:spPr>
      </p:cxnSp>
      <p:cxnSp>
        <p:nvCxnSpPr>
          <p:cNvPr id="8406" name="Google Shape;8406;p59"/>
          <p:cNvCxnSpPr>
            <a:endCxn id="8402" idx="6"/>
          </p:cNvCxnSpPr>
          <p:nvPr/>
        </p:nvCxnSpPr>
        <p:spPr>
          <a:xfrm>
            <a:off x="4103000" y="2887437"/>
            <a:ext cx="938100" cy="0"/>
          </a:xfrm>
          <a:prstGeom prst="straightConnector1">
            <a:avLst/>
          </a:prstGeom>
          <a:noFill/>
          <a:ln w="19050" cap="rnd" cmpd="sng">
            <a:solidFill>
              <a:schemeClr val="lt1"/>
            </a:solidFill>
            <a:prstDash val="solid"/>
            <a:round/>
            <a:headEnd type="none" w="med" len="med"/>
            <a:tailEnd type="none" w="med" len="med"/>
          </a:ln>
        </p:spPr>
      </p:cxnSp>
      <p:cxnSp>
        <p:nvCxnSpPr>
          <p:cNvPr id="8407" name="Google Shape;8407;p59"/>
          <p:cNvCxnSpPr>
            <a:stCxn id="8393" idx="6"/>
            <a:endCxn id="8396" idx="6"/>
          </p:cNvCxnSpPr>
          <p:nvPr/>
        </p:nvCxnSpPr>
        <p:spPr>
          <a:xfrm>
            <a:off x="4102900" y="4098850"/>
            <a:ext cx="938100" cy="0"/>
          </a:xfrm>
          <a:prstGeom prst="straightConnector1">
            <a:avLst/>
          </a:prstGeom>
          <a:noFill/>
          <a:ln w="19050" cap="rnd" cmpd="sng">
            <a:solidFill>
              <a:schemeClr val="lt1"/>
            </a:solidFill>
            <a:prstDash val="solid"/>
            <a:round/>
            <a:headEnd type="none" w="med" len="med"/>
            <a:tailEnd type="none" w="med" len="med"/>
          </a:ln>
        </p:spPr>
      </p:cxnSp>
      <p:grpSp>
        <p:nvGrpSpPr>
          <p:cNvPr id="8408" name="Google Shape;8408;p59"/>
          <p:cNvGrpSpPr/>
          <p:nvPr/>
        </p:nvGrpSpPr>
        <p:grpSpPr>
          <a:xfrm>
            <a:off x="3448100" y="1428188"/>
            <a:ext cx="494500" cy="495588"/>
            <a:chOff x="4795619" y="1576142"/>
            <a:chExt cx="367058" cy="367865"/>
          </a:xfrm>
        </p:grpSpPr>
        <p:sp>
          <p:nvSpPr>
            <p:cNvPr id="8409" name="Google Shape;8409;p59"/>
            <p:cNvSpPr/>
            <p:nvPr/>
          </p:nvSpPr>
          <p:spPr>
            <a:xfrm>
              <a:off x="4967844" y="1576142"/>
              <a:ext cx="21765" cy="93660"/>
            </a:xfrm>
            <a:custGeom>
              <a:avLst/>
              <a:gdLst/>
              <a:ahLst/>
              <a:cxnLst/>
              <a:rect l="l" t="t" r="r" b="b"/>
              <a:pathLst>
                <a:path w="620" h="2668" extrusionOk="0">
                  <a:moveTo>
                    <a:pt x="0" y="0"/>
                  </a:moveTo>
                  <a:lnTo>
                    <a:pt x="0" y="2667"/>
                  </a:lnTo>
                  <a:lnTo>
                    <a:pt x="620" y="2667"/>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9"/>
            <p:cNvSpPr/>
            <p:nvPr/>
          </p:nvSpPr>
          <p:spPr>
            <a:xfrm>
              <a:off x="4967844" y="1850348"/>
              <a:ext cx="21765" cy="92818"/>
            </a:xfrm>
            <a:custGeom>
              <a:avLst/>
              <a:gdLst/>
              <a:ahLst/>
              <a:cxnLst/>
              <a:rect l="l" t="t" r="r" b="b"/>
              <a:pathLst>
                <a:path w="620" h="2644" extrusionOk="0">
                  <a:moveTo>
                    <a:pt x="0" y="0"/>
                  </a:moveTo>
                  <a:lnTo>
                    <a:pt x="0" y="2644"/>
                  </a:lnTo>
                  <a:lnTo>
                    <a:pt x="620" y="2644"/>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9"/>
            <p:cNvSpPr/>
            <p:nvPr/>
          </p:nvSpPr>
          <p:spPr>
            <a:xfrm>
              <a:off x="4911816" y="1617917"/>
              <a:ext cx="35175" cy="44373"/>
            </a:xfrm>
            <a:custGeom>
              <a:avLst/>
              <a:gdLst/>
              <a:ahLst/>
              <a:cxnLst/>
              <a:rect l="l" t="t" r="r" b="b"/>
              <a:pathLst>
                <a:path w="1002" h="1264" extrusionOk="0">
                  <a:moveTo>
                    <a:pt x="572" y="1"/>
                  </a:moveTo>
                  <a:lnTo>
                    <a:pt x="1" y="239"/>
                  </a:lnTo>
                  <a:lnTo>
                    <a:pt x="429" y="1263"/>
                  </a:lnTo>
                  <a:lnTo>
                    <a:pt x="1001" y="1025"/>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9"/>
            <p:cNvSpPr/>
            <p:nvPr/>
          </p:nvSpPr>
          <p:spPr>
            <a:xfrm>
              <a:off x="4895106" y="1576142"/>
              <a:ext cx="28470" cy="29278"/>
            </a:xfrm>
            <a:custGeom>
              <a:avLst/>
              <a:gdLst/>
              <a:ahLst/>
              <a:cxnLst/>
              <a:rect l="l" t="t" r="r" b="b"/>
              <a:pathLst>
                <a:path w="811" h="834" extrusionOk="0">
                  <a:moveTo>
                    <a:pt x="548" y="0"/>
                  </a:moveTo>
                  <a:lnTo>
                    <a:pt x="1" y="238"/>
                  </a:lnTo>
                  <a:lnTo>
                    <a:pt x="262" y="834"/>
                  </a:lnTo>
                  <a:lnTo>
                    <a:pt x="810" y="619"/>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9"/>
            <p:cNvSpPr/>
            <p:nvPr/>
          </p:nvSpPr>
          <p:spPr>
            <a:xfrm>
              <a:off x="4837429" y="1693182"/>
              <a:ext cx="44338" cy="34298"/>
            </a:xfrm>
            <a:custGeom>
              <a:avLst/>
              <a:gdLst/>
              <a:ahLst/>
              <a:cxnLst/>
              <a:rect l="l" t="t" r="r" b="b"/>
              <a:pathLst>
                <a:path w="1263" h="977" extrusionOk="0">
                  <a:moveTo>
                    <a:pt x="238" y="0"/>
                  </a:moveTo>
                  <a:lnTo>
                    <a:pt x="0" y="548"/>
                  </a:lnTo>
                  <a:lnTo>
                    <a:pt x="1024" y="977"/>
                  </a:lnTo>
                  <a:lnTo>
                    <a:pt x="1263"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9"/>
            <p:cNvSpPr/>
            <p:nvPr/>
          </p:nvSpPr>
          <p:spPr>
            <a:xfrm>
              <a:off x="4795619" y="1675630"/>
              <a:ext cx="29313" cy="28435"/>
            </a:xfrm>
            <a:custGeom>
              <a:avLst/>
              <a:gdLst/>
              <a:ahLst/>
              <a:cxnLst/>
              <a:rect l="l" t="t" r="r" b="b"/>
              <a:pathLst>
                <a:path w="835" h="810" extrusionOk="0">
                  <a:moveTo>
                    <a:pt x="239" y="0"/>
                  </a:moveTo>
                  <a:lnTo>
                    <a:pt x="1" y="572"/>
                  </a:lnTo>
                  <a:lnTo>
                    <a:pt x="620" y="810"/>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9"/>
            <p:cNvSpPr/>
            <p:nvPr/>
          </p:nvSpPr>
          <p:spPr>
            <a:xfrm>
              <a:off x="4837429" y="1791827"/>
              <a:ext cx="44338" cy="35140"/>
            </a:xfrm>
            <a:custGeom>
              <a:avLst/>
              <a:gdLst/>
              <a:ahLst/>
              <a:cxnLst/>
              <a:rect l="l" t="t" r="r" b="b"/>
              <a:pathLst>
                <a:path w="1263" h="1001" extrusionOk="0">
                  <a:moveTo>
                    <a:pt x="1024" y="0"/>
                  </a:moveTo>
                  <a:lnTo>
                    <a:pt x="0" y="429"/>
                  </a:lnTo>
                  <a:lnTo>
                    <a:pt x="238" y="1001"/>
                  </a:lnTo>
                  <a:lnTo>
                    <a:pt x="1263" y="572"/>
                  </a:lnTo>
                  <a:lnTo>
                    <a:pt x="1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9"/>
            <p:cNvSpPr/>
            <p:nvPr/>
          </p:nvSpPr>
          <p:spPr>
            <a:xfrm>
              <a:off x="4795619" y="1815243"/>
              <a:ext cx="30120" cy="29278"/>
            </a:xfrm>
            <a:custGeom>
              <a:avLst/>
              <a:gdLst/>
              <a:ahLst/>
              <a:cxnLst/>
              <a:rect l="l" t="t" r="r" b="b"/>
              <a:pathLst>
                <a:path w="858" h="834" extrusionOk="0">
                  <a:moveTo>
                    <a:pt x="620" y="0"/>
                  </a:moveTo>
                  <a:lnTo>
                    <a:pt x="1" y="262"/>
                  </a:lnTo>
                  <a:lnTo>
                    <a:pt x="239" y="834"/>
                  </a:lnTo>
                  <a:lnTo>
                    <a:pt x="858" y="572"/>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9"/>
            <p:cNvSpPr/>
            <p:nvPr/>
          </p:nvSpPr>
          <p:spPr>
            <a:xfrm>
              <a:off x="4911816" y="1857017"/>
              <a:ext cx="35175" cy="45180"/>
            </a:xfrm>
            <a:custGeom>
              <a:avLst/>
              <a:gdLst/>
              <a:ahLst/>
              <a:cxnLst/>
              <a:rect l="l" t="t" r="r" b="b"/>
              <a:pathLst>
                <a:path w="1002" h="1287" extrusionOk="0">
                  <a:moveTo>
                    <a:pt x="429" y="1"/>
                  </a:moveTo>
                  <a:lnTo>
                    <a:pt x="1" y="1049"/>
                  </a:lnTo>
                  <a:lnTo>
                    <a:pt x="572" y="1287"/>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9"/>
            <p:cNvSpPr/>
            <p:nvPr/>
          </p:nvSpPr>
          <p:spPr>
            <a:xfrm>
              <a:off x="4895106" y="1913888"/>
              <a:ext cx="28470" cy="30120"/>
            </a:xfrm>
            <a:custGeom>
              <a:avLst/>
              <a:gdLst/>
              <a:ahLst/>
              <a:cxnLst/>
              <a:rect l="l" t="t" r="r" b="b"/>
              <a:pathLst>
                <a:path w="811" h="858" extrusionOk="0">
                  <a:moveTo>
                    <a:pt x="239" y="0"/>
                  </a:moveTo>
                  <a:lnTo>
                    <a:pt x="1" y="619"/>
                  </a:lnTo>
                  <a:lnTo>
                    <a:pt x="548" y="858"/>
                  </a:lnTo>
                  <a:lnTo>
                    <a:pt x="810" y="238"/>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9"/>
            <p:cNvSpPr/>
            <p:nvPr/>
          </p:nvSpPr>
          <p:spPr>
            <a:xfrm>
              <a:off x="5011304" y="1857017"/>
              <a:ext cx="35140" cy="45180"/>
            </a:xfrm>
            <a:custGeom>
              <a:avLst/>
              <a:gdLst/>
              <a:ahLst/>
              <a:cxnLst/>
              <a:rect l="l" t="t" r="r" b="b"/>
              <a:pathLst>
                <a:path w="1001" h="1287" extrusionOk="0">
                  <a:moveTo>
                    <a:pt x="572" y="1"/>
                  </a:moveTo>
                  <a:lnTo>
                    <a:pt x="1" y="239"/>
                  </a:lnTo>
                  <a:lnTo>
                    <a:pt x="429" y="1287"/>
                  </a:lnTo>
                  <a:lnTo>
                    <a:pt x="1001" y="1049"/>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9"/>
            <p:cNvSpPr/>
            <p:nvPr/>
          </p:nvSpPr>
          <p:spPr>
            <a:xfrm>
              <a:off x="5034719" y="1913888"/>
              <a:ext cx="29313" cy="30120"/>
            </a:xfrm>
            <a:custGeom>
              <a:avLst/>
              <a:gdLst/>
              <a:ahLst/>
              <a:cxnLst/>
              <a:rect l="l" t="t" r="r" b="b"/>
              <a:pathLst>
                <a:path w="835" h="858" extrusionOk="0">
                  <a:moveTo>
                    <a:pt x="572" y="0"/>
                  </a:moveTo>
                  <a:lnTo>
                    <a:pt x="1" y="238"/>
                  </a:lnTo>
                  <a:lnTo>
                    <a:pt x="263" y="858"/>
                  </a:lnTo>
                  <a:lnTo>
                    <a:pt x="834" y="619"/>
                  </a:lnTo>
                  <a:lnTo>
                    <a:pt x="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9"/>
            <p:cNvSpPr/>
            <p:nvPr/>
          </p:nvSpPr>
          <p:spPr>
            <a:xfrm>
              <a:off x="5076529" y="1791827"/>
              <a:ext cx="44338" cy="35140"/>
            </a:xfrm>
            <a:custGeom>
              <a:avLst/>
              <a:gdLst/>
              <a:ahLst/>
              <a:cxnLst/>
              <a:rect l="l" t="t" r="r" b="b"/>
              <a:pathLst>
                <a:path w="1263" h="1001" extrusionOk="0">
                  <a:moveTo>
                    <a:pt x="238" y="0"/>
                  </a:moveTo>
                  <a:lnTo>
                    <a:pt x="0" y="572"/>
                  </a:lnTo>
                  <a:lnTo>
                    <a:pt x="1048" y="1001"/>
                  </a:lnTo>
                  <a:lnTo>
                    <a:pt x="1262"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9"/>
            <p:cNvSpPr/>
            <p:nvPr/>
          </p:nvSpPr>
          <p:spPr>
            <a:xfrm>
              <a:off x="5133364" y="1815243"/>
              <a:ext cx="29313" cy="29278"/>
            </a:xfrm>
            <a:custGeom>
              <a:avLst/>
              <a:gdLst/>
              <a:ahLst/>
              <a:cxnLst/>
              <a:rect l="l" t="t" r="r" b="b"/>
              <a:pathLst>
                <a:path w="835" h="834" extrusionOk="0">
                  <a:moveTo>
                    <a:pt x="239" y="0"/>
                  </a:moveTo>
                  <a:lnTo>
                    <a:pt x="1" y="572"/>
                  </a:lnTo>
                  <a:lnTo>
                    <a:pt x="596" y="834"/>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9"/>
            <p:cNvSpPr/>
            <p:nvPr/>
          </p:nvSpPr>
          <p:spPr>
            <a:xfrm>
              <a:off x="5076529" y="1692340"/>
              <a:ext cx="44338" cy="35140"/>
            </a:xfrm>
            <a:custGeom>
              <a:avLst/>
              <a:gdLst/>
              <a:ahLst/>
              <a:cxnLst/>
              <a:rect l="l" t="t" r="r" b="b"/>
              <a:pathLst>
                <a:path w="1263" h="1001" extrusionOk="0">
                  <a:moveTo>
                    <a:pt x="1048" y="0"/>
                  </a:moveTo>
                  <a:lnTo>
                    <a:pt x="0" y="429"/>
                  </a:lnTo>
                  <a:lnTo>
                    <a:pt x="238" y="1001"/>
                  </a:lnTo>
                  <a:lnTo>
                    <a:pt x="1262" y="572"/>
                  </a:lnTo>
                  <a:lnTo>
                    <a:pt x="10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9"/>
            <p:cNvSpPr/>
            <p:nvPr/>
          </p:nvSpPr>
          <p:spPr>
            <a:xfrm>
              <a:off x="5133364" y="1675630"/>
              <a:ext cx="29313" cy="28435"/>
            </a:xfrm>
            <a:custGeom>
              <a:avLst/>
              <a:gdLst/>
              <a:ahLst/>
              <a:cxnLst/>
              <a:rect l="l" t="t" r="r" b="b"/>
              <a:pathLst>
                <a:path w="835" h="810" extrusionOk="0">
                  <a:moveTo>
                    <a:pt x="620" y="0"/>
                  </a:moveTo>
                  <a:lnTo>
                    <a:pt x="1" y="238"/>
                  </a:lnTo>
                  <a:lnTo>
                    <a:pt x="239" y="810"/>
                  </a:lnTo>
                  <a:lnTo>
                    <a:pt x="834" y="548"/>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9"/>
            <p:cNvSpPr/>
            <p:nvPr/>
          </p:nvSpPr>
          <p:spPr>
            <a:xfrm>
              <a:off x="5011304" y="1617917"/>
              <a:ext cx="35140" cy="44373"/>
            </a:xfrm>
            <a:custGeom>
              <a:avLst/>
              <a:gdLst/>
              <a:ahLst/>
              <a:cxnLst/>
              <a:rect l="l" t="t" r="r" b="b"/>
              <a:pathLst>
                <a:path w="1001" h="1264" extrusionOk="0">
                  <a:moveTo>
                    <a:pt x="429" y="1"/>
                  </a:moveTo>
                  <a:lnTo>
                    <a:pt x="1" y="1025"/>
                  </a:lnTo>
                  <a:lnTo>
                    <a:pt x="572" y="1263"/>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9"/>
            <p:cNvSpPr/>
            <p:nvPr/>
          </p:nvSpPr>
          <p:spPr>
            <a:xfrm>
              <a:off x="5034719" y="1576142"/>
              <a:ext cx="28470" cy="30120"/>
            </a:xfrm>
            <a:custGeom>
              <a:avLst/>
              <a:gdLst/>
              <a:ahLst/>
              <a:cxnLst/>
              <a:rect l="l" t="t" r="r" b="b"/>
              <a:pathLst>
                <a:path w="811" h="858" extrusionOk="0">
                  <a:moveTo>
                    <a:pt x="263" y="0"/>
                  </a:moveTo>
                  <a:lnTo>
                    <a:pt x="1" y="619"/>
                  </a:lnTo>
                  <a:lnTo>
                    <a:pt x="572" y="858"/>
                  </a:lnTo>
                  <a:lnTo>
                    <a:pt x="810" y="238"/>
                  </a:lnTo>
                  <a:lnTo>
                    <a:pt x="2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9"/>
            <p:cNvSpPr/>
            <p:nvPr/>
          </p:nvSpPr>
          <p:spPr>
            <a:xfrm>
              <a:off x="4841606" y="1622130"/>
              <a:ext cx="81970" cy="81935"/>
            </a:xfrm>
            <a:custGeom>
              <a:avLst/>
              <a:gdLst/>
              <a:ahLst/>
              <a:cxnLst/>
              <a:rect l="l" t="t" r="r" b="b"/>
              <a:pathLst>
                <a:path w="2335" h="2334" extrusionOk="0">
                  <a:moveTo>
                    <a:pt x="429" y="0"/>
                  </a:moveTo>
                  <a:lnTo>
                    <a:pt x="0" y="429"/>
                  </a:lnTo>
                  <a:lnTo>
                    <a:pt x="1882" y="2334"/>
                  </a:lnTo>
                  <a:lnTo>
                    <a:pt x="2334"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9"/>
            <p:cNvSpPr/>
            <p:nvPr/>
          </p:nvSpPr>
          <p:spPr>
            <a:xfrm>
              <a:off x="4795619" y="1749175"/>
              <a:ext cx="93660" cy="20958"/>
            </a:xfrm>
            <a:custGeom>
              <a:avLst/>
              <a:gdLst/>
              <a:ahLst/>
              <a:cxnLst/>
              <a:rect l="l" t="t" r="r" b="b"/>
              <a:pathLst>
                <a:path w="2668"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9"/>
            <p:cNvSpPr/>
            <p:nvPr/>
          </p:nvSpPr>
          <p:spPr>
            <a:xfrm>
              <a:off x="4841606" y="1816085"/>
              <a:ext cx="81970" cy="81093"/>
            </a:xfrm>
            <a:custGeom>
              <a:avLst/>
              <a:gdLst/>
              <a:ahLst/>
              <a:cxnLst/>
              <a:rect l="l" t="t" r="r" b="b"/>
              <a:pathLst>
                <a:path w="2335" h="2310" extrusionOk="0">
                  <a:moveTo>
                    <a:pt x="1882" y="0"/>
                  </a:moveTo>
                  <a:lnTo>
                    <a:pt x="0" y="1881"/>
                  </a:lnTo>
                  <a:lnTo>
                    <a:pt x="429" y="2310"/>
                  </a:lnTo>
                  <a:lnTo>
                    <a:pt x="2334"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9"/>
            <p:cNvSpPr/>
            <p:nvPr/>
          </p:nvSpPr>
          <p:spPr>
            <a:xfrm>
              <a:off x="5035562" y="1816085"/>
              <a:ext cx="81128" cy="81093"/>
            </a:xfrm>
            <a:custGeom>
              <a:avLst/>
              <a:gdLst/>
              <a:ahLst/>
              <a:cxnLst/>
              <a:rect l="l" t="t" r="r" b="b"/>
              <a:pathLst>
                <a:path w="2311" h="2310" extrusionOk="0">
                  <a:moveTo>
                    <a:pt x="429" y="0"/>
                  </a:moveTo>
                  <a:lnTo>
                    <a:pt x="0" y="429"/>
                  </a:lnTo>
                  <a:lnTo>
                    <a:pt x="1882" y="2310"/>
                  </a:lnTo>
                  <a:lnTo>
                    <a:pt x="2310"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9"/>
            <p:cNvSpPr/>
            <p:nvPr/>
          </p:nvSpPr>
          <p:spPr>
            <a:xfrm>
              <a:off x="5068981" y="1749175"/>
              <a:ext cx="93695" cy="20958"/>
            </a:xfrm>
            <a:custGeom>
              <a:avLst/>
              <a:gdLst/>
              <a:ahLst/>
              <a:cxnLst/>
              <a:rect l="l" t="t" r="r" b="b"/>
              <a:pathLst>
                <a:path w="2669"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9"/>
            <p:cNvSpPr/>
            <p:nvPr/>
          </p:nvSpPr>
          <p:spPr>
            <a:xfrm>
              <a:off x="5035562" y="1622130"/>
              <a:ext cx="81128" cy="81935"/>
            </a:xfrm>
            <a:custGeom>
              <a:avLst/>
              <a:gdLst/>
              <a:ahLst/>
              <a:cxnLst/>
              <a:rect l="l" t="t" r="r" b="b"/>
              <a:pathLst>
                <a:path w="2311" h="2334" extrusionOk="0">
                  <a:moveTo>
                    <a:pt x="1882" y="0"/>
                  </a:moveTo>
                  <a:lnTo>
                    <a:pt x="0" y="1881"/>
                  </a:lnTo>
                  <a:lnTo>
                    <a:pt x="429" y="2334"/>
                  </a:lnTo>
                  <a:lnTo>
                    <a:pt x="2310"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9"/>
            <p:cNvSpPr/>
            <p:nvPr/>
          </p:nvSpPr>
          <p:spPr>
            <a:xfrm>
              <a:off x="4906796" y="1689005"/>
              <a:ext cx="144668" cy="141298"/>
            </a:xfrm>
            <a:custGeom>
              <a:avLst/>
              <a:gdLst/>
              <a:ahLst/>
              <a:cxnLst/>
              <a:rect l="l" t="t" r="r" b="b"/>
              <a:pathLst>
                <a:path w="4121" h="4025" extrusionOk="0">
                  <a:moveTo>
                    <a:pt x="2049" y="1334"/>
                  </a:moveTo>
                  <a:lnTo>
                    <a:pt x="2263" y="1715"/>
                  </a:lnTo>
                  <a:lnTo>
                    <a:pt x="2668" y="1643"/>
                  </a:lnTo>
                  <a:lnTo>
                    <a:pt x="2501" y="2024"/>
                  </a:lnTo>
                  <a:lnTo>
                    <a:pt x="2835" y="2310"/>
                  </a:lnTo>
                  <a:lnTo>
                    <a:pt x="2406" y="2405"/>
                  </a:lnTo>
                  <a:lnTo>
                    <a:pt x="2406" y="2834"/>
                  </a:lnTo>
                  <a:lnTo>
                    <a:pt x="2049" y="2572"/>
                  </a:lnTo>
                  <a:lnTo>
                    <a:pt x="1716" y="2834"/>
                  </a:lnTo>
                  <a:lnTo>
                    <a:pt x="1692" y="2405"/>
                  </a:lnTo>
                  <a:lnTo>
                    <a:pt x="1287" y="2310"/>
                  </a:lnTo>
                  <a:lnTo>
                    <a:pt x="1620" y="2024"/>
                  </a:lnTo>
                  <a:lnTo>
                    <a:pt x="1454" y="1643"/>
                  </a:lnTo>
                  <a:lnTo>
                    <a:pt x="1858" y="1715"/>
                  </a:lnTo>
                  <a:lnTo>
                    <a:pt x="2049" y="1334"/>
                  </a:lnTo>
                  <a:close/>
                  <a:moveTo>
                    <a:pt x="2049" y="0"/>
                  </a:moveTo>
                  <a:lnTo>
                    <a:pt x="1525" y="1024"/>
                  </a:lnTo>
                  <a:lnTo>
                    <a:pt x="406" y="810"/>
                  </a:lnTo>
                  <a:lnTo>
                    <a:pt x="882" y="1858"/>
                  </a:lnTo>
                  <a:lnTo>
                    <a:pt x="1" y="2596"/>
                  </a:lnTo>
                  <a:lnTo>
                    <a:pt x="1120" y="2882"/>
                  </a:lnTo>
                  <a:lnTo>
                    <a:pt x="1144" y="4025"/>
                  </a:lnTo>
                  <a:lnTo>
                    <a:pt x="2073" y="3334"/>
                  </a:lnTo>
                  <a:lnTo>
                    <a:pt x="2978" y="4025"/>
                  </a:lnTo>
                  <a:lnTo>
                    <a:pt x="3025" y="2882"/>
                  </a:lnTo>
                  <a:lnTo>
                    <a:pt x="4121" y="2596"/>
                  </a:lnTo>
                  <a:lnTo>
                    <a:pt x="3240" y="1858"/>
                  </a:lnTo>
                  <a:lnTo>
                    <a:pt x="3716" y="810"/>
                  </a:lnTo>
                  <a:lnTo>
                    <a:pt x="2597" y="1024"/>
                  </a:lnTo>
                  <a:lnTo>
                    <a:pt x="20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4" name="Google Shape;8434;p59"/>
          <p:cNvSpPr/>
          <p:nvPr/>
        </p:nvSpPr>
        <p:spPr>
          <a:xfrm>
            <a:off x="5200280" y="1428807"/>
            <a:ext cx="496739" cy="494469"/>
          </a:xfrm>
          <a:custGeom>
            <a:avLst/>
            <a:gdLst/>
            <a:ahLst/>
            <a:cxnLst/>
            <a:rect l="l" t="t" r="r" b="b"/>
            <a:pathLst>
              <a:path w="10503" h="10455" extrusionOk="0">
                <a:moveTo>
                  <a:pt x="3096" y="596"/>
                </a:moveTo>
                <a:cubicBezTo>
                  <a:pt x="3025" y="905"/>
                  <a:pt x="2977" y="1215"/>
                  <a:pt x="2954" y="1524"/>
                </a:cubicBezTo>
                <a:lnTo>
                  <a:pt x="953" y="1524"/>
                </a:lnTo>
                <a:cubicBezTo>
                  <a:pt x="929" y="1215"/>
                  <a:pt x="882" y="905"/>
                  <a:pt x="810" y="596"/>
                </a:cubicBezTo>
                <a:close/>
                <a:moveTo>
                  <a:pt x="6359" y="596"/>
                </a:moveTo>
                <a:lnTo>
                  <a:pt x="6359" y="3048"/>
                </a:lnTo>
                <a:lnTo>
                  <a:pt x="5740" y="3048"/>
                </a:lnTo>
                <a:lnTo>
                  <a:pt x="5740" y="596"/>
                </a:lnTo>
                <a:close/>
                <a:moveTo>
                  <a:pt x="9598" y="596"/>
                </a:moveTo>
                <a:lnTo>
                  <a:pt x="9121" y="1810"/>
                </a:lnTo>
                <a:lnTo>
                  <a:pt x="9598" y="3048"/>
                </a:lnTo>
                <a:lnTo>
                  <a:pt x="6954" y="3048"/>
                </a:lnTo>
                <a:lnTo>
                  <a:pt x="6954" y="596"/>
                </a:lnTo>
                <a:close/>
                <a:moveTo>
                  <a:pt x="2954" y="2143"/>
                </a:moveTo>
                <a:cubicBezTo>
                  <a:pt x="2954" y="2524"/>
                  <a:pt x="3001" y="2906"/>
                  <a:pt x="3096" y="3263"/>
                </a:cubicBezTo>
                <a:lnTo>
                  <a:pt x="810" y="3263"/>
                </a:lnTo>
                <a:cubicBezTo>
                  <a:pt x="905" y="2882"/>
                  <a:pt x="953" y="2524"/>
                  <a:pt x="953" y="2143"/>
                </a:cubicBezTo>
                <a:close/>
                <a:moveTo>
                  <a:pt x="3096" y="3882"/>
                </a:moveTo>
                <a:cubicBezTo>
                  <a:pt x="3001" y="4311"/>
                  <a:pt x="2954" y="4763"/>
                  <a:pt x="2954" y="5216"/>
                </a:cubicBezTo>
                <a:cubicBezTo>
                  <a:pt x="2954" y="5668"/>
                  <a:pt x="3001" y="6120"/>
                  <a:pt x="3096" y="6549"/>
                </a:cubicBezTo>
                <a:lnTo>
                  <a:pt x="810" y="6549"/>
                </a:lnTo>
                <a:cubicBezTo>
                  <a:pt x="905" y="6120"/>
                  <a:pt x="953" y="5668"/>
                  <a:pt x="953" y="5216"/>
                </a:cubicBezTo>
                <a:cubicBezTo>
                  <a:pt x="953" y="4763"/>
                  <a:pt x="905" y="4311"/>
                  <a:pt x="810" y="3882"/>
                </a:cubicBezTo>
                <a:close/>
                <a:moveTo>
                  <a:pt x="3096" y="7168"/>
                </a:moveTo>
                <a:cubicBezTo>
                  <a:pt x="3025" y="7549"/>
                  <a:pt x="2977" y="7954"/>
                  <a:pt x="2954" y="8335"/>
                </a:cubicBezTo>
                <a:lnTo>
                  <a:pt x="953" y="8335"/>
                </a:lnTo>
                <a:cubicBezTo>
                  <a:pt x="929" y="7954"/>
                  <a:pt x="882" y="7549"/>
                  <a:pt x="810" y="7168"/>
                </a:cubicBezTo>
                <a:close/>
                <a:moveTo>
                  <a:pt x="2954" y="8954"/>
                </a:moveTo>
                <a:cubicBezTo>
                  <a:pt x="2977" y="9264"/>
                  <a:pt x="3025" y="9550"/>
                  <a:pt x="3096" y="9859"/>
                </a:cubicBezTo>
                <a:lnTo>
                  <a:pt x="810" y="9859"/>
                </a:lnTo>
                <a:cubicBezTo>
                  <a:pt x="882" y="9550"/>
                  <a:pt x="929" y="9264"/>
                  <a:pt x="953" y="8954"/>
                </a:cubicBezTo>
                <a:close/>
                <a:moveTo>
                  <a:pt x="6359" y="7406"/>
                </a:moveTo>
                <a:lnTo>
                  <a:pt x="6359" y="9859"/>
                </a:lnTo>
                <a:lnTo>
                  <a:pt x="5740" y="9859"/>
                </a:lnTo>
                <a:lnTo>
                  <a:pt x="5740" y="7406"/>
                </a:lnTo>
                <a:close/>
                <a:moveTo>
                  <a:pt x="9598" y="7406"/>
                </a:moveTo>
                <a:lnTo>
                  <a:pt x="9121" y="8621"/>
                </a:lnTo>
                <a:lnTo>
                  <a:pt x="9598" y="9859"/>
                </a:lnTo>
                <a:lnTo>
                  <a:pt x="6954" y="9859"/>
                </a:lnTo>
                <a:lnTo>
                  <a:pt x="6954" y="7406"/>
                </a:lnTo>
                <a:close/>
                <a:moveTo>
                  <a:pt x="1" y="0"/>
                </a:moveTo>
                <a:cubicBezTo>
                  <a:pt x="358" y="1191"/>
                  <a:pt x="453" y="2382"/>
                  <a:pt x="96" y="3596"/>
                </a:cubicBezTo>
                <a:cubicBezTo>
                  <a:pt x="405" y="4644"/>
                  <a:pt x="405" y="5811"/>
                  <a:pt x="96" y="6883"/>
                </a:cubicBezTo>
                <a:cubicBezTo>
                  <a:pt x="477" y="8073"/>
                  <a:pt x="358" y="9288"/>
                  <a:pt x="1" y="10455"/>
                </a:cubicBezTo>
                <a:lnTo>
                  <a:pt x="3906" y="10455"/>
                </a:lnTo>
                <a:cubicBezTo>
                  <a:pt x="3739" y="9978"/>
                  <a:pt x="3620" y="9478"/>
                  <a:pt x="3573" y="8954"/>
                </a:cubicBezTo>
                <a:lnTo>
                  <a:pt x="5121" y="8954"/>
                </a:lnTo>
                <a:lnTo>
                  <a:pt x="5121" y="10455"/>
                </a:lnTo>
                <a:lnTo>
                  <a:pt x="10479" y="10455"/>
                </a:lnTo>
                <a:lnTo>
                  <a:pt x="9788" y="8645"/>
                </a:lnTo>
                <a:lnTo>
                  <a:pt x="10479" y="6811"/>
                </a:lnTo>
                <a:lnTo>
                  <a:pt x="5144" y="6811"/>
                </a:lnTo>
                <a:lnTo>
                  <a:pt x="5144" y="8335"/>
                </a:lnTo>
                <a:lnTo>
                  <a:pt x="3573" y="8335"/>
                </a:lnTo>
                <a:cubicBezTo>
                  <a:pt x="3597" y="7835"/>
                  <a:pt x="3668" y="7359"/>
                  <a:pt x="3811" y="6883"/>
                </a:cubicBezTo>
                <a:cubicBezTo>
                  <a:pt x="3501" y="5787"/>
                  <a:pt x="3501" y="4644"/>
                  <a:pt x="3811" y="3572"/>
                </a:cubicBezTo>
                <a:cubicBezTo>
                  <a:pt x="3692" y="3120"/>
                  <a:pt x="3597" y="2620"/>
                  <a:pt x="3573" y="2143"/>
                </a:cubicBezTo>
                <a:lnTo>
                  <a:pt x="5144" y="2143"/>
                </a:lnTo>
                <a:lnTo>
                  <a:pt x="5144" y="3644"/>
                </a:lnTo>
                <a:lnTo>
                  <a:pt x="10503" y="3644"/>
                </a:lnTo>
                <a:lnTo>
                  <a:pt x="9812" y="1834"/>
                </a:lnTo>
                <a:lnTo>
                  <a:pt x="10503" y="0"/>
                </a:lnTo>
                <a:lnTo>
                  <a:pt x="5121" y="0"/>
                </a:lnTo>
                <a:lnTo>
                  <a:pt x="5121" y="1524"/>
                </a:lnTo>
                <a:lnTo>
                  <a:pt x="3573" y="1524"/>
                </a:lnTo>
                <a:cubicBezTo>
                  <a:pt x="3620" y="1000"/>
                  <a:pt x="3739" y="500"/>
                  <a:pt x="3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9"/>
          <p:cNvSpPr/>
          <p:nvPr/>
        </p:nvSpPr>
        <p:spPr>
          <a:xfrm>
            <a:off x="3436268" y="2639864"/>
            <a:ext cx="518164" cy="495037"/>
          </a:xfrm>
          <a:custGeom>
            <a:avLst/>
            <a:gdLst/>
            <a:ahLst/>
            <a:cxnLst/>
            <a:rect l="l" t="t" r="r" b="b"/>
            <a:pathLst>
              <a:path w="10956" h="10467" extrusionOk="0">
                <a:moveTo>
                  <a:pt x="4311" y="3721"/>
                </a:moveTo>
                <a:cubicBezTo>
                  <a:pt x="4620" y="3793"/>
                  <a:pt x="4882" y="3912"/>
                  <a:pt x="5168" y="4055"/>
                </a:cubicBezTo>
                <a:lnTo>
                  <a:pt x="3811" y="5388"/>
                </a:lnTo>
                <a:lnTo>
                  <a:pt x="3811" y="5388"/>
                </a:lnTo>
                <a:lnTo>
                  <a:pt x="4311" y="3721"/>
                </a:lnTo>
                <a:close/>
                <a:moveTo>
                  <a:pt x="3390" y="3610"/>
                </a:moveTo>
                <a:cubicBezTo>
                  <a:pt x="3499" y="3610"/>
                  <a:pt x="3607" y="3616"/>
                  <a:pt x="3716" y="3626"/>
                </a:cubicBezTo>
                <a:lnTo>
                  <a:pt x="3144" y="5483"/>
                </a:lnTo>
                <a:cubicBezTo>
                  <a:pt x="2906" y="4888"/>
                  <a:pt x="2834" y="4269"/>
                  <a:pt x="2930" y="3650"/>
                </a:cubicBezTo>
                <a:cubicBezTo>
                  <a:pt x="3083" y="3622"/>
                  <a:pt x="3237" y="3610"/>
                  <a:pt x="3390" y="3610"/>
                </a:cubicBezTo>
                <a:close/>
                <a:moveTo>
                  <a:pt x="6526" y="5412"/>
                </a:moveTo>
                <a:cubicBezTo>
                  <a:pt x="6669" y="5674"/>
                  <a:pt x="6788" y="5960"/>
                  <a:pt x="6859" y="6246"/>
                </a:cubicBezTo>
                <a:lnTo>
                  <a:pt x="5168" y="6746"/>
                </a:lnTo>
                <a:lnTo>
                  <a:pt x="5168" y="6746"/>
                </a:lnTo>
                <a:lnTo>
                  <a:pt x="6526" y="5412"/>
                </a:lnTo>
                <a:close/>
                <a:moveTo>
                  <a:pt x="6430" y="613"/>
                </a:moveTo>
                <a:cubicBezTo>
                  <a:pt x="7335" y="613"/>
                  <a:pt x="8240" y="959"/>
                  <a:pt x="8931" y="1649"/>
                </a:cubicBezTo>
                <a:cubicBezTo>
                  <a:pt x="10288" y="3031"/>
                  <a:pt x="10288" y="5269"/>
                  <a:pt x="8931" y="6650"/>
                </a:cubicBezTo>
                <a:cubicBezTo>
                  <a:pt x="8526" y="7031"/>
                  <a:pt x="8050" y="7317"/>
                  <a:pt x="7550" y="7484"/>
                </a:cubicBezTo>
                <a:cubicBezTo>
                  <a:pt x="7669" y="6269"/>
                  <a:pt x="7216" y="5055"/>
                  <a:pt x="6359" y="4198"/>
                </a:cubicBezTo>
                <a:cubicBezTo>
                  <a:pt x="5596" y="3413"/>
                  <a:pt x="4549" y="2987"/>
                  <a:pt x="3472" y="2987"/>
                </a:cubicBezTo>
                <a:cubicBezTo>
                  <a:pt x="3339" y="2987"/>
                  <a:pt x="3206" y="2994"/>
                  <a:pt x="3073" y="3007"/>
                </a:cubicBezTo>
                <a:cubicBezTo>
                  <a:pt x="3263" y="2507"/>
                  <a:pt x="3525" y="2030"/>
                  <a:pt x="3930" y="1649"/>
                </a:cubicBezTo>
                <a:cubicBezTo>
                  <a:pt x="4620" y="959"/>
                  <a:pt x="5525" y="613"/>
                  <a:pt x="6430" y="613"/>
                </a:cubicBezTo>
                <a:close/>
                <a:moveTo>
                  <a:pt x="6954" y="6865"/>
                </a:moveTo>
                <a:cubicBezTo>
                  <a:pt x="6978" y="7127"/>
                  <a:pt x="6954" y="7389"/>
                  <a:pt x="6907" y="7651"/>
                </a:cubicBezTo>
                <a:cubicBezTo>
                  <a:pt x="6761" y="7668"/>
                  <a:pt x="6612" y="7677"/>
                  <a:pt x="6462" y="7677"/>
                </a:cubicBezTo>
                <a:cubicBezTo>
                  <a:pt x="6001" y="7677"/>
                  <a:pt x="5528" y="7592"/>
                  <a:pt x="5097" y="7412"/>
                </a:cubicBezTo>
                <a:lnTo>
                  <a:pt x="6954" y="6865"/>
                </a:lnTo>
                <a:close/>
                <a:moveTo>
                  <a:pt x="5668" y="4412"/>
                </a:moveTo>
                <a:cubicBezTo>
                  <a:pt x="5859" y="4555"/>
                  <a:pt x="6026" y="4721"/>
                  <a:pt x="6168" y="4888"/>
                </a:cubicBezTo>
                <a:lnTo>
                  <a:pt x="1310" y="9770"/>
                </a:lnTo>
                <a:cubicBezTo>
                  <a:pt x="1239" y="9830"/>
                  <a:pt x="1150" y="9859"/>
                  <a:pt x="1060" y="9859"/>
                </a:cubicBezTo>
                <a:cubicBezTo>
                  <a:pt x="971" y="9859"/>
                  <a:pt x="882" y="9830"/>
                  <a:pt x="810" y="9770"/>
                </a:cubicBezTo>
                <a:cubicBezTo>
                  <a:pt x="667" y="9627"/>
                  <a:pt x="667" y="9413"/>
                  <a:pt x="810" y="9270"/>
                </a:cubicBezTo>
                <a:lnTo>
                  <a:pt x="5668" y="4412"/>
                </a:lnTo>
                <a:close/>
                <a:moveTo>
                  <a:pt x="6418" y="0"/>
                </a:moveTo>
                <a:cubicBezTo>
                  <a:pt x="5353" y="0"/>
                  <a:pt x="4287" y="399"/>
                  <a:pt x="3477" y="1197"/>
                </a:cubicBezTo>
                <a:cubicBezTo>
                  <a:pt x="2120" y="2578"/>
                  <a:pt x="1882" y="4698"/>
                  <a:pt x="2882" y="6317"/>
                </a:cubicBezTo>
                <a:lnTo>
                  <a:pt x="382" y="8841"/>
                </a:lnTo>
                <a:cubicBezTo>
                  <a:pt x="0" y="9199"/>
                  <a:pt x="0" y="9818"/>
                  <a:pt x="382" y="10199"/>
                </a:cubicBezTo>
                <a:cubicBezTo>
                  <a:pt x="560" y="10377"/>
                  <a:pt x="804" y="10467"/>
                  <a:pt x="1051" y="10467"/>
                </a:cubicBezTo>
                <a:cubicBezTo>
                  <a:pt x="1298" y="10467"/>
                  <a:pt x="1548" y="10377"/>
                  <a:pt x="1739" y="10199"/>
                </a:cubicBezTo>
                <a:lnTo>
                  <a:pt x="4239" y="7674"/>
                </a:lnTo>
                <a:cubicBezTo>
                  <a:pt x="4902" y="8083"/>
                  <a:pt x="5651" y="8281"/>
                  <a:pt x="6399" y="8281"/>
                </a:cubicBezTo>
                <a:cubicBezTo>
                  <a:pt x="7480" y="8281"/>
                  <a:pt x="8557" y="7867"/>
                  <a:pt x="9360" y="7079"/>
                </a:cubicBezTo>
                <a:cubicBezTo>
                  <a:pt x="10955" y="5460"/>
                  <a:pt x="10955" y="2816"/>
                  <a:pt x="9360" y="1197"/>
                </a:cubicBezTo>
                <a:cubicBezTo>
                  <a:pt x="8550" y="399"/>
                  <a:pt x="7484" y="0"/>
                  <a:pt x="6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9"/>
          <p:cNvSpPr/>
          <p:nvPr/>
        </p:nvSpPr>
        <p:spPr>
          <a:xfrm>
            <a:off x="3447548" y="3850989"/>
            <a:ext cx="495604" cy="495604"/>
          </a:xfrm>
          <a:custGeom>
            <a:avLst/>
            <a:gdLst/>
            <a:ahLst/>
            <a:cxnLst/>
            <a:rect l="l" t="t" r="r" b="b"/>
            <a:pathLst>
              <a:path w="10479" h="10479" extrusionOk="0">
                <a:moveTo>
                  <a:pt x="5859" y="619"/>
                </a:moveTo>
                <a:cubicBezTo>
                  <a:pt x="6025" y="619"/>
                  <a:pt x="6168" y="762"/>
                  <a:pt x="6168" y="929"/>
                </a:cubicBezTo>
                <a:lnTo>
                  <a:pt x="6168" y="1238"/>
                </a:lnTo>
                <a:lnTo>
                  <a:pt x="5549" y="1238"/>
                </a:lnTo>
                <a:lnTo>
                  <a:pt x="5549" y="929"/>
                </a:lnTo>
                <a:cubicBezTo>
                  <a:pt x="5549" y="762"/>
                  <a:pt x="5692" y="619"/>
                  <a:pt x="5859" y="619"/>
                </a:cubicBezTo>
                <a:close/>
                <a:moveTo>
                  <a:pt x="8312" y="619"/>
                </a:moveTo>
                <a:cubicBezTo>
                  <a:pt x="8502" y="619"/>
                  <a:pt x="8621" y="762"/>
                  <a:pt x="8621" y="929"/>
                </a:cubicBezTo>
                <a:lnTo>
                  <a:pt x="8621" y="1238"/>
                </a:lnTo>
                <a:lnTo>
                  <a:pt x="8026" y="1238"/>
                </a:lnTo>
                <a:lnTo>
                  <a:pt x="8026" y="929"/>
                </a:lnTo>
                <a:cubicBezTo>
                  <a:pt x="8026" y="762"/>
                  <a:pt x="8145" y="619"/>
                  <a:pt x="8312" y="619"/>
                </a:cubicBezTo>
                <a:close/>
                <a:moveTo>
                  <a:pt x="4954" y="1834"/>
                </a:moveTo>
                <a:lnTo>
                  <a:pt x="4954" y="2453"/>
                </a:lnTo>
                <a:lnTo>
                  <a:pt x="4644" y="2453"/>
                </a:lnTo>
                <a:cubicBezTo>
                  <a:pt x="4477" y="2453"/>
                  <a:pt x="4335" y="2310"/>
                  <a:pt x="4335" y="2143"/>
                </a:cubicBezTo>
                <a:cubicBezTo>
                  <a:pt x="4335" y="1977"/>
                  <a:pt x="4477" y="1834"/>
                  <a:pt x="4644" y="1834"/>
                </a:cubicBezTo>
                <a:close/>
                <a:moveTo>
                  <a:pt x="6168" y="1834"/>
                </a:moveTo>
                <a:lnTo>
                  <a:pt x="6168" y="2453"/>
                </a:lnTo>
                <a:lnTo>
                  <a:pt x="5549" y="2453"/>
                </a:lnTo>
                <a:lnTo>
                  <a:pt x="5549" y="1834"/>
                </a:lnTo>
                <a:close/>
                <a:moveTo>
                  <a:pt x="7407" y="1834"/>
                </a:moveTo>
                <a:lnTo>
                  <a:pt x="7407" y="2453"/>
                </a:lnTo>
                <a:lnTo>
                  <a:pt x="6787" y="2453"/>
                </a:lnTo>
                <a:lnTo>
                  <a:pt x="6787" y="1834"/>
                </a:lnTo>
                <a:close/>
                <a:moveTo>
                  <a:pt x="8621" y="1834"/>
                </a:moveTo>
                <a:lnTo>
                  <a:pt x="8621" y="2453"/>
                </a:lnTo>
                <a:lnTo>
                  <a:pt x="8026" y="2453"/>
                </a:lnTo>
                <a:lnTo>
                  <a:pt x="8026" y="1834"/>
                </a:lnTo>
                <a:close/>
                <a:moveTo>
                  <a:pt x="9550" y="1834"/>
                </a:moveTo>
                <a:cubicBezTo>
                  <a:pt x="9717" y="1834"/>
                  <a:pt x="9860" y="1977"/>
                  <a:pt x="9860" y="2143"/>
                </a:cubicBezTo>
                <a:cubicBezTo>
                  <a:pt x="9860" y="2310"/>
                  <a:pt x="9717" y="2453"/>
                  <a:pt x="9550" y="2453"/>
                </a:cubicBezTo>
                <a:lnTo>
                  <a:pt x="9240" y="2453"/>
                </a:lnTo>
                <a:lnTo>
                  <a:pt x="9240" y="1834"/>
                </a:lnTo>
                <a:close/>
                <a:moveTo>
                  <a:pt x="6168" y="3072"/>
                </a:moveTo>
                <a:lnTo>
                  <a:pt x="6168" y="3691"/>
                </a:lnTo>
                <a:lnTo>
                  <a:pt x="5549" y="3691"/>
                </a:lnTo>
                <a:lnTo>
                  <a:pt x="5549" y="3072"/>
                </a:lnTo>
                <a:close/>
                <a:moveTo>
                  <a:pt x="7407" y="3072"/>
                </a:moveTo>
                <a:lnTo>
                  <a:pt x="7407" y="3691"/>
                </a:lnTo>
                <a:lnTo>
                  <a:pt x="6787" y="3691"/>
                </a:lnTo>
                <a:lnTo>
                  <a:pt x="6787" y="3072"/>
                </a:lnTo>
                <a:close/>
                <a:moveTo>
                  <a:pt x="8621" y="3072"/>
                </a:moveTo>
                <a:lnTo>
                  <a:pt x="8621" y="3691"/>
                </a:lnTo>
                <a:lnTo>
                  <a:pt x="8026" y="3691"/>
                </a:lnTo>
                <a:lnTo>
                  <a:pt x="8026" y="3072"/>
                </a:lnTo>
                <a:close/>
                <a:moveTo>
                  <a:pt x="4954" y="4287"/>
                </a:moveTo>
                <a:lnTo>
                  <a:pt x="4954" y="4906"/>
                </a:lnTo>
                <a:lnTo>
                  <a:pt x="4644" y="4906"/>
                </a:lnTo>
                <a:cubicBezTo>
                  <a:pt x="4454" y="4906"/>
                  <a:pt x="4311" y="4763"/>
                  <a:pt x="4335" y="4572"/>
                </a:cubicBezTo>
                <a:cubicBezTo>
                  <a:pt x="4358" y="4406"/>
                  <a:pt x="4501" y="4287"/>
                  <a:pt x="4644" y="4287"/>
                </a:cubicBezTo>
                <a:close/>
                <a:moveTo>
                  <a:pt x="6168" y="4287"/>
                </a:moveTo>
                <a:lnTo>
                  <a:pt x="6168" y="4906"/>
                </a:lnTo>
                <a:lnTo>
                  <a:pt x="5549" y="4906"/>
                </a:lnTo>
                <a:lnTo>
                  <a:pt x="5549" y="4287"/>
                </a:lnTo>
                <a:close/>
                <a:moveTo>
                  <a:pt x="7407" y="4287"/>
                </a:moveTo>
                <a:lnTo>
                  <a:pt x="7407" y="4906"/>
                </a:lnTo>
                <a:lnTo>
                  <a:pt x="6787" y="4906"/>
                </a:lnTo>
                <a:lnTo>
                  <a:pt x="6787" y="4287"/>
                </a:lnTo>
                <a:close/>
                <a:moveTo>
                  <a:pt x="8621" y="4287"/>
                </a:moveTo>
                <a:lnTo>
                  <a:pt x="8621" y="4906"/>
                </a:lnTo>
                <a:lnTo>
                  <a:pt x="8026" y="4906"/>
                </a:lnTo>
                <a:lnTo>
                  <a:pt x="8026" y="4287"/>
                </a:lnTo>
                <a:close/>
                <a:moveTo>
                  <a:pt x="9550" y="4287"/>
                </a:moveTo>
                <a:cubicBezTo>
                  <a:pt x="9717" y="4287"/>
                  <a:pt x="9860" y="4453"/>
                  <a:pt x="9836" y="4644"/>
                </a:cubicBezTo>
                <a:cubicBezTo>
                  <a:pt x="9836" y="4787"/>
                  <a:pt x="9693" y="4906"/>
                  <a:pt x="9526" y="4906"/>
                </a:cubicBezTo>
                <a:lnTo>
                  <a:pt x="9240" y="4906"/>
                </a:lnTo>
                <a:lnTo>
                  <a:pt x="9240" y="4287"/>
                </a:lnTo>
                <a:close/>
                <a:moveTo>
                  <a:pt x="6168" y="5525"/>
                </a:moveTo>
                <a:lnTo>
                  <a:pt x="6168" y="5835"/>
                </a:lnTo>
                <a:cubicBezTo>
                  <a:pt x="6168" y="6001"/>
                  <a:pt x="6025" y="6144"/>
                  <a:pt x="5859" y="6144"/>
                </a:cubicBezTo>
                <a:cubicBezTo>
                  <a:pt x="5692" y="6144"/>
                  <a:pt x="5549" y="6001"/>
                  <a:pt x="5549" y="5835"/>
                </a:cubicBezTo>
                <a:lnTo>
                  <a:pt x="5549" y="5525"/>
                </a:lnTo>
                <a:close/>
                <a:moveTo>
                  <a:pt x="8621" y="5525"/>
                </a:moveTo>
                <a:lnTo>
                  <a:pt x="8621" y="5835"/>
                </a:lnTo>
                <a:cubicBezTo>
                  <a:pt x="8621" y="6001"/>
                  <a:pt x="8502" y="6144"/>
                  <a:pt x="8312" y="6144"/>
                </a:cubicBezTo>
                <a:cubicBezTo>
                  <a:pt x="8145" y="6144"/>
                  <a:pt x="8026" y="6001"/>
                  <a:pt x="8026" y="5835"/>
                </a:cubicBezTo>
                <a:lnTo>
                  <a:pt x="8026" y="5525"/>
                </a:lnTo>
                <a:close/>
                <a:moveTo>
                  <a:pt x="3263" y="6287"/>
                </a:moveTo>
                <a:cubicBezTo>
                  <a:pt x="3495" y="6287"/>
                  <a:pt x="3727" y="6382"/>
                  <a:pt x="3906" y="6573"/>
                </a:cubicBezTo>
                <a:cubicBezTo>
                  <a:pt x="4263" y="6930"/>
                  <a:pt x="4263" y="7502"/>
                  <a:pt x="3906" y="7859"/>
                </a:cubicBezTo>
                <a:lnTo>
                  <a:pt x="2167" y="9621"/>
                </a:lnTo>
                <a:lnTo>
                  <a:pt x="1715" y="9169"/>
                </a:lnTo>
                <a:lnTo>
                  <a:pt x="3001" y="7883"/>
                </a:lnTo>
                <a:lnTo>
                  <a:pt x="2549" y="7454"/>
                </a:lnTo>
                <a:lnTo>
                  <a:pt x="1286" y="8740"/>
                </a:lnTo>
                <a:lnTo>
                  <a:pt x="858" y="8311"/>
                </a:lnTo>
                <a:lnTo>
                  <a:pt x="2620" y="6573"/>
                </a:lnTo>
                <a:cubicBezTo>
                  <a:pt x="2799" y="6382"/>
                  <a:pt x="3031" y="6287"/>
                  <a:pt x="3263" y="6287"/>
                </a:cubicBezTo>
                <a:close/>
                <a:moveTo>
                  <a:pt x="5859" y="0"/>
                </a:moveTo>
                <a:cubicBezTo>
                  <a:pt x="5359" y="0"/>
                  <a:pt x="4954" y="405"/>
                  <a:pt x="4954" y="929"/>
                </a:cubicBezTo>
                <a:lnTo>
                  <a:pt x="4954" y="1238"/>
                </a:lnTo>
                <a:lnTo>
                  <a:pt x="4644" y="1238"/>
                </a:lnTo>
                <a:cubicBezTo>
                  <a:pt x="4120" y="1238"/>
                  <a:pt x="3715" y="1643"/>
                  <a:pt x="3715" y="2143"/>
                </a:cubicBezTo>
                <a:cubicBezTo>
                  <a:pt x="3715" y="2667"/>
                  <a:pt x="4120" y="3072"/>
                  <a:pt x="4644" y="3072"/>
                </a:cubicBezTo>
                <a:lnTo>
                  <a:pt x="4954" y="3072"/>
                </a:lnTo>
                <a:lnTo>
                  <a:pt x="4954" y="3691"/>
                </a:lnTo>
                <a:lnTo>
                  <a:pt x="4644" y="3691"/>
                </a:lnTo>
                <a:cubicBezTo>
                  <a:pt x="4192" y="3691"/>
                  <a:pt x="3763" y="4072"/>
                  <a:pt x="3715" y="4525"/>
                </a:cubicBezTo>
                <a:cubicBezTo>
                  <a:pt x="3668" y="5025"/>
                  <a:pt x="4049" y="5477"/>
                  <a:pt x="4549" y="5525"/>
                </a:cubicBezTo>
                <a:lnTo>
                  <a:pt x="4120" y="5930"/>
                </a:lnTo>
                <a:cubicBezTo>
                  <a:pt x="3864" y="5756"/>
                  <a:pt x="3569" y="5670"/>
                  <a:pt x="3272" y="5670"/>
                </a:cubicBezTo>
                <a:cubicBezTo>
                  <a:pt x="2878" y="5670"/>
                  <a:pt x="2480" y="5821"/>
                  <a:pt x="2167" y="6120"/>
                </a:cubicBezTo>
                <a:lnTo>
                  <a:pt x="0" y="8311"/>
                </a:lnTo>
                <a:lnTo>
                  <a:pt x="2167" y="10478"/>
                </a:lnTo>
                <a:lnTo>
                  <a:pt x="4335" y="8287"/>
                </a:lnTo>
                <a:cubicBezTo>
                  <a:pt x="4859" y="7787"/>
                  <a:pt x="4930" y="6978"/>
                  <a:pt x="4549" y="6382"/>
                </a:cubicBezTo>
                <a:lnTo>
                  <a:pt x="4954" y="5977"/>
                </a:lnTo>
                <a:cubicBezTo>
                  <a:pt x="5025" y="6430"/>
                  <a:pt x="5406" y="6763"/>
                  <a:pt x="5859" y="6763"/>
                </a:cubicBezTo>
                <a:cubicBezTo>
                  <a:pt x="6359" y="6763"/>
                  <a:pt x="6787" y="6335"/>
                  <a:pt x="6787" y="5835"/>
                </a:cubicBezTo>
                <a:lnTo>
                  <a:pt x="6787" y="5525"/>
                </a:lnTo>
                <a:lnTo>
                  <a:pt x="7407" y="5525"/>
                </a:lnTo>
                <a:lnTo>
                  <a:pt x="7407" y="5835"/>
                </a:lnTo>
                <a:cubicBezTo>
                  <a:pt x="7407" y="6335"/>
                  <a:pt x="7812" y="6763"/>
                  <a:pt x="8312" y="6763"/>
                </a:cubicBezTo>
                <a:cubicBezTo>
                  <a:pt x="8812" y="6763"/>
                  <a:pt x="9217" y="6335"/>
                  <a:pt x="9217" y="5835"/>
                </a:cubicBezTo>
                <a:lnTo>
                  <a:pt x="9217" y="5525"/>
                </a:lnTo>
                <a:lnTo>
                  <a:pt x="9550" y="5525"/>
                </a:lnTo>
                <a:cubicBezTo>
                  <a:pt x="10050" y="5525"/>
                  <a:pt x="10455" y="5120"/>
                  <a:pt x="10455" y="4620"/>
                </a:cubicBezTo>
                <a:cubicBezTo>
                  <a:pt x="10455" y="4096"/>
                  <a:pt x="10050" y="3691"/>
                  <a:pt x="9550" y="3691"/>
                </a:cubicBezTo>
                <a:lnTo>
                  <a:pt x="9240" y="3691"/>
                </a:lnTo>
                <a:lnTo>
                  <a:pt x="9240" y="3072"/>
                </a:lnTo>
                <a:lnTo>
                  <a:pt x="9550" y="3072"/>
                </a:lnTo>
                <a:cubicBezTo>
                  <a:pt x="10050" y="3072"/>
                  <a:pt x="10479" y="2667"/>
                  <a:pt x="10479" y="2143"/>
                </a:cubicBezTo>
                <a:cubicBezTo>
                  <a:pt x="10479" y="1691"/>
                  <a:pt x="10122" y="1286"/>
                  <a:pt x="9669" y="1238"/>
                </a:cubicBezTo>
                <a:lnTo>
                  <a:pt x="10479" y="429"/>
                </a:lnTo>
                <a:lnTo>
                  <a:pt x="10026" y="0"/>
                </a:lnTo>
                <a:lnTo>
                  <a:pt x="9240" y="810"/>
                </a:lnTo>
                <a:cubicBezTo>
                  <a:pt x="9169" y="357"/>
                  <a:pt x="8788" y="0"/>
                  <a:pt x="8312" y="0"/>
                </a:cubicBezTo>
                <a:cubicBezTo>
                  <a:pt x="7812" y="0"/>
                  <a:pt x="7407" y="405"/>
                  <a:pt x="7407" y="929"/>
                </a:cubicBezTo>
                <a:lnTo>
                  <a:pt x="7407" y="1238"/>
                </a:lnTo>
                <a:lnTo>
                  <a:pt x="6787" y="1238"/>
                </a:lnTo>
                <a:lnTo>
                  <a:pt x="6787" y="929"/>
                </a:lnTo>
                <a:cubicBezTo>
                  <a:pt x="6787" y="405"/>
                  <a:pt x="6383" y="0"/>
                  <a:pt x="5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9"/>
          <p:cNvSpPr/>
          <p:nvPr/>
        </p:nvSpPr>
        <p:spPr>
          <a:xfrm>
            <a:off x="5201392" y="3851427"/>
            <a:ext cx="494517" cy="495604"/>
          </a:xfrm>
          <a:custGeom>
            <a:avLst/>
            <a:gdLst/>
            <a:ahLst/>
            <a:cxnLst/>
            <a:rect l="l" t="t" r="r" b="b"/>
            <a:pathLst>
              <a:path w="10456" h="10479" extrusionOk="0">
                <a:moveTo>
                  <a:pt x="3712" y="2542"/>
                </a:moveTo>
                <a:cubicBezTo>
                  <a:pt x="3833" y="2542"/>
                  <a:pt x="3954" y="2552"/>
                  <a:pt x="4073" y="2572"/>
                </a:cubicBezTo>
                <a:lnTo>
                  <a:pt x="3763" y="3310"/>
                </a:lnTo>
                <a:cubicBezTo>
                  <a:pt x="3735" y="3309"/>
                  <a:pt x="3707" y="3308"/>
                  <a:pt x="3679" y="3308"/>
                </a:cubicBezTo>
                <a:cubicBezTo>
                  <a:pt x="3258" y="3308"/>
                  <a:pt x="2866" y="3478"/>
                  <a:pt x="2620" y="3858"/>
                </a:cubicBezTo>
                <a:lnTo>
                  <a:pt x="2120" y="3287"/>
                </a:lnTo>
                <a:cubicBezTo>
                  <a:pt x="2497" y="2791"/>
                  <a:pt x="3106" y="2542"/>
                  <a:pt x="3712" y="2542"/>
                </a:cubicBezTo>
                <a:close/>
                <a:moveTo>
                  <a:pt x="8717" y="1453"/>
                </a:moveTo>
                <a:cubicBezTo>
                  <a:pt x="9050" y="1453"/>
                  <a:pt x="9312" y="1739"/>
                  <a:pt x="9312" y="2072"/>
                </a:cubicBezTo>
                <a:lnTo>
                  <a:pt x="9312" y="2382"/>
                </a:lnTo>
                <a:lnTo>
                  <a:pt x="9860" y="2382"/>
                </a:lnTo>
                <a:lnTo>
                  <a:pt x="9860" y="3120"/>
                </a:lnTo>
                <a:lnTo>
                  <a:pt x="8717" y="3120"/>
                </a:lnTo>
                <a:lnTo>
                  <a:pt x="8717" y="4239"/>
                </a:lnTo>
                <a:lnTo>
                  <a:pt x="7978" y="4239"/>
                </a:lnTo>
                <a:lnTo>
                  <a:pt x="7978" y="1453"/>
                </a:lnTo>
                <a:close/>
                <a:moveTo>
                  <a:pt x="4644" y="2787"/>
                </a:moveTo>
                <a:cubicBezTo>
                  <a:pt x="5240" y="3120"/>
                  <a:pt x="5645" y="3739"/>
                  <a:pt x="5645" y="4454"/>
                </a:cubicBezTo>
                <a:lnTo>
                  <a:pt x="5645" y="4835"/>
                </a:lnTo>
                <a:lnTo>
                  <a:pt x="4906" y="5192"/>
                </a:lnTo>
                <a:lnTo>
                  <a:pt x="4906" y="4454"/>
                </a:lnTo>
                <a:cubicBezTo>
                  <a:pt x="4906" y="4049"/>
                  <a:pt x="4692" y="3691"/>
                  <a:pt x="4359" y="3477"/>
                </a:cubicBezTo>
                <a:lnTo>
                  <a:pt x="4644" y="2787"/>
                </a:lnTo>
                <a:close/>
                <a:moveTo>
                  <a:pt x="1811" y="3858"/>
                </a:moveTo>
                <a:lnTo>
                  <a:pt x="2454" y="4573"/>
                </a:lnTo>
                <a:cubicBezTo>
                  <a:pt x="2454" y="4573"/>
                  <a:pt x="2454" y="6097"/>
                  <a:pt x="2454" y="6121"/>
                </a:cubicBezTo>
                <a:lnTo>
                  <a:pt x="1715" y="5811"/>
                </a:lnTo>
                <a:lnTo>
                  <a:pt x="1715" y="4454"/>
                </a:lnTo>
                <a:cubicBezTo>
                  <a:pt x="1715" y="4239"/>
                  <a:pt x="1763" y="4049"/>
                  <a:pt x="1811" y="3858"/>
                </a:cubicBezTo>
                <a:close/>
                <a:moveTo>
                  <a:pt x="1334" y="6335"/>
                </a:moveTo>
                <a:lnTo>
                  <a:pt x="2215" y="6692"/>
                </a:lnTo>
                <a:cubicBezTo>
                  <a:pt x="2025" y="6906"/>
                  <a:pt x="1739" y="7073"/>
                  <a:pt x="1406" y="7073"/>
                </a:cubicBezTo>
                <a:lnTo>
                  <a:pt x="620" y="7073"/>
                </a:lnTo>
                <a:lnTo>
                  <a:pt x="620" y="6335"/>
                </a:lnTo>
                <a:close/>
                <a:moveTo>
                  <a:pt x="8717" y="4882"/>
                </a:moveTo>
                <a:lnTo>
                  <a:pt x="8717" y="5382"/>
                </a:lnTo>
                <a:cubicBezTo>
                  <a:pt x="8717" y="5906"/>
                  <a:pt x="8502" y="6383"/>
                  <a:pt x="8145" y="6740"/>
                </a:cubicBezTo>
                <a:cubicBezTo>
                  <a:pt x="8002" y="6883"/>
                  <a:pt x="7836" y="7026"/>
                  <a:pt x="7645" y="7097"/>
                </a:cubicBezTo>
                <a:lnTo>
                  <a:pt x="7288" y="6454"/>
                </a:lnTo>
                <a:cubicBezTo>
                  <a:pt x="7693" y="6263"/>
                  <a:pt x="7978" y="5835"/>
                  <a:pt x="7978" y="5382"/>
                </a:cubicBezTo>
                <a:lnTo>
                  <a:pt x="7978" y="4882"/>
                </a:lnTo>
                <a:close/>
                <a:moveTo>
                  <a:pt x="5668" y="5525"/>
                </a:moveTo>
                <a:cubicBezTo>
                  <a:pt x="5692" y="5787"/>
                  <a:pt x="5811" y="6025"/>
                  <a:pt x="6002" y="6216"/>
                </a:cubicBezTo>
                <a:cubicBezTo>
                  <a:pt x="6169" y="6383"/>
                  <a:pt x="6407" y="6502"/>
                  <a:pt x="6645" y="6525"/>
                </a:cubicBezTo>
                <a:lnTo>
                  <a:pt x="7026" y="7264"/>
                </a:lnTo>
                <a:cubicBezTo>
                  <a:pt x="6958" y="7270"/>
                  <a:pt x="6890" y="7273"/>
                  <a:pt x="6824" y="7273"/>
                </a:cubicBezTo>
                <a:cubicBezTo>
                  <a:pt x="5918" y="7273"/>
                  <a:pt x="5200" y="6680"/>
                  <a:pt x="4978" y="5859"/>
                </a:cubicBezTo>
                <a:lnTo>
                  <a:pt x="5668" y="5525"/>
                </a:lnTo>
                <a:close/>
                <a:moveTo>
                  <a:pt x="7455" y="0"/>
                </a:moveTo>
                <a:lnTo>
                  <a:pt x="7455" y="548"/>
                </a:lnTo>
                <a:cubicBezTo>
                  <a:pt x="7455" y="643"/>
                  <a:pt x="7478" y="762"/>
                  <a:pt x="7526" y="858"/>
                </a:cubicBezTo>
                <a:lnTo>
                  <a:pt x="6907" y="858"/>
                </a:lnTo>
                <a:cubicBezTo>
                  <a:pt x="6740" y="858"/>
                  <a:pt x="6597" y="715"/>
                  <a:pt x="6597" y="548"/>
                </a:cubicBezTo>
                <a:lnTo>
                  <a:pt x="6597" y="24"/>
                </a:lnTo>
                <a:lnTo>
                  <a:pt x="5978" y="24"/>
                </a:lnTo>
                <a:lnTo>
                  <a:pt x="5978" y="548"/>
                </a:lnTo>
                <a:cubicBezTo>
                  <a:pt x="5978" y="1048"/>
                  <a:pt x="6407" y="1477"/>
                  <a:pt x="6907" y="1477"/>
                </a:cubicBezTo>
                <a:lnTo>
                  <a:pt x="7359" y="1477"/>
                </a:lnTo>
                <a:lnTo>
                  <a:pt x="7359" y="5358"/>
                </a:lnTo>
                <a:cubicBezTo>
                  <a:pt x="7359" y="5668"/>
                  <a:pt x="7121" y="5930"/>
                  <a:pt x="6835" y="5930"/>
                </a:cubicBezTo>
                <a:cubicBezTo>
                  <a:pt x="6502" y="5906"/>
                  <a:pt x="6311" y="5716"/>
                  <a:pt x="6264" y="5382"/>
                </a:cubicBezTo>
                <a:lnTo>
                  <a:pt x="6264" y="4454"/>
                </a:lnTo>
                <a:cubicBezTo>
                  <a:pt x="6264" y="3040"/>
                  <a:pt x="5075" y="1929"/>
                  <a:pt x="3665" y="1929"/>
                </a:cubicBezTo>
                <a:cubicBezTo>
                  <a:pt x="3650" y="1929"/>
                  <a:pt x="3635" y="1929"/>
                  <a:pt x="3620" y="1929"/>
                </a:cubicBezTo>
                <a:cubicBezTo>
                  <a:pt x="2239" y="1929"/>
                  <a:pt x="1096" y="3072"/>
                  <a:pt x="1096" y="4454"/>
                </a:cubicBezTo>
                <a:lnTo>
                  <a:pt x="1096" y="5716"/>
                </a:lnTo>
                <a:lnTo>
                  <a:pt x="1" y="5716"/>
                </a:lnTo>
                <a:lnTo>
                  <a:pt x="1" y="7692"/>
                </a:lnTo>
                <a:cubicBezTo>
                  <a:pt x="1" y="7692"/>
                  <a:pt x="1572" y="7692"/>
                  <a:pt x="1620" y="7668"/>
                </a:cubicBezTo>
                <a:lnTo>
                  <a:pt x="1620" y="10479"/>
                </a:lnTo>
                <a:lnTo>
                  <a:pt x="2215" y="10479"/>
                </a:lnTo>
                <a:lnTo>
                  <a:pt x="2215" y="7478"/>
                </a:lnTo>
                <a:cubicBezTo>
                  <a:pt x="2715" y="7192"/>
                  <a:pt x="3073" y="6644"/>
                  <a:pt x="3073" y="6049"/>
                </a:cubicBezTo>
                <a:lnTo>
                  <a:pt x="3073" y="4477"/>
                </a:lnTo>
                <a:cubicBezTo>
                  <a:pt x="3049" y="4144"/>
                  <a:pt x="3358" y="3858"/>
                  <a:pt x="3668" y="3858"/>
                </a:cubicBezTo>
                <a:cubicBezTo>
                  <a:pt x="4001" y="3858"/>
                  <a:pt x="4287" y="4144"/>
                  <a:pt x="4287" y="4454"/>
                </a:cubicBezTo>
                <a:lnTo>
                  <a:pt x="4287" y="5358"/>
                </a:lnTo>
                <a:cubicBezTo>
                  <a:pt x="4287" y="6644"/>
                  <a:pt x="5240" y="7716"/>
                  <a:pt x="6454" y="7883"/>
                </a:cubicBezTo>
                <a:lnTo>
                  <a:pt x="6454" y="10479"/>
                </a:lnTo>
                <a:lnTo>
                  <a:pt x="7074" y="10479"/>
                </a:lnTo>
                <a:lnTo>
                  <a:pt x="7074" y="7883"/>
                </a:lnTo>
                <a:cubicBezTo>
                  <a:pt x="7645" y="7835"/>
                  <a:pt x="8169" y="7573"/>
                  <a:pt x="8574" y="7168"/>
                </a:cubicBezTo>
                <a:cubicBezTo>
                  <a:pt x="9050" y="6692"/>
                  <a:pt x="9312" y="6049"/>
                  <a:pt x="9312" y="5382"/>
                </a:cubicBezTo>
                <a:lnTo>
                  <a:pt x="9312" y="3739"/>
                </a:lnTo>
                <a:lnTo>
                  <a:pt x="10455" y="3739"/>
                </a:lnTo>
                <a:lnTo>
                  <a:pt x="10455" y="1763"/>
                </a:lnTo>
                <a:lnTo>
                  <a:pt x="9884" y="1763"/>
                </a:lnTo>
                <a:cubicBezTo>
                  <a:pt x="9741" y="1262"/>
                  <a:pt x="9312" y="881"/>
                  <a:pt x="8741" y="858"/>
                </a:cubicBezTo>
                <a:lnTo>
                  <a:pt x="8407" y="858"/>
                </a:lnTo>
                <a:cubicBezTo>
                  <a:pt x="8240" y="858"/>
                  <a:pt x="8098" y="715"/>
                  <a:pt x="8098" y="548"/>
                </a:cubicBezTo>
                <a:lnTo>
                  <a:pt x="8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9"/>
          <p:cNvSpPr/>
          <p:nvPr/>
        </p:nvSpPr>
        <p:spPr>
          <a:xfrm>
            <a:off x="5199145" y="2639975"/>
            <a:ext cx="499010" cy="494753"/>
          </a:xfrm>
          <a:custGeom>
            <a:avLst/>
            <a:gdLst/>
            <a:ahLst/>
            <a:cxnLst/>
            <a:rect l="l" t="t" r="r" b="b"/>
            <a:pathLst>
              <a:path w="10551" h="10461" extrusionOk="0">
                <a:moveTo>
                  <a:pt x="9550" y="607"/>
                </a:moveTo>
                <a:cubicBezTo>
                  <a:pt x="9622" y="607"/>
                  <a:pt x="9693" y="637"/>
                  <a:pt x="9765" y="697"/>
                </a:cubicBezTo>
                <a:cubicBezTo>
                  <a:pt x="9884" y="840"/>
                  <a:pt x="9884" y="982"/>
                  <a:pt x="9765" y="1125"/>
                </a:cubicBezTo>
                <a:cubicBezTo>
                  <a:pt x="9693" y="1185"/>
                  <a:pt x="9622" y="1215"/>
                  <a:pt x="9550" y="1215"/>
                </a:cubicBezTo>
                <a:cubicBezTo>
                  <a:pt x="9479" y="1215"/>
                  <a:pt x="9407" y="1185"/>
                  <a:pt x="9336" y="1125"/>
                </a:cubicBezTo>
                <a:cubicBezTo>
                  <a:pt x="9217" y="982"/>
                  <a:pt x="9217" y="840"/>
                  <a:pt x="9336" y="697"/>
                </a:cubicBezTo>
                <a:cubicBezTo>
                  <a:pt x="9407" y="637"/>
                  <a:pt x="9479" y="607"/>
                  <a:pt x="9550" y="607"/>
                </a:cubicBezTo>
                <a:close/>
                <a:moveTo>
                  <a:pt x="5666" y="607"/>
                </a:moveTo>
                <a:cubicBezTo>
                  <a:pt x="5740" y="607"/>
                  <a:pt x="5811" y="637"/>
                  <a:pt x="5883" y="697"/>
                </a:cubicBezTo>
                <a:cubicBezTo>
                  <a:pt x="6002" y="840"/>
                  <a:pt x="6002" y="982"/>
                  <a:pt x="5883" y="1125"/>
                </a:cubicBezTo>
                <a:cubicBezTo>
                  <a:pt x="5818" y="1178"/>
                  <a:pt x="5731" y="1216"/>
                  <a:pt x="5642" y="1216"/>
                </a:cubicBezTo>
                <a:cubicBezTo>
                  <a:pt x="5569" y="1216"/>
                  <a:pt x="5495" y="1190"/>
                  <a:pt x="5430" y="1125"/>
                </a:cubicBezTo>
                <a:cubicBezTo>
                  <a:pt x="5335" y="982"/>
                  <a:pt x="5335" y="840"/>
                  <a:pt x="5430" y="697"/>
                </a:cubicBezTo>
                <a:cubicBezTo>
                  <a:pt x="5514" y="637"/>
                  <a:pt x="5591" y="607"/>
                  <a:pt x="5666" y="607"/>
                </a:cubicBezTo>
                <a:close/>
                <a:moveTo>
                  <a:pt x="7598" y="2536"/>
                </a:moveTo>
                <a:cubicBezTo>
                  <a:pt x="7669" y="2536"/>
                  <a:pt x="7740" y="2566"/>
                  <a:pt x="7812" y="2626"/>
                </a:cubicBezTo>
                <a:cubicBezTo>
                  <a:pt x="7955" y="2792"/>
                  <a:pt x="7955" y="2935"/>
                  <a:pt x="7812" y="3078"/>
                </a:cubicBezTo>
                <a:cubicBezTo>
                  <a:pt x="7764" y="3138"/>
                  <a:pt x="7687" y="3167"/>
                  <a:pt x="7606" y="3167"/>
                </a:cubicBezTo>
                <a:cubicBezTo>
                  <a:pt x="7526" y="3167"/>
                  <a:pt x="7443" y="3138"/>
                  <a:pt x="7383" y="3078"/>
                </a:cubicBezTo>
                <a:cubicBezTo>
                  <a:pt x="7264" y="2959"/>
                  <a:pt x="7264" y="2745"/>
                  <a:pt x="7383" y="2626"/>
                </a:cubicBezTo>
                <a:cubicBezTo>
                  <a:pt x="7455" y="2566"/>
                  <a:pt x="7526" y="2536"/>
                  <a:pt x="7598" y="2536"/>
                </a:cubicBezTo>
                <a:close/>
                <a:moveTo>
                  <a:pt x="5264" y="1745"/>
                </a:moveTo>
                <a:cubicBezTo>
                  <a:pt x="5311" y="1768"/>
                  <a:pt x="5359" y="1792"/>
                  <a:pt x="5407" y="1792"/>
                </a:cubicBezTo>
                <a:cubicBezTo>
                  <a:pt x="5264" y="2126"/>
                  <a:pt x="5168" y="2483"/>
                  <a:pt x="5168" y="2864"/>
                </a:cubicBezTo>
                <a:cubicBezTo>
                  <a:pt x="5168" y="2935"/>
                  <a:pt x="5168" y="3007"/>
                  <a:pt x="5168" y="3078"/>
                </a:cubicBezTo>
                <a:lnTo>
                  <a:pt x="4621" y="3626"/>
                </a:lnTo>
                <a:cubicBezTo>
                  <a:pt x="4537" y="3709"/>
                  <a:pt x="4424" y="3751"/>
                  <a:pt x="4311" y="3751"/>
                </a:cubicBezTo>
                <a:cubicBezTo>
                  <a:pt x="4198" y="3751"/>
                  <a:pt x="4085" y="3709"/>
                  <a:pt x="4002" y="3626"/>
                </a:cubicBezTo>
                <a:cubicBezTo>
                  <a:pt x="3835" y="3459"/>
                  <a:pt x="3835" y="3173"/>
                  <a:pt x="4002" y="3007"/>
                </a:cubicBezTo>
                <a:lnTo>
                  <a:pt x="5264" y="1745"/>
                </a:lnTo>
                <a:close/>
                <a:moveTo>
                  <a:pt x="7598" y="1030"/>
                </a:moveTo>
                <a:cubicBezTo>
                  <a:pt x="8098" y="1030"/>
                  <a:pt x="8574" y="1244"/>
                  <a:pt x="8884" y="1578"/>
                </a:cubicBezTo>
                <a:cubicBezTo>
                  <a:pt x="9217" y="1887"/>
                  <a:pt x="9431" y="2364"/>
                  <a:pt x="9431" y="2864"/>
                </a:cubicBezTo>
                <a:cubicBezTo>
                  <a:pt x="9431" y="3340"/>
                  <a:pt x="9217" y="3816"/>
                  <a:pt x="8884" y="4150"/>
                </a:cubicBezTo>
                <a:cubicBezTo>
                  <a:pt x="8816" y="4206"/>
                  <a:pt x="8743" y="4230"/>
                  <a:pt x="8673" y="4230"/>
                </a:cubicBezTo>
                <a:cubicBezTo>
                  <a:pt x="8594" y="4230"/>
                  <a:pt x="8518" y="4200"/>
                  <a:pt x="8455" y="4150"/>
                </a:cubicBezTo>
                <a:lnTo>
                  <a:pt x="8264" y="3935"/>
                </a:lnTo>
                <a:cubicBezTo>
                  <a:pt x="8145" y="3816"/>
                  <a:pt x="8145" y="3626"/>
                  <a:pt x="8264" y="3507"/>
                </a:cubicBezTo>
                <a:cubicBezTo>
                  <a:pt x="8622" y="3150"/>
                  <a:pt x="8622" y="2554"/>
                  <a:pt x="8264" y="2197"/>
                </a:cubicBezTo>
                <a:cubicBezTo>
                  <a:pt x="8074" y="2018"/>
                  <a:pt x="7836" y="1929"/>
                  <a:pt x="7601" y="1929"/>
                </a:cubicBezTo>
                <a:cubicBezTo>
                  <a:pt x="7365" y="1929"/>
                  <a:pt x="7133" y="2018"/>
                  <a:pt x="6955" y="2197"/>
                </a:cubicBezTo>
                <a:cubicBezTo>
                  <a:pt x="6895" y="2257"/>
                  <a:pt x="6812" y="2286"/>
                  <a:pt x="6728" y="2286"/>
                </a:cubicBezTo>
                <a:cubicBezTo>
                  <a:pt x="6645" y="2286"/>
                  <a:pt x="6562" y="2257"/>
                  <a:pt x="6502" y="2197"/>
                </a:cubicBezTo>
                <a:lnTo>
                  <a:pt x="6312" y="2006"/>
                </a:lnTo>
                <a:cubicBezTo>
                  <a:pt x="6192" y="1887"/>
                  <a:pt x="6192" y="1697"/>
                  <a:pt x="6288" y="1578"/>
                </a:cubicBezTo>
                <a:cubicBezTo>
                  <a:pt x="6645" y="1244"/>
                  <a:pt x="7121" y="1030"/>
                  <a:pt x="7598" y="1030"/>
                </a:cubicBezTo>
                <a:close/>
                <a:moveTo>
                  <a:pt x="5835" y="2388"/>
                </a:moveTo>
                <a:lnTo>
                  <a:pt x="5835" y="2388"/>
                </a:lnTo>
                <a:cubicBezTo>
                  <a:pt x="6050" y="2649"/>
                  <a:pt x="6335" y="2888"/>
                  <a:pt x="6693" y="2911"/>
                </a:cubicBezTo>
                <a:cubicBezTo>
                  <a:pt x="6693" y="3126"/>
                  <a:pt x="6788" y="3340"/>
                  <a:pt x="6955" y="3507"/>
                </a:cubicBezTo>
                <a:cubicBezTo>
                  <a:pt x="7121" y="3673"/>
                  <a:pt x="7336" y="3769"/>
                  <a:pt x="7550" y="3793"/>
                </a:cubicBezTo>
                <a:cubicBezTo>
                  <a:pt x="7574" y="4126"/>
                  <a:pt x="7812" y="4412"/>
                  <a:pt x="8074" y="4626"/>
                </a:cubicBezTo>
                <a:cubicBezTo>
                  <a:pt x="7925" y="4666"/>
                  <a:pt x="7771" y="4686"/>
                  <a:pt x="7618" y="4686"/>
                </a:cubicBezTo>
                <a:cubicBezTo>
                  <a:pt x="7136" y="4686"/>
                  <a:pt x="6655" y="4493"/>
                  <a:pt x="6312" y="4150"/>
                </a:cubicBezTo>
                <a:cubicBezTo>
                  <a:pt x="5859" y="3697"/>
                  <a:pt x="5692" y="3007"/>
                  <a:pt x="5835" y="2388"/>
                </a:cubicBezTo>
                <a:close/>
                <a:moveTo>
                  <a:pt x="9550" y="4489"/>
                </a:moveTo>
                <a:cubicBezTo>
                  <a:pt x="9622" y="4489"/>
                  <a:pt x="9693" y="4519"/>
                  <a:pt x="9765" y="4578"/>
                </a:cubicBezTo>
                <a:cubicBezTo>
                  <a:pt x="9884" y="4721"/>
                  <a:pt x="9884" y="4864"/>
                  <a:pt x="9765" y="5007"/>
                </a:cubicBezTo>
                <a:cubicBezTo>
                  <a:pt x="9693" y="5067"/>
                  <a:pt x="9622" y="5096"/>
                  <a:pt x="9550" y="5096"/>
                </a:cubicBezTo>
                <a:cubicBezTo>
                  <a:pt x="9479" y="5096"/>
                  <a:pt x="9407" y="5067"/>
                  <a:pt x="9336" y="5007"/>
                </a:cubicBezTo>
                <a:cubicBezTo>
                  <a:pt x="9193" y="4888"/>
                  <a:pt x="9241" y="4698"/>
                  <a:pt x="9336" y="4578"/>
                </a:cubicBezTo>
                <a:cubicBezTo>
                  <a:pt x="9407" y="4519"/>
                  <a:pt x="9479" y="4489"/>
                  <a:pt x="9550" y="4489"/>
                </a:cubicBezTo>
                <a:close/>
                <a:moveTo>
                  <a:pt x="8669" y="5055"/>
                </a:moveTo>
                <a:cubicBezTo>
                  <a:pt x="8669" y="5102"/>
                  <a:pt x="8693" y="5150"/>
                  <a:pt x="8717" y="5198"/>
                </a:cubicBezTo>
                <a:lnTo>
                  <a:pt x="7455" y="6460"/>
                </a:lnTo>
                <a:cubicBezTo>
                  <a:pt x="7371" y="6543"/>
                  <a:pt x="7258" y="6585"/>
                  <a:pt x="7145" y="6585"/>
                </a:cubicBezTo>
                <a:cubicBezTo>
                  <a:pt x="7032" y="6585"/>
                  <a:pt x="6919" y="6543"/>
                  <a:pt x="6835" y="6460"/>
                </a:cubicBezTo>
                <a:cubicBezTo>
                  <a:pt x="6669" y="6293"/>
                  <a:pt x="6669" y="6007"/>
                  <a:pt x="6835" y="5841"/>
                </a:cubicBezTo>
                <a:lnTo>
                  <a:pt x="7383" y="5293"/>
                </a:lnTo>
                <a:lnTo>
                  <a:pt x="7598" y="5293"/>
                </a:lnTo>
                <a:cubicBezTo>
                  <a:pt x="7979" y="5293"/>
                  <a:pt x="8336" y="5198"/>
                  <a:pt x="8669" y="5055"/>
                </a:cubicBezTo>
                <a:close/>
                <a:moveTo>
                  <a:pt x="5657" y="0"/>
                </a:moveTo>
                <a:cubicBezTo>
                  <a:pt x="5419" y="0"/>
                  <a:pt x="5180" y="89"/>
                  <a:pt x="5002" y="268"/>
                </a:cubicBezTo>
                <a:cubicBezTo>
                  <a:pt x="4740" y="530"/>
                  <a:pt x="4668" y="982"/>
                  <a:pt x="4835" y="1316"/>
                </a:cubicBezTo>
                <a:lnTo>
                  <a:pt x="3573" y="2578"/>
                </a:lnTo>
                <a:cubicBezTo>
                  <a:pt x="3144" y="2983"/>
                  <a:pt x="3144" y="3650"/>
                  <a:pt x="3573" y="4078"/>
                </a:cubicBezTo>
                <a:cubicBezTo>
                  <a:pt x="3775" y="4281"/>
                  <a:pt x="4043" y="4382"/>
                  <a:pt x="4311" y="4382"/>
                </a:cubicBezTo>
                <a:cubicBezTo>
                  <a:pt x="4579" y="4382"/>
                  <a:pt x="4847" y="4281"/>
                  <a:pt x="5049" y="4078"/>
                </a:cubicBezTo>
                <a:lnTo>
                  <a:pt x="5359" y="3769"/>
                </a:lnTo>
                <a:cubicBezTo>
                  <a:pt x="5430" y="3983"/>
                  <a:pt x="5550" y="4174"/>
                  <a:pt x="5669" y="4340"/>
                </a:cubicBezTo>
                <a:lnTo>
                  <a:pt x="1" y="10032"/>
                </a:lnTo>
                <a:lnTo>
                  <a:pt x="429" y="10461"/>
                </a:lnTo>
                <a:lnTo>
                  <a:pt x="6121" y="4793"/>
                </a:lnTo>
                <a:cubicBezTo>
                  <a:pt x="6288" y="4912"/>
                  <a:pt x="6478" y="5031"/>
                  <a:pt x="6693" y="5126"/>
                </a:cubicBezTo>
                <a:lnTo>
                  <a:pt x="6383" y="5412"/>
                </a:lnTo>
                <a:cubicBezTo>
                  <a:pt x="5978" y="5817"/>
                  <a:pt x="5978" y="6484"/>
                  <a:pt x="6383" y="6912"/>
                </a:cubicBezTo>
                <a:cubicBezTo>
                  <a:pt x="6597" y="7115"/>
                  <a:pt x="6871" y="7216"/>
                  <a:pt x="7142" y="7216"/>
                </a:cubicBezTo>
                <a:cubicBezTo>
                  <a:pt x="7413" y="7216"/>
                  <a:pt x="7681" y="7115"/>
                  <a:pt x="7883" y="6912"/>
                </a:cubicBezTo>
                <a:lnTo>
                  <a:pt x="9145" y="5626"/>
                </a:lnTo>
                <a:cubicBezTo>
                  <a:pt x="9267" y="5687"/>
                  <a:pt x="9403" y="5716"/>
                  <a:pt x="9541" y="5716"/>
                </a:cubicBezTo>
                <a:cubicBezTo>
                  <a:pt x="9782" y="5716"/>
                  <a:pt x="10027" y="5626"/>
                  <a:pt x="10193" y="5460"/>
                </a:cubicBezTo>
                <a:cubicBezTo>
                  <a:pt x="10551" y="5102"/>
                  <a:pt x="10551" y="4507"/>
                  <a:pt x="10193" y="4150"/>
                </a:cubicBezTo>
                <a:cubicBezTo>
                  <a:pt x="10098" y="4031"/>
                  <a:pt x="9955" y="3959"/>
                  <a:pt x="9812" y="3912"/>
                </a:cubicBezTo>
                <a:cubicBezTo>
                  <a:pt x="9955" y="3602"/>
                  <a:pt x="10050" y="3245"/>
                  <a:pt x="10050" y="2864"/>
                </a:cubicBezTo>
                <a:cubicBezTo>
                  <a:pt x="10050" y="2483"/>
                  <a:pt x="9955" y="2126"/>
                  <a:pt x="9788" y="1792"/>
                </a:cubicBezTo>
                <a:cubicBezTo>
                  <a:pt x="9955" y="1768"/>
                  <a:pt x="10074" y="1673"/>
                  <a:pt x="10193" y="1554"/>
                </a:cubicBezTo>
                <a:cubicBezTo>
                  <a:pt x="10551" y="1221"/>
                  <a:pt x="10551" y="625"/>
                  <a:pt x="10193" y="268"/>
                </a:cubicBezTo>
                <a:cubicBezTo>
                  <a:pt x="10015" y="89"/>
                  <a:pt x="9783" y="0"/>
                  <a:pt x="9550" y="0"/>
                </a:cubicBezTo>
                <a:cubicBezTo>
                  <a:pt x="9318" y="0"/>
                  <a:pt x="9086" y="89"/>
                  <a:pt x="8907" y="268"/>
                </a:cubicBezTo>
                <a:cubicBezTo>
                  <a:pt x="8788" y="387"/>
                  <a:pt x="8693" y="506"/>
                  <a:pt x="8669" y="673"/>
                </a:cubicBezTo>
                <a:cubicBezTo>
                  <a:pt x="8336" y="506"/>
                  <a:pt x="7979" y="411"/>
                  <a:pt x="7598" y="411"/>
                </a:cubicBezTo>
                <a:cubicBezTo>
                  <a:pt x="7217" y="411"/>
                  <a:pt x="6859" y="506"/>
                  <a:pt x="6550" y="649"/>
                </a:cubicBezTo>
                <a:cubicBezTo>
                  <a:pt x="6502" y="506"/>
                  <a:pt x="6431" y="387"/>
                  <a:pt x="6312" y="268"/>
                </a:cubicBezTo>
                <a:cubicBezTo>
                  <a:pt x="6133" y="89"/>
                  <a:pt x="5895" y="0"/>
                  <a:pt x="56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442"/>
        <p:cNvGrpSpPr/>
        <p:nvPr/>
      </p:nvGrpSpPr>
      <p:grpSpPr>
        <a:xfrm>
          <a:off x="0" y="0"/>
          <a:ext cx="0" cy="0"/>
          <a:chOff x="0" y="0"/>
          <a:chExt cx="0" cy="0"/>
        </a:xfrm>
      </p:grpSpPr>
      <p:sp>
        <p:nvSpPr>
          <p:cNvPr id="8443" name="Google Shape;8443;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Infographics</a:t>
            </a:r>
            <a:endParaRPr/>
          </a:p>
        </p:txBody>
      </p:sp>
      <p:sp>
        <p:nvSpPr>
          <p:cNvPr id="8444" name="Google Shape;8444;p60"/>
          <p:cNvSpPr txBox="1"/>
          <p:nvPr/>
        </p:nvSpPr>
        <p:spPr>
          <a:xfrm flipH="1">
            <a:off x="718561" y="1430275"/>
            <a:ext cx="2197500" cy="3657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20XX</a:t>
            </a:r>
            <a:endParaRPr sz="2400">
              <a:solidFill>
                <a:schemeClr val="lt1"/>
              </a:solidFill>
              <a:latin typeface="RocknRoll One"/>
              <a:ea typeface="RocknRoll One"/>
              <a:cs typeface="RocknRoll One"/>
              <a:sym typeface="RocknRoll One"/>
            </a:endParaRPr>
          </a:p>
        </p:txBody>
      </p:sp>
      <p:sp>
        <p:nvSpPr>
          <p:cNvPr id="8445" name="Google Shape;8445;p60"/>
          <p:cNvSpPr txBox="1"/>
          <p:nvPr/>
        </p:nvSpPr>
        <p:spPr>
          <a:xfrm flipH="1">
            <a:off x="718539" y="1766275"/>
            <a:ext cx="2197500" cy="90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Mercury is the closest planet to the Sun and the smallest one</a:t>
            </a:r>
            <a:endParaRPr>
              <a:solidFill>
                <a:schemeClr val="lt1"/>
              </a:solidFill>
              <a:latin typeface="Albert Sans Medium"/>
              <a:ea typeface="Albert Sans Medium"/>
              <a:cs typeface="Albert Sans Medium"/>
              <a:sym typeface="Albert Sans Medium"/>
            </a:endParaRPr>
          </a:p>
        </p:txBody>
      </p:sp>
      <p:sp>
        <p:nvSpPr>
          <p:cNvPr id="8446" name="Google Shape;8446;p60"/>
          <p:cNvSpPr txBox="1"/>
          <p:nvPr/>
        </p:nvSpPr>
        <p:spPr>
          <a:xfrm>
            <a:off x="713241" y="2899300"/>
            <a:ext cx="2304300" cy="43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lt1"/>
                </a:solidFill>
                <a:latin typeface="RocknRoll One"/>
                <a:ea typeface="RocknRoll One"/>
                <a:cs typeface="RocknRoll One"/>
                <a:sym typeface="RocknRoll One"/>
              </a:rPr>
              <a:t>Earth 40%</a:t>
            </a:r>
            <a:endParaRPr sz="2400">
              <a:solidFill>
                <a:schemeClr val="lt1"/>
              </a:solidFill>
              <a:latin typeface="RocknRoll One"/>
              <a:ea typeface="RocknRoll One"/>
              <a:cs typeface="RocknRoll One"/>
              <a:sym typeface="RocknRoll One"/>
            </a:endParaRPr>
          </a:p>
        </p:txBody>
      </p:sp>
      <p:sp>
        <p:nvSpPr>
          <p:cNvPr id="8447" name="Google Shape;8447;p60"/>
          <p:cNvSpPr/>
          <p:nvPr/>
        </p:nvSpPr>
        <p:spPr>
          <a:xfrm>
            <a:off x="713241" y="3336075"/>
            <a:ext cx="2304300" cy="225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0"/>
          <p:cNvSpPr/>
          <p:nvPr/>
        </p:nvSpPr>
        <p:spPr>
          <a:xfrm>
            <a:off x="713235" y="3336075"/>
            <a:ext cx="907800" cy="225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0"/>
          <p:cNvSpPr txBox="1"/>
          <p:nvPr/>
        </p:nvSpPr>
        <p:spPr>
          <a:xfrm>
            <a:off x="713241" y="3940825"/>
            <a:ext cx="2304300" cy="43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lt1"/>
                </a:solidFill>
                <a:latin typeface="RocknRoll One"/>
                <a:ea typeface="RocknRoll One"/>
                <a:cs typeface="RocknRoll One"/>
                <a:sym typeface="RocknRoll One"/>
              </a:rPr>
              <a:t>Mars 30%</a:t>
            </a:r>
            <a:endParaRPr sz="2400">
              <a:solidFill>
                <a:schemeClr val="lt1"/>
              </a:solidFill>
              <a:latin typeface="RocknRoll One"/>
              <a:ea typeface="RocknRoll One"/>
              <a:cs typeface="RocknRoll One"/>
              <a:sym typeface="RocknRoll One"/>
            </a:endParaRPr>
          </a:p>
        </p:txBody>
      </p:sp>
      <p:sp>
        <p:nvSpPr>
          <p:cNvPr id="8450" name="Google Shape;8450;p60"/>
          <p:cNvSpPr/>
          <p:nvPr/>
        </p:nvSpPr>
        <p:spPr>
          <a:xfrm>
            <a:off x="713241" y="4377600"/>
            <a:ext cx="2304300" cy="225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0"/>
          <p:cNvSpPr/>
          <p:nvPr/>
        </p:nvSpPr>
        <p:spPr>
          <a:xfrm>
            <a:off x="713226" y="4377600"/>
            <a:ext cx="680700" cy="225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0"/>
          <p:cNvSpPr txBox="1"/>
          <p:nvPr/>
        </p:nvSpPr>
        <p:spPr>
          <a:xfrm>
            <a:off x="3419857" y="2899300"/>
            <a:ext cx="2304300" cy="43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lt1"/>
                </a:solidFill>
                <a:latin typeface="RocknRoll One"/>
                <a:ea typeface="RocknRoll One"/>
                <a:cs typeface="RocknRoll One"/>
                <a:sym typeface="RocknRoll One"/>
              </a:rPr>
              <a:t>Jupiter 50%</a:t>
            </a:r>
            <a:endParaRPr sz="2400">
              <a:solidFill>
                <a:schemeClr val="lt1"/>
              </a:solidFill>
              <a:latin typeface="RocknRoll One"/>
              <a:ea typeface="RocknRoll One"/>
              <a:cs typeface="RocknRoll One"/>
              <a:sym typeface="RocknRoll One"/>
            </a:endParaRPr>
          </a:p>
        </p:txBody>
      </p:sp>
      <p:sp>
        <p:nvSpPr>
          <p:cNvPr id="8453" name="Google Shape;8453;p60"/>
          <p:cNvSpPr/>
          <p:nvPr/>
        </p:nvSpPr>
        <p:spPr>
          <a:xfrm>
            <a:off x="3419857" y="3336075"/>
            <a:ext cx="2304300" cy="225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0"/>
          <p:cNvSpPr/>
          <p:nvPr/>
        </p:nvSpPr>
        <p:spPr>
          <a:xfrm>
            <a:off x="3419843" y="3336075"/>
            <a:ext cx="1189200" cy="225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0"/>
          <p:cNvSpPr txBox="1"/>
          <p:nvPr/>
        </p:nvSpPr>
        <p:spPr>
          <a:xfrm>
            <a:off x="3419857" y="3940825"/>
            <a:ext cx="2304300" cy="43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lt1"/>
                </a:solidFill>
                <a:latin typeface="RocknRoll One"/>
                <a:ea typeface="RocknRoll One"/>
                <a:cs typeface="RocknRoll One"/>
                <a:sym typeface="RocknRoll One"/>
              </a:rPr>
              <a:t>Pluto 75%</a:t>
            </a:r>
            <a:endParaRPr sz="2400">
              <a:solidFill>
                <a:schemeClr val="lt1"/>
              </a:solidFill>
              <a:latin typeface="RocknRoll One"/>
              <a:ea typeface="RocknRoll One"/>
              <a:cs typeface="RocknRoll One"/>
              <a:sym typeface="RocknRoll One"/>
            </a:endParaRPr>
          </a:p>
        </p:txBody>
      </p:sp>
      <p:sp>
        <p:nvSpPr>
          <p:cNvPr id="8456" name="Google Shape;8456;p60"/>
          <p:cNvSpPr/>
          <p:nvPr/>
        </p:nvSpPr>
        <p:spPr>
          <a:xfrm>
            <a:off x="3419857" y="4377600"/>
            <a:ext cx="2304300" cy="225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0"/>
          <p:cNvSpPr/>
          <p:nvPr/>
        </p:nvSpPr>
        <p:spPr>
          <a:xfrm>
            <a:off x="3419843" y="4377600"/>
            <a:ext cx="1706700" cy="225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0"/>
          <p:cNvSpPr txBox="1"/>
          <p:nvPr/>
        </p:nvSpPr>
        <p:spPr>
          <a:xfrm>
            <a:off x="6126457" y="2899300"/>
            <a:ext cx="2304300" cy="43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lt1"/>
                </a:solidFill>
                <a:latin typeface="RocknRoll One"/>
                <a:ea typeface="RocknRoll One"/>
                <a:cs typeface="RocknRoll One"/>
                <a:sym typeface="RocknRoll One"/>
              </a:rPr>
              <a:t>Saturn 60%</a:t>
            </a:r>
            <a:endParaRPr sz="2400">
              <a:solidFill>
                <a:schemeClr val="lt1"/>
              </a:solidFill>
              <a:latin typeface="RocknRoll One"/>
              <a:ea typeface="RocknRoll One"/>
              <a:cs typeface="RocknRoll One"/>
              <a:sym typeface="RocknRoll One"/>
            </a:endParaRPr>
          </a:p>
        </p:txBody>
      </p:sp>
      <p:sp>
        <p:nvSpPr>
          <p:cNvPr id="8459" name="Google Shape;8459;p60"/>
          <p:cNvSpPr/>
          <p:nvPr/>
        </p:nvSpPr>
        <p:spPr>
          <a:xfrm>
            <a:off x="6126457" y="3336075"/>
            <a:ext cx="2304300" cy="225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0"/>
          <p:cNvSpPr/>
          <p:nvPr/>
        </p:nvSpPr>
        <p:spPr>
          <a:xfrm>
            <a:off x="6126450" y="3336075"/>
            <a:ext cx="1357800" cy="225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0"/>
          <p:cNvSpPr txBox="1"/>
          <p:nvPr/>
        </p:nvSpPr>
        <p:spPr>
          <a:xfrm>
            <a:off x="6126457" y="3940825"/>
            <a:ext cx="2304300" cy="43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lt1"/>
                </a:solidFill>
                <a:latin typeface="RocknRoll One"/>
                <a:ea typeface="RocknRoll One"/>
                <a:cs typeface="RocknRoll One"/>
                <a:sym typeface="RocknRoll One"/>
              </a:rPr>
              <a:t>Ceres 25%</a:t>
            </a:r>
            <a:endParaRPr sz="2400">
              <a:solidFill>
                <a:schemeClr val="lt1"/>
              </a:solidFill>
              <a:latin typeface="RocknRoll One"/>
              <a:ea typeface="RocknRoll One"/>
              <a:cs typeface="RocknRoll One"/>
              <a:sym typeface="RocknRoll One"/>
            </a:endParaRPr>
          </a:p>
        </p:txBody>
      </p:sp>
      <p:sp>
        <p:nvSpPr>
          <p:cNvPr id="8462" name="Google Shape;8462;p60"/>
          <p:cNvSpPr/>
          <p:nvPr/>
        </p:nvSpPr>
        <p:spPr>
          <a:xfrm>
            <a:off x="6126457" y="4377600"/>
            <a:ext cx="2304300" cy="225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0"/>
          <p:cNvSpPr/>
          <p:nvPr/>
        </p:nvSpPr>
        <p:spPr>
          <a:xfrm>
            <a:off x="6126451" y="4377600"/>
            <a:ext cx="579000" cy="225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0"/>
          <p:cNvSpPr txBox="1"/>
          <p:nvPr/>
        </p:nvSpPr>
        <p:spPr>
          <a:xfrm flipH="1">
            <a:off x="3473261" y="1430275"/>
            <a:ext cx="2197500" cy="3657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20XX</a:t>
            </a:r>
            <a:endParaRPr sz="2400">
              <a:solidFill>
                <a:schemeClr val="lt1"/>
              </a:solidFill>
              <a:latin typeface="RocknRoll One"/>
              <a:ea typeface="RocknRoll One"/>
              <a:cs typeface="RocknRoll One"/>
              <a:sym typeface="RocknRoll One"/>
            </a:endParaRPr>
          </a:p>
        </p:txBody>
      </p:sp>
      <p:sp>
        <p:nvSpPr>
          <p:cNvPr id="8465" name="Google Shape;8465;p60"/>
          <p:cNvSpPr txBox="1"/>
          <p:nvPr/>
        </p:nvSpPr>
        <p:spPr>
          <a:xfrm flipH="1">
            <a:off x="3473239" y="1766275"/>
            <a:ext cx="2197500" cy="90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Venus has a beautiful name and is the second planet from the Sun</a:t>
            </a:r>
            <a:endParaRPr>
              <a:solidFill>
                <a:schemeClr val="lt1"/>
              </a:solidFill>
              <a:latin typeface="Albert Sans Medium"/>
              <a:ea typeface="Albert Sans Medium"/>
              <a:cs typeface="Albert Sans Medium"/>
              <a:sym typeface="Albert Sans Medium"/>
            </a:endParaRPr>
          </a:p>
        </p:txBody>
      </p:sp>
      <p:sp>
        <p:nvSpPr>
          <p:cNvPr id="8466" name="Google Shape;8466;p60"/>
          <p:cNvSpPr txBox="1"/>
          <p:nvPr/>
        </p:nvSpPr>
        <p:spPr>
          <a:xfrm flipH="1">
            <a:off x="6227961" y="1430275"/>
            <a:ext cx="2197500" cy="365700"/>
          </a:xfrm>
          <a:prstGeom prst="rect">
            <a:avLst/>
          </a:prstGeom>
          <a:noFill/>
          <a:ln>
            <a:noFill/>
          </a:ln>
        </p:spPr>
        <p:txBody>
          <a:bodyPr spcFirstLastPara="1" wrap="square" lIns="91425" tIns="91425" rIns="91425" bIns="0" anchor="b" anchorCtr="0">
            <a:noAutofit/>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20XX</a:t>
            </a:r>
            <a:endParaRPr sz="2400">
              <a:solidFill>
                <a:schemeClr val="lt1"/>
              </a:solidFill>
              <a:latin typeface="RocknRoll One"/>
              <a:ea typeface="RocknRoll One"/>
              <a:cs typeface="RocknRoll One"/>
              <a:sym typeface="RocknRoll One"/>
            </a:endParaRPr>
          </a:p>
        </p:txBody>
      </p:sp>
      <p:sp>
        <p:nvSpPr>
          <p:cNvPr id="8467" name="Google Shape;8467;p60"/>
          <p:cNvSpPr txBox="1"/>
          <p:nvPr/>
        </p:nvSpPr>
        <p:spPr>
          <a:xfrm flipH="1">
            <a:off x="6227939" y="1766275"/>
            <a:ext cx="2197500" cy="909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Despite being red, Mars is actually a cold place. It's full of iron oxide dust</a:t>
            </a:r>
            <a:endParaRPr>
              <a:solidFill>
                <a:schemeClr val="lt1"/>
              </a:solidFill>
              <a:latin typeface="Albert Sans Medium"/>
              <a:ea typeface="Albert Sans Medium"/>
              <a:cs typeface="Albert Sans Medium"/>
              <a:sym typeface="Albert Sans Medium"/>
            </a:endParaRPr>
          </a:p>
        </p:txBody>
      </p:sp>
      <p:cxnSp>
        <p:nvCxnSpPr>
          <p:cNvPr id="8468" name="Google Shape;8468;p60"/>
          <p:cNvCxnSpPr>
            <a:stCxn id="8444" idx="1"/>
            <a:endCxn id="8464" idx="3"/>
          </p:cNvCxnSpPr>
          <p:nvPr/>
        </p:nvCxnSpPr>
        <p:spPr>
          <a:xfrm>
            <a:off x="2916061" y="1613125"/>
            <a:ext cx="557100" cy="0"/>
          </a:xfrm>
          <a:prstGeom prst="straightConnector1">
            <a:avLst/>
          </a:prstGeom>
          <a:noFill/>
          <a:ln w="19050" cap="flat" cmpd="sng">
            <a:solidFill>
              <a:schemeClr val="lt1"/>
            </a:solidFill>
            <a:prstDash val="solid"/>
            <a:round/>
            <a:headEnd type="none" w="med" len="med"/>
            <a:tailEnd type="none" w="med" len="med"/>
          </a:ln>
        </p:spPr>
      </p:cxnSp>
      <p:cxnSp>
        <p:nvCxnSpPr>
          <p:cNvPr id="8469" name="Google Shape;8469;p60"/>
          <p:cNvCxnSpPr>
            <a:stCxn id="8464" idx="1"/>
            <a:endCxn id="8466" idx="3"/>
          </p:cNvCxnSpPr>
          <p:nvPr/>
        </p:nvCxnSpPr>
        <p:spPr>
          <a:xfrm>
            <a:off x="5670761" y="1613125"/>
            <a:ext cx="5571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473"/>
        <p:cNvGrpSpPr/>
        <p:nvPr/>
      </p:nvGrpSpPr>
      <p:grpSpPr>
        <a:xfrm>
          <a:off x="0" y="0"/>
          <a:ext cx="0" cy="0"/>
          <a:chOff x="0" y="0"/>
          <a:chExt cx="0" cy="0"/>
        </a:xfrm>
      </p:grpSpPr>
      <p:sp>
        <p:nvSpPr>
          <p:cNvPr id="8474" name="Google Shape;847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Chinese New Year celebrations</a:t>
            </a:r>
            <a:endParaRPr/>
          </a:p>
        </p:txBody>
      </p:sp>
      <p:graphicFrame>
        <p:nvGraphicFramePr>
          <p:cNvPr id="8475" name="Google Shape;8475;p61"/>
          <p:cNvGraphicFramePr/>
          <p:nvPr/>
        </p:nvGraphicFramePr>
        <p:xfrm>
          <a:off x="733613" y="1174085"/>
          <a:ext cx="7676775" cy="3255570"/>
        </p:xfrm>
        <a:graphic>
          <a:graphicData uri="http://schemas.openxmlformats.org/drawingml/2006/table">
            <a:tbl>
              <a:tblPr>
                <a:noFill/>
                <a:tableStyleId>{1C39F51E-0321-4491-AAF7-4B590E519859}</a:tableStyleId>
              </a:tblPr>
              <a:tblGrid>
                <a:gridCol w="2654175">
                  <a:extLst>
                    <a:ext uri="{9D8B030D-6E8A-4147-A177-3AD203B41FA5}">
                      <a16:colId xmlns:a16="http://schemas.microsoft.com/office/drawing/2014/main" val="20000"/>
                    </a:ext>
                  </a:extLst>
                </a:gridCol>
                <a:gridCol w="3597150">
                  <a:extLst>
                    <a:ext uri="{9D8B030D-6E8A-4147-A177-3AD203B41FA5}">
                      <a16:colId xmlns:a16="http://schemas.microsoft.com/office/drawing/2014/main" val="20001"/>
                    </a:ext>
                  </a:extLst>
                </a:gridCol>
                <a:gridCol w="1425450">
                  <a:extLst>
                    <a:ext uri="{9D8B030D-6E8A-4147-A177-3AD203B41FA5}">
                      <a16:colId xmlns:a16="http://schemas.microsoft.com/office/drawing/2014/main" val="20002"/>
                    </a:ext>
                  </a:extLst>
                </a:gridCol>
              </a:tblGrid>
              <a:tr h="529200">
                <a:tc>
                  <a:txBody>
                    <a:bodyPr/>
                    <a:lstStyle/>
                    <a:p>
                      <a:pPr marL="0" lvl="0" indent="0" algn="l" rtl="0">
                        <a:spcBef>
                          <a:spcPts val="0"/>
                        </a:spcBef>
                        <a:spcAft>
                          <a:spcPts val="0"/>
                        </a:spcAft>
                        <a:buNone/>
                      </a:pPr>
                      <a:r>
                        <a:rPr lang="en" sz="2000">
                          <a:solidFill>
                            <a:schemeClr val="lt1"/>
                          </a:solidFill>
                          <a:latin typeface="RocknRoll One"/>
                          <a:ea typeface="RocknRoll One"/>
                          <a:cs typeface="RocknRoll One"/>
                          <a:sym typeface="RocknRoll One"/>
                        </a:rPr>
                        <a:t>23rd-29th</a:t>
                      </a:r>
                      <a:endParaRPr sz="2000">
                        <a:solidFill>
                          <a:schemeClr val="lt1"/>
                        </a:solidFill>
                        <a:latin typeface="RocknRoll One"/>
                        <a:ea typeface="RocknRoll One"/>
                        <a:cs typeface="RocknRoll One"/>
                        <a:sym typeface="RocknRoll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Mercury is the closest planet to the Sun</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529200">
                <a:tc>
                  <a:txBody>
                    <a:bodyPr/>
                    <a:lstStyle/>
                    <a:p>
                      <a:pPr marL="0" lvl="0" indent="0" algn="l" rtl="0">
                        <a:spcBef>
                          <a:spcPts val="0"/>
                        </a:spcBef>
                        <a:spcAft>
                          <a:spcPts val="0"/>
                        </a:spcAft>
                        <a:buNone/>
                      </a:pPr>
                      <a:r>
                        <a:rPr lang="en" sz="2000">
                          <a:solidFill>
                            <a:schemeClr val="lt1"/>
                          </a:solidFill>
                          <a:latin typeface="RocknRoll One"/>
                          <a:ea typeface="RocknRoll One"/>
                          <a:cs typeface="RocknRoll One"/>
                          <a:sym typeface="RocknRoll One"/>
                        </a:rPr>
                        <a:t>30th</a:t>
                      </a:r>
                      <a:endParaRPr sz="2000">
                        <a:solidFill>
                          <a:schemeClr val="lt1"/>
                        </a:solidFill>
                        <a:latin typeface="RocknRoll One"/>
                        <a:ea typeface="RocknRoll One"/>
                        <a:cs typeface="RocknRoll One"/>
                        <a:sym typeface="RocknRoll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Earth is the third planet from the Sun</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529200">
                <a:tc>
                  <a:txBody>
                    <a:bodyPr/>
                    <a:lstStyle/>
                    <a:p>
                      <a:pPr marL="0" lvl="0" indent="0" algn="l" rtl="0">
                        <a:spcBef>
                          <a:spcPts val="0"/>
                        </a:spcBef>
                        <a:spcAft>
                          <a:spcPts val="0"/>
                        </a:spcAft>
                        <a:buNone/>
                      </a:pPr>
                      <a:r>
                        <a:rPr lang="en" sz="2000">
                          <a:solidFill>
                            <a:schemeClr val="lt1"/>
                          </a:solidFill>
                          <a:latin typeface="RocknRoll One"/>
                          <a:ea typeface="RocknRoll One"/>
                          <a:cs typeface="RocknRoll One"/>
                          <a:sym typeface="RocknRoll One"/>
                        </a:rPr>
                        <a:t>Chinese New Year</a:t>
                      </a:r>
                      <a:endParaRPr sz="2000">
                        <a:solidFill>
                          <a:schemeClr val="lt1"/>
                        </a:solidFill>
                        <a:latin typeface="RocknRoll One"/>
                        <a:ea typeface="RocknRoll One"/>
                        <a:cs typeface="RocknRoll One"/>
                        <a:sym typeface="RocknRoll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Jupiter is the biggest planet of them all</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529200">
                <a:tc>
                  <a:txBody>
                    <a:bodyPr/>
                    <a:lstStyle/>
                    <a:p>
                      <a:pPr marL="0" lvl="0" indent="0" algn="l" rtl="0">
                        <a:spcBef>
                          <a:spcPts val="0"/>
                        </a:spcBef>
                        <a:spcAft>
                          <a:spcPts val="0"/>
                        </a:spcAft>
                        <a:buNone/>
                      </a:pPr>
                      <a:r>
                        <a:rPr lang="en" sz="2000">
                          <a:solidFill>
                            <a:schemeClr val="lt1"/>
                          </a:solidFill>
                          <a:latin typeface="RocknRoll One"/>
                          <a:ea typeface="RocknRoll One"/>
                          <a:cs typeface="RocknRoll One"/>
                          <a:sym typeface="RocknRoll One"/>
                        </a:rPr>
                        <a:t>2nd-7th</a:t>
                      </a:r>
                      <a:endParaRPr sz="2000">
                        <a:solidFill>
                          <a:schemeClr val="lt1"/>
                        </a:solidFill>
                        <a:latin typeface="RocknRoll One"/>
                        <a:ea typeface="RocknRoll One"/>
                        <a:cs typeface="RocknRoll One"/>
                        <a:sym typeface="RocknRoll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Venus has extremely high temperatures</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529200">
                <a:tc>
                  <a:txBody>
                    <a:bodyPr/>
                    <a:lstStyle/>
                    <a:p>
                      <a:pPr marL="0" lvl="0" indent="0" algn="l" rtl="0">
                        <a:spcBef>
                          <a:spcPts val="0"/>
                        </a:spcBef>
                        <a:spcAft>
                          <a:spcPts val="0"/>
                        </a:spcAft>
                        <a:buNone/>
                      </a:pPr>
                      <a:r>
                        <a:rPr lang="en" sz="2000">
                          <a:solidFill>
                            <a:schemeClr val="lt1"/>
                          </a:solidFill>
                          <a:latin typeface="RocknRoll One"/>
                          <a:ea typeface="RocknRoll One"/>
                          <a:cs typeface="RocknRoll One"/>
                          <a:sym typeface="RocknRoll One"/>
                        </a:rPr>
                        <a:t>8th</a:t>
                      </a:r>
                      <a:endParaRPr sz="2000">
                        <a:solidFill>
                          <a:schemeClr val="lt1"/>
                        </a:solidFill>
                        <a:latin typeface="RocknRoll One"/>
                        <a:ea typeface="RocknRoll One"/>
                        <a:cs typeface="RocknRoll One"/>
                        <a:sym typeface="RocknRoll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Despite being red, Mars is a cold place</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529200">
                <a:tc>
                  <a:txBody>
                    <a:bodyPr/>
                    <a:lstStyle/>
                    <a:p>
                      <a:pPr marL="0" lvl="0" indent="0" algn="l" rtl="0">
                        <a:spcBef>
                          <a:spcPts val="0"/>
                        </a:spcBef>
                        <a:spcAft>
                          <a:spcPts val="0"/>
                        </a:spcAft>
                        <a:buNone/>
                      </a:pPr>
                      <a:r>
                        <a:rPr lang="en" sz="2000">
                          <a:solidFill>
                            <a:schemeClr val="lt1"/>
                          </a:solidFill>
                          <a:latin typeface="RocknRoll One"/>
                          <a:ea typeface="RocknRoll One"/>
                          <a:cs typeface="RocknRoll One"/>
                          <a:sym typeface="RocknRoll One"/>
                        </a:rPr>
                        <a:t>15th</a:t>
                      </a:r>
                      <a:endParaRPr sz="2000">
                        <a:solidFill>
                          <a:schemeClr val="lt1"/>
                        </a:solidFill>
                        <a:latin typeface="RocknRoll One"/>
                        <a:ea typeface="RocknRoll One"/>
                        <a:cs typeface="RocknRoll One"/>
                        <a:sym typeface="RocknRoll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Saturn is a gas giant and has several rings</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8476" name="Google Shape;8476;p61"/>
          <p:cNvGrpSpPr/>
          <p:nvPr/>
        </p:nvGrpSpPr>
        <p:grpSpPr>
          <a:xfrm>
            <a:off x="7519711" y="1252169"/>
            <a:ext cx="367900" cy="367865"/>
            <a:chOff x="6425825" y="1576142"/>
            <a:chExt cx="367900" cy="367865"/>
          </a:xfrm>
        </p:grpSpPr>
        <p:sp>
          <p:nvSpPr>
            <p:cNvPr id="8477" name="Google Shape;8477;p61"/>
            <p:cNvSpPr/>
            <p:nvPr/>
          </p:nvSpPr>
          <p:spPr>
            <a:xfrm>
              <a:off x="6577162" y="1793513"/>
              <a:ext cx="20923" cy="21765"/>
            </a:xfrm>
            <a:custGeom>
              <a:avLst/>
              <a:gdLst/>
              <a:ahLst/>
              <a:cxnLst/>
              <a:rect l="l" t="t" r="r" b="b"/>
              <a:pathLst>
                <a:path w="596" h="620" extrusionOk="0">
                  <a:moveTo>
                    <a:pt x="0" y="0"/>
                  </a:moveTo>
                  <a:lnTo>
                    <a:pt x="0" y="619"/>
                  </a:lnTo>
                  <a:lnTo>
                    <a:pt x="596" y="619"/>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1"/>
            <p:cNvSpPr/>
            <p:nvPr/>
          </p:nvSpPr>
          <p:spPr>
            <a:xfrm>
              <a:off x="6506917" y="1689216"/>
              <a:ext cx="93695" cy="76740"/>
            </a:xfrm>
            <a:custGeom>
              <a:avLst/>
              <a:gdLst/>
              <a:ahLst/>
              <a:cxnLst/>
              <a:rect l="l" t="t" r="r" b="b"/>
              <a:pathLst>
                <a:path w="2669" h="2186" extrusionOk="0">
                  <a:moveTo>
                    <a:pt x="1350" y="604"/>
                  </a:moveTo>
                  <a:cubicBezTo>
                    <a:pt x="1413" y="604"/>
                    <a:pt x="1480" y="614"/>
                    <a:pt x="1549" y="637"/>
                  </a:cubicBezTo>
                  <a:cubicBezTo>
                    <a:pt x="1811" y="756"/>
                    <a:pt x="2001" y="1090"/>
                    <a:pt x="1858" y="1399"/>
                  </a:cubicBezTo>
                  <a:lnTo>
                    <a:pt x="787" y="1018"/>
                  </a:lnTo>
                  <a:cubicBezTo>
                    <a:pt x="883" y="788"/>
                    <a:pt x="1087" y="604"/>
                    <a:pt x="1350" y="604"/>
                  </a:cubicBezTo>
                  <a:close/>
                  <a:moveTo>
                    <a:pt x="1363" y="0"/>
                  </a:moveTo>
                  <a:cubicBezTo>
                    <a:pt x="879" y="0"/>
                    <a:pt x="409" y="308"/>
                    <a:pt x="239" y="780"/>
                  </a:cubicBezTo>
                  <a:lnTo>
                    <a:pt x="1" y="1375"/>
                  </a:lnTo>
                  <a:lnTo>
                    <a:pt x="2239" y="2185"/>
                  </a:lnTo>
                  <a:lnTo>
                    <a:pt x="2454" y="1590"/>
                  </a:lnTo>
                  <a:cubicBezTo>
                    <a:pt x="2668" y="971"/>
                    <a:pt x="2335" y="280"/>
                    <a:pt x="1739" y="66"/>
                  </a:cubicBezTo>
                  <a:cubicBezTo>
                    <a:pt x="1616" y="21"/>
                    <a:pt x="1489" y="0"/>
                    <a:pt x="1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1"/>
            <p:cNvSpPr/>
            <p:nvPr/>
          </p:nvSpPr>
          <p:spPr>
            <a:xfrm>
              <a:off x="6425825" y="1576142"/>
              <a:ext cx="367900" cy="367865"/>
            </a:xfrm>
            <a:custGeom>
              <a:avLst/>
              <a:gdLst/>
              <a:ahLst/>
              <a:cxnLst/>
              <a:rect l="l" t="t" r="r" b="b"/>
              <a:pathLst>
                <a:path w="10480" h="10479" extrusionOk="0">
                  <a:moveTo>
                    <a:pt x="4907" y="643"/>
                  </a:moveTo>
                  <a:lnTo>
                    <a:pt x="4907" y="643"/>
                  </a:lnTo>
                  <a:cubicBezTo>
                    <a:pt x="4764" y="1286"/>
                    <a:pt x="4287" y="1834"/>
                    <a:pt x="3644" y="2025"/>
                  </a:cubicBezTo>
                  <a:lnTo>
                    <a:pt x="2335" y="2406"/>
                  </a:lnTo>
                  <a:cubicBezTo>
                    <a:pt x="2859" y="1429"/>
                    <a:pt x="3811" y="762"/>
                    <a:pt x="4907" y="643"/>
                  </a:cubicBezTo>
                  <a:close/>
                  <a:moveTo>
                    <a:pt x="5573" y="643"/>
                  </a:moveTo>
                  <a:cubicBezTo>
                    <a:pt x="6669" y="762"/>
                    <a:pt x="7621" y="1429"/>
                    <a:pt x="8122" y="2406"/>
                  </a:cubicBezTo>
                  <a:lnTo>
                    <a:pt x="6812" y="2025"/>
                  </a:lnTo>
                  <a:cubicBezTo>
                    <a:pt x="6169" y="1834"/>
                    <a:pt x="5693" y="1286"/>
                    <a:pt x="5573" y="643"/>
                  </a:cubicBezTo>
                  <a:close/>
                  <a:moveTo>
                    <a:pt x="1430" y="3120"/>
                  </a:moveTo>
                  <a:cubicBezTo>
                    <a:pt x="1406" y="3191"/>
                    <a:pt x="1120" y="4977"/>
                    <a:pt x="1120" y="4977"/>
                  </a:cubicBezTo>
                  <a:cubicBezTo>
                    <a:pt x="811" y="4787"/>
                    <a:pt x="620" y="4454"/>
                    <a:pt x="620" y="4096"/>
                  </a:cubicBezTo>
                  <a:cubicBezTo>
                    <a:pt x="620" y="3620"/>
                    <a:pt x="953" y="3191"/>
                    <a:pt x="1430" y="3120"/>
                  </a:cubicBezTo>
                  <a:close/>
                  <a:moveTo>
                    <a:pt x="9050" y="3120"/>
                  </a:moveTo>
                  <a:cubicBezTo>
                    <a:pt x="9503" y="3191"/>
                    <a:pt x="9860" y="3620"/>
                    <a:pt x="9860" y="4096"/>
                  </a:cubicBezTo>
                  <a:cubicBezTo>
                    <a:pt x="9860" y="4454"/>
                    <a:pt x="9670" y="4787"/>
                    <a:pt x="9360" y="4977"/>
                  </a:cubicBezTo>
                  <a:cubicBezTo>
                    <a:pt x="9360" y="4977"/>
                    <a:pt x="9074" y="3191"/>
                    <a:pt x="9050" y="3120"/>
                  </a:cubicBezTo>
                  <a:close/>
                  <a:moveTo>
                    <a:pt x="2168" y="6216"/>
                  </a:moveTo>
                  <a:cubicBezTo>
                    <a:pt x="2501" y="6216"/>
                    <a:pt x="2787" y="6502"/>
                    <a:pt x="2787" y="6835"/>
                  </a:cubicBezTo>
                  <a:cubicBezTo>
                    <a:pt x="2787" y="7168"/>
                    <a:pt x="2501" y="7454"/>
                    <a:pt x="2168" y="7454"/>
                  </a:cubicBezTo>
                  <a:cubicBezTo>
                    <a:pt x="1835" y="7454"/>
                    <a:pt x="1549" y="7168"/>
                    <a:pt x="1549" y="6835"/>
                  </a:cubicBezTo>
                  <a:cubicBezTo>
                    <a:pt x="1549" y="6502"/>
                    <a:pt x="1835" y="6216"/>
                    <a:pt x="2168" y="6216"/>
                  </a:cubicBezTo>
                  <a:close/>
                  <a:moveTo>
                    <a:pt x="8288" y="6216"/>
                  </a:moveTo>
                  <a:cubicBezTo>
                    <a:pt x="8646" y="6216"/>
                    <a:pt x="8907" y="6502"/>
                    <a:pt x="8907" y="6835"/>
                  </a:cubicBezTo>
                  <a:cubicBezTo>
                    <a:pt x="8907" y="7168"/>
                    <a:pt x="8646" y="7454"/>
                    <a:pt x="8288" y="7454"/>
                  </a:cubicBezTo>
                  <a:cubicBezTo>
                    <a:pt x="7955" y="7454"/>
                    <a:pt x="7693" y="7168"/>
                    <a:pt x="7693" y="6835"/>
                  </a:cubicBezTo>
                  <a:cubicBezTo>
                    <a:pt x="7693" y="6502"/>
                    <a:pt x="7955" y="6216"/>
                    <a:pt x="8288" y="6216"/>
                  </a:cubicBezTo>
                  <a:close/>
                  <a:moveTo>
                    <a:pt x="5240" y="1477"/>
                  </a:moveTo>
                  <a:cubicBezTo>
                    <a:pt x="5526" y="2001"/>
                    <a:pt x="6050" y="2429"/>
                    <a:pt x="6645" y="2596"/>
                  </a:cubicBezTo>
                  <a:lnTo>
                    <a:pt x="8407" y="3120"/>
                  </a:lnTo>
                  <a:cubicBezTo>
                    <a:pt x="8455" y="3239"/>
                    <a:pt x="8860" y="5763"/>
                    <a:pt x="8860" y="5763"/>
                  </a:cubicBezTo>
                  <a:cubicBezTo>
                    <a:pt x="8693" y="5668"/>
                    <a:pt x="8503" y="5620"/>
                    <a:pt x="8288" y="5620"/>
                  </a:cubicBezTo>
                  <a:cubicBezTo>
                    <a:pt x="7621" y="5620"/>
                    <a:pt x="7074" y="6168"/>
                    <a:pt x="7074" y="6835"/>
                  </a:cubicBezTo>
                  <a:cubicBezTo>
                    <a:pt x="7074" y="7499"/>
                    <a:pt x="7671" y="8047"/>
                    <a:pt x="8310" y="8047"/>
                  </a:cubicBezTo>
                  <a:cubicBezTo>
                    <a:pt x="8382" y="8047"/>
                    <a:pt x="8454" y="8040"/>
                    <a:pt x="8526" y="8026"/>
                  </a:cubicBezTo>
                  <a:lnTo>
                    <a:pt x="8526" y="8026"/>
                  </a:lnTo>
                  <a:cubicBezTo>
                    <a:pt x="7979" y="9097"/>
                    <a:pt x="6859" y="9859"/>
                    <a:pt x="5621" y="9859"/>
                  </a:cubicBezTo>
                  <a:lnTo>
                    <a:pt x="4859" y="9859"/>
                  </a:lnTo>
                  <a:cubicBezTo>
                    <a:pt x="3621" y="9859"/>
                    <a:pt x="2478" y="9097"/>
                    <a:pt x="1930" y="8026"/>
                  </a:cubicBezTo>
                  <a:lnTo>
                    <a:pt x="1930" y="8026"/>
                  </a:lnTo>
                  <a:cubicBezTo>
                    <a:pt x="2004" y="8040"/>
                    <a:pt x="2079" y="8047"/>
                    <a:pt x="2152" y="8047"/>
                  </a:cubicBezTo>
                  <a:cubicBezTo>
                    <a:pt x="2805" y="8047"/>
                    <a:pt x="3383" y="7499"/>
                    <a:pt x="3383" y="6835"/>
                  </a:cubicBezTo>
                  <a:cubicBezTo>
                    <a:pt x="3383" y="6168"/>
                    <a:pt x="2835" y="5620"/>
                    <a:pt x="2168" y="5620"/>
                  </a:cubicBezTo>
                  <a:cubicBezTo>
                    <a:pt x="1954" y="5620"/>
                    <a:pt x="1763" y="5668"/>
                    <a:pt x="1596" y="5763"/>
                  </a:cubicBezTo>
                  <a:cubicBezTo>
                    <a:pt x="1596" y="5763"/>
                    <a:pt x="2025" y="3239"/>
                    <a:pt x="2049" y="3120"/>
                  </a:cubicBezTo>
                  <a:lnTo>
                    <a:pt x="3811" y="2596"/>
                  </a:lnTo>
                  <a:cubicBezTo>
                    <a:pt x="4407" y="2429"/>
                    <a:pt x="4930" y="2001"/>
                    <a:pt x="5240" y="1477"/>
                  </a:cubicBezTo>
                  <a:close/>
                  <a:moveTo>
                    <a:pt x="5240" y="0"/>
                  </a:moveTo>
                  <a:cubicBezTo>
                    <a:pt x="3668" y="0"/>
                    <a:pt x="2216" y="1024"/>
                    <a:pt x="1620" y="2477"/>
                  </a:cubicBezTo>
                  <a:cubicBezTo>
                    <a:pt x="739" y="2477"/>
                    <a:pt x="1" y="3191"/>
                    <a:pt x="1" y="4096"/>
                  </a:cubicBezTo>
                  <a:cubicBezTo>
                    <a:pt x="1" y="4739"/>
                    <a:pt x="406" y="5335"/>
                    <a:pt x="1001" y="5597"/>
                  </a:cubicBezTo>
                  <a:cubicBezTo>
                    <a:pt x="763" y="6835"/>
                    <a:pt x="1096" y="8145"/>
                    <a:pt x="1906" y="9097"/>
                  </a:cubicBezTo>
                  <a:cubicBezTo>
                    <a:pt x="2644" y="9978"/>
                    <a:pt x="3716" y="10479"/>
                    <a:pt x="4859" y="10479"/>
                  </a:cubicBezTo>
                  <a:lnTo>
                    <a:pt x="5621" y="10479"/>
                  </a:lnTo>
                  <a:cubicBezTo>
                    <a:pt x="6740" y="10479"/>
                    <a:pt x="7812" y="9955"/>
                    <a:pt x="8550" y="9097"/>
                  </a:cubicBezTo>
                  <a:cubicBezTo>
                    <a:pt x="9384" y="8145"/>
                    <a:pt x="9693" y="6835"/>
                    <a:pt x="9455" y="5597"/>
                  </a:cubicBezTo>
                  <a:cubicBezTo>
                    <a:pt x="10051" y="5335"/>
                    <a:pt x="10479" y="4739"/>
                    <a:pt x="10479" y="4096"/>
                  </a:cubicBezTo>
                  <a:cubicBezTo>
                    <a:pt x="10479" y="3191"/>
                    <a:pt x="9741" y="2477"/>
                    <a:pt x="8836" y="2477"/>
                  </a:cubicBezTo>
                  <a:cubicBezTo>
                    <a:pt x="8241" y="1024"/>
                    <a:pt x="6812" y="0"/>
                    <a:pt x="5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1"/>
            <p:cNvSpPr/>
            <p:nvPr/>
          </p:nvSpPr>
          <p:spPr>
            <a:xfrm>
              <a:off x="6620622" y="1793513"/>
              <a:ext cx="21765" cy="21765"/>
            </a:xfrm>
            <a:custGeom>
              <a:avLst/>
              <a:gdLst/>
              <a:ahLst/>
              <a:cxnLst/>
              <a:rect l="l" t="t" r="r" b="b"/>
              <a:pathLst>
                <a:path w="620" h="620" extrusionOk="0">
                  <a:moveTo>
                    <a:pt x="1" y="0"/>
                  </a:moveTo>
                  <a:lnTo>
                    <a:pt x="1" y="619"/>
                  </a:lnTo>
                  <a:lnTo>
                    <a:pt x="620" y="619"/>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1"/>
            <p:cNvSpPr/>
            <p:nvPr/>
          </p:nvSpPr>
          <p:spPr>
            <a:xfrm>
              <a:off x="6618130" y="1689216"/>
              <a:ext cx="93660" cy="76740"/>
            </a:xfrm>
            <a:custGeom>
              <a:avLst/>
              <a:gdLst/>
              <a:ahLst/>
              <a:cxnLst/>
              <a:rect l="l" t="t" r="r" b="b"/>
              <a:pathLst>
                <a:path w="2668" h="2186" extrusionOk="0">
                  <a:moveTo>
                    <a:pt x="1330" y="604"/>
                  </a:moveTo>
                  <a:cubicBezTo>
                    <a:pt x="1581" y="604"/>
                    <a:pt x="1785" y="788"/>
                    <a:pt x="1882" y="1018"/>
                  </a:cubicBezTo>
                  <a:lnTo>
                    <a:pt x="810" y="1399"/>
                  </a:lnTo>
                  <a:cubicBezTo>
                    <a:pt x="691" y="1090"/>
                    <a:pt x="858" y="756"/>
                    <a:pt x="1143" y="637"/>
                  </a:cubicBezTo>
                  <a:cubicBezTo>
                    <a:pt x="1208" y="614"/>
                    <a:pt x="1270" y="604"/>
                    <a:pt x="1330" y="604"/>
                  </a:cubicBezTo>
                  <a:close/>
                  <a:moveTo>
                    <a:pt x="1308" y="0"/>
                  </a:moveTo>
                  <a:cubicBezTo>
                    <a:pt x="1180" y="0"/>
                    <a:pt x="1052" y="21"/>
                    <a:pt x="929" y="66"/>
                  </a:cubicBezTo>
                  <a:cubicBezTo>
                    <a:pt x="334" y="280"/>
                    <a:pt x="0" y="971"/>
                    <a:pt x="215" y="1590"/>
                  </a:cubicBezTo>
                  <a:lnTo>
                    <a:pt x="453" y="2185"/>
                  </a:lnTo>
                  <a:lnTo>
                    <a:pt x="2667" y="1375"/>
                  </a:lnTo>
                  <a:lnTo>
                    <a:pt x="2453" y="780"/>
                  </a:lnTo>
                  <a:cubicBezTo>
                    <a:pt x="2283" y="308"/>
                    <a:pt x="1798" y="0"/>
                    <a:pt x="1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1"/>
            <p:cNvSpPr/>
            <p:nvPr/>
          </p:nvSpPr>
          <p:spPr>
            <a:xfrm>
              <a:off x="6567122" y="1837815"/>
              <a:ext cx="85305" cy="35140"/>
            </a:xfrm>
            <a:custGeom>
              <a:avLst/>
              <a:gdLst/>
              <a:ahLst/>
              <a:cxnLst/>
              <a:rect l="l" t="t" r="r" b="b"/>
              <a:pathLst>
                <a:path w="2430" h="1001" extrusionOk="0">
                  <a:moveTo>
                    <a:pt x="429" y="0"/>
                  </a:moveTo>
                  <a:lnTo>
                    <a:pt x="1" y="453"/>
                  </a:lnTo>
                  <a:cubicBezTo>
                    <a:pt x="310" y="786"/>
                    <a:pt x="739" y="1000"/>
                    <a:pt x="1215" y="1000"/>
                  </a:cubicBezTo>
                  <a:cubicBezTo>
                    <a:pt x="1668" y="1000"/>
                    <a:pt x="2120" y="786"/>
                    <a:pt x="2430" y="453"/>
                  </a:cubicBezTo>
                  <a:lnTo>
                    <a:pt x="2001" y="0"/>
                  </a:lnTo>
                  <a:cubicBezTo>
                    <a:pt x="1810" y="215"/>
                    <a:pt x="1501" y="381"/>
                    <a:pt x="1215" y="381"/>
                  </a:cubicBezTo>
                  <a:cubicBezTo>
                    <a:pt x="929" y="381"/>
                    <a:pt x="596" y="215"/>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3" name="Google Shape;8483;p61"/>
          <p:cNvSpPr/>
          <p:nvPr/>
        </p:nvSpPr>
        <p:spPr>
          <a:xfrm>
            <a:off x="7511356" y="3361936"/>
            <a:ext cx="384610" cy="367444"/>
          </a:xfrm>
          <a:custGeom>
            <a:avLst/>
            <a:gdLst/>
            <a:ahLst/>
            <a:cxnLst/>
            <a:rect l="l" t="t" r="r" b="b"/>
            <a:pathLst>
              <a:path w="10956" h="10467" extrusionOk="0">
                <a:moveTo>
                  <a:pt x="4311" y="3721"/>
                </a:moveTo>
                <a:cubicBezTo>
                  <a:pt x="4620" y="3793"/>
                  <a:pt x="4882" y="3912"/>
                  <a:pt x="5168" y="4055"/>
                </a:cubicBezTo>
                <a:lnTo>
                  <a:pt x="3811" y="5388"/>
                </a:lnTo>
                <a:lnTo>
                  <a:pt x="3811" y="5388"/>
                </a:lnTo>
                <a:lnTo>
                  <a:pt x="4311" y="3721"/>
                </a:lnTo>
                <a:close/>
                <a:moveTo>
                  <a:pt x="3390" y="3610"/>
                </a:moveTo>
                <a:cubicBezTo>
                  <a:pt x="3499" y="3610"/>
                  <a:pt x="3607" y="3616"/>
                  <a:pt x="3716" y="3626"/>
                </a:cubicBezTo>
                <a:lnTo>
                  <a:pt x="3144" y="5483"/>
                </a:lnTo>
                <a:cubicBezTo>
                  <a:pt x="2906" y="4888"/>
                  <a:pt x="2834" y="4269"/>
                  <a:pt x="2930" y="3650"/>
                </a:cubicBezTo>
                <a:cubicBezTo>
                  <a:pt x="3083" y="3622"/>
                  <a:pt x="3237" y="3610"/>
                  <a:pt x="3390" y="3610"/>
                </a:cubicBezTo>
                <a:close/>
                <a:moveTo>
                  <a:pt x="6526" y="5412"/>
                </a:moveTo>
                <a:cubicBezTo>
                  <a:pt x="6669" y="5674"/>
                  <a:pt x="6788" y="5960"/>
                  <a:pt x="6859" y="6246"/>
                </a:cubicBezTo>
                <a:lnTo>
                  <a:pt x="5168" y="6746"/>
                </a:lnTo>
                <a:lnTo>
                  <a:pt x="5168" y="6746"/>
                </a:lnTo>
                <a:lnTo>
                  <a:pt x="6526" y="5412"/>
                </a:lnTo>
                <a:close/>
                <a:moveTo>
                  <a:pt x="6430" y="613"/>
                </a:moveTo>
                <a:cubicBezTo>
                  <a:pt x="7335" y="613"/>
                  <a:pt x="8240" y="959"/>
                  <a:pt x="8931" y="1649"/>
                </a:cubicBezTo>
                <a:cubicBezTo>
                  <a:pt x="10288" y="3031"/>
                  <a:pt x="10288" y="5269"/>
                  <a:pt x="8931" y="6650"/>
                </a:cubicBezTo>
                <a:cubicBezTo>
                  <a:pt x="8526" y="7031"/>
                  <a:pt x="8050" y="7317"/>
                  <a:pt x="7550" y="7484"/>
                </a:cubicBezTo>
                <a:cubicBezTo>
                  <a:pt x="7669" y="6269"/>
                  <a:pt x="7216" y="5055"/>
                  <a:pt x="6359" y="4198"/>
                </a:cubicBezTo>
                <a:cubicBezTo>
                  <a:pt x="5596" y="3413"/>
                  <a:pt x="4549" y="2987"/>
                  <a:pt x="3472" y="2987"/>
                </a:cubicBezTo>
                <a:cubicBezTo>
                  <a:pt x="3339" y="2987"/>
                  <a:pt x="3206" y="2994"/>
                  <a:pt x="3073" y="3007"/>
                </a:cubicBezTo>
                <a:cubicBezTo>
                  <a:pt x="3263" y="2507"/>
                  <a:pt x="3525" y="2030"/>
                  <a:pt x="3930" y="1649"/>
                </a:cubicBezTo>
                <a:cubicBezTo>
                  <a:pt x="4620" y="959"/>
                  <a:pt x="5525" y="613"/>
                  <a:pt x="6430" y="613"/>
                </a:cubicBezTo>
                <a:close/>
                <a:moveTo>
                  <a:pt x="6954" y="6865"/>
                </a:moveTo>
                <a:cubicBezTo>
                  <a:pt x="6978" y="7127"/>
                  <a:pt x="6954" y="7389"/>
                  <a:pt x="6907" y="7651"/>
                </a:cubicBezTo>
                <a:cubicBezTo>
                  <a:pt x="6761" y="7668"/>
                  <a:pt x="6612" y="7677"/>
                  <a:pt x="6462" y="7677"/>
                </a:cubicBezTo>
                <a:cubicBezTo>
                  <a:pt x="6001" y="7677"/>
                  <a:pt x="5528" y="7592"/>
                  <a:pt x="5097" y="7412"/>
                </a:cubicBezTo>
                <a:lnTo>
                  <a:pt x="6954" y="6865"/>
                </a:lnTo>
                <a:close/>
                <a:moveTo>
                  <a:pt x="5668" y="4412"/>
                </a:moveTo>
                <a:cubicBezTo>
                  <a:pt x="5859" y="4555"/>
                  <a:pt x="6026" y="4721"/>
                  <a:pt x="6168" y="4888"/>
                </a:cubicBezTo>
                <a:lnTo>
                  <a:pt x="1310" y="9770"/>
                </a:lnTo>
                <a:cubicBezTo>
                  <a:pt x="1239" y="9830"/>
                  <a:pt x="1150" y="9859"/>
                  <a:pt x="1060" y="9859"/>
                </a:cubicBezTo>
                <a:cubicBezTo>
                  <a:pt x="971" y="9859"/>
                  <a:pt x="882" y="9830"/>
                  <a:pt x="810" y="9770"/>
                </a:cubicBezTo>
                <a:cubicBezTo>
                  <a:pt x="667" y="9627"/>
                  <a:pt x="667" y="9413"/>
                  <a:pt x="810" y="9270"/>
                </a:cubicBezTo>
                <a:lnTo>
                  <a:pt x="5668" y="4412"/>
                </a:lnTo>
                <a:close/>
                <a:moveTo>
                  <a:pt x="6418" y="0"/>
                </a:moveTo>
                <a:cubicBezTo>
                  <a:pt x="5353" y="0"/>
                  <a:pt x="4287" y="399"/>
                  <a:pt x="3477" y="1197"/>
                </a:cubicBezTo>
                <a:cubicBezTo>
                  <a:pt x="2120" y="2578"/>
                  <a:pt x="1882" y="4698"/>
                  <a:pt x="2882" y="6317"/>
                </a:cubicBezTo>
                <a:lnTo>
                  <a:pt x="382" y="8841"/>
                </a:lnTo>
                <a:cubicBezTo>
                  <a:pt x="0" y="9199"/>
                  <a:pt x="0" y="9818"/>
                  <a:pt x="382" y="10199"/>
                </a:cubicBezTo>
                <a:cubicBezTo>
                  <a:pt x="560" y="10377"/>
                  <a:pt x="804" y="10467"/>
                  <a:pt x="1051" y="10467"/>
                </a:cubicBezTo>
                <a:cubicBezTo>
                  <a:pt x="1298" y="10467"/>
                  <a:pt x="1548" y="10377"/>
                  <a:pt x="1739" y="10199"/>
                </a:cubicBezTo>
                <a:lnTo>
                  <a:pt x="4239" y="7674"/>
                </a:lnTo>
                <a:cubicBezTo>
                  <a:pt x="4902" y="8083"/>
                  <a:pt x="5651" y="8281"/>
                  <a:pt x="6399" y="8281"/>
                </a:cubicBezTo>
                <a:cubicBezTo>
                  <a:pt x="7480" y="8281"/>
                  <a:pt x="8557" y="7867"/>
                  <a:pt x="9360" y="7079"/>
                </a:cubicBezTo>
                <a:cubicBezTo>
                  <a:pt x="10955" y="5460"/>
                  <a:pt x="10955" y="2816"/>
                  <a:pt x="9360" y="1197"/>
                </a:cubicBezTo>
                <a:cubicBezTo>
                  <a:pt x="8550" y="399"/>
                  <a:pt x="7484" y="0"/>
                  <a:pt x="6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1"/>
          <p:cNvSpPr/>
          <p:nvPr/>
        </p:nvSpPr>
        <p:spPr>
          <a:xfrm>
            <a:off x="7520150" y="2307456"/>
            <a:ext cx="367023" cy="367058"/>
          </a:xfrm>
          <a:custGeom>
            <a:avLst/>
            <a:gdLst/>
            <a:ahLst/>
            <a:cxnLst/>
            <a:rect l="l" t="t" r="r" b="b"/>
            <a:pathLst>
              <a:path w="10455" h="10456" extrusionOk="0">
                <a:moveTo>
                  <a:pt x="5239" y="954"/>
                </a:moveTo>
                <a:cubicBezTo>
                  <a:pt x="5549" y="954"/>
                  <a:pt x="5858" y="1025"/>
                  <a:pt x="6120" y="1144"/>
                </a:cubicBezTo>
                <a:cubicBezTo>
                  <a:pt x="5739" y="1430"/>
                  <a:pt x="5501" y="1882"/>
                  <a:pt x="5477" y="2382"/>
                </a:cubicBezTo>
                <a:cubicBezTo>
                  <a:pt x="5382" y="2454"/>
                  <a:pt x="5311" y="2549"/>
                  <a:pt x="5239" y="2644"/>
                </a:cubicBezTo>
                <a:cubicBezTo>
                  <a:pt x="5168" y="2549"/>
                  <a:pt x="5073" y="2454"/>
                  <a:pt x="4977" y="2382"/>
                </a:cubicBezTo>
                <a:cubicBezTo>
                  <a:pt x="4977" y="1882"/>
                  <a:pt x="4715" y="1430"/>
                  <a:pt x="4334" y="1144"/>
                </a:cubicBezTo>
                <a:cubicBezTo>
                  <a:pt x="4620" y="1025"/>
                  <a:pt x="4906" y="954"/>
                  <a:pt x="5239" y="954"/>
                </a:cubicBezTo>
                <a:close/>
                <a:moveTo>
                  <a:pt x="1739" y="644"/>
                </a:moveTo>
                <a:cubicBezTo>
                  <a:pt x="2239" y="739"/>
                  <a:pt x="2596" y="1144"/>
                  <a:pt x="2810" y="1597"/>
                </a:cubicBezTo>
                <a:cubicBezTo>
                  <a:pt x="2988" y="1512"/>
                  <a:pt x="3183" y="1467"/>
                  <a:pt x="3373" y="1467"/>
                </a:cubicBezTo>
                <a:cubicBezTo>
                  <a:pt x="3771" y="1467"/>
                  <a:pt x="4150" y="1662"/>
                  <a:pt x="4311" y="2097"/>
                </a:cubicBezTo>
                <a:cubicBezTo>
                  <a:pt x="4229" y="2082"/>
                  <a:pt x="4148" y="2075"/>
                  <a:pt x="4068" y="2075"/>
                </a:cubicBezTo>
                <a:cubicBezTo>
                  <a:pt x="3350" y="2075"/>
                  <a:pt x="2705" y="2630"/>
                  <a:pt x="2620" y="3359"/>
                </a:cubicBezTo>
                <a:lnTo>
                  <a:pt x="1739" y="3359"/>
                </a:lnTo>
                <a:lnTo>
                  <a:pt x="1739" y="644"/>
                </a:lnTo>
                <a:close/>
                <a:moveTo>
                  <a:pt x="8716" y="644"/>
                </a:moveTo>
                <a:lnTo>
                  <a:pt x="8716" y="3359"/>
                </a:lnTo>
                <a:lnTo>
                  <a:pt x="7859" y="3359"/>
                </a:lnTo>
                <a:cubicBezTo>
                  <a:pt x="7773" y="2630"/>
                  <a:pt x="7109" y="2075"/>
                  <a:pt x="6387" y="2075"/>
                </a:cubicBezTo>
                <a:cubicBezTo>
                  <a:pt x="6307" y="2075"/>
                  <a:pt x="6226" y="2082"/>
                  <a:pt x="6144" y="2097"/>
                </a:cubicBezTo>
                <a:cubicBezTo>
                  <a:pt x="6305" y="1662"/>
                  <a:pt x="6695" y="1467"/>
                  <a:pt x="7092" y="1467"/>
                </a:cubicBezTo>
                <a:cubicBezTo>
                  <a:pt x="7282" y="1467"/>
                  <a:pt x="7475" y="1512"/>
                  <a:pt x="7645" y="1597"/>
                </a:cubicBezTo>
                <a:cubicBezTo>
                  <a:pt x="7859" y="1144"/>
                  <a:pt x="8216" y="739"/>
                  <a:pt x="8716" y="644"/>
                </a:cubicBezTo>
                <a:close/>
                <a:moveTo>
                  <a:pt x="9812" y="3978"/>
                </a:moveTo>
                <a:cubicBezTo>
                  <a:pt x="9669" y="4430"/>
                  <a:pt x="9216" y="4740"/>
                  <a:pt x="8740" y="4740"/>
                </a:cubicBezTo>
                <a:lnTo>
                  <a:pt x="7963" y="4740"/>
                </a:lnTo>
                <a:cubicBezTo>
                  <a:pt x="8005" y="4626"/>
                  <a:pt x="8026" y="4492"/>
                  <a:pt x="8026" y="4359"/>
                </a:cubicBezTo>
                <a:cubicBezTo>
                  <a:pt x="8026" y="4216"/>
                  <a:pt x="8002" y="4097"/>
                  <a:pt x="7954" y="3978"/>
                </a:cubicBezTo>
                <a:close/>
                <a:moveTo>
                  <a:pt x="2501" y="3978"/>
                </a:moveTo>
                <a:cubicBezTo>
                  <a:pt x="2453" y="4097"/>
                  <a:pt x="2429" y="4216"/>
                  <a:pt x="2429" y="4359"/>
                </a:cubicBezTo>
                <a:cubicBezTo>
                  <a:pt x="2429" y="4502"/>
                  <a:pt x="2453" y="4645"/>
                  <a:pt x="2501" y="4764"/>
                </a:cubicBezTo>
                <a:lnTo>
                  <a:pt x="1739" y="4764"/>
                </a:lnTo>
                <a:cubicBezTo>
                  <a:pt x="1238" y="4764"/>
                  <a:pt x="786" y="4430"/>
                  <a:pt x="667" y="3978"/>
                </a:cubicBezTo>
                <a:close/>
                <a:moveTo>
                  <a:pt x="3429" y="3978"/>
                </a:moveTo>
                <a:cubicBezTo>
                  <a:pt x="3668" y="3978"/>
                  <a:pt x="3834" y="4145"/>
                  <a:pt x="3834" y="4359"/>
                </a:cubicBezTo>
                <a:cubicBezTo>
                  <a:pt x="3834" y="4573"/>
                  <a:pt x="3668" y="4764"/>
                  <a:pt x="3429" y="4764"/>
                </a:cubicBezTo>
                <a:cubicBezTo>
                  <a:pt x="3215" y="4764"/>
                  <a:pt x="3048" y="4573"/>
                  <a:pt x="3048" y="4359"/>
                </a:cubicBezTo>
                <a:cubicBezTo>
                  <a:pt x="3048" y="4145"/>
                  <a:pt x="3215" y="3978"/>
                  <a:pt x="3429" y="3978"/>
                </a:cubicBezTo>
                <a:close/>
                <a:moveTo>
                  <a:pt x="7025" y="3978"/>
                </a:moveTo>
                <a:cubicBezTo>
                  <a:pt x="7240" y="3978"/>
                  <a:pt x="7406" y="4145"/>
                  <a:pt x="7406" y="4359"/>
                </a:cubicBezTo>
                <a:cubicBezTo>
                  <a:pt x="7406" y="4573"/>
                  <a:pt x="7240" y="4764"/>
                  <a:pt x="7025" y="4764"/>
                </a:cubicBezTo>
                <a:cubicBezTo>
                  <a:pt x="6811" y="4764"/>
                  <a:pt x="6621" y="4573"/>
                  <a:pt x="6621" y="4359"/>
                </a:cubicBezTo>
                <a:cubicBezTo>
                  <a:pt x="6621" y="4145"/>
                  <a:pt x="6811" y="3978"/>
                  <a:pt x="7025" y="3978"/>
                </a:cubicBezTo>
                <a:close/>
                <a:moveTo>
                  <a:pt x="4072" y="2668"/>
                </a:moveTo>
                <a:cubicBezTo>
                  <a:pt x="4549" y="2668"/>
                  <a:pt x="4930" y="3049"/>
                  <a:pt x="4930" y="3525"/>
                </a:cubicBezTo>
                <a:lnTo>
                  <a:pt x="4930" y="5026"/>
                </a:lnTo>
                <a:cubicBezTo>
                  <a:pt x="4906" y="5026"/>
                  <a:pt x="4906" y="5050"/>
                  <a:pt x="4906" y="5050"/>
                </a:cubicBezTo>
                <a:cubicBezTo>
                  <a:pt x="4644" y="5002"/>
                  <a:pt x="4453" y="4788"/>
                  <a:pt x="4453" y="4526"/>
                </a:cubicBezTo>
                <a:cubicBezTo>
                  <a:pt x="4476" y="3855"/>
                  <a:pt x="4015" y="3352"/>
                  <a:pt x="3368" y="3352"/>
                </a:cubicBezTo>
                <a:cubicBezTo>
                  <a:pt x="3326" y="3352"/>
                  <a:pt x="3283" y="3354"/>
                  <a:pt x="3239" y="3359"/>
                </a:cubicBezTo>
                <a:cubicBezTo>
                  <a:pt x="3310" y="2978"/>
                  <a:pt x="3668" y="2668"/>
                  <a:pt x="4072" y="2668"/>
                </a:cubicBezTo>
                <a:close/>
                <a:moveTo>
                  <a:pt x="6382" y="2668"/>
                </a:moveTo>
                <a:cubicBezTo>
                  <a:pt x="6811" y="2668"/>
                  <a:pt x="7144" y="2978"/>
                  <a:pt x="7240" y="3359"/>
                </a:cubicBezTo>
                <a:cubicBezTo>
                  <a:pt x="7196" y="3354"/>
                  <a:pt x="7153" y="3352"/>
                  <a:pt x="7110" y="3352"/>
                </a:cubicBezTo>
                <a:cubicBezTo>
                  <a:pt x="6460" y="3352"/>
                  <a:pt x="5979" y="3855"/>
                  <a:pt x="6001" y="4526"/>
                </a:cubicBezTo>
                <a:cubicBezTo>
                  <a:pt x="6001" y="4788"/>
                  <a:pt x="5811" y="5002"/>
                  <a:pt x="5573" y="5050"/>
                </a:cubicBezTo>
                <a:cubicBezTo>
                  <a:pt x="5549" y="5050"/>
                  <a:pt x="5549" y="5050"/>
                  <a:pt x="5549" y="5026"/>
                </a:cubicBezTo>
                <a:lnTo>
                  <a:pt x="5549" y="3525"/>
                </a:lnTo>
                <a:cubicBezTo>
                  <a:pt x="5549" y="3049"/>
                  <a:pt x="5930" y="2668"/>
                  <a:pt x="6382" y="2668"/>
                </a:cubicBezTo>
                <a:close/>
                <a:moveTo>
                  <a:pt x="5233" y="5595"/>
                </a:moveTo>
                <a:cubicBezTo>
                  <a:pt x="5402" y="5595"/>
                  <a:pt x="5525" y="5730"/>
                  <a:pt x="5525" y="5907"/>
                </a:cubicBezTo>
                <a:lnTo>
                  <a:pt x="5525" y="6240"/>
                </a:lnTo>
                <a:lnTo>
                  <a:pt x="5835" y="6240"/>
                </a:lnTo>
                <a:cubicBezTo>
                  <a:pt x="6049" y="6240"/>
                  <a:pt x="6216" y="6407"/>
                  <a:pt x="6216" y="6621"/>
                </a:cubicBezTo>
                <a:lnTo>
                  <a:pt x="6216" y="6883"/>
                </a:lnTo>
                <a:lnTo>
                  <a:pt x="4239" y="6883"/>
                </a:lnTo>
                <a:lnTo>
                  <a:pt x="4239" y="6621"/>
                </a:lnTo>
                <a:cubicBezTo>
                  <a:pt x="4239" y="6407"/>
                  <a:pt x="4406" y="6240"/>
                  <a:pt x="4620" y="6240"/>
                </a:cubicBezTo>
                <a:lnTo>
                  <a:pt x="4930" y="6240"/>
                </a:lnTo>
                <a:lnTo>
                  <a:pt x="4930" y="5907"/>
                </a:lnTo>
                <a:cubicBezTo>
                  <a:pt x="4930" y="5740"/>
                  <a:pt x="5025" y="5621"/>
                  <a:pt x="5192" y="5597"/>
                </a:cubicBezTo>
                <a:cubicBezTo>
                  <a:pt x="5206" y="5596"/>
                  <a:pt x="5219" y="5595"/>
                  <a:pt x="5233" y="5595"/>
                </a:cubicBezTo>
                <a:close/>
                <a:moveTo>
                  <a:pt x="4025" y="5169"/>
                </a:moveTo>
                <a:cubicBezTo>
                  <a:pt x="4120" y="5312"/>
                  <a:pt x="4239" y="5431"/>
                  <a:pt x="4406" y="5502"/>
                </a:cubicBezTo>
                <a:cubicBezTo>
                  <a:pt x="4358" y="5550"/>
                  <a:pt x="4358" y="5621"/>
                  <a:pt x="4334" y="5669"/>
                </a:cubicBezTo>
                <a:cubicBezTo>
                  <a:pt x="3930" y="5812"/>
                  <a:pt x="3644" y="6169"/>
                  <a:pt x="3644" y="6621"/>
                </a:cubicBezTo>
                <a:lnTo>
                  <a:pt x="3644" y="6883"/>
                </a:lnTo>
                <a:cubicBezTo>
                  <a:pt x="3334" y="6907"/>
                  <a:pt x="3072" y="6979"/>
                  <a:pt x="2810" y="7121"/>
                </a:cubicBezTo>
                <a:lnTo>
                  <a:pt x="2524" y="7121"/>
                </a:lnTo>
                <a:cubicBezTo>
                  <a:pt x="2072" y="7121"/>
                  <a:pt x="1739" y="6764"/>
                  <a:pt x="1739" y="6336"/>
                </a:cubicBezTo>
                <a:lnTo>
                  <a:pt x="1739" y="5359"/>
                </a:lnTo>
                <a:lnTo>
                  <a:pt x="3429" y="5359"/>
                </a:lnTo>
                <a:cubicBezTo>
                  <a:pt x="3668" y="5359"/>
                  <a:pt x="3858" y="5288"/>
                  <a:pt x="4025" y="5169"/>
                </a:cubicBezTo>
                <a:close/>
                <a:moveTo>
                  <a:pt x="6430" y="5169"/>
                </a:moveTo>
                <a:cubicBezTo>
                  <a:pt x="6597" y="5288"/>
                  <a:pt x="6787" y="5359"/>
                  <a:pt x="7025" y="5359"/>
                </a:cubicBezTo>
                <a:lnTo>
                  <a:pt x="8716" y="5359"/>
                </a:lnTo>
                <a:lnTo>
                  <a:pt x="8716" y="6336"/>
                </a:lnTo>
                <a:cubicBezTo>
                  <a:pt x="8716" y="6764"/>
                  <a:pt x="8383" y="7121"/>
                  <a:pt x="7954" y="7121"/>
                </a:cubicBezTo>
                <a:lnTo>
                  <a:pt x="7645" y="7121"/>
                </a:lnTo>
                <a:cubicBezTo>
                  <a:pt x="7383" y="6979"/>
                  <a:pt x="7121" y="6907"/>
                  <a:pt x="6835" y="6883"/>
                </a:cubicBezTo>
                <a:lnTo>
                  <a:pt x="6835" y="6621"/>
                </a:lnTo>
                <a:cubicBezTo>
                  <a:pt x="6835" y="6169"/>
                  <a:pt x="6525" y="5788"/>
                  <a:pt x="6120" y="5669"/>
                </a:cubicBezTo>
                <a:cubicBezTo>
                  <a:pt x="6120" y="5621"/>
                  <a:pt x="6097" y="5550"/>
                  <a:pt x="6073" y="5502"/>
                </a:cubicBezTo>
                <a:cubicBezTo>
                  <a:pt x="6216" y="5407"/>
                  <a:pt x="6335" y="5312"/>
                  <a:pt x="6430" y="5169"/>
                </a:cubicBezTo>
                <a:close/>
                <a:moveTo>
                  <a:pt x="5882" y="7502"/>
                </a:moveTo>
                <a:lnTo>
                  <a:pt x="5882" y="8098"/>
                </a:lnTo>
                <a:cubicBezTo>
                  <a:pt x="5882" y="8431"/>
                  <a:pt x="5573" y="8717"/>
                  <a:pt x="5239" y="8717"/>
                </a:cubicBezTo>
                <a:cubicBezTo>
                  <a:pt x="4882" y="8717"/>
                  <a:pt x="4572" y="8431"/>
                  <a:pt x="4572" y="8098"/>
                </a:cubicBezTo>
                <a:lnTo>
                  <a:pt x="4572" y="7502"/>
                </a:lnTo>
                <a:close/>
                <a:moveTo>
                  <a:pt x="6673" y="7494"/>
                </a:moveTo>
                <a:cubicBezTo>
                  <a:pt x="6862" y="7494"/>
                  <a:pt x="7058" y="7525"/>
                  <a:pt x="7240" y="7598"/>
                </a:cubicBezTo>
                <a:lnTo>
                  <a:pt x="7240" y="7836"/>
                </a:lnTo>
                <a:cubicBezTo>
                  <a:pt x="7240" y="8931"/>
                  <a:pt x="6335" y="9836"/>
                  <a:pt x="5239" y="9836"/>
                </a:cubicBezTo>
                <a:cubicBezTo>
                  <a:pt x="4120" y="9836"/>
                  <a:pt x="3215" y="8931"/>
                  <a:pt x="3215" y="7836"/>
                </a:cubicBezTo>
                <a:lnTo>
                  <a:pt x="3215" y="7598"/>
                </a:lnTo>
                <a:cubicBezTo>
                  <a:pt x="3397" y="7525"/>
                  <a:pt x="3593" y="7494"/>
                  <a:pt x="3781" y="7494"/>
                </a:cubicBezTo>
                <a:cubicBezTo>
                  <a:pt x="3840" y="7494"/>
                  <a:pt x="3897" y="7497"/>
                  <a:pt x="3953" y="7502"/>
                </a:cubicBezTo>
                <a:lnTo>
                  <a:pt x="3953" y="8098"/>
                </a:lnTo>
                <a:cubicBezTo>
                  <a:pt x="3953" y="8788"/>
                  <a:pt x="4549" y="9336"/>
                  <a:pt x="5239" y="9336"/>
                </a:cubicBezTo>
                <a:cubicBezTo>
                  <a:pt x="5906" y="9336"/>
                  <a:pt x="6501" y="8788"/>
                  <a:pt x="6501" y="8098"/>
                </a:cubicBezTo>
                <a:lnTo>
                  <a:pt x="6501" y="7502"/>
                </a:lnTo>
                <a:cubicBezTo>
                  <a:pt x="6558" y="7497"/>
                  <a:pt x="6615" y="7494"/>
                  <a:pt x="6673" y="7494"/>
                </a:cubicBezTo>
                <a:close/>
                <a:moveTo>
                  <a:pt x="1119" y="1"/>
                </a:moveTo>
                <a:lnTo>
                  <a:pt x="1119" y="3359"/>
                </a:lnTo>
                <a:lnTo>
                  <a:pt x="0" y="3359"/>
                </a:lnTo>
                <a:lnTo>
                  <a:pt x="0" y="3645"/>
                </a:lnTo>
                <a:cubicBezTo>
                  <a:pt x="0" y="4383"/>
                  <a:pt x="476" y="5002"/>
                  <a:pt x="1119" y="5240"/>
                </a:cubicBezTo>
                <a:lnTo>
                  <a:pt x="1119" y="6336"/>
                </a:lnTo>
                <a:cubicBezTo>
                  <a:pt x="1119" y="6979"/>
                  <a:pt x="1572" y="7526"/>
                  <a:pt x="2191" y="7693"/>
                </a:cubicBezTo>
                <a:lnTo>
                  <a:pt x="1786" y="8288"/>
                </a:lnTo>
                <a:cubicBezTo>
                  <a:pt x="1572" y="8622"/>
                  <a:pt x="1191" y="8836"/>
                  <a:pt x="786" y="8836"/>
                </a:cubicBezTo>
                <a:lnTo>
                  <a:pt x="0" y="8836"/>
                </a:lnTo>
                <a:lnTo>
                  <a:pt x="0" y="9431"/>
                </a:lnTo>
                <a:lnTo>
                  <a:pt x="786" y="9431"/>
                </a:lnTo>
                <a:cubicBezTo>
                  <a:pt x="1405" y="9431"/>
                  <a:pt x="1977" y="9146"/>
                  <a:pt x="2310" y="8622"/>
                </a:cubicBezTo>
                <a:lnTo>
                  <a:pt x="2620" y="8145"/>
                </a:lnTo>
                <a:cubicBezTo>
                  <a:pt x="2786" y="9455"/>
                  <a:pt x="3906" y="10455"/>
                  <a:pt x="5239" y="10455"/>
                </a:cubicBezTo>
                <a:cubicBezTo>
                  <a:pt x="6573" y="10455"/>
                  <a:pt x="7668" y="9455"/>
                  <a:pt x="7835" y="8145"/>
                </a:cubicBezTo>
                <a:lnTo>
                  <a:pt x="8145" y="8622"/>
                </a:lnTo>
                <a:cubicBezTo>
                  <a:pt x="8502" y="9146"/>
                  <a:pt x="9073" y="9431"/>
                  <a:pt x="9693" y="9431"/>
                </a:cubicBezTo>
                <a:lnTo>
                  <a:pt x="10455" y="9431"/>
                </a:lnTo>
                <a:lnTo>
                  <a:pt x="10455" y="8836"/>
                </a:lnTo>
                <a:lnTo>
                  <a:pt x="9693" y="8836"/>
                </a:lnTo>
                <a:cubicBezTo>
                  <a:pt x="9264" y="8836"/>
                  <a:pt x="8883" y="8622"/>
                  <a:pt x="8669" y="8288"/>
                </a:cubicBezTo>
                <a:lnTo>
                  <a:pt x="8264" y="7693"/>
                </a:lnTo>
                <a:cubicBezTo>
                  <a:pt x="8883" y="7526"/>
                  <a:pt x="9335" y="6979"/>
                  <a:pt x="9335" y="6312"/>
                </a:cubicBezTo>
                <a:lnTo>
                  <a:pt x="9335" y="5264"/>
                </a:lnTo>
                <a:cubicBezTo>
                  <a:pt x="9978" y="5026"/>
                  <a:pt x="10455" y="4407"/>
                  <a:pt x="10455" y="3668"/>
                </a:cubicBezTo>
                <a:lnTo>
                  <a:pt x="10455" y="3359"/>
                </a:lnTo>
                <a:lnTo>
                  <a:pt x="9335" y="3359"/>
                </a:lnTo>
                <a:lnTo>
                  <a:pt x="9335" y="1"/>
                </a:lnTo>
                <a:lnTo>
                  <a:pt x="9026" y="1"/>
                </a:lnTo>
                <a:cubicBezTo>
                  <a:pt x="8359" y="1"/>
                  <a:pt x="7740" y="311"/>
                  <a:pt x="7359" y="858"/>
                </a:cubicBezTo>
                <a:cubicBezTo>
                  <a:pt x="7275" y="846"/>
                  <a:pt x="7192" y="840"/>
                  <a:pt x="7106" y="840"/>
                </a:cubicBezTo>
                <a:cubicBezTo>
                  <a:pt x="7019" y="840"/>
                  <a:pt x="6930" y="846"/>
                  <a:pt x="6835" y="858"/>
                </a:cubicBezTo>
                <a:cubicBezTo>
                  <a:pt x="6359" y="525"/>
                  <a:pt x="5811" y="334"/>
                  <a:pt x="5215" y="334"/>
                </a:cubicBezTo>
                <a:cubicBezTo>
                  <a:pt x="4644" y="334"/>
                  <a:pt x="4072" y="525"/>
                  <a:pt x="3596" y="858"/>
                </a:cubicBezTo>
                <a:cubicBezTo>
                  <a:pt x="3513" y="846"/>
                  <a:pt x="3429" y="840"/>
                  <a:pt x="3346" y="840"/>
                </a:cubicBezTo>
                <a:cubicBezTo>
                  <a:pt x="3263" y="840"/>
                  <a:pt x="3179" y="846"/>
                  <a:pt x="3096" y="858"/>
                </a:cubicBezTo>
                <a:cubicBezTo>
                  <a:pt x="2715" y="311"/>
                  <a:pt x="2096"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1"/>
          <p:cNvSpPr/>
          <p:nvPr/>
        </p:nvSpPr>
        <p:spPr>
          <a:xfrm>
            <a:off x="7520150" y="2834292"/>
            <a:ext cx="367023" cy="367865"/>
          </a:xfrm>
          <a:custGeom>
            <a:avLst/>
            <a:gdLst/>
            <a:ahLst/>
            <a:cxnLst/>
            <a:rect l="l" t="t" r="r" b="b"/>
            <a:pathLst>
              <a:path w="10455" h="10479" extrusionOk="0">
                <a:moveTo>
                  <a:pt x="5216" y="619"/>
                </a:moveTo>
                <a:cubicBezTo>
                  <a:pt x="6001" y="619"/>
                  <a:pt x="6668" y="1191"/>
                  <a:pt x="6787" y="1929"/>
                </a:cubicBezTo>
                <a:cubicBezTo>
                  <a:pt x="6144" y="2024"/>
                  <a:pt x="5549" y="2429"/>
                  <a:pt x="5216" y="2977"/>
                </a:cubicBezTo>
                <a:cubicBezTo>
                  <a:pt x="4906" y="2429"/>
                  <a:pt x="4311" y="2024"/>
                  <a:pt x="3668" y="1929"/>
                </a:cubicBezTo>
                <a:cubicBezTo>
                  <a:pt x="3811" y="1191"/>
                  <a:pt x="4454" y="619"/>
                  <a:pt x="5216" y="619"/>
                </a:cubicBezTo>
                <a:close/>
                <a:moveTo>
                  <a:pt x="3334" y="2501"/>
                </a:moveTo>
                <a:cubicBezTo>
                  <a:pt x="4025" y="2501"/>
                  <a:pt x="4668" y="3001"/>
                  <a:pt x="4858" y="3668"/>
                </a:cubicBezTo>
                <a:cubicBezTo>
                  <a:pt x="4454" y="3715"/>
                  <a:pt x="4049" y="3906"/>
                  <a:pt x="3763" y="4191"/>
                </a:cubicBezTo>
                <a:cubicBezTo>
                  <a:pt x="3457" y="3900"/>
                  <a:pt x="2989" y="3787"/>
                  <a:pt x="2542" y="3787"/>
                </a:cubicBezTo>
                <a:cubicBezTo>
                  <a:pt x="2259" y="3787"/>
                  <a:pt x="1984" y="3832"/>
                  <a:pt x="1763" y="3906"/>
                </a:cubicBezTo>
                <a:cubicBezTo>
                  <a:pt x="1858" y="3120"/>
                  <a:pt x="2525" y="2501"/>
                  <a:pt x="3334" y="2501"/>
                </a:cubicBezTo>
                <a:close/>
                <a:moveTo>
                  <a:pt x="7121" y="2501"/>
                </a:moveTo>
                <a:cubicBezTo>
                  <a:pt x="7907" y="2501"/>
                  <a:pt x="8597" y="3120"/>
                  <a:pt x="8693" y="3906"/>
                </a:cubicBezTo>
                <a:cubicBezTo>
                  <a:pt x="8462" y="3832"/>
                  <a:pt x="8185" y="3787"/>
                  <a:pt x="7903" y="3787"/>
                </a:cubicBezTo>
                <a:cubicBezTo>
                  <a:pt x="7457" y="3787"/>
                  <a:pt x="6998" y="3900"/>
                  <a:pt x="6692" y="4191"/>
                </a:cubicBezTo>
                <a:cubicBezTo>
                  <a:pt x="6406" y="3906"/>
                  <a:pt x="6001" y="3715"/>
                  <a:pt x="5597" y="3668"/>
                </a:cubicBezTo>
                <a:cubicBezTo>
                  <a:pt x="5787" y="3001"/>
                  <a:pt x="6406" y="2501"/>
                  <a:pt x="7121" y="2501"/>
                </a:cubicBezTo>
                <a:close/>
                <a:moveTo>
                  <a:pt x="2466" y="4405"/>
                </a:moveTo>
                <a:cubicBezTo>
                  <a:pt x="2777" y="4405"/>
                  <a:pt x="3087" y="4495"/>
                  <a:pt x="3358" y="4668"/>
                </a:cubicBezTo>
                <a:cubicBezTo>
                  <a:pt x="3144" y="5001"/>
                  <a:pt x="3025" y="5549"/>
                  <a:pt x="3025" y="5930"/>
                </a:cubicBezTo>
                <a:lnTo>
                  <a:pt x="881" y="5930"/>
                </a:lnTo>
                <a:cubicBezTo>
                  <a:pt x="905" y="5406"/>
                  <a:pt x="1191" y="4930"/>
                  <a:pt x="1620" y="4644"/>
                </a:cubicBezTo>
                <a:cubicBezTo>
                  <a:pt x="1884" y="4483"/>
                  <a:pt x="2176" y="4405"/>
                  <a:pt x="2466" y="4405"/>
                </a:cubicBezTo>
                <a:close/>
                <a:moveTo>
                  <a:pt x="5216" y="4239"/>
                </a:moveTo>
                <a:cubicBezTo>
                  <a:pt x="6144" y="4239"/>
                  <a:pt x="6859" y="5025"/>
                  <a:pt x="6811" y="5930"/>
                </a:cubicBezTo>
                <a:lnTo>
                  <a:pt x="3644" y="5930"/>
                </a:lnTo>
                <a:cubicBezTo>
                  <a:pt x="3596" y="5025"/>
                  <a:pt x="4311" y="4239"/>
                  <a:pt x="5216" y="4239"/>
                </a:cubicBezTo>
                <a:close/>
                <a:moveTo>
                  <a:pt x="7989" y="4405"/>
                </a:moveTo>
                <a:cubicBezTo>
                  <a:pt x="8280" y="4405"/>
                  <a:pt x="8571" y="4483"/>
                  <a:pt x="8835" y="4644"/>
                </a:cubicBezTo>
                <a:cubicBezTo>
                  <a:pt x="9264" y="4930"/>
                  <a:pt x="9550" y="5406"/>
                  <a:pt x="9574" y="5930"/>
                </a:cubicBezTo>
                <a:lnTo>
                  <a:pt x="7430" y="5930"/>
                </a:lnTo>
                <a:cubicBezTo>
                  <a:pt x="7430" y="5549"/>
                  <a:pt x="7311" y="5001"/>
                  <a:pt x="7097" y="4668"/>
                </a:cubicBezTo>
                <a:cubicBezTo>
                  <a:pt x="7368" y="4495"/>
                  <a:pt x="7678" y="4405"/>
                  <a:pt x="7989" y="4405"/>
                </a:cubicBezTo>
                <a:close/>
                <a:moveTo>
                  <a:pt x="9859" y="6549"/>
                </a:moveTo>
                <a:lnTo>
                  <a:pt x="9859" y="7287"/>
                </a:lnTo>
                <a:lnTo>
                  <a:pt x="619" y="7287"/>
                </a:lnTo>
                <a:lnTo>
                  <a:pt x="619" y="6549"/>
                </a:lnTo>
                <a:close/>
                <a:moveTo>
                  <a:pt x="9859" y="7907"/>
                </a:moveTo>
                <a:lnTo>
                  <a:pt x="9859" y="8502"/>
                </a:lnTo>
                <a:lnTo>
                  <a:pt x="619" y="8502"/>
                </a:lnTo>
                <a:lnTo>
                  <a:pt x="619" y="7907"/>
                </a:lnTo>
                <a:close/>
                <a:moveTo>
                  <a:pt x="9859" y="9121"/>
                </a:moveTo>
                <a:lnTo>
                  <a:pt x="9859" y="9859"/>
                </a:lnTo>
                <a:lnTo>
                  <a:pt x="619" y="9859"/>
                </a:lnTo>
                <a:lnTo>
                  <a:pt x="619" y="9121"/>
                </a:lnTo>
                <a:close/>
                <a:moveTo>
                  <a:pt x="5216" y="0"/>
                </a:moveTo>
                <a:cubicBezTo>
                  <a:pt x="4120" y="0"/>
                  <a:pt x="3191" y="834"/>
                  <a:pt x="3048" y="1905"/>
                </a:cubicBezTo>
                <a:cubicBezTo>
                  <a:pt x="1905" y="2072"/>
                  <a:pt x="1072" y="3120"/>
                  <a:pt x="1143" y="4239"/>
                </a:cubicBezTo>
                <a:cubicBezTo>
                  <a:pt x="619" y="4644"/>
                  <a:pt x="286" y="5263"/>
                  <a:pt x="286" y="5930"/>
                </a:cubicBezTo>
                <a:lnTo>
                  <a:pt x="0" y="5930"/>
                </a:lnTo>
                <a:lnTo>
                  <a:pt x="0" y="10478"/>
                </a:lnTo>
                <a:lnTo>
                  <a:pt x="10455" y="10478"/>
                </a:lnTo>
                <a:lnTo>
                  <a:pt x="10455" y="5930"/>
                </a:lnTo>
                <a:lnTo>
                  <a:pt x="10169" y="5930"/>
                </a:lnTo>
                <a:cubicBezTo>
                  <a:pt x="10169" y="5263"/>
                  <a:pt x="9836" y="4644"/>
                  <a:pt x="9312" y="4239"/>
                </a:cubicBezTo>
                <a:cubicBezTo>
                  <a:pt x="9383" y="3120"/>
                  <a:pt x="8550" y="2072"/>
                  <a:pt x="7407" y="1905"/>
                </a:cubicBezTo>
                <a:cubicBezTo>
                  <a:pt x="7264" y="834"/>
                  <a:pt x="6335" y="0"/>
                  <a:pt x="5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1"/>
          <p:cNvSpPr/>
          <p:nvPr/>
        </p:nvSpPr>
        <p:spPr>
          <a:xfrm>
            <a:off x="7519711" y="3889158"/>
            <a:ext cx="367900" cy="367865"/>
          </a:xfrm>
          <a:custGeom>
            <a:avLst/>
            <a:gdLst/>
            <a:ahLst/>
            <a:cxnLst/>
            <a:rect l="l" t="t" r="r" b="b"/>
            <a:pathLst>
              <a:path w="10480" h="10479" extrusionOk="0">
                <a:moveTo>
                  <a:pt x="5312" y="881"/>
                </a:moveTo>
                <a:cubicBezTo>
                  <a:pt x="5955" y="1286"/>
                  <a:pt x="6907" y="1548"/>
                  <a:pt x="7836" y="1548"/>
                </a:cubicBezTo>
                <a:cubicBezTo>
                  <a:pt x="8574" y="1548"/>
                  <a:pt x="9265" y="1381"/>
                  <a:pt x="9860" y="1119"/>
                </a:cubicBezTo>
                <a:lnTo>
                  <a:pt x="9860" y="2048"/>
                </a:lnTo>
                <a:lnTo>
                  <a:pt x="620" y="2048"/>
                </a:lnTo>
                <a:lnTo>
                  <a:pt x="620" y="1119"/>
                </a:lnTo>
                <a:cubicBezTo>
                  <a:pt x="1216" y="1381"/>
                  <a:pt x="1906" y="1548"/>
                  <a:pt x="2644" y="1548"/>
                </a:cubicBezTo>
                <a:cubicBezTo>
                  <a:pt x="3597" y="1548"/>
                  <a:pt x="4526" y="1286"/>
                  <a:pt x="5193" y="881"/>
                </a:cubicBezTo>
                <a:close/>
                <a:moveTo>
                  <a:pt x="6645" y="2667"/>
                </a:moveTo>
                <a:cubicBezTo>
                  <a:pt x="6669" y="3025"/>
                  <a:pt x="6550" y="3406"/>
                  <a:pt x="6312" y="3691"/>
                </a:cubicBezTo>
                <a:cubicBezTo>
                  <a:pt x="6002" y="3525"/>
                  <a:pt x="5621" y="3406"/>
                  <a:pt x="5240" y="3406"/>
                </a:cubicBezTo>
                <a:cubicBezTo>
                  <a:pt x="4859" y="3406"/>
                  <a:pt x="4502" y="3525"/>
                  <a:pt x="4169" y="3691"/>
                </a:cubicBezTo>
                <a:cubicBezTo>
                  <a:pt x="3930" y="3406"/>
                  <a:pt x="3811" y="3025"/>
                  <a:pt x="3835" y="2667"/>
                </a:cubicBezTo>
                <a:close/>
                <a:moveTo>
                  <a:pt x="5240" y="4025"/>
                </a:moveTo>
                <a:cubicBezTo>
                  <a:pt x="6097" y="4025"/>
                  <a:pt x="6788" y="4692"/>
                  <a:pt x="6788" y="5549"/>
                </a:cubicBezTo>
                <a:cubicBezTo>
                  <a:pt x="6788" y="6406"/>
                  <a:pt x="6097" y="7097"/>
                  <a:pt x="5240" y="7097"/>
                </a:cubicBezTo>
                <a:cubicBezTo>
                  <a:pt x="4407" y="7097"/>
                  <a:pt x="3716" y="6406"/>
                  <a:pt x="3716" y="5549"/>
                </a:cubicBezTo>
                <a:cubicBezTo>
                  <a:pt x="3716" y="4715"/>
                  <a:pt x="4407" y="4025"/>
                  <a:pt x="5240" y="4025"/>
                </a:cubicBezTo>
                <a:close/>
                <a:moveTo>
                  <a:pt x="7955" y="2667"/>
                </a:moveTo>
                <a:lnTo>
                  <a:pt x="7955" y="8454"/>
                </a:lnTo>
                <a:lnTo>
                  <a:pt x="2525" y="8454"/>
                </a:lnTo>
                <a:lnTo>
                  <a:pt x="2525" y="2667"/>
                </a:lnTo>
                <a:lnTo>
                  <a:pt x="3216" y="2667"/>
                </a:lnTo>
                <a:cubicBezTo>
                  <a:pt x="3192" y="3167"/>
                  <a:pt x="3359" y="3691"/>
                  <a:pt x="3692" y="4072"/>
                </a:cubicBezTo>
                <a:cubicBezTo>
                  <a:pt x="3311" y="4453"/>
                  <a:pt x="3097" y="4977"/>
                  <a:pt x="3097" y="5549"/>
                </a:cubicBezTo>
                <a:cubicBezTo>
                  <a:pt x="3097" y="6740"/>
                  <a:pt x="4049" y="7692"/>
                  <a:pt x="5240" y="7692"/>
                </a:cubicBezTo>
                <a:cubicBezTo>
                  <a:pt x="6407" y="7692"/>
                  <a:pt x="7383" y="6740"/>
                  <a:pt x="7383" y="5549"/>
                </a:cubicBezTo>
                <a:cubicBezTo>
                  <a:pt x="7383" y="4977"/>
                  <a:pt x="7145" y="4453"/>
                  <a:pt x="6788" y="4072"/>
                </a:cubicBezTo>
                <a:cubicBezTo>
                  <a:pt x="7122" y="3668"/>
                  <a:pt x="7288" y="3167"/>
                  <a:pt x="7241" y="2667"/>
                </a:cubicBezTo>
                <a:close/>
                <a:moveTo>
                  <a:pt x="1906" y="2667"/>
                </a:moveTo>
                <a:lnTo>
                  <a:pt x="1906" y="8454"/>
                </a:lnTo>
                <a:lnTo>
                  <a:pt x="1716" y="8454"/>
                </a:lnTo>
                <a:cubicBezTo>
                  <a:pt x="1573" y="8454"/>
                  <a:pt x="1430" y="8478"/>
                  <a:pt x="1287" y="8502"/>
                </a:cubicBezTo>
                <a:lnTo>
                  <a:pt x="1287" y="2667"/>
                </a:lnTo>
                <a:close/>
                <a:moveTo>
                  <a:pt x="9193" y="2667"/>
                </a:moveTo>
                <a:lnTo>
                  <a:pt x="9193" y="8502"/>
                </a:lnTo>
                <a:cubicBezTo>
                  <a:pt x="9050" y="8478"/>
                  <a:pt x="8908" y="8454"/>
                  <a:pt x="8765" y="8454"/>
                </a:cubicBezTo>
                <a:lnTo>
                  <a:pt x="8598" y="8454"/>
                </a:lnTo>
                <a:lnTo>
                  <a:pt x="8598" y="2667"/>
                </a:lnTo>
                <a:close/>
                <a:moveTo>
                  <a:pt x="8741" y="9050"/>
                </a:moveTo>
                <a:cubicBezTo>
                  <a:pt x="9241" y="9050"/>
                  <a:pt x="9670" y="9407"/>
                  <a:pt x="9813" y="9859"/>
                </a:cubicBezTo>
                <a:lnTo>
                  <a:pt x="668" y="9859"/>
                </a:lnTo>
                <a:cubicBezTo>
                  <a:pt x="811" y="9407"/>
                  <a:pt x="1239" y="9050"/>
                  <a:pt x="1739" y="9050"/>
                </a:cubicBezTo>
                <a:close/>
                <a:moveTo>
                  <a:pt x="1" y="0"/>
                </a:moveTo>
                <a:lnTo>
                  <a:pt x="1" y="2667"/>
                </a:lnTo>
                <a:lnTo>
                  <a:pt x="668" y="2667"/>
                </a:lnTo>
                <a:lnTo>
                  <a:pt x="668" y="8811"/>
                </a:lnTo>
                <a:cubicBezTo>
                  <a:pt x="263" y="9121"/>
                  <a:pt x="1" y="9621"/>
                  <a:pt x="1" y="10169"/>
                </a:cubicBezTo>
                <a:lnTo>
                  <a:pt x="1" y="10478"/>
                </a:lnTo>
                <a:lnTo>
                  <a:pt x="10479" y="10478"/>
                </a:lnTo>
                <a:lnTo>
                  <a:pt x="10479" y="10169"/>
                </a:lnTo>
                <a:cubicBezTo>
                  <a:pt x="10479" y="9621"/>
                  <a:pt x="10217" y="9121"/>
                  <a:pt x="9789" y="8811"/>
                </a:cubicBezTo>
                <a:lnTo>
                  <a:pt x="9789" y="2667"/>
                </a:lnTo>
                <a:lnTo>
                  <a:pt x="10479" y="2667"/>
                </a:lnTo>
                <a:lnTo>
                  <a:pt x="10479" y="0"/>
                </a:lnTo>
                <a:cubicBezTo>
                  <a:pt x="9670" y="572"/>
                  <a:pt x="8836" y="929"/>
                  <a:pt x="7836" y="929"/>
                </a:cubicBezTo>
                <a:cubicBezTo>
                  <a:pt x="7026" y="929"/>
                  <a:pt x="6145" y="738"/>
                  <a:pt x="5502" y="262"/>
                </a:cubicBezTo>
                <a:lnTo>
                  <a:pt x="5002" y="262"/>
                </a:lnTo>
                <a:cubicBezTo>
                  <a:pt x="4311" y="738"/>
                  <a:pt x="3454" y="929"/>
                  <a:pt x="2644" y="929"/>
                </a:cubicBezTo>
                <a:cubicBezTo>
                  <a:pt x="1644" y="929"/>
                  <a:pt x="787" y="57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7" name="Google Shape;8487;p61"/>
          <p:cNvGrpSpPr/>
          <p:nvPr/>
        </p:nvGrpSpPr>
        <p:grpSpPr>
          <a:xfrm>
            <a:off x="7520132" y="1779812"/>
            <a:ext cx="367058" cy="367865"/>
            <a:chOff x="720069" y="3365198"/>
            <a:chExt cx="367058" cy="367865"/>
          </a:xfrm>
        </p:grpSpPr>
        <p:sp>
          <p:nvSpPr>
            <p:cNvPr id="8488" name="Google Shape;8488;p61"/>
            <p:cNvSpPr/>
            <p:nvPr/>
          </p:nvSpPr>
          <p:spPr>
            <a:xfrm>
              <a:off x="720069" y="3465493"/>
              <a:ext cx="367058" cy="267570"/>
            </a:xfrm>
            <a:custGeom>
              <a:avLst/>
              <a:gdLst/>
              <a:ahLst/>
              <a:cxnLst/>
              <a:rect l="l" t="t" r="r" b="b"/>
              <a:pathLst>
                <a:path w="10456" h="7622" extrusionOk="0">
                  <a:moveTo>
                    <a:pt x="1954" y="596"/>
                  </a:moveTo>
                  <a:cubicBezTo>
                    <a:pt x="2525" y="596"/>
                    <a:pt x="2978" y="1072"/>
                    <a:pt x="2978" y="1620"/>
                  </a:cubicBezTo>
                  <a:cubicBezTo>
                    <a:pt x="2978" y="2049"/>
                    <a:pt x="2644" y="2382"/>
                    <a:pt x="2216" y="2382"/>
                  </a:cubicBezTo>
                  <a:cubicBezTo>
                    <a:pt x="1930" y="2382"/>
                    <a:pt x="1692" y="2144"/>
                    <a:pt x="1692" y="1858"/>
                  </a:cubicBezTo>
                  <a:lnTo>
                    <a:pt x="1073" y="1858"/>
                  </a:lnTo>
                  <a:cubicBezTo>
                    <a:pt x="1073" y="2477"/>
                    <a:pt x="1573" y="3001"/>
                    <a:pt x="2216" y="3001"/>
                  </a:cubicBezTo>
                  <a:cubicBezTo>
                    <a:pt x="2930" y="3001"/>
                    <a:pt x="3526" y="2454"/>
                    <a:pt x="3597" y="1739"/>
                  </a:cubicBezTo>
                  <a:lnTo>
                    <a:pt x="4645" y="1739"/>
                  </a:lnTo>
                  <a:cubicBezTo>
                    <a:pt x="4502" y="2858"/>
                    <a:pt x="3526" y="3716"/>
                    <a:pt x="2382" y="3716"/>
                  </a:cubicBezTo>
                  <a:cubicBezTo>
                    <a:pt x="1406" y="3716"/>
                    <a:pt x="596" y="2930"/>
                    <a:pt x="596" y="1954"/>
                  </a:cubicBezTo>
                  <a:cubicBezTo>
                    <a:pt x="596" y="1215"/>
                    <a:pt x="1216" y="596"/>
                    <a:pt x="1954" y="596"/>
                  </a:cubicBezTo>
                  <a:close/>
                  <a:moveTo>
                    <a:pt x="5193" y="2192"/>
                  </a:moveTo>
                  <a:cubicBezTo>
                    <a:pt x="5240" y="2787"/>
                    <a:pt x="5526" y="3335"/>
                    <a:pt x="5955" y="3740"/>
                  </a:cubicBezTo>
                  <a:lnTo>
                    <a:pt x="4145" y="3740"/>
                  </a:lnTo>
                  <a:cubicBezTo>
                    <a:pt x="4645" y="3359"/>
                    <a:pt x="5026" y="2811"/>
                    <a:pt x="5193" y="2192"/>
                  </a:cubicBezTo>
                  <a:close/>
                  <a:moveTo>
                    <a:pt x="7145" y="620"/>
                  </a:moveTo>
                  <a:cubicBezTo>
                    <a:pt x="7717" y="620"/>
                    <a:pt x="8169" y="1072"/>
                    <a:pt x="8169" y="1644"/>
                  </a:cubicBezTo>
                  <a:cubicBezTo>
                    <a:pt x="8169" y="2049"/>
                    <a:pt x="7836" y="2382"/>
                    <a:pt x="7407" y="2382"/>
                  </a:cubicBezTo>
                  <a:cubicBezTo>
                    <a:pt x="7098" y="2382"/>
                    <a:pt x="6860" y="2144"/>
                    <a:pt x="6860" y="1858"/>
                  </a:cubicBezTo>
                  <a:lnTo>
                    <a:pt x="6240" y="1858"/>
                  </a:lnTo>
                  <a:cubicBezTo>
                    <a:pt x="6240" y="2477"/>
                    <a:pt x="6764" y="3001"/>
                    <a:pt x="7407" y="3001"/>
                  </a:cubicBezTo>
                  <a:cubicBezTo>
                    <a:pt x="8122" y="3001"/>
                    <a:pt x="8717" y="2454"/>
                    <a:pt x="8765" y="1739"/>
                  </a:cubicBezTo>
                  <a:lnTo>
                    <a:pt x="9836" y="1739"/>
                  </a:lnTo>
                  <a:cubicBezTo>
                    <a:pt x="9670" y="2882"/>
                    <a:pt x="8717" y="3740"/>
                    <a:pt x="7550" y="3740"/>
                  </a:cubicBezTo>
                  <a:cubicBezTo>
                    <a:pt x="6574" y="3740"/>
                    <a:pt x="5788" y="2954"/>
                    <a:pt x="5788" y="1977"/>
                  </a:cubicBezTo>
                  <a:cubicBezTo>
                    <a:pt x="5788" y="1215"/>
                    <a:pt x="6383" y="620"/>
                    <a:pt x="7145" y="620"/>
                  </a:cubicBezTo>
                  <a:close/>
                  <a:moveTo>
                    <a:pt x="9860" y="4335"/>
                  </a:moveTo>
                  <a:lnTo>
                    <a:pt x="9860" y="4930"/>
                  </a:lnTo>
                  <a:lnTo>
                    <a:pt x="620" y="4930"/>
                  </a:lnTo>
                  <a:lnTo>
                    <a:pt x="620" y="4335"/>
                  </a:lnTo>
                  <a:close/>
                  <a:moveTo>
                    <a:pt x="9289" y="5549"/>
                  </a:moveTo>
                  <a:lnTo>
                    <a:pt x="9289" y="7002"/>
                  </a:lnTo>
                  <a:lnTo>
                    <a:pt x="1168" y="7002"/>
                  </a:lnTo>
                  <a:lnTo>
                    <a:pt x="1168" y="5549"/>
                  </a:lnTo>
                  <a:close/>
                  <a:moveTo>
                    <a:pt x="1954" y="1"/>
                  </a:moveTo>
                  <a:cubicBezTo>
                    <a:pt x="882" y="1"/>
                    <a:pt x="1" y="882"/>
                    <a:pt x="1" y="1954"/>
                  </a:cubicBezTo>
                  <a:cubicBezTo>
                    <a:pt x="1" y="2668"/>
                    <a:pt x="311" y="3287"/>
                    <a:pt x="787" y="3740"/>
                  </a:cubicBezTo>
                  <a:lnTo>
                    <a:pt x="1" y="3740"/>
                  </a:lnTo>
                  <a:lnTo>
                    <a:pt x="1" y="5549"/>
                  </a:lnTo>
                  <a:lnTo>
                    <a:pt x="549" y="5549"/>
                  </a:lnTo>
                  <a:lnTo>
                    <a:pt x="549" y="7621"/>
                  </a:lnTo>
                  <a:lnTo>
                    <a:pt x="9908" y="7621"/>
                  </a:lnTo>
                  <a:lnTo>
                    <a:pt x="9908" y="5549"/>
                  </a:lnTo>
                  <a:lnTo>
                    <a:pt x="10456" y="5549"/>
                  </a:lnTo>
                  <a:lnTo>
                    <a:pt x="10456" y="3740"/>
                  </a:lnTo>
                  <a:lnTo>
                    <a:pt x="9336" y="3740"/>
                  </a:lnTo>
                  <a:cubicBezTo>
                    <a:pt x="10027" y="3192"/>
                    <a:pt x="10456" y="2382"/>
                    <a:pt x="10456" y="1453"/>
                  </a:cubicBezTo>
                  <a:lnTo>
                    <a:pt x="10456" y="1144"/>
                  </a:lnTo>
                  <a:lnTo>
                    <a:pt x="8717" y="1144"/>
                  </a:lnTo>
                  <a:cubicBezTo>
                    <a:pt x="8503" y="477"/>
                    <a:pt x="7884" y="1"/>
                    <a:pt x="7145" y="1"/>
                  </a:cubicBezTo>
                  <a:cubicBezTo>
                    <a:pt x="6288" y="1"/>
                    <a:pt x="5550" y="548"/>
                    <a:pt x="5288" y="1311"/>
                  </a:cubicBezTo>
                  <a:lnTo>
                    <a:pt x="5288" y="1144"/>
                  </a:lnTo>
                  <a:lnTo>
                    <a:pt x="3526" y="1144"/>
                  </a:lnTo>
                  <a:cubicBezTo>
                    <a:pt x="3311" y="477"/>
                    <a:pt x="2692" y="1"/>
                    <a:pt x="1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1"/>
            <p:cNvSpPr/>
            <p:nvPr/>
          </p:nvSpPr>
          <p:spPr>
            <a:xfrm>
              <a:off x="863051" y="3386086"/>
              <a:ext cx="51008" cy="75265"/>
            </a:xfrm>
            <a:custGeom>
              <a:avLst/>
              <a:gdLst/>
              <a:ahLst/>
              <a:cxnLst/>
              <a:rect l="l" t="t" r="r" b="b"/>
              <a:pathLst>
                <a:path w="1453" h="2144" extrusionOk="0">
                  <a:moveTo>
                    <a:pt x="858" y="0"/>
                  </a:moveTo>
                  <a:lnTo>
                    <a:pt x="858" y="620"/>
                  </a:lnTo>
                  <a:cubicBezTo>
                    <a:pt x="858" y="691"/>
                    <a:pt x="810" y="739"/>
                    <a:pt x="739" y="739"/>
                  </a:cubicBezTo>
                  <a:cubicBezTo>
                    <a:pt x="334" y="739"/>
                    <a:pt x="0" y="1048"/>
                    <a:pt x="0" y="1453"/>
                  </a:cubicBezTo>
                  <a:lnTo>
                    <a:pt x="0" y="2144"/>
                  </a:lnTo>
                  <a:lnTo>
                    <a:pt x="619" y="2144"/>
                  </a:lnTo>
                  <a:lnTo>
                    <a:pt x="619" y="1453"/>
                  </a:lnTo>
                  <a:cubicBezTo>
                    <a:pt x="619" y="1405"/>
                    <a:pt x="667" y="1334"/>
                    <a:pt x="739" y="1334"/>
                  </a:cubicBezTo>
                  <a:cubicBezTo>
                    <a:pt x="1143" y="1334"/>
                    <a:pt x="1453" y="1024"/>
                    <a:pt x="1453" y="620"/>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1"/>
            <p:cNvSpPr/>
            <p:nvPr/>
          </p:nvSpPr>
          <p:spPr>
            <a:xfrm>
              <a:off x="811201" y="3365198"/>
              <a:ext cx="51043" cy="75265"/>
            </a:xfrm>
            <a:custGeom>
              <a:avLst/>
              <a:gdLst/>
              <a:ahLst/>
              <a:cxnLst/>
              <a:rect l="l" t="t" r="r" b="b"/>
              <a:pathLst>
                <a:path w="1454" h="2144" extrusionOk="0">
                  <a:moveTo>
                    <a:pt x="834" y="0"/>
                  </a:moveTo>
                  <a:lnTo>
                    <a:pt x="834" y="643"/>
                  </a:lnTo>
                  <a:cubicBezTo>
                    <a:pt x="834" y="691"/>
                    <a:pt x="787" y="738"/>
                    <a:pt x="715" y="738"/>
                  </a:cubicBezTo>
                  <a:cubicBezTo>
                    <a:pt x="334" y="738"/>
                    <a:pt x="1" y="1072"/>
                    <a:pt x="1" y="1453"/>
                  </a:cubicBezTo>
                  <a:lnTo>
                    <a:pt x="1" y="2143"/>
                  </a:lnTo>
                  <a:lnTo>
                    <a:pt x="620" y="2143"/>
                  </a:lnTo>
                  <a:lnTo>
                    <a:pt x="620" y="1453"/>
                  </a:lnTo>
                  <a:cubicBezTo>
                    <a:pt x="620" y="1405"/>
                    <a:pt x="668" y="1357"/>
                    <a:pt x="715" y="1357"/>
                  </a:cubicBezTo>
                  <a:cubicBezTo>
                    <a:pt x="1120" y="1357"/>
                    <a:pt x="1453" y="1024"/>
                    <a:pt x="1453" y="643"/>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1"/>
            <p:cNvSpPr/>
            <p:nvPr/>
          </p:nvSpPr>
          <p:spPr>
            <a:xfrm>
              <a:off x="933261" y="3365198"/>
              <a:ext cx="51043" cy="75265"/>
            </a:xfrm>
            <a:custGeom>
              <a:avLst/>
              <a:gdLst/>
              <a:ahLst/>
              <a:cxnLst/>
              <a:rect l="l" t="t" r="r" b="b"/>
              <a:pathLst>
                <a:path w="1454" h="2144" extrusionOk="0">
                  <a:moveTo>
                    <a:pt x="834" y="0"/>
                  </a:moveTo>
                  <a:lnTo>
                    <a:pt x="834" y="643"/>
                  </a:lnTo>
                  <a:cubicBezTo>
                    <a:pt x="834" y="691"/>
                    <a:pt x="787" y="738"/>
                    <a:pt x="739" y="738"/>
                  </a:cubicBezTo>
                  <a:cubicBezTo>
                    <a:pt x="334" y="738"/>
                    <a:pt x="1" y="1072"/>
                    <a:pt x="1" y="1453"/>
                  </a:cubicBezTo>
                  <a:lnTo>
                    <a:pt x="1" y="2143"/>
                  </a:lnTo>
                  <a:lnTo>
                    <a:pt x="620" y="2143"/>
                  </a:lnTo>
                  <a:lnTo>
                    <a:pt x="620" y="1453"/>
                  </a:lnTo>
                  <a:cubicBezTo>
                    <a:pt x="620" y="1405"/>
                    <a:pt x="667" y="1357"/>
                    <a:pt x="715" y="1357"/>
                  </a:cubicBezTo>
                  <a:cubicBezTo>
                    <a:pt x="1120" y="1357"/>
                    <a:pt x="1453" y="1024"/>
                    <a:pt x="1453" y="643"/>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2" name="Google Shape;8492;p61"/>
          <p:cNvSpPr txBox="1"/>
          <p:nvPr/>
        </p:nvSpPr>
        <p:spPr>
          <a:xfrm flipH="1">
            <a:off x="713325" y="4331894"/>
            <a:ext cx="7704000" cy="31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bert Sans Medium"/>
                <a:ea typeface="Albert Sans Medium"/>
                <a:cs typeface="Albert Sans Medium"/>
                <a:sym typeface="Albert Sans Medium"/>
              </a:rPr>
              <a:t>*Preparation for Chinese New Year starts in the twelfth lunar month</a:t>
            </a:r>
            <a:endParaRPr>
              <a:solidFill>
                <a:schemeClr val="lt1"/>
              </a:solidFill>
              <a:latin typeface="Albert Sans Medium"/>
              <a:ea typeface="Albert Sans Medium"/>
              <a:cs typeface="Albert Sans Medium"/>
              <a:sym typeface="Albert Sans Medium"/>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496"/>
        <p:cNvGrpSpPr/>
        <p:nvPr/>
      </p:nvGrpSpPr>
      <p:grpSpPr>
        <a:xfrm>
          <a:off x="0" y="0"/>
          <a:ext cx="0" cy="0"/>
          <a:chOff x="0" y="0"/>
          <a:chExt cx="0" cy="0"/>
        </a:xfrm>
      </p:grpSpPr>
      <p:sp>
        <p:nvSpPr>
          <p:cNvPr id="8497" name="Google Shape;8497;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this graph</a:t>
            </a:r>
            <a:endParaRPr/>
          </a:p>
        </p:txBody>
      </p:sp>
      <p:sp>
        <p:nvSpPr>
          <p:cNvPr id="8498" name="Google Shape;8498;p62"/>
          <p:cNvSpPr txBox="1">
            <a:spLocks noGrp="1"/>
          </p:cNvSpPr>
          <p:nvPr>
            <p:ph type="title" idx="4294967295"/>
          </p:nvPr>
        </p:nvSpPr>
        <p:spPr>
          <a:xfrm>
            <a:off x="6425807" y="1223500"/>
            <a:ext cx="1552500" cy="528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t>25%</a:t>
            </a:r>
            <a:endParaRPr sz="2400"/>
          </a:p>
        </p:txBody>
      </p:sp>
      <p:sp>
        <p:nvSpPr>
          <p:cNvPr id="8499" name="Google Shape;8499;p62"/>
          <p:cNvSpPr txBox="1">
            <a:spLocks noGrp="1"/>
          </p:cNvSpPr>
          <p:nvPr>
            <p:ph type="subTitle" idx="4294967295"/>
          </p:nvPr>
        </p:nvSpPr>
        <p:spPr>
          <a:xfrm>
            <a:off x="1331255" y="1652479"/>
            <a:ext cx="1552500" cy="7080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8500" name="Google Shape;8500;p62"/>
          <p:cNvSpPr txBox="1">
            <a:spLocks noGrp="1"/>
          </p:cNvSpPr>
          <p:nvPr>
            <p:ph type="title" idx="4294967295"/>
          </p:nvPr>
        </p:nvSpPr>
        <p:spPr>
          <a:xfrm>
            <a:off x="3029439" y="1223500"/>
            <a:ext cx="1552500" cy="528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t>75%</a:t>
            </a:r>
            <a:endParaRPr sz="2400"/>
          </a:p>
        </p:txBody>
      </p:sp>
      <p:sp>
        <p:nvSpPr>
          <p:cNvPr id="8501" name="Google Shape;8501;p62"/>
          <p:cNvSpPr txBox="1">
            <a:spLocks noGrp="1"/>
          </p:cNvSpPr>
          <p:nvPr>
            <p:ph type="subTitle" idx="4294967295"/>
          </p:nvPr>
        </p:nvSpPr>
        <p:spPr>
          <a:xfrm>
            <a:off x="3029439" y="1652479"/>
            <a:ext cx="1552500" cy="7080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t>Earth is the third planet from the Sun and has life</a:t>
            </a:r>
            <a:endParaRPr/>
          </a:p>
        </p:txBody>
      </p:sp>
      <p:sp>
        <p:nvSpPr>
          <p:cNvPr id="8502" name="Google Shape;8502;p62"/>
          <p:cNvSpPr txBox="1">
            <a:spLocks noGrp="1"/>
          </p:cNvSpPr>
          <p:nvPr>
            <p:ph type="title" idx="4294967295"/>
          </p:nvPr>
        </p:nvSpPr>
        <p:spPr>
          <a:xfrm>
            <a:off x="4727623" y="1223500"/>
            <a:ext cx="1552500" cy="528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t>90%</a:t>
            </a:r>
            <a:endParaRPr sz="2400"/>
          </a:p>
        </p:txBody>
      </p:sp>
      <p:sp>
        <p:nvSpPr>
          <p:cNvPr id="8503" name="Google Shape;8503;p62"/>
          <p:cNvSpPr txBox="1">
            <a:spLocks noGrp="1"/>
          </p:cNvSpPr>
          <p:nvPr>
            <p:ph type="subTitle" idx="4294967295"/>
          </p:nvPr>
        </p:nvSpPr>
        <p:spPr>
          <a:xfrm>
            <a:off x="6425807" y="1652479"/>
            <a:ext cx="1552500" cy="7080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of them all</a:t>
            </a:r>
            <a:endParaRPr/>
          </a:p>
        </p:txBody>
      </p:sp>
      <p:sp>
        <p:nvSpPr>
          <p:cNvPr id="8504" name="Google Shape;8504;p62"/>
          <p:cNvSpPr txBox="1">
            <a:spLocks noGrp="1"/>
          </p:cNvSpPr>
          <p:nvPr>
            <p:ph type="title" idx="4294967295"/>
          </p:nvPr>
        </p:nvSpPr>
        <p:spPr>
          <a:xfrm>
            <a:off x="1331255" y="1223500"/>
            <a:ext cx="1552500" cy="5289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t>50%</a:t>
            </a:r>
            <a:endParaRPr sz="2400"/>
          </a:p>
        </p:txBody>
      </p:sp>
      <p:sp>
        <p:nvSpPr>
          <p:cNvPr id="8505" name="Google Shape;8505;p62"/>
          <p:cNvSpPr txBox="1">
            <a:spLocks noGrp="1"/>
          </p:cNvSpPr>
          <p:nvPr>
            <p:ph type="subTitle" idx="4294967295"/>
          </p:nvPr>
        </p:nvSpPr>
        <p:spPr>
          <a:xfrm>
            <a:off x="4727623" y="1652479"/>
            <a:ext cx="1552500" cy="7080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8506" name="Google Shape;8506;p62"/>
          <p:cNvSpPr txBox="1"/>
          <p:nvPr/>
        </p:nvSpPr>
        <p:spPr>
          <a:xfrm>
            <a:off x="713225" y="4459275"/>
            <a:ext cx="7704000" cy="2445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chemeClr val="lt1"/>
                </a:solidFill>
                <a:latin typeface="Albert Sans"/>
                <a:ea typeface="Albert Sans"/>
                <a:cs typeface="Albert Sans"/>
                <a:sym typeface="Albert Sans"/>
              </a:rPr>
              <a:t>Follow the link in the graph to modify its data and then paste the new one here. </a:t>
            </a:r>
            <a:r>
              <a:rPr lang="en" sz="1200" b="1">
                <a:solidFill>
                  <a:schemeClr val="lt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For more info, click here</a:t>
            </a:r>
            <a:endParaRPr sz="1200">
              <a:solidFill>
                <a:schemeClr val="lt1"/>
              </a:solidFill>
              <a:latin typeface="Albert Sans"/>
              <a:ea typeface="Albert Sans"/>
              <a:cs typeface="Albert Sans"/>
              <a:sym typeface="Albert Sans"/>
            </a:endParaRPr>
          </a:p>
        </p:txBody>
      </p:sp>
      <p:pic>
        <p:nvPicPr>
          <p:cNvPr id="8507" name="Google Shape;8507;p62" title="Chart">
            <a:hlinkClick r:id="rId4"/>
          </p:cNvPr>
          <p:cNvPicPr preferRelativeResize="0"/>
          <p:nvPr/>
        </p:nvPicPr>
        <p:blipFill>
          <a:blip r:embed="rId5">
            <a:alphaModFix/>
          </a:blip>
          <a:stretch>
            <a:fillRect/>
          </a:stretch>
        </p:blipFill>
        <p:spPr>
          <a:xfrm>
            <a:off x="726775" y="2441218"/>
            <a:ext cx="7704003" cy="19511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511"/>
        <p:cNvGrpSpPr/>
        <p:nvPr/>
      </p:nvGrpSpPr>
      <p:grpSpPr>
        <a:xfrm>
          <a:off x="0" y="0"/>
          <a:ext cx="0" cy="0"/>
          <a:chOff x="0" y="0"/>
          <a:chExt cx="0" cy="0"/>
        </a:xfrm>
      </p:grpSpPr>
      <p:pic>
        <p:nvPicPr>
          <p:cNvPr id="8512" name="Google Shape;8512;p63"/>
          <p:cNvPicPr preferRelativeResize="0"/>
          <p:nvPr/>
        </p:nvPicPr>
        <p:blipFill rotWithShape="1">
          <a:blip r:embed="rId3">
            <a:alphaModFix/>
          </a:blip>
          <a:srcRect l="41984" t="5226" r="25339" b="45746"/>
          <a:stretch/>
        </p:blipFill>
        <p:spPr>
          <a:xfrm>
            <a:off x="1857727" y="1363375"/>
            <a:ext cx="1956300" cy="1956300"/>
          </a:xfrm>
          <a:prstGeom prst="ellipse">
            <a:avLst/>
          </a:prstGeom>
          <a:noFill/>
          <a:ln>
            <a:noFill/>
          </a:ln>
        </p:spPr>
      </p:pic>
      <p:sp>
        <p:nvSpPr>
          <p:cNvPr id="8513" name="Google Shape;8513;p63"/>
          <p:cNvSpPr txBox="1">
            <a:spLocks noGrp="1"/>
          </p:cNvSpPr>
          <p:nvPr>
            <p:ph type="subTitle" idx="3"/>
          </p:nvPr>
        </p:nvSpPr>
        <p:spPr>
          <a:xfrm>
            <a:off x="5055275" y="3538850"/>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Mia Zhou</a:t>
            </a:r>
            <a:endParaRPr/>
          </a:p>
        </p:txBody>
      </p:sp>
      <p:sp>
        <p:nvSpPr>
          <p:cNvPr id="8514" name="Google Shape;8514;p63"/>
          <p:cNvSpPr txBox="1">
            <a:spLocks noGrp="1"/>
          </p:cNvSpPr>
          <p:nvPr>
            <p:ph type="subTitle" idx="4"/>
          </p:nvPr>
        </p:nvSpPr>
        <p:spPr>
          <a:xfrm>
            <a:off x="1583075" y="3538850"/>
            <a:ext cx="2505600" cy="39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Chen Lee</a:t>
            </a:r>
            <a:endParaRPr/>
          </a:p>
        </p:txBody>
      </p:sp>
      <p:sp>
        <p:nvSpPr>
          <p:cNvPr id="8515" name="Google Shape;8515;p63"/>
          <p:cNvSpPr txBox="1">
            <a:spLocks noGrp="1"/>
          </p:cNvSpPr>
          <p:nvPr>
            <p:ph type="title"/>
          </p:nvPr>
        </p:nvSpPr>
        <p:spPr>
          <a:xfrm>
            <a:off x="720000" y="40544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8516" name="Google Shape;8516;p63"/>
          <p:cNvSpPr txBox="1">
            <a:spLocks noGrp="1"/>
          </p:cNvSpPr>
          <p:nvPr>
            <p:ph type="subTitle" idx="1"/>
          </p:nvPr>
        </p:nvSpPr>
        <p:spPr>
          <a:xfrm>
            <a:off x="5055284" y="384687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8517" name="Google Shape;8517;p63"/>
          <p:cNvSpPr txBox="1">
            <a:spLocks noGrp="1"/>
          </p:cNvSpPr>
          <p:nvPr>
            <p:ph type="subTitle" idx="2"/>
          </p:nvPr>
        </p:nvSpPr>
        <p:spPr>
          <a:xfrm>
            <a:off x="1583300" y="3846874"/>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pic>
        <p:nvPicPr>
          <p:cNvPr id="8518" name="Google Shape;8518;p63"/>
          <p:cNvPicPr preferRelativeResize="0"/>
          <p:nvPr/>
        </p:nvPicPr>
        <p:blipFill rotWithShape="1">
          <a:blip r:embed="rId4">
            <a:alphaModFix/>
          </a:blip>
          <a:srcRect l="39288" t="104" r="19726" b="38447"/>
          <a:stretch/>
        </p:blipFill>
        <p:spPr>
          <a:xfrm>
            <a:off x="5329952" y="1363375"/>
            <a:ext cx="1956300" cy="1956300"/>
          </a:xfrm>
          <a:prstGeom prst="ellipse">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522"/>
        <p:cNvGrpSpPr/>
        <p:nvPr/>
      </p:nvGrpSpPr>
      <p:grpSpPr>
        <a:xfrm>
          <a:off x="0" y="0"/>
          <a:ext cx="0" cy="0"/>
          <a:chOff x="0" y="0"/>
          <a:chExt cx="0" cy="0"/>
        </a:xfrm>
      </p:grpSpPr>
      <p:graphicFrame>
        <p:nvGraphicFramePr>
          <p:cNvPr id="8523" name="Google Shape;8523;p64"/>
          <p:cNvGraphicFramePr/>
          <p:nvPr/>
        </p:nvGraphicFramePr>
        <p:xfrm>
          <a:off x="952500" y="1401138"/>
          <a:ext cx="7239000" cy="3179355"/>
        </p:xfrm>
        <a:graphic>
          <a:graphicData uri="http://schemas.openxmlformats.org/drawingml/2006/table">
            <a:tbl>
              <a:tblPr>
                <a:noFill/>
                <a:tableStyleId>{1C39F51E-0321-4491-AAF7-4B590E519859}</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511175">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Rat</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Ox</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Tiger</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Rabbit</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511175">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511175">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Dragon</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Snake</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Horse</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Goat</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511175">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511175">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Monkey</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Rooster</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Dog</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Pig</a:t>
                      </a:r>
                      <a:endParaRPr sz="2400">
                        <a:solidFill>
                          <a:schemeClr val="lt1"/>
                        </a:solidFill>
                        <a:latin typeface="RocknRoll One"/>
                        <a:ea typeface="RocknRoll One"/>
                        <a:cs typeface="RocknRoll One"/>
                        <a:sym typeface="RocknRoll One"/>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511175">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8524" name="Google Shape;8524;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Animals of the Chinese zodiac</a:t>
            </a:r>
            <a:endParaRPr/>
          </a:p>
        </p:txBody>
      </p:sp>
      <p:sp>
        <p:nvSpPr>
          <p:cNvPr id="8525" name="Google Shape;8525;p64"/>
          <p:cNvSpPr/>
          <p:nvPr/>
        </p:nvSpPr>
        <p:spPr>
          <a:xfrm>
            <a:off x="1634453" y="4106134"/>
            <a:ext cx="367865" cy="367058"/>
          </a:xfrm>
          <a:custGeom>
            <a:avLst/>
            <a:gdLst/>
            <a:ahLst/>
            <a:cxnLst/>
            <a:rect l="l" t="t" r="r" b="b"/>
            <a:pathLst>
              <a:path w="10479" h="10456" extrusionOk="0">
                <a:moveTo>
                  <a:pt x="5239" y="596"/>
                </a:moveTo>
                <a:cubicBezTo>
                  <a:pt x="6501" y="596"/>
                  <a:pt x="7573" y="1382"/>
                  <a:pt x="8002" y="2501"/>
                </a:cubicBezTo>
                <a:lnTo>
                  <a:pt x="5858" y="2501"/>
                </a:lnTo>
                <a:cubicBezTo>
                  <a:pt x="5692" y="2501"/>
                  <a:pt x="5549" y="2359"/>
                  <a:pt x="5549" y="2192"/>
                </a:cubicBezTo>
                <a:cubicBezTo>
                  <a:pt x="5549" y="2025"/>
                  <a:pt x="5668" y="1882"/>
                  <a:pt x="5858" y="1882"/>
                </a:cubicBezTo>
                <a:cubicBezTo>
                  <a:pt x="5954" y="1882"/>
                  <a:pt x="6049" y="1930"/>
                  <a:pt x="6097" y="2001"/>
                </a:cubicBezTo>
                <a:lnTo>
                  <a:pt x="6621" y="1644"/>
                </a:lnTo>
                <a:cubicBezTo>
                  <a:pt x="6430" y="1406"/>
                  <a:pt x="6144" y="1263"/>
                  <a:pt x="5858" y="1263"/>
                </a:cubicBezTo>
                <a:cubicBezTo>
                  <a:pt x="5620" y="1263"/>
                  <a:pt x="5406" y="1358"/>
                  <a:pt x="5239" y="1501"/>
                </a:cubicBezTo>
                <a:cubicBezTo>
                  <a:pt x="5073" y="1358"/>
                  <a:pt x="4858" y="1263"/>
                  <a:pt x="4620" y="1263"/>
                </a:cubicBezTo>
                <a:cubicBezTo>
                  <a:pt x="4334" y="1263"/>
                  <a:pt x="4049" y="1406"/>
                  <a:pt x="3882" y="1644"/>
                </a:cubicBezTo>
                <a:lnTo>
                  <a:pt x="4382" y="2001"/>
                </a:lnTo>
                <a:cubicBezTo>
                  <a:pt x="4430" y="1930"/>
                  <a:pt x="4525" y="1882"/>
                  <a:pt x="4620" y="1882"/>
                </a:cubicBezTo>
                <a:cubicBezTo>
                  <a:pt x="4811" y="1882"/>
                  <a:pt x="4930" y="2025"/>
                  <a:pt x="4930" y="2192"/>
                </a:cubicBezTo>
                <a:cubicBezTo>
                  <a:pt x="4930" y="2359"/>
                  <a:pt x="4787" y="2501"/>
                  <a:pt x="4620" y="2501"/>
                </a:cubicBezTo>
                <a:lnTo>
                  <a:pt x="2477" y="2501"/>
                </a:lnTo>
                <a:cubicBezTo>
                  <a:pt x="2905" y="1382"/>
                  <a:pt x="3977" y="596"/>
                  <a:pt x="5239" y="596"/>
                </a:cubicBezTo>
                <a:close/>
                <a:moveTo>
                  <a:pt x="5239" y="2835"/>
                </a:moveTo>
                <a:cubicBezTo>
                  <a:pt x="5406" y="3002"/>
                  <a:pt x="5620" y="3097"/>
                  <a:pt x="5858" y="3097"/>
                </a:cubicBezTo>
                <a:lnTo>
                  <a:pt x="8145" y="3097"/>
                </a:lnTo>
                <a:cubicBezTo>
                  <a:pt x="8168" y="3216"/>
                  <a:pt x="8192" y="3359"/>
                  <a:pt x="8192" y="3525"/>
                </a:cubicBezTo>
                <a:lnTo>
                  <a:pt x="8192" y="5193"/>
                </a:lnTo>
                <a:cubicBezTo>
                  <a:pt x="8049" y="4359"/>
                  <a:pt x="7335" y="3692"/>
                  <a:pt x="6454" y="3692"/>
                </a:cubicBezTo>
                <a:cubicBezTo>
                  <a:pt x="6001" y="3692"/>
                  <a:pt x="5573" y="3883"/>
                  <a:pt x="5239" y="4192"/>
                </a:cubicBezTo>
                <a:cubicBezTo>
                  <a:pt x="4930" y="3883"/>
                  <a:pt x="4477" y="3692"/>
                  <a:pt x="4025" y="3692"/>
                </a:cubicBezTo>
                <a:cubicBezTo>
                  <a:pt x="3167" y="3692"/>
                  <a:pt x="2429" y="4359"/>
                  <a:pt x="2286" y="5193"/>
                </a:cubicBezTo>
                <a:lnTo>
                  <a:pt x="2286" y="3525"/>
                </a:lnTo>
                <a:cubicBezTo>
                  <a:pt x="2286" y="3359"/>
                  <a:pt x="2310" y="3216"/>
                  <a:pt x="2334" y="3097"/>
                </a:cubicBezTo>
                <a:lnTo>
                  <a:pt x="4620" y="3097"/>
                </a:lnTo>
                <a:cubicBezTo>
                  <a:pt x="4858" y="3097"/>
                  <a:pt x="5073" y="3002"/>
                  <a:pt x="5239" y="2835"/>
                </a:cubicBezTo>
                <a:close/>
                <a:moveTo>
                  <a:pt x="1553" y="4375"/>
                </a:moveTo>
                <a:cubicBezTo>
                  <a:pt x="1590" y="4375"/>
                  <a:pt x="1629" y="4378"/>
                  <a:pt x="1667" y="4383"/>
                </a:cubicBezTo>
                <a:lnTo>
                  <a:pt x="1667" y="6217"/>
                </a:lnTo>
                <a:cubicBezTo>
                  <a:pt x="1629" y="6222"/>
                  <a:pt x="1590" y="6224"/>
                  <a:pt x="1552" y="6224"/>
                </a:cubicBezTo>
                <a:cubicBezTo>
                  <a:pt x="1052" y="6224"/>
                  <a:pt x="619" y="5799"/>
                  <a:pt x="619" y="5312"/>
                </a:cubicBezTo>
                <a:cubicBezTo>
                  <a:pt x="619" y="4802"/>
                  <a:pt x="1052" y="4375"/>
                  <a:pt x="1553" y="4375"/>
                </a:cubicBezTo>
                <a:close/>
                <a:moveTo>
                  <a:pt x="8902" y="4375"/>
                </a:moveTo>
                <a:cubicBezTo>
                  <a:pt x="9406" y="4375"/>
                  <a:pt x="9859" y="4802"/>
                  <a:pt x="9859" y="5312"/>
                </a:cubicBezTo>
                <a:cubicBezTo>
                  <a:pt x="9859" y="5812"/>
                  <a:pt x="9454" y="6240"/>
                  <a:pt x="8931" y="6240"/>
                </a:cubicBezTo>
                <a:cubicBezTo>
                  <a:pt x="8883" y="6240"/>
                  <a:pt x="8835" y="6217"/>
                  <a:pt x="8788" y="6217"/>
                </a:cubicBezTo>
                <a:lnTo>
                  <a:pt x="8788" y="4383"/>
                </a:lnTo>
                <a:cubicBezTo>
                  <a:pt x="8826" y="4378"/>
                  <a:pt x="8864" y="4375"/>
                  <a:pt x="8902" y="4375"/>
                </a:cubicBezTo>
                <a:close/>
                <a:moveTo>
                  <a:pt x="6454" y="4311"/>
                </a:moveTo>
                <a:cubicBezTo>
                  <a:pt x="7097" y="4311"/>
                  <a:pt x="7597" y="4811"/>
                  <a:pt x="7597" y="5431"/>
                </a:cubicBezTo>
                <a:cubicBezTo>
                  <a:pt x="7597" y="6026"/>
                  <a:pt x="7144" y="6455"/>
                  <a:pt x="6621" y="6574"/>
                </a:cubicBezTo>
                <a:lnTo>
                  <a:pt x="6621" y="7979"/>
                </a:lnTo>
                <a:cubicBezTo>
                  <a:pt x="6621" y="8622"/>
                  <a:pt x="6168" y="9170"/>
                  <a:pt x="5549" y="9312"/>
                </a:cubicBezTo>
                <a:lnTo>
                  <a:pt x="5549" y="8050"/>
                </a:lnTo>
                <a:cubicBezTo>
                  <a:pt x="5858" y="7931"/>
                  <a:pt x="6097" y="7645"/>
                  <a:pt x="6097" y="7288"/>
                </a:cubicBezTo>
                <a:lnTo>
                  <a:pt x="5477" y="7288"/>
                </a:lnTo>
                <a:cubicBezTo>
                  <a:pt x="5477" y="7407"/>
                  <a:pt x="5358" y="7502"/>
                  <a:pt x="5239" y="7502"/>
                </a:cubicBezTo>
                <a:cubicBezTo>
                  <a:pt x="5120" y="7502"/>
                  <a:pt x="5001" y="7407"/>
                  <a:pt x="5001" y="7288"/>
                </a:cubicBezTo>
                <a:lnTo>
                  <a:pt x="4406" y="7288"/>
                </a:lnTo>
                <a:cubicBezTo>
                  <a:pt x="4406" y="7622"/>
                  <a:pt x="4620" y="7931"/>
                  <a:pt x="4930" y="8050"/>
                </a:cubicBezTo>
                <a:lnTo>
                  <a:pt x="4930" y="9312"/>
                </a:lnTo>
                <a:cubicBezTo>
                  <a:pt x="4334" y="9170"/>
                  <a:pt x="3882" y="8622"/>
                  <a:pt x="3882" y="7979"/>
                </a:cubicBezTo>
                <a:lnTo>
                  <a:pt x="3882" y="6574"/>
                </a:lnTo>
                <a:cubicBezTo>
                  <a:pt x="3334" y="6455"/>
                  <a:pt x="2882" y="6026"/>
                  <a:pt x="2882" y="5431"/>
                </a:cubicBezTo>
                <a:cubicBezTo>
                  <a:pt x="2882" y="4811"/>
                  <a:pt x="3406" y="4311"/>
                  <a:pt x="4025" y="4311"/>
                </a:cubicBezTo>
                <a:cubicBezTo>
                  <a:pt x="4406" y="4311"/>
                  <a:pt x="4763" y="4502"/>
                  <a:pt x="4977" y="4835"/>
                </a:cubicBezTo>
                <a:lnTo>
                  <a:pt x="5239" y="5216"/>
                </a:lnTo>
                <a:lnTo>
                  <a:pt x="5501" y="4835"/>
                </a:lnTo>
                <a:cubicBezTo>
                  <a:pt x="5716" y="4502"/>
                  <a:pt x="6073" y="4311"/>
                  <a:pt x="6454" y="4311"/>
                </a:cubicBezTo>
                <a:close/>
                <a:moveTo>
                  <a:pt x="2286" y="5740"/>
                </a:moveTo>
                <a:cubicBezTo>
                  <a:pt x="2382" y="6288"/>
                  <a:pt x="2739" y="6764"/>
                  <a:pt x="3263" y="7026"/>
                </a:cubicBezTo>
                <a:lnTo>
                  <a:pt x="3263" y="7979"/>
                </a:lnTo>
                <a:cubicBezTo>
                  <a:pt x="3263" y="8836"/>
                  <a:pt x="3810" y="9574"/>
                  <a:pt x="4572" y="9836"/>
                </a:cubicBezTo>
                <a:lnTo>
                  <a:pt x="1548" y="9836"/>
                </a:lnTo>
                <a:lnTo>
                  <a:pt x="1548" y="7955"/>
                </a:lnTo>
                <a:lnTo>
                  <a:pt x="2286" y="6717"/>
                </a:lnTo>
                <a:lnTo>
                  <a:pt x="2286" y="5740"/>
                </a:lnTo>
                <a:close/>
                <a:moveTo>
                  <a:pt x="8168" y="5716"/>
                </a:moveTo>
                <a:lnTo>
                  <a:pt x="8168" y="6693"/>
                </a:lnTo>
                <a:lnTo>
                  <a:pt x="8931" y="7955"/>
                </a:lnTo>
                <a:lnTo>
                  <a:pt x="8931" y="9836"/>
                </a:lnTo>
                <a:lnTo>
                  <a:pt x="5906" y="9836"/>
                </a:lnTo>
                <a:cubicBezTo>
                  <a:pt x="6668" y="9551"/>
                  <a:pt x="7216" y="8836"/>
                  <a:pt x="7216" y="7979"/>
                </a:cubicBezTo>
                <a:lnTo>
                  <a:pt x="7216" y="7002"/>
                </a:lnTo>
                <a:cubicBezTo>
                  <a:pt x="7740" y="6764"/>
                  <a:pt x="8097" y="6288"/>
                  <a:pt x="8168" y="5716"/>
                </a:cubicBezTo>
                <a:close/>
                <a:moveTo>
                  <a:pt x="5215" y="1"/>
                </a:moveTo>
                <a:cubicBezTo>
                  <a:pt x="3263" y="1"/>
                  <a:pt x="1691" y="1549"/>
                  <a:pt x="1667" y="3502"/>
                </a:cubicBezTo>
                <a:lnTo>
                  <a:pt x="1667" y="3764"/>
                </a:lnTo>
                <a:cubicBezTo>
                  <a:pt x="1628" y="3760"/>
                  <a:pt x="1588" y="3759"/>
                  <a:pt x="1549" y="3759"/>
                </a:cubicBezTo>
                <a:cubicBezTo>
                  <a:pt x="717" y="3759"/>
                  <a:pt x="0" y="4470"/>
                  <a:pt x="0" y="5312"/>
                </a:cubicBezTo>
                <a:cubicBezTo>
                  <a:pt x="0" y="6145"/>
                  <a:pt x="643" y="6812"/>
                  <a:pt x="1477" y="6860"/>
                </a:cubicBezTo>
                <a:lnTo>
                  <a:pt x="905" y="7788"/>
                </a:lnTo>
                <a:lnTo>
                  <a:pt x="905" y="10455"/>
                </a:lnTo>
                <a:lnTo>
                  <a:pt x="9550" y="10455"/>
                </a:lnTo>
                <a:lnTo>
                  <a:pt x="9550" y="7788"/>
                </a:lnTo>
                <a:lnTo>
                  <a:pt x="8978" y="6860"/>
                </a:lnTo>
                <a:cubicBezTo>
                  <a:pt x="9812" y="6812"/>
                  <a:pt x="10478" y="6145"/>
                  <a:pt x="10478" y="5312"/>
                </a:cubicBezTo>
                <a:cubicBezTo>
                  <a:pt x="10478" y="4448"/>
                  <a:pt x="9764" y="3759"/>
                  <a:pt x="8933" y="3759"/>
                </a:cubicBezTo>
                <a:cubicBezTo>
                  <a:pt x="8893" y="3759"/>
                  <a:pt x="8852" y="3760"/>
                  <a:pt x="8811" y="3764"/>
                </a:cubicBezTo>
                <a:lnTo>
                  <a:pt x="8811" y="3502"/>
                </a:lnTo>
                <a:lnTo>
                  <a:pt x="8788" y="3502"/>
                </a:lnTo>
                <a:cubicBezTo>
                  <a:pt x="8764" y="1549"/>
                  <a:pt x="7168" y="1"/>
                  <a:pt x="5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6" name="Google Shape;8526;p64"/>
          <p:cNvGrpSpPr/>
          <p:nvPr/>
        </p:nvGrpSpPr>
        <p:grpSpPr>
          <a:xfrm>
            <a:off x="7151202" y="2007783"/>
            <a:ext cx="366180" cy="367865"/>
            <a:chOff x="2351152" y="1576142"/>
            <a:chExt cx="366180" cy="367865"/>
          </a:xfrm>
        </p:grpSpPr>
        <p:sp>
          <p:nvSpPr>
            <p:cNvPr id="8527" name="Google Shape;8527;p64"/>
            <p:cNvSpPr/>
            <p:nvPr/>
          </p:nvSpPr>
          <p:spPr>
            <a:xfrm>
              <a:off x="2351152" y="1576142"/>
              <a:ext cx="366180" cy="367865"/>
            </a:xfrm>
            <a:custGeom>
              <a:avLst/>
              <a:gdLst/>
              <a:ahLst/>
              <a:cxnLst/>
              <a:rect l="l" t="t" r="r" b="b"/>
              <a:pathLst>
                <a:path w="10431" h="10479" extrusionOk="0">
                  <a:moveTo>
                    <a:pt x="1477" y="2787"/>
                  </a:moveTo>
                  <a:cubicBezTo>
                    <a:pt x="1881" y="2787"/>
                    <a:pt x="2215" y="3120"/>
                    <a:pt x="2215" y="3525"/>
                  </a:cubicBezTo>
                  <a:cubicBezTo>
                    <a:pt x="2215" y="3953"/>
                    <a:pt x="1881" y="4287"/>
                    <a:pt x="1477" y="4287"/>
                  </a:cubicBezTo>
                  <a:cubicBezTo>
                    <a:pt x="1072" y="4287"/>
                    <a:pt x="738" y="3953"/>
                    <a:pt x="738" y="3525"/>
                  </a:cubicBezTo>
                  <a:cubicBezTo>
                    <a:pt x="738" y="3120"/>
                    <a:pt x="1072" y="2787"/>
                    <a:pt x="1477" y="2787"/>
                  </a:cubicBezTo>
                  <a:close/>
                  <a:moveTo>
                    <a:pt x="7121" y="619"/>
                  </a:moveTo>
                  <a:cubicBezTo>
                    <a:pt x="7859" y="786"/>
                    <a:pt x="8407" y="1524"/>
                    <a:pt x="8407" y="2406"/>
                  </a:cubicBezTo>
                  <a:lnTo>
                    <a:pt x="8407" y="4763"/>
                  </a:lnTo>
                  <a:lnTo>
                    <a:pt x="7502" y="2048"/>
                  </a:lnTo>
                  <a:cubicBezTo>
                    <a:pt x="7406" y="1786"/>
                    <a:pt x="7287" y="1548"/>
                    <a:pt x="7121" y="1334"/>
                  </a:cubicBezTo>
                  <a:lnTo>
                    <a:pt x="7121" y="619"/>
                  </a:lnTo>
                  <a:close/>
                  <a:moveTo>
                    <a:pt x="5448" y="1086"/>
                  </a:moveTo>
                  <a:cubicBezTo>
                    <a:pt x="5647" y="1086"/>
                    <a:pt x="5847" y="1134"/>
                    <a:pt x="6025" y="1215"/>
                  </a:cubicBezTo>
                  <a:cubicBezTo>
                    <a:pt x="6430" y="1405"/>
                    <a:pt x="6763" y="1786"/>
                    <a:pt x="6930" y="2239"/>
                  </a:cubicBezTo>
                  <a:lnTo>
                    <a:pt x="7835" y="4954"/>
                  </a:lnTo>
                  <a:lnTo>
                    <a:pt x="7835" y="4954"/>
                  </a:lnTo>
                  <a:lnTo>
                    <a:pt x="7144" y="4787"/>
                  </a:lnTo>
                  <a:cubicBezTo>
                    <a:pt x="6620" y="4644"/>
                    <a:pt x="6192" y="4192"/>
                    <a:pt x="6025" y="3620"/>
                  </a:cubicBezTo>
                  <a:lnTo>
                    <a:pt x="5168" y="1120"/>
                  </a:lnTo>
                  <a:cubicBezTo>
                    <a:pt x="5259" y="1097"/>
                    <a:pt x="5353" y="1086"/>
                    <a:pt x="5448" y="1086"/>
                  </a:cubicBezTo>
                  <a:close/>
                  <a:moveTo>
                    <a:pt x="3044" y="4508"/>
                  </a:moveTo>
                  <a:cubicBezTo>
                    <a:pt x="3225" y="4508"/>
                    <a:pt x="3409" y="4529"/>
                    <a:pt x="3596" y="4573"/>
                  </a:cubicBezTo>
                  <a:lnTo>
                    <a:pt x="8478" y="5692"/>
                  </a:lnTo>
                  <a:cubicBezTo>
                    <a:pt x="8764" y="5763"/>
                    <a:pt x="9097" y="6097"/>
                    <a:pt x="9407" y="6644"/>
                  </a:cubicBezTo>
                  <a:cubicBezTo>
                    <a:pt x="9573" y="6930"/>
                    <a:pt x="9693" y="7216"/>
                    <a:pt x="9764" y="7383"/>
                  </a:cubicBezTo>
                  <a:cubicBezTo>
                    <a:pt x="9597" y="7645"/>
                    <a:pt x="9216" y="8216"/>
                    <a:pt x="8930" y="8526"/>
                  </a:cubicBezTo>
                  <a:lnTo>
                    <a:pt x="7883" y="8526"/>
                  </a:lnTo>
                  <a:lnTo>
                    <a:pt x="7883" y="9145"/>
                  </a:lnTo>
                  <a:lnTo>
                    <a:pt x="9121" y="9145"/>
                  </a:lnTo>
                  <a:cubicBezTo>
                    <a:pt x="9312" y="9145"/>
                    <a:pt x="9454" y="9288"/>
                    <a:pt x="9454" y="9502"/>
                  </a:cubicBezTo>
                  <a:cubicBezTo>
                    <a:pt x="9454" y="9693"/>
                    <a:pt x="9312" y="9859"/>
                    <a:pt x="9121" y="9859"/>
                  </a:cubicBezTo>
                  <a:lnTo>
                    <a:pt x="6763" y="9859"/>
                  </a:lnTo>
                  <a:cubicBezTo>
                    <a:pt x="6811" y="9740"/>
                    <a:pt x="6835" y="9621"/>
                    <a:pt x="6835" y="9502"/>
                  </a:cubicBezTo>
                  <a:cubicBezTo>
                    <a:pt x="6835" y="8954"/>
                    <a:pt x="6406" y="8526"/>
                    <a:pt x="5906" y="8526"/>
                  </a:cubicBezTo>
                  <a:lnTo>
                    <a:pt x="5739" y="8526"/>
                  </a:lnTo>
                  <a:cubicBezTo>
                    <a:pt x="5739" y="7073"/>
                    <a:pt x="4668" y="5740"/>
                    <a:pt x="3144" y="5740"/>
                  </a:cubicBezTo>
                  <a:lnTo>
                    <a:pt x="3144" y="6335"/>
                  </a:lnTo>
                  <a:cubicBezTo>
                    <a:pt x="4215" y="6335"/>
                    <a:pt x="5096" y="7264"/>
                    <a:pt x="5096" y="8407"/>
                  </a:cubicBezTo>
                  <a:lnTo>
                    <a:pt x="5096" y="9121"/>
                  </a:lnTo>
                  <a:lnTo>
                    <a:pt x="5882" y="9121"/>
                  </a:lnTo>
                  <a:cubicBezTo>
                    <a:pt x="6049" y="9121"/>
                    <a:pt x="6192" y="9288"/>
                    <a:pt x="6192" y="9478"/>
                  </a:cubicBezTo>
                  <a:cubicBezTo>
                    <a:pt x="6192" y="9693"/>
                    <a:pt x="6049" y="9836"/>
                    <a:pt x="5882" y="9836"/>
                  </a:cubicBezTo>
                  <a:lnTo>
                    <a:pt x="3096" y="9836"/>
                  </a:lnTo>
                  <a:cubicBezTo>
                    <a:pt x="1643" y="9764"/>
                    <a:pt x="524" y="8621"/>
                    <a:pt x="524" y="7145"/>
                  </a:cubicBezTo>
                  <a:cubicBezTo>
                    <a:pt x="524" y="5733"/>
                    <a:pt x="1661" y="4508"/>
                    <a:pt x="3044" y="4508"/>
                  </a:cubicBezTo>
                  <a:close/>
                  <a:moveTo>
                    <a:pt x="6525" y="0"/>
                  </a:moveTo>
                  <a:lnTo>
                    <a:pt x="6525" y="786"/>
                  </a:lnTo>
                  <a:cubicBezTo>
                    <a:pt x="6454" y="739"/>
                    <a:pt x="6382" y="691"/>
                    <a:pt x="6287" y="643"/>
                  </a:cubicBezTo>
                  <a:cubicBezTo>
                    <a:pt x="6018" y="533"/>
                    <a:pt x="5737" y="473"/>
                    <a:pt x="5456" y="473"/>
                  </a:cubicBezTo>
                  <a:cubicBezTo>
                    <a:pt x="5189" y="473"/>
                    <a:pt x="4923" y="527"/>
                    <a:pt x="4668" y="643"/>
                  </a:cubicBezTo>
                  <a:lnTo>
                    <a:pt x="4406" y="739"/>
                  </a:lnTo>
                  <a:lnTo>
                    <a:pt x="5454" y="3834"/>
                  </a:lnTo>
                  <a:cubicBezTo>
                    <a:pt x="5525" y="4049"/>
                    <a:pt x="5644" y="4287"/>
                    <a:pt x="5787" y="4477"/>
                  </a:cubicBezTo>
                  <a:lnTo>
                    <a:pt x="3763" y="4001"/>
                  </a:lnTo>
                  <a:cubicBezTo>
                    <a:pt x="3531" y="3948"/>
                    <a:pt x="3285" y="3921"/>
                    <a:pt x="3036" y="3921"/>
                  </a:cubicBezTo>
                  <a:cubicBezTo>
                    <a:pt x="2953" y="3921"/>
                    <a:pt x="2870" y="3924"/>
                    <a:pt x="2786" y="3930"/>
                  </a:cubicBezTo>
                  <a:cubicBezTo>
                    <a:pt x="2834" y="3811"/>
                    <a:pt x="2858" y="3668"/>
                    <a:pt x="2858" y="3525"/>
                  </a:cubicBezTo>
                  <a:cubicBezTo>
                    <a:pt x="2858" y="2787"/>
                    <a:pt x="2262" y="2167"/>
                    <a:pt x="1524" y="2167"/>
                  </a:cubicBezTo>
                  <a:cubicBezTo>
                    <a:pt x="762" y="2167"/>
                    <a:pt x="167" y="2787"/>
                    <a:pt x="167" y="3525"/>
                  </a:cubicBezTo>
                  <a:cubicBezTo>
                    <a:pt x="167" y="4096"/>
                    <a:pt x="500" y="4573"/>
                    <a:pt x="1000" y="4787"/>
                  </a:cubicBezTo>
                  <a:cubicBezTo>
                    <a:pt x="357" y="5406"/>
                    <a:pt x="0" y="6263"/>
                    <a:pt x="0" y="7168"/>
                  </a:cubicBezTo>
                  <a:cubicBezTo>
                    <a:pt x="0" y="8954"/>
                    <a:pt x="1357" y="10431"/>
                    <a:pt x="3072" y="10479"/>
                  </a:cubicBezTo>
                  <a:lnTo>
                    <a:pt x="9121" y="10479"/>
                  </a:lnTo>
                  <a:cubicBezTo>
                    <a:pt x="9645" y="10479"/>
                    <a:pt x="10050" y="10026"/>
                    <a:pt x="10050" y="9502"/>
                  </a:cubicBezTo>
                  <a:cubicBezTo>
                    <a:pt x="10050" y="9145"/>
                    <a:pt x="9883" y="8835"/>
                    <a:pt x="9597" y="8669"/>
                  </a:cubicBezTo>
                  <a:cubicBezTo>
                    <a:pt x="9907" y="8288"/>
                    <a:pt x="10169" y="7883"/>
                    <a:pt x="10431" y="7478"/>
                  </a:cubicBezTo>
                  <a:cubicBezTo>
                    <a:pt x="10169" y="6716"/>
                    <a:pt x="9740" y="5787"/>
                    <a:pt x="9026" y="5311"/>
                  </a:cubicBezTo>
                  <a:lnTo>
                    <a:pt x="9026" y="2406"/>
                  </a:lnTo>
                  <a:cubicBezTo>
                    <a:pt x="9026" y="1072"/>
                    <a:pt x="8049" y="0"/>
                    <a:pt x="6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2625358" y="1811872"/>
              <a:ext cx="21765" cy="21800"/>
            </a:xfrm>
            <a:custGeom>
              <a:avLst/>
              <a:gdLst/>
              <a:ahLst/>
              <a:cxnLst/>
              <a:rect l="l" t="t" r="r" b="b"/>
              <a:pathLst>
                <a:path w="620" h="621" extrusionOk="0">
                  <a:moveTo>
                    <a:pt x="0" y="1"/>
                  </a:moveTo>
                  <a:lnTo>
                    <a:pt x="0" y="620"/>
                  </a:lnTo>
                  <a:lnTo>
                    <a:pt x="619" y="620"/>
                  </a:lnTo>
                  <a:lnTo>
                    <a:pt x="6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9" name="Google Shape;8529;p64"/>
          <p:cNvSpPr/>
          <p:nvPr/>
        </p:nvSpPr>
        <p:spPr>
          <a:xfrm>
            <a:off x="1634875" y="3090156"/>
            <a:ext cx="367023" cy="367058"/>
          </a:xfrm>
          <a:custGeom>
            <a:avLst/>
            <a:gdLst/>
            <a:ahLst/>
            <a:cxnLst/>
            <a:rect l="l" t="t" r="r" b="b"/>
            <a:pathLst>
              <a:path w="10455" h="10456" extrusionOk="0">
                <a:moveTo>
                  <a:pt x="5239" y="954"/>
                </a:moveTo>
                <a:cubicBezTo>
                  <a:pt x="5549" y="954"/>
                  <a:pt x="5858" y="1025"/>
                  <a:pt x="6120" y="1144"/>
                </a:cubicBezTo>
                <a:cubicBezTo>
                  <a:pt x="5739" y="1430"/>
                  <a:pt x="5501" y="1882"/>
                  <a:pt x="5477" y="2382"/>
                </a:cubicBezTo>
                <a:cubicBezTo>
                  <a:pt x="5382" y="2454"/>
                  <a:pt x="5311" y="2549"/>
                  <a:pt x="5239" y="2644"/>
                </a:cubicBezTo>
                <a:cubicBezTo>
                  <a:pt x="5168" y="2549"/>
                  <a:pt x="5073" y="2454"/>
                  <a:pt x="4977" y="2382"/>
                </a:cubicBezTo>
                <a:cubicBezTo>
                  <a:pt x="4977" y="1882"/>
                  <a:pt x="4715" y="1430"/>
                  <a:pt x="4334" y="1144"/>
                </a:cubicBezTo>
                <a:cubicBezTo>
                  <a:pt x="4620" y="1025"/>
                  <a:pt x="4906" y="954"/>
                  <a:pt x="5239" y="954"/>
                </a:cubicBezTo>
                <a:close/>
                <a:moveTo>
                  <a:pt x="1739" y="644"/>
                </a:moveTo>
                <a:cubicBezTo>
                  <a:pt x="2239" y="739"/>
                  <a:pt x="2596" y="1144"/>
                  <a:pt x="2810" y="1597"/>
                </a:cubicBezTo>
                <a:cubicBezTo>
                  <a:pt x="2988" y="1512"/>
                  <a:pt x="3183" y="1467"/>
                  <a:pt x="3373" y="1467"/>
                </a:cubicBezTo>
                <a:cubicBezTo>
                  <a:pt x="3771" y="1467"/>
                  <a:pt x="4150" y="1662"/>
                  <a:pt x="4311" y="2097"/>
                </a:cubicBezTo>
                <a:cubicBezTo>
                  <a:pt x="4229" y="2082"/>
                  <a:pt x="4148" y="2075"/>
                  <a:pt x="4068" y="2075"/>
                </a:cubicBezTo>
                <a:cubicBezTo>
                  <a:pt x="3350" y="2075"/>
                  <a:pt x="2705" y="2630"/>
                  <a:pt x="2620" y="3359"/>
                </a:cubicBezTo>
                <a:lnTo>
                  <a:pt x="1739" y="3359"/>
                </a:lnTo>
                <a:lnTo>
                  <a:pt x="1739" y="644"/>
                </a:lnTo>
                <a:close/>
                <a:moveTo>
                  <a:pt x="8716" y="644"/>
                </a:moveTo>
                <a:lnTo>
                  <a:pt x="8716" y="3359"/>
                </a:lnTo>
                <a:lnTo>
                  <a:pt x="7859" y="3359"/>
                </a:lnTo>
                <a:cubicBezTo>
                  <a:pt x="7773" y="2630"/>
                  <a:pt x="7109" y="2075"/>
                  <a:pt x="6387" y="2075"/>
                </a:cubicBezTo>
                <a:cubicBezTo>
                  <a:pt x="6307" y="2075"/>
                  <a:pt x="6226" y="2082"/>
                  <a:pt x="6144" y="2097"/>
                </a:cubicBezTo>
                <a:cubicBezTo>
                  <a:pt x="6305" y="1662"/>
                  <a:pt x="6695" y="1467"/>
                  <a:pt x="7092" y="1467"/>
                </a:cubicBezTo>
                <a:cubicBezTo>
                  <a:pt x="7282" y="1467"/>
                  <a:pt x="7475" y="1512"/>
                  <a:pt x="7645" y="1597"/>
                </a:cubicBezTo>
                <a:cubicBezTo>
                  <a:pt x="7859" y="1144"/>
                  <a:pt x="8216" y="739"/>
                  <a:pt x="8716" y="644"/>
                </a:cubicBezTo>
                <a:close/>
                <a:moveTo>
                  <a:pt x="9812" y="3978"/>
                </a:moveTo>
                <a:cubicBezTo>
                  <a:pt x="9669" y="4430"/>
                  <a:pt x="9216" y="4740"/>
                  <a:pt x="8740" y="4740"/>
                </a:cubicBezTo>
                <a:lnTo>
                  <a:pt x="7963" y="4740"/>
                </a:lnTo>
                <a:cubicBezTo>
                  <a:pt x="8005" y="4626"/>
                  <a:pt x="8026" y="4492"/>
                  <a:pt x="8026" y="4359"/>
                </a:cubicBezTo>
                <a:cubicBezTo>
                  <a:pt x="8026" y="4216"/>
                  <a:pt x="8002" y="4097"/>
                  <a:pt x="7954" y="3978"/>
                </a:cubicBezTo>
                <a:close/>
                <a:moveTo>
                  <a:pt x="2501" y="3978"/>
                </a:moveTo>
                <a:cubicBezTo>
                  <a:pt x="2453" y="4097"/>
                  <a:pt x="2429" y="4216"/>
                  <a:pt x="2429" y="4359"/>
                </a:cubicBezTo>
                <a:cubicBezTo>
                  <a:pt x="2429" y="4502"/>
                  <a:pt x="2453" y="4645"/>
                  <a:pt x="2501" y="4764"/>
                </a:cubicBezTo>
                <a:lnTo>
                  <a:pt x="1739" y="4764"/>
                </a:lnTo>
                <a:cubicBezTo>
                  <a:pt x="1238" y="4764"/>
                  <a:pt x="786" y="4430"/>
                  <a:pt x="667" y="3978"/>
                </a:cubicBezTo>
                <a:close/>
                <a:moveTo>
                  <a:pt x="3429" y="3978"/>
                </a:moveTo>
                <a:cubicBezTo>
                  <a:pt x="3668" y="3978"/>
                  <a:pt x="3834" y="4145"/>
                  <a:pt x="3834" y="4359"/>
                </a:cubicBezTo>
                <a:cubicBezTo>
                  <a:pt x="3834" y="4573"/>
                  <a:pt x="3668" y="4764"/>
                  <a:pt x="3429" y="4764"/>
                </a:cubicBezTo>
                <a:cubicBezTo>
                  <a:pt x="3215" y="4764"/>
                  <a:pt x="3048" y="4573"/>
                  <a:pt x="3048" y="4359"/>
                </a:cubicBezTo>
                <a:cubicBezTo>
                  <a:pt x="3048" y="4145"/>
                  <a:pt x="3215" y="3978"/>
                  <a:pt x="3429" y="3978"/>
                </a:cubicBezTo>
                <a:close/>
                <a:moveTo>
                  <a:pt x="7025" y="3978"/>
                </a:moveTo>
                <a:cubicBezTo>
                  <a:pt x="7240" y="3978"/>
                  <a:pt x="7406" y="4145"/>
                  <a:pt x="7406" y="4359"/>
                </a:cubicBezTo>
                <a:cubicBezTo>
                  <a:pt x="7406" y="4573"/>
                  <a:pt x="7240" y="4764"/>
                  <a:pt x="7025" y="4764"/>
                </a:cubicBezTo>
                <a:cubicBezTo>
                  <a:pt x="6811" y="4764"/>
                  <a:pt x="6621" y="4573"/>
                  <a:pt x="6621" y="4359"/>
                </a:cubicBezTo>
                <a:cubicBezTo>
                  <a:pt x="6621" y="4145"/>
                  <a:pt x="6811" y="3978"/>
                  <a:pt x="7025" y="3978"/>
                </a:cubicBezTo>
                <a:close/>
                <a:moveTo>
                  <a:pt x="4072" y="2668"/>
                </a:moveTo>
                <a:cubicBezTo>
                  <a:pt x="4549" y="2668"/>
                  <a:pt x="4930" y="3049"/>
                  <a:pt x="4930" y="3525"/>
                </a:cubicBezTo>
                <a:lnTo>
                  <a:pt x="4930" y="5026"/>
                </a:lnTo>
                <a:cubicBezTo>
                  <a:pt x="4906" y="5026"/>
                  <a:pt x="4906" y="5050"/>
                  <a:pt x="4906" y="5050"/>
                </a:cubicBezTo>
                <a:cubicBezTo>
                  <a:pt x="4644" y="5002"/>
                  <a:pt x="4453" y="4788"/>
                  <a:pt x="4453" y="4526"/>
                </a:cubicBezTo>
                <a:cubicBezTo>
                  <a:pt x="4476" y="3855"/>
                  <a:pt x="4015" y="3352"/>
                  <a:pt x="3368" y="3352"/>
                </a:cubicBezTo>
                <a:cubicBezTo>
                  <a:pt x="3326" y="3352"/>
                  <a:pt x="3283" y="3354"/>
                  <a:pt x="3239" y="3359"/>
                </a:cubicBezTo>
                <a:cubicBezTo>
                  <a:pt x="3310" y="2978"/>
                  <a:pt x="3668" y="2668"/>
                  <a:pt x="4072" y="2668"/>
                </a:cubicBezTo>
                <a:close/>
                <a:moveTo>
                  <a:pt x="6382" y="2668"/>
                </a:moveTo>
                <a:cubicBezTo>
                  <a:pt x="6811" y="2668"/>
                  <a:pt x="7144" y="2978"/>
                  <a:pt x="7240" y="3359"/>
                </a:cubicBezTo>
                <a:cubicBezTo>
                  <a:pt x="7196" y="3354"/>
                  <a:pt x="7153" y="3352"/>
                  <a:pt x="7110" y="3352"/>
                </a:cubicBezTo>
                <a:cubicBezTo>
                  <a:pt x="6460" y="3352"/>
                  <a:pt x="5979" y="3855"/>
                  <a:pt x="6001" y="4526"/>
                </a:cubicBezTo>
                <a:cubicBezTo>
                  <a:pt x="6001" y="4788"/>
                  <a:pt x="5811" y="5002"/>
                  <a:pt x="5573" y="5050"/>
                </a:cubicBezTo>
                <a:cubicBezTo>
                  <a:pt x="5549" y="5050"/>
                  <a:pt x="5549" y="5050"/>
                  <a:pt x="5549" y="5026"/>
                </a:cubicBezTo>
                <a:lnTo>
                  <a:pt x="5549" y="3525"/>
                </a:lnTo>
                <a:cubicBezTo>
                  <a:pt x="5549" y="3049"/>
                  <a:pt x="5930" y="2668"/>
                  <a:pt x="6382" y="2668"/>
                </a:cubicBezTo>
                <a:close/>
                <a:moveTo>
                  <a:pt x="5233" y="5595"/>
                </a:moveTo>
                <a:cubicBezTo>
                  <a:pt x="5402" y="5595"/>
                  <a:pt x="5525" y="5730"/>
                  <a:pt x="5525" y="5907"/>
                </a:cubicBezTo>
                <a:lnTo>
                  <a:pt x="5525" y="6240"/>
                </a:lnTo>
                <a:lnTo>
                  <a:pt x="5835" y="6240"/>
                </a:lnTo>
                <a:cubicBezTo>
                  <a:pt x="6049" y="6240"/>
                  <a:pt x="6216" y="6407"/>
                  <a:pt x="6216" y="6621"/>
                </a:cubicBezTo>
                <a:lnTo>
                  <a:pt x="6216" y="6883"/>
                </a:lnTo>
                <a:lnTo>
                  <a:pt x="4239" y="6883"/>
                </a:lnTo>
                <a:lnTo>
                  <a:pt x="4239" y="6621"/>
                </a:lnTo>
                <a:cubicBezTo>
                  <a:pt x="4239" y="6407"/>
                  <a:pt x="4406" y="6240"/>
                  <a:pt x="4620" y="6240"/>
                </a:cubicBezTo>
                <a:lnTo>
                  <a:pt x="4930" y="6240"/>
                </a:lnTo>
                <a:lnTo>
                  <a:pt x="4930" y="5907"/>
                </a:lnTo>
                <a:cubicBezTo>
                  <a:pt x="4930" y="5740"/>
                  <a:pt x="5025" y="5621"/>
                  <a:pt x="5192" y="5597"/>
                </a:cubicBezTo>
                <a:cubicBezTo>
                  <a:pt x="5206" y="5596"/>
                  <a:pt x="5219" y="5595"/>
                  <a:pt x="5233" y="5595"/>
                </a:cubicBezTo>
                <a:close/>
                <a:moveTo>
                  <a:pt x="4025" y="5169"/>
                </a:moveTo>
                <a:cubicBezTo>
                  <a:pt x="4120" y="5312"/>
                  <a:pt x="4239" y="5431"/>
                  <a:pt x="4406" y="5502"/>
                </a:cubicBezTo>
                <a:cubicBezTo>
                  <a:pt x="4358" y="5550"/>
                  <a:pt x="4358" y="5621"/>
                  <a:pt x="4334" y="5669"/>
                </a:cubicBezTo>
                <a:cubicBezTo>
                  <a:pt x="3930" y="5812"/>
                  <a:pt x="3644" y="6169"/>
                  <a:pt x="3644" y="6621"/>
                </a:cubicBezTo>
                <a:lnTo>
                  <a:pt x="3644" y="6883"/>
                </a:lnTo>
                <a:cubicBezTo>
                  <a:pt x="3334" y="6907"/>
                  <a:pt x="3072" y="6979"/>
                  <a:pt x="2810" y="7121"/>
                </a:cubicBezTo>
                <a:lnTo>
                  <a:pt x="2524" y="7121"/>
                </a:lnTo>
                <a:cubicBezTo>
                  <a:pt x="2072" y="7121"/>
                  <a:pt x="1739" y="6764"/>
                  <a:pt x="1739" y="6336"/>
                </a:cubicBezTo>
                <a:lnTo>
                  <a:pt x="1739" y="5359"/>
                </a:lnTo>
                <a:lnTo>
                  <a:pt x="3429" y="5359"/>
                </a:lnTo>
                <a:cubicBezTo>
                  <a:pt x="3668" y="5359"/>
                  <a:pt x="3858" y="5288"/>
                  <a:pt x="4025" y="5169"/>
                </a:cubicBezTo>
                <a:close/>
                <a:moveTo>
                  <a:pt x="6430" y="5169"/>
                </a:moveTo>
                <a:cubicBezTo>
                  <a:pt x="6597" y="5288"/>
                  <a:pt x="6787" y="5359"/>
                  <a:pt x="7025" y="5359"/>
                </a:cubicBezTo>
                <a:lnTo>
                  <a:pt x="8716" y="5359"/>
                </a:lnTo>
                <a:lnTo>
                  <a:pt x="8716" y="6336"/>
                </a:lnTo>
                <a:cubicBezTo>
                  <a:pt x="8716" y="6764"/>
                  <a:pt x="8383" y="7121"/>
                  <a:pt x="7954" y="7121"/>
                </a:cubicBezTo>
                <a:lnTo>
                  <a:pt x="7645" y="7121"/>
                </a:lnTo>
                <a:cubicBezTo>
                  <a:pt x="7383" y="6979"/>
                  <a:pt x="7121" y="6907"/>
                  <a:pt x="6835" y="6883"/>
                </a:cubicBezTo>
                <a:lnTo>
                  <a:pt x="6835" y="6621"/>
                </a:lnTo>
                <a:cubicBezTo>
                  <a:pt x="6835" y="6169"/>
                  <a:pt x="6525" y="5788"/>
                  <a:pt x="6120" y="5669"/>
                </a:cubicBezTo>
                <a:cubicBezTo>
                  <a:pt x="6120" y="5621"/>
                  <a:pt x="6097" y="5550"/>
                  <a:pt x="6073" y="5502"/>
                </a:cubicBezTo>
                <a:cubicBezTo>
                  <a:pt x="6216" y="5407"/>
                  <a:pt x="6335" y="5312"/>
                  <a:pt x="6430" y="5169"/>
                </a:cubicBezTo>
                <a:close/>
                <a:moveTo>
                  <a:pt x="5882" y="7502"/>
                </a:moveTo>
                <a:lnTo>
                  <a:pt x="5882" y="8098"/>
                </a:lnTo>
                <a:cubicBezTo>
                  <a:pt x="5882" y="8431"/>
                  <a:pt x="5573" y="8717"/>
                  <a:pt x="5239" y="8717"/>
                </a:cubicBezTo>
                <a:cubicBezTo>
                  <a:pt x="4882" y="8717"/>
                  <a:pt x="4572" y="8431"/>
                  <a:pt x="4572" y="8098"/>
                </a:cubicBezTo>
                <a:lnTo>
                  <a:pt x="4572" y="7502"/>
                </a:lnTo>
                <a:close/>
                <a:moveTo>
                  <a:pt x="6673" y="7494"/>
                </a:moveTo>
                <a:cubicBezTo>
                  <a:pt x="6862" y="7494"/>
                  <a:pt x="7058" y="7525"/>
                  <a:pt x="7240" y="7598"/>
                </a:cubicBezTo>
                <a:lnTo>
                  <a:pt x="7240" y="7836"/>
                </a:lnTo>
                <a:cubicBezTo>
                  <a:pt x="7240" y="8931"/>
                  <a:pt x="6335" y="9836"/>
                  <a:pt x="5239" y="9836"/>
                </a:cubicBezTo>
                <a:cubicBezTo>
                  <a:pt x="4120" y="9836"/>
                  <a:pt x="3215" y="8931"/>
                  <a:pt x="3215" y="7836"/>
                </a:cubicBezTo>
                <a:lnTo>
                  <a:pt x="3215" y="7598"/>
                </a:lnTo>
                <a:cubicBezTo>
                  <a:pt x="3397" y="7525"/>
                  <a:pt x="3593" y="7494"/>
                  <a:pt x="3781" y="7494"/>
                </a:cubicBezTo>
                <a:cubicBezTo>
                  <a:pt x="3840" y="7494"/>
                  <a:pt x="3897" y="7497"/>
                  <a:pt x="3953" y="7502"/>
                </a:cubicBezTo>
                <a:lnTo>
                  <a:pt x="3953" y="8098"/>
                </a:lnTo>
                <a:cubicBezTo>
                  <a:pt x="3953" y="8788"/>
                  <a:pt x="4549" y="9336"/>
                  <a:pt x="5239" y="9336"/>
                </a:cubicBezTo>
                <a:cubicBezTo>
                  <a:pt x="5906" y="9336"/>
                  <a:pt x="6501" y="8788"/>
                  <a:pt x="6501" y="8098"/>
                </a:cubicBezTo>
                <a:lnTo>
                  <a:pt x="6501" y="7502"/>
                </a:lnTo>
                <a:cubicBezTo>
                  <a:pt x="6558" y="7497"/>
                  <a:pt x="6615" y="7494"/>
                  <a:pt x="6673" y="7494"/>
                </a:cubicBezTo>
                <a:close/>
                <a:moveTo>
                  <a:pt x="1119" y="1"/>
                </a:moveTo>
                <a:lnTo>
                  <a:pt x="1119" y="3359"/>
                </a:lnTo>
                <a:lnTo>
                  <a:pt x="0" y="3359"/>
                </a:lnTo>
                <a:lnTo>
                  <a:pt x="0" y="3645"/>
                </a:lnTo>
                <a:cubicBezTo>
                  <a:pt x="0" y="4383"/>
                  <a:pt x="476" y="5002"/>
                  <a:pt x="1119" y="5240"/>
                </a:cubicBezTo>
                <a:lnTo>
                  <a:pt x="1119" y="6336"/>
                </a:lnTo>
                <a:cubicBezTo>
                  <a:pt x="1119" y="6979"/>
                  <a:pt x="1572" y="7526"/>
                  <a:pt x="2191" y="7693"/>
                </a:cubicBezTo>
                <a:lnTo>
                  <a:pt x="1786" y="8288"/>
                </a:lnTo>
                <a:cubicBezTo>
                  <a:pt x="1572" y="8622"/>
                  <a:pt x="1191" y="8836"/>
                  <a:pt x="786" y="8836"/>
                </a:cubicBezTo>
                <a:lnTo>
                  <a:pt x="0" y="8836"/>
                </a:lnTo>
                <a:lnTo>
                  <a:pt x="0" y="9431"/>
                </a:lnTo>
                <a:lnTo>
                  <a:pt x="786" y="9431"/>
                </a:lnTo>
                <a:cubicBezTo>
                  <a:pt x="1405" y="9431"/>
                  <a:pt x="1977" y="9146"/>
                  <a:pt x="2310" y="8622"/>
                </a:cubicBezTo>
                <a:lnTo>
                  <a:pt x="2620" y="8145"/>
                </a:lnTo>
                <a:cubicBezTo>
                  <a:pt x="2786" y="9455"/>
                  <a:pt x="3906" y="10455"/>
                  <a:pt x="5239" y="10455"/>
                </a:cubicBezTo>
                <a:cubicBezTo>
                  <a:pt x="6573" y="10455"/>
                  <a:pt x="7668" y="9455"/>
                  <a:pt x="7835" y="8145"/>
                </a:cubicBezTo>
                <a:lnTo>
                  <a:pt x="8145" y="8622"/>
                </a:lnTo>
                <a:cubicBezTo>
                  <a:pt x="8502" y="9146"/>
                  <a:pt x="9073" y="9431"/>
                  <a:pt x="9693" y="9431"/>
                </a:cubicBezTo>
                <a:lnTo>
                  <a:pt x="10455" y="9431"/>
                </a:lnTo>
                <a:lnTo>
                  <a:pt x="10455" y="8836"/>
                </a:lnTo>
                <a:lnTo>
                  <a:pt x="9693" y="8836"/>
                </a:lnTo>
                <a:cubicBezTo>
                  <a:pt x="9264" y="8836"/>
                  <a:pt x="8883" y="8622"/>
                  <a:pt x="8669" y="8288"/>
                </a:cubicBezTo>
                <a:lnTo>
                  <a:pt x="8264" y="7693"/>
                </a:lnTo>
                <a:cubicBezTo>
                  <a:pt x="8883" y="7526"/>
                  <a:pt x="9335" y="6979"/>
                  <a:pt x="9335" y="6312"/>
                </a:cubicBezTo>
                <a:lnTo>
                  <a:pt x="9335" y="5264"/>
                </a:lnTo>
                <a:cubicBezTo>
                  <a:pt x="9978" y="5026"/>
                  <a:pt x="10455" y="4407"/>
                  <a:pt x="10455" y="3668"/>
                </a:cubicBezTo>
                <a:lnTo>
                  <a:pt x="10455" y="3359"/>
                </a:lnTo>
                <a:lnTo>
                  <a:pt x="9335" y="3359"/>
                </a:lnTo>
                <a:lnTo>
                  <a:pt x="9335" y="1"/>
                </a:lnTo>
                <a:lnTo>
                  <a:pt x="9026" y="1"/>
                </a:lnTo>
                <a:cubicBezTo>
                  <a:pt x="8359" y="1"/>
                  <a:pt x="7740" y="311"/>
                  <a:pt x="7359" y="858"/>
                </a:cubicBezTo>
                <a:cubicBezTo>
                  <a:pt x="7275" y="846"/>
                  <a:pt x="7192" y="840"/>
                  <a:pt x="7106" y="840"/>
                </a:cubicBezTo>
                <a:cubicBezTo>
                  <a:pt x="7019" y="840"/>
                  <a:pt x="6930" y="846"/>
                  <a:pt x="6835" y="858"/>
                </a:cubicBezTo>
                <a:cubicBezTo>
                  <a:pt x="6359" y="525"/>
                  <a:pt x="5811" y="334"/>
                  <a:pt x="5215" y="334"/>
                </a:cubicBezTo>
                <a:cubicBezTo>
                  <a:pt x="4644" y="334"/>
                  <a:pt x="4072" y="525"/>
                  <a:pt x="3596" y="858"/>
                </a:cubicBezTo>
                <a:cubicBezTo>
                  <a:pt x="3513" y="846"/>
                  <a:pt x="3429" y="840"/>
                  <a:pt x="3346" y="840"/>
                </a:cubicBezTo>
                <a:cubicBezTo>
                  <a:pt x="3263" y="840"/>
                  <a:pt x="3179" y="846"/>
                  <a:pt x="3096" y="858"/>
                </a:cubicBezTo>
                <a:cubicBezTo>
                  <a:pt x="2715" y="311"/>
                  <a:pt x="2096"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0" name="Google Shape;8530;p64"/>
          <p:cNvGrpSpPr/>
          <p:nvPr/>
        </p:nvGrpSpPr>
        <p:grpSpPr>
          <a:xfrm>
            <a:off x="1645619" y="2020417"/>
            <a:ext cx="345535" cy="342598"/>
            <a:chOff x="1318045" y="1577410"/>
            <a:chExt cx="345535" cy="342598"/>
          </a:xfrm>
        </p:grpSpPr>
        <p:sp>
          <p:nvSpPr>
            <p:cNvPr id="8531" name="Google Shape;8531;p64"/>
            <p:cNvSpPr/>
            <p:nvPr/>
          </p:nvSpPr>
          <p:spPr>
            <a:xfrm>
              <a:off x="1442781" y="1721927"/>
              <a:ext cx="26999" cy="26999"/>
            </a:xfrm>
            <a:custGeom>
              <a:avLst/>
              <a:gdLst/>
              <a:ahLst/>
              <a:cxnLst/>
              <a:rect l="l" t="t" r="r" b="b"/>
              <a:pathLst>
                <a:path w="763" h="763" extrusionOk="0">
                  <a:moveTo>
                    <a:pt x="381" y="0"/>
                  </a:moveTo>
                  <a:cubicBezTo>
                    <a:pt x="167" y="0"/>
                    <a:pt x="0" y="167"/>
                    <a:pt x="0" y="381"/>
                  </a:cubicBezTo>
                  <a:cubicBezTo>
                    <a:pt x="0" y="595"/>
                    <a:pt x="167" y="762"/>
                    <a:pt x="381" y="762"/>
                  </a:cubicBezTo>
                  <a:cubicBezTo>
                    <a:pt x="595" y="762"/>
                    <a:pt x="762" y="595"/>
                    <a:pt x="762" y="381"/>
                  </a:cubicBezTo>
                  <a:cubicBezTo>
                    <a:pt x="762" y="167"/>
                    <a:pt x="595"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1510191" y="1721927"/>
              <a:ext cx="26150" cy="26999"/>
            </a:xfrm>
            <a:custGeom>
              <a:avLst/>
              <a:gdLst/>
              <a:ahLst/>
              <a:cxnLst/>
              <a:rect l="l" t="t" r="r" b="b"/>
              <a:pathLst>
                <a:path w="739" h="763" extrusionOk="0">
                  <a:moveTo>
                    <a:pt x="381" y="0"/>
                  </a:moveTo>
                  <a:cubicBezTo>
                    <a:pt x="167" y="0"/>
                    <a:pt x="0" y="167"/>
                    <a:pt x="0" y="381"/>
                  </a:cubicBezTo>
                  <a:cubicBezTo>
                    <a:pt x="0" y="595"/>
                    <a:pt x="167" y="762"/>
                    <a:pt x="381" y="762"/>
                  </a:cubicBezTo>
                  <a:cubicBezTo>
                    <a:pt x="572" y="762"/>
                    <a:pt x="738" y="595"/>
                    <a:pt x="738" y="381"/>
                  </a:cubicBezTo>
                  <a:cubicBezTo>
                    <a:pt x="738" y="167"/>
                    <a:pt x="572"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1318045" y="1577410"/>
              <a:ext cx="345535" cy="342598"/>
            </a:xfrm>
            <a:custGeom>
              <a:avLst/>
              <a:gdLst/>
              <a:ahLst/>
              <a:cxnLst/>
              <a:rect l="l" t="t" r="r" b="b"/>
              <a:pathLst>
                <a:path w="9765" h="9682" extrusionOk="0">
                  <a:moveTo>
                    <a:pt x="1810" y="560"/>
                  </a:moveTo>
                  <a:cubicBezTo>
                    <a:pt x="2501" y="560"/>
                    <a:pt x="3049" y="1131"/>
                    <a:pt x="3049" y="1798"/>
                  </a:cubicBezTo>
                  <a:cubicBezTo>
                    <a:pt x="3049" y="2060"/>
                    <a:pt x="2977" y="2298"/>
                    <a:pt x="2834" y="2489"/>
                  </a:cubicBezTo>
                  <a:cubicBezTo>
                    <a:pt x="2596" y="2608"/>
                    <a:pt x="2382" y="2774"/>
                    <a:pt x="2215" y="2965"/>
                  </a:cubicBezTo>
                  <a:cubicBezTo>
                    <a:pt x="2072" y="3012"/>
                    <a:pt x="1953" y="3036"/>
                    <a:pt x="1810" y="3036"/>
                  </a:cubicBezTo>
                  <a:cubicBezTo>
                    <a:pt x="1144" y="3036"/>
                    <a:pt x="596" y="2489"/>
                    <a:pt x="596" y="1798"/>
                  </a:cubicBezTo>
                  <a:cubicBezTo>
                    <a:pt x="596" y="1131"/>
                    <a:pt x="1144" y="560"/>
                    <a:pt x="1810" y="560"/>
                  </a:cubicBezTo>
                  <a:close/>
                  <a:moveTo>
                    <a:pt x="7907" y="583"/>
                  </a:moveTo>
                  <a:cubicBezTo>
                    <a:pt x="8574" y="583"/>
                    <a:pt x="9121" y="1131"/>
                    <a:pt x="9121" y="1798"/>
                  </a:cubicBezTo>
                  <a:cubicBezTo>
                    <a:pt x="9121" y="2489"/>
                    <a:pt x="8574" y="3036"/>
                    <a:pt x="7907" y="3036"/>
                  </a:cubicBezTo>
                  <a:cubicBezTo>
                    <a:pt x="7764" y="3036"/>
                    <a:pt x="7621" y="3012"/>
                    <a:pt x="7502" y="2965"/>
                  </a:cubicBezTo>
                  <a:cubicBezTo>
                    <a:pt x="7335" y="2774"/>
                    <a:pt x="7121" y="2608"/>
                    <a:pt x="6883" y="2489"/>
                  </a:cubicBezTo>
                  <a:cubicBezTo>
                    <a:pt x="6740" y="2298"/>
                    <a:pt x="6669" y="2060"/>
                    <a:pt x="6669" y="1798"/>
                  </a:cubicBezTo>
                  <a:cubicBezTo>
                    <a:pt x="6669" y="1131"/>
                    <a:pt x="7216" y="583"/>
                    <a:pt x="7907" y="583"/>
                  </a:cubicBezTo>
                  <a:close/>
                  <a:moveTo>
                    <a:pt x="6002" y="2870"/>
                  </a:moveTo>
                  <a:cubicBezTo>
                    <a:pt x="6573" y="2870"/>
                    <a:pt x="7073" y="3179"/>
                    <a:pt x="7288" y="3679"/>
                  </a:cubicBezTo>
                  <a:cubicBezTo>
                    <a:pt x="7526" y="4179"/>
                    <a:pt x="7454" y="4775"/>
                    <a:pt x="7097" y="5203"/>
                  </a:cubicBezTo>
                  <a:lnTo>
                    <a:pt x="4859" y="7823"/>
                  </a:lnTo>
                  <a:lnTo>
                    <a:pt x="2620" y="5203"/>
                  </a:lnTo>
                  <a:cubicBezTo>
                    <a:pt x="2263" y="4775"/>
                    <a:pt x="2191" y="4179"/>
                    <a:pt x="2406" y="3679"/>
                  </a:cubicBezTo>
                  <a:cubicBezTo>
                    <a:pt x="2644" y="3179"/>
                    <a:pt x="3144" y="2870"/>
                    <a:pt x="3692" y="2870"/>
                  </a:cubicBezTo>
                  <a:close/>
                  <a:moveTo>
                    <a:pt x="4859" y="8537"/>
                  </a:moveTo>
                  <a:cubicBezTo>
                    <a:pt x="5025" y="8537"/>
                    <a:pt x="5144" y="8680"/>
                    <a:pt x="5144" y="8823"/>
                  </a:cubicBezTo>
                  <a:cubicBezTo>
                    <a:pt x="5144" y="8990"/>
                    <a:pt x="5025" y="9109"/>
                    <a:pt x="4859" y="9109"/>
                  </a:cubicBezTo>
                  <a:cubicBezTo>
                    <a:pt x="4692" y="9109"/>
                    <a:pt x="4573" y="8990"/>
                    <a:pt x="4573" y="8823"/>
                  </a:cubicBezTo>
                  <a:cubicBezTo>
                    <a:pt x="4573" y="8680"/>
                    <a:pt x="4692" y="8537"/>
                    <a:pt x="4859" y="8537"/>
                  </a:cubicBezTo>
                  <a:close/>
                  <a:moveTo>
                    <a:pt x="1778" y="1"/>
                  </a:moveTo>
                  <a:cubicBezTo>
                    <a:pt x="796" y="1"/>
                    <a:pt x="1" y="816"/>
                    <a:pt x="1" y="1798"/>
                  </a:cubicBezTo>
                  <a:cubicBezTo>
                    <a:pt x="1" y="2798"/>
                    <a:pt x="810" y="3584"/>
                    <a:pt x="1810" y="3584"/>
                  </a:cubicBezTo>
                  <a:lnTo>
                    <a:pt x="1834" y="3584"/>
                  </a:lnTo>
                  <a:cubicBezTo>
                    <a:pt x="1572" y="4275"/>
                    <a:pt x="1691" y="5013"/>
                    <a:pt x="2168" y="5561"/>
                  </a:cubicBezTo>
                  <a:lnTo>
                    <a:pt x="2596" y="6061"/>
                  </a:lnTo>
                  <a:lnTo>
                    <a:pt x="24" y="6061"/>
                  </a:lnTo>
                  <a:lnTo>
                    <a:pt x="24" y="6632"/>
                  </a:lnTo>
                  <a:lnTo>
                    <a:pt x="3096" y="6632"/>
                  </a:lnTo>
                  <a:lnTo>
                    <a:pt x="3382" y="6966"/>
                  </a:lnTo>
                  <a:lnTo>
                    <a:pt x="548" y="7394"/>
                  </a:lnTo>
                  <a:lnTo>
                    <a:pt x="620" y="7966"/>
                  </a:lnTo>
                  <a:lnTo>
                    <a:pt x="3811" y="7490"/>
                  </a:lnTo>
                  <a:lnTo>
                    <a:pt x="4359" y="8133"/>
                  </a:lnTo>
                  <a:cubicBezTo>
                    <a:pt x="4144" y="8299"/>
                    <a:pt x="3978" y="8561"/>
                    <a:pt x="4001" y="8871"/>
                  </a:cubicBezTo>
                  <a:cubicBezTo>
                    <a:pt x="4025" y="9299"/>
                    <a:pt x="4382" y="9657"/>
                    <a:pt x="4811" y="9680"/>
                  </a:cubicBezTo>
                  <a:cubicBezTo>
                    <a:pt x="4825" y="9681"/>
                    <a:pt x="4839" y="9681"/>
                    <a:pt x="4853" y="9681"/>
                  </a:cubicBezTo>
                  <a:cubicBezTo>
                    <a:pt x="5332" y="9681"/>
                    <a:pt x="5692" y="9286"/>
                    <a:pt x="5692" y="8823"/>
                  </a:cubicBezTo>
                  <a:cubicBezTo>
                    <a:pt x="5692" y="8537"/>
                    <a:pt x="5549" y="8275"/>
                    <a:pt x="5335" y="8133"/>
                  </a:cubicBezTo>
                  <a:lnTo>
                    <a:pt x="5883" y="7490"/>
                  </a:lnTo>
                  <a:lnTo>
                    <a:pt x="9074" y="7942"/>
                  </a:lnTo>
                  <a:lnTo>
                    <a:pt x="9169" y="7394"/>
                  </a:lnTo>
                  <a:lnTo>
                    <a:pt x="6311" y="6966"/>
                  </a:lnTo>
                  <a:lnTo>
                    <a:pt x="6597" y="6632"/>
                  </a:lnTo>
                  <a:lnTo>
                    <a:pt x="9693" y="6632"/>
                  </a:lnTo>
                  <a:lnTo>
                    <a:pt x="9693" y="6061"/>
                  </a:lnTo>
                  <a:lnTo>
                    <a:pt x="7073" y="6061"/>
                  </a:lnTo>
                  <a:lnTo>
                    <a:pt x="7526" y="5561"/>
                  </a:lnTo>
                  <a:cubicBezTo>
                    <a:pt x="7978" y="5013"/>
                    <a:pt x="8121" y="4275"/>
                    <a:pt x="7859" y="3584"/>
                  </a:cubicBezTo>
                  <a:lnTo>
                    <a:pt x="7883" y="3584"/>
                  </a:lnTo>
                  <a:cubicBezTo>
                    <a:pt x="8931" y="3584"/>
                    <a:pt x="9764" y="2703"/>
                    <a:pt x="9669" y="1631"/>
                  </a:cubicBezTo>
                  <a:cubicBezTo>
                    <a:pt x="9598" y="774"/>
                    <a:pt x="8907" y="83"/>
                    <a:pt x="8050" y="12"/>
                  </a:cubicBezTo>
                  <a:cubicBezTo>
                    <a:pt x="7994" y="7"/>
                    <a:pt x="7938" y="4"/>
                    <a:pt x="7883" y="4"/>
                  </a:cubicBezTo>
                  <a:cubicBezTo>
                    <a:pt x="6888" y="4"/>
                    <a:pt x="6097" y="805"/>
                    <a:pt x="6097" y="1798"/>
                  </a:cubicBezTo>
                  <a:cubicBezTo>
                    <a:pt x="6097" y="1965"/>
                    <a:pt x="6121" y="2131"/>
                    <a:pt x="6168" y="2298"/>
                  </a:cubicBezTo>
                  <a:lnTo>
                    <a:pt x="3525" y="2298"/>
                  </a:lnTo>
                  <a:cubicBezTo>
                    <a:pt x="3573" y="2107"/>
                    <a:pt x="3596" y="1917"/>
                    <a:pt x="3596" y="1703"/>
                  </a:cubicBezTo>
                  <a:cubicBezTo>
                    <a:pt x="3549" y="822"/>
                    <a:pt x="2858" y="107"/>
                    <a:pt x="1977" y="12"/>
                  </a:cubicBezTo>
                  <a:cubicBezTo>
                    <a:pt x="1910" y="4"/>
                    <a:pt x="1844" y="1"/>
                    <a:pt x="17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64"/>
          <p:cNvGrpSpPr/>
          <p:nvPr/>
        </p:nvGrpSpPr>
        <p:grpSpPr>
          <a:xfrm>
            <a:off x="7163206" y="3102970"/>
            <a:ext cx="342173" cy="341430"/>
            <a:chOff x="1963558" y="1577799"/>
            <a:chExt cx="342173" cy="341430"/>
          </a:xfrm>
        </p:grpSpPr>
        <p:sp>
          <p:nvSpPr>
            <p:cNvPr id="8535" name="Google Shape;8535;p64"/>
            <p:cNvSpPr/>
            <p:nvPr/>
          </p:nvSpPr>
          <p:spPr>
            <a:xfrm>
              <a:off x="2105137" y="1799458"/>
              <a:ext cx="59871" cy="59836"/>
            </a:xfrm>
            <a:custGeom>
              <a:avLst/>
              <a:gdLst/>
              <a:ahLst/>
              <a:cxnLst/>
              <a:rect l="l" t="t" r="r" b="b"/>
              <a:pathLst>
                <a:path w="1692" h="1691" extrusionOk="0">
                  <a:moveTo>
                    <a:pt x="548" y="0"/>
                  </a:moveTo>
                  <a:lnTo>
                    <a:pt x="548" y="1143"/>
                  </a:lnTo>
                  <a:lnTo>
                    <a:pt x="0" y="1143"/>
                  </a:lnTo>
                  <a:lnTo>
                    <a:pt x="0" y="1691"/>
                  </a:lnTo>
                  <a:lnTo>
                    <a:pt x="1691" y="1691"/>
                  </a:lnTo>
                  <a:lnTo>
                    <a:pt x="1691" y="1143"/>
                  </a:lnTo>
                  <a:lnTo>
                    <a:pt x="1120" y="1143"/>
                  </a:lnTo>
                  <a:lnTo>
                    <a:pt x="1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2077324" y="1728650"/>
              <a:ext cx="26999" cy="26150"/>
            </a:xfrm>
            <a:custGeom>
              <a:avLst/>
              <a:gdLst/>
              <a:ahLst/>
              <a:cxnLst/>
              <a:rect l="l" t="t" r="r" b="b"/>
              <a:pathLst>
                <a:path w="763" h="739" extrusionOk="0">
                  <a:moveTo>
                    <a:pt x="381" y="1"/>
                  </a:moveTo>
                  <a:cubicBezTo>
                    <a:pt x="167" y="1"/>
                    <a:pt x="0" y="167"/>
                    <a:pt x="0" y="358"/>
                  </a:cubicBezTo>
                  <a:cubicBezTo>
                    <a:pt x="0" y="572"/>
                    <a:pt x="167" y="739"/>
                    <a:pt x="381" y="739"/>
                  </a:cubicBezTo>
                  <a:cubicBezTo>
                    <a:pt x="596" y="739"/>
                    <a:pt x="762" y="572"/>
                    <a:pt x="762" y="358"/>
                  </a:cubicBezTo>
                  <a:cubicBezTo>
                    <a:pt x="762" y="167"/>
                    <a:pt x="59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2164975" y="1728650"/>
              <a:ext cx="26150" cy="26150"/>
            </a:xfrm>
            <a:custGeom>
              <a:avLst/>
              <a:gdLst/>
              <a:ahLst/>
              <a:cxnLst/>
              <a:rect l="l" t="t" r="r" b="b"/>
              <a:pathLst>
                <a:path w="739" h="739" extrusionOk="0">
                  <a:moveTo>
                    <a:pt x="381" y="1"/>
                  </a:moveTo>
                  <a:cubicBezTo>
                    <a:pt x="167" y="1"/>
                    <a:pt x="0" y="167"/>
                    <a:pt x="0" y="358"/>
                  </a:cubicBezTo>
                  <a:cubicBezTo>
                    <a:pt x="0" y="572"/>
                    <a:pt x="167" y="739"/>
                    <a:pt x="381" y="739"/>
                  </a:cubicBezTo>
                  <a:cubicBezTo>
                    <a:pt x="572" y="739"/>
                    <a:pt x="738" y="572"/>
                    <a:pt x="738" y="358"/>
                  </a:cubicBezTo>
                  <a:cubicBezTo>
                    <a:pt x="738" y="167"/>
                    <a:pt x="572"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1963558" y="1577799"/>
              <a:ext cx="342173" cy="341430"/>
            </a:xfrm>
            <a:custGeom>
              <a:avLst/>
              <a:gdLst/>
              <a:ahLst/>
              <a:cxnLst/>
              <a:rect l="l" t="t" r="r" b="b"/>
              <a:pathLst>
                <a:path w="9670" h="9649" extrusionOk="0">
                  <a:moveTo>
                    <a:pt x="2668" y="834"/>
                  </a:moveTo>
                  <a:lnTo>
                    <a:pt x="2668" y="834"/>
                  </a:lnTo>
                  <a:cubicBezTo>
                    <a:pt x="3334" y="1192"/>
                    <a:pt x="3811" y="1906"/>
                    <a:pt x="3811" y="2739"/>
                  </a:cubicBezTo>
                  <a:cubicBezTo>
                    <a:pt x="3811" y="2882"/>
                    <a:pt x="3692" y="3001"/>
                    <a:pt x="3549" y="3025"/>
                  </a:cubicBezTo>
                  <a:cubicBezTo>
                    <a:pt x="3536" y="3027"/>
                    <a:pt x="3524" y="3028"/>
                    <a:pt x="3512" y="3028"/>
                  </a:cubicBezTo>
                  <a:cubicBezTo>
                    <a:pt x="3362" y="3028"/>
                    <a:pt x="3239" y="2894"/>
                    <a:pt x="3239" y="2739"/>
                  </a:cubicBezTo>
                  <a:lnTo>
                    <a:pt x="3239" y="2358"/>
                  </a:lnTo>
                  <a:cubicBezTo>
                    <a:pt x="3239" y="1787"/>
                    <a:pt x="3025" y="1239"/>
                    <a:pt x="2668" y="834"/>
                  </a:cubicBezTo>
                  <a:close/>
                  <a:moveTo>
                    <a:pt x="7026" y="834"/>
                  </a:moveTo>
                  <a:lnTo>
                    <a:pt x="7026" y="834"/>
                  </a:lnTo>
                  <a:cubicBezTo>
                    <a:pt x="6668" y="1239"/>
                    <a:pt x="6454" y="1787"/>
                    <a:pt x="6454" y="2358"/>
                  </a:cubicBezTo>
                  <a:lnTo>
                    <a:pt x="6454" y="2739"/>
                  </a:lnTo>
                  <a:cubicBezTo>
                    <a:pt x="6454" y="2882"/>
                    <a:pt x="6335" y="3001"/>
                    <a:pt x="6192" y="3025"/>
                  </a:cubicBezTo>
                  <a:cubicBezTo>
                    <a:pt x="6180" y="3027"/>
                    <a:pt x="6168" y="3028"/>
                    <a:pt x="6156" y="3028"/>
                  </a:cubicBezTo>
                  <a:cubicBezTo>
                    <a:pt x="6005" y="3028"/>
                    <a:pt x="5883" y="2894"/>
                    <a:pt x="5883" y="2739"/>
                  </a:cubicBezTo>
                  <a:cubicBezTo>
                    <a:pt x="5883" y="1906"/>
                    <a:pt x="6335" y="1192"/>
                    <a:pt x="7026" y="834"/>
                  </a:cubicBezTo>
                  <a:close/>
                  <a:moveTo>
                    <a:pt x="1525" y="3025"/>
                  </a:moveTo>
                  <a:lnTo>
                    <a:pt x="1525" y="3954"/>
                  </a:lnTo>
                  <a:cubicBezTo>
                    <a:pt x="1072" y="3859"/>
                    <a:pt x="691" y="3502"/>
                    <a:pt x="596" y="3025"/>
                  </a:cubicBezTo>
                  <a:close/>
                  <a:moveTo>
                    <a:pt x="9074" y="3025"/>
                  </a:moveTo>
                  <a:cubicBezTo>
                    <a:pt x="8978" y="3502"/>
                    <a:pt x="8621" y="3859"/>
                    <a:pt x="8169" y="3954"/>
                  </a:cubicBezTo>
                  <a:lnTo>
                    <a:pt x="8169" y="3025"/>
                  </a:lnTo>
                  <a:close/>
                  <a:moveTo>
                    <a:pt x="7597" y="3025"/>
                  </a:moveTo>
                  <a:lnTo>
                    <a:pt x="7597" y="4859"/>
                  </a:lnTo>
                  <a:cubicBezTo>
                    <a:pt x="7597" y="5216"/>
                    <a:pt x="7311" y="5478"/>
                    <a:pt x="6978" y="5478"/>
                  </a:cubicBezTo>
                  <a:lnTo>
                    <a:pt x="6264" y="5478"/>
                  </a:lnTo>
                  <a:lnTo>
                    <a:pt x="6264" y="8526"/>
                  </a:lnTo>
                  <a:cubicBezTo>
                    <a:pt x="6264" y="8812"/>
                    <a:pt x="6025" y="9074"/>
                    <a:pt x="5740" y="9098"/>
                  </a:cubicBezTo>
                  <a:cubicBezTo>
                    <a:pt x="5726" y="9099"/>
                    <a:pt x="5712" y="9099"/>
                    <a:pt x="5698" y="9099"/>
                  </a:cubicBezTo>
                  <a:cubicBezTo>
                    <a:pt x="5383" y="9099"/>
                    <a:pt x="5121" y="8846"/>
                    <a:pt x="5121" y="8526"/>
                  </a:cubicBezTo>
                  <a:lnTo>
                    <a:pt x="4549" y="8526"/>
                  </a:lnTo>
                  <a:cubicBezTo>
                    <a:pt x="4549" y="8846"/>
                    <a:pt x="4309" y="9099"/>
                    <a:pt x="3996" y="9099"/>
                  </a:cubicBezTo>
                  <a:cubicBezTo>
                    <a:pt x="3982" y="9099"/>
                    <a:pt x="3968" y="9099"/>
                    <a:pt x="3954" y="9098"/>
                  </a:cubicBezTo>
                  <a:cubicBezTo>
                    <a:pt x="3644" y="9074"/>
                    <a:pt x="3430" y="8812"/>
                    <a:pt x="3430" y="8526"/>
                  </a:cubicBezTo>
                  <a:lnTo>
                    <a:pt x="3430" y="5478"/>
                  </a:lnTo>
                  <a:lnTo>
                    <a:pt x="2715" y="5478"/>
                  </a:lnTo>
                  <a:cubicBezTo>
                    <a:pt x="2358" y="5478"/>
                    <a:pt x="2072" y="5216"/>
                    <a:pt x="2072" y="4859"/>
                  </a:cubicBezTo>
                  <a:lnTo>
                    <a:pt x="2072" y="3025"/>
                  </a:lnTo>
                  <a:lnTo>
                    <a:pt x="2715" y="3025"/>
                  </a:lnTo>
                  <a:cubicBezTo>
                    <a:pt x="2834" y="3359"/>
                    <a:pt x="3144" y="3597"/>
                    <a:pt x="3525" y="3597"/>
                  </a:cubicBezTo>
                  <a:cubicBezTo>
                    <a:pt x="3882" y="3597"/>
                    <a:pt x="4192" y="3359"/>
                    <a:pt x="4311" y="3025"/>
                  </a:cubicBezTo>
                  <a:lnTo>
                    <a:pt x="5359" y="3025"/>
                  </a:lnTo>
                  <a:cubicBezTo>
                    <a:pt x="5478" y="3359"/>
                    <a:pt x="5787" y="3597"/>
                    <a:pt x="6168" y="3597"/>
                  </a:cubicBezTo>
                  <a:cubicBezTo>
                    <a:pt x="6526" y="3597"/>
                    <a:pt x="6835" y="3359"/>
                    <a:pt x="6954" y="3025"/>
                  </a:cubicBezTo>
                  <a:close/>
                  <a:moveTo>
                    <a:pt x="858" y="1"/>
                  </a:moveTo>
                  <a:lnTo>
                    <a:pt x="858" y="549"/>
                  </a:lnTo>
                  <a:cubicBezTo>
                    <a:pt x="1858" y="549"/>
                    <a:pt x="2668" y="1358"/>
                    <a:pt x="2668" y="2358"/>
                  </a:cubicBezTo>
                  <a:lnTo>
                    <a:pt x="2668" y="2454"/>
                  </a:lnTo>
                  <a:lnTo>
                    <a:pt x="0" y="2454"/>
                  </a:lnTo>
                  <a:lnTo>
                    <a:pt x="0" y="2763"/>
                  </a:lnTo>
                  <a:cubicBezTo>
                    <a:pt x="0" y="3668"/>
                    <a:pt x="667" y="4406"/>
                    <a:pt x="1525" y="4549"/>
                  </a:cubicBezTo>
                  <a:lnTo>
                    <a:pt x="1525" y="4621"/>
                  </a:lnTo>
                  <a:cubicBezTo>
                    <a:pt x="1525" y="5383"/>
                    <a:pt x="2120" y="6002"/>
                    <a:pt x="2858" y="6050"/>
                  </a:cubicBezTo>
                  <a:lnTo>
                    <a:pt x="2858" y="8503"/>
                  </a:lnTo>
                  <a:cubicBezTo>
                    <a:pt x="2858" y="9098"/>
                    <a:pt x="3334" y="9622"/>
                    <a:pt x="3906" y="9646"/>
                  </a:cubicBezTo>
                  <a:cubicBezTo>
                    <a:pt x="3933" y="9647"/>
                    <a:pt x="3961" y="9648"/>
                    <a:pt x="3988" y="9648"/>
                  </a:cubicBezTo>
                  <a:cubicBezTo>
                    <a:pt x="4335" y="9648"/>
                    <a:pt x="4636" y="9508"/>
                    <a:pt x="4835" y="9265"/>
                  </a:cubicBezTo>
                  <a:cubicBezTo>
                    <a:pt x="5056" y="9508"/>
                    <a:pt x="5359" y="9648"/>
                    <a:pt x="5687" y="9648"/>
                  </a:cubicBezTo>
                  <a:cubicBezTo>
                    <a:pt x="5712" y="9648"/>
                    <a:pt x="5738" y="9647"/>
                    <a:pt x="5764" y="9646"/>
                  </a:cubicBezTo>
                  <a:cubicBezTo>
                    <a:pt x="6359" y="9622"/>
                    <a:pt x="6811" y="9098"/>
                    <a:pt x="6811" y="8503"/>
                  </a:cubicBezTo>
                  <a:lnTo>
                    <a:pt x="6811" y="6050"/>
                  </a:lnTo>
                  <a:cubicBezTo>
                    <a:pt x="7573" y="6002"/>
                    <a:pt x="8169" y="5383"/>
                    <a:pt x="8169" y="4621"/>
                  </a:cubicBezTo>
                  <a:lnTo>
                    <a:pt x="8169" y="4549"/>
                  </a:lnTo>
                  <a:cubicBezTo>
                    <a:pt x="9026" y="4406"/>
                    <a:pt x="9669" y="3668"/>
                    <a:pt x="9669" y="2763"/>
                  </a:cubicBezTo>
                  <a:lnTo>
                    <a:pt x="9669" y="2454"/>
                  </a:lnTo>
                  <a:lnTo>
                    <a:pt x="7026" y="2454"/>
                  </a:lnTo>
                  <a:lnTo>
                    <a:pt x="7026" y="2358"/>
                  </a:lnTo>
                  <a:cubicBezTo>
                    <a:pt x="7026" y="1358"/>
                    <a:pt x="7835" y="549"/>
                    <a:pt x="8836" y="549"/>
                  </a:cubicBezTo>
                  <a:lnTo>
                    <a:pt x="8836" y="1"/>
                  </a:lnTo>
                  <a:lnTo>
                    <a:pt x="8074" y="1"/>
                  </a:lnTo>
                  <a:cubicBezTo>
                    <a:pt x="6645" y="1"/>
                    <a:pt x="5478" y="1072"/>
                    <a:pt x="5335" y="2478"/>
                  </a:cubicBezTo>
                  <a:lnTo>
                    <a:pt x="4358" y="2478"/>
                  </a:lnTo>
                  <a:cubicBezTo>
                    <a:pt x="4216" y="1072"/>
                    <a:pt x="3025" y="1"/>
                    <a:pt x="1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9" name="Google Shape;8539;p64"/>
          <p:cNvGrpSpPr/>
          <p:nvPr/>
        </p:nvGrpSpPr>
        <p:grpSpPr>
          <a:xfrm>
            <a:off x="5325233" y="3102599"/>
            <a:ext cx="315210" cy="342173"/>
            <a:chOff x="2629276" y="1577799"/>
            <a:chExt cx="315210" cy="342173"/>
          </a:xfrm>
        </p:grpSpPr>
        <p:sp>
          <p:nvSpPr>
            <p:cNvPr id="8540" name="Google Shape;8540;p64"/>
            <p:cNvSpPr/>
            <p:nvPr/>
          </p:nvSpPr>
          <p:spPr>
            <a:xfrm>
              <a:off x="2696686" y="1849175"/>
              <a:ext cx="27034" cy="26999"/>
            </a:xfrm>
            <a:custGeom>
              <a:avLst/>
              <a:gdLst/>
              <a:ahLst/>
              <a:cxnLst/>
              <a:rect l="l" t="t" r="r" b="b"/>
              <a:pathLst>
                <a:path w="764" h="763" extrusionOk="0">
                  <a:moveTo>
                    <a:pt x="382" y="0"/>
                  </a:moveTo>
                  <a:cubicBezTo>
                    <a:pt x="168" y="0"/>
                    <a:pt x="1" y="167"/>
                    <a:pt x="1" y="381"/>
                  </a:cubicBezTo>
                  <a:cubicBezTo>
                    <a:pt x="1" y="595"/>
                    <a:pt x="168" y="762"/>
                    <a:pt x="382" y="762"/>
                  </a:cubicBezTo>
                  <a:cubicBezTo>
                    <a:pt x="596" y="762"/>
                    <a:pt x="763" y="595"/>
                    <a:pt x="763" y="381"/>
                  </a:cubicBezTo>
                  <a:cubicBezTo>
                    <a:pt x="763" y="167"/>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2716927" y="1745494"/>
              <a:ext cx="26999" cy="26185"/>
            </a:xfrm>
            <a:custGeom>
              <a:avLst/>
              <a:gdLst/>
              <a:ahLst/>
              <a:cxnLst/>
              <a:rect l="l" t="t" r="r" b="b"/>
              <a:pathLst>
                <a:path w="763" h="740" extrusionOk="0">
                  <a:moveTo>
                    <a:pt x="382" y="1"/>
                  </a:moveTo>
                  <a:cubicBezTo>
                    <a:pt x="167" y="1"/>
                    <a:pt x="1" y="168"/>
                    <a:pt x="1" y="382"/>
                  </a:cubicBezTo>
                  <a:cubicBezTo>
                    <a:pt x="1" y="572"/>
                    <a:pt x="167" y="739"/>
                    <a:pt x="382" y="739"/>
                  </a:cubicBezTo>
                  <a:cubicBezTo>
                    <a:pt x="572" y="739"/>
                    <a:pt x="763" y="572"/>
                    <a:pt x="763" y="382"/>
                  </a:cubicBezTo>
                  <a:cubicBezTo>
                    <a:pt x="763" y="168"/>
                    <a:pt x="57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2629276" y="1577799"/>
              <a:ext cx="315210" cy="342173"/>
            </a:xfrm>
            <a:custGeom>
              <a:avLst/>
              <a:gdLst/>
              <a:ahLst/>
              <a:cxnLst/>
              <a:rect l="l" t="t" r="r" b="b"/>
              <a:pathLst>
                <a:path w="8908" h="9670" extrusionOk="0">
                  <a:moveTo>
                    <a:pt x="2239" y="2073"/>
                  </a:moveTo>
                  <a:cubicBezTo>
                    <a:pt x="2120" y="2954"/>
                    <a:pt x="1430" y="3668"/>
                    <a:pt x="572" y="3811"/>
                  </a:cubicBezTo>
                  <a:lnTo>
                    <a:pt x="572" y="3478"/>
                  </a:lnTo>
                  <a:cubicBezTo>
                    <a:pt x="572" y="2692"/>
                    <a:pt x="1215" y="2073"/>
                    <a:pt x="2001" y="2073"/>
                  </a:cubicBezTo>
                  <a:close/>
                  <a:moveTo>
                    <a:pt x="5240" y="2073"/>
                  </a:moveTo>
                  <a:cubicBezTo>
                    <a:pt x="6955" y="2073"/>
                    <a:pt x="8336" y="3478"/>
                    <a:pt x="8336" y="5192"/>
                  </a:cubicBezTo>
                  <a:lnTo>
                    <a:pt x="8336" y="6621"/>
                  </a:lnTo>
                  <a:lnTo>
                    <a:pt x="7645" y="5931"/>
                  </a:lnTo>
                  <a:cubicBezTo>
                    <a:pt x="7598" y="5883"/>
                    <a:pt x="7574" y="5812"/>
                    <a:pt x="7574" y="5740"/>
                  </a:cubicBezTo>
                  <a:lnTo>
                    <a:pt x="7574" y="5026"/>
                  </a:lnTo>
                  <a:cubicBezTo>
                    <a:pt x="7574" y="4549"/>
                    <a:pt x="7193" y="4168"/>
                    <a:pt x="6717" y="4168"/>
                  </a:cubicBezTo>
                  <a:cubicBezTo>
                    <a:pt x="6574" y="4168"/>
                    <a:pt x="6431" y="4049"/>
                    <a:pt x="6431" y="3883"/>
                  </a:cubicBezTo>
                  <a:cubicBezTo>
                    <a:pt x="6431" y="3406"/>
                    <a:pt x="6050" y="3025"/>
                    <a:pt x="5597" y="3025"/>
                  </a:cubicBezTo>
                  <a:cubicBezTo>
                    <a:pt x="5335" y="3025"/>
                    <a:pt x="5121" y="2835"/>
                    <a:pt x="5121" y="2573"/>
                  </a:cubicBezTo>
                  <a:lnTo>
                    <a:pt x="5121" y="2073"/>
                  </a:lnTo>
                  <a:close/>
                  <a:moveTo>
                    <a:pt x="2835" y="596"/>
                  </a:moveTo>
                  <a:cubicBezTo>
                    <a:pt x="3382" y="715"/>
                    <a:pt x="3787" y="1192"/>
                    <a:pt x="3787" y="1787"/>
                  </a:cubicBezTo>
                  <a:lnTo>
                    <a:pt x="3787" y="2073"/>
                  </a:lnTo>
                  <a:lnTo>
                    <a:pt x="4549" y="2073"/>
                  </a:lnTo>
                  <a:lnTo>
                    <a:pt x="4549" y="2573"/>
                  </a:lnTo>
                  <a:cubicBezTo>
                    <a:pt x="4549" y="3144"/>
                    <a:pt x="5026" y="3597"/>
                    <a:pt x="5597" y="3597"/>
                  </a:cubicBezTo>
                  <a:cubicBezTo>
                    <a:pt x="5740" y="3597"/>
                    <a:pt x="5883" y="3740"/>
                    <a:pt x="5883" y="3883"/>
                  </a:cubicBezTo>
                  <a:cubicBezTo>
                    <a:pt x="5883" y="4359"/>
                    <a:pt x="6264" y="4740"/>
                    <a:pt x="6717" y="4740"/>
                  </a:cubicBezTo>
                  <a:cubicBezTo>
                    <a:pt x="6883" y="4740"/>
                    <a:pt x="7002" y="4859"/>
                    <a:pt x="7002" y="5026"/>
                  </a:cubicBezTo>
                  <a:lnTo>
                    <a:pt x="7002" y="5740"/>
                  </a:lnTo>
                  <a:cubicBezTo>
                    <a:pt x="7002" y="5954"/>
                    <a:pt x="7098" y="6169"/>
                    <a:pt x="7264" y="6335"/>
                  </a:cubicBezTo>
                  <a:lnTo>
                    <a:pt x="8122" y="7193"/>
                  </a:lnTo>
                  <a:lnTo>
                    <a:pt x="6240" y="9098"/>
                  </a:lnTo>
                  <a:cubicBezTo>
                    <a:pt x="5812" y="9026"/>
                    <a:pt x="5478" y="8669"/>
                    <a:pt x="5478" y="8241"/>
                  </a:cubicBezTo>
                  <a:lnTo>
                    <a:pt x="5478" y="7502"/>
                  </a:lnTo>
                  <a:cubicBezTo>
                    <a:pt x="5478" y="7002"/>
                    <a:pt x="5240" y="6550"/>
                    <a:pt x="4835" y="6312"/>
                  </a:cubicBezTo>
                  <a:cubicBezTo>
                    <a:pt x="5002" y="6121"/>
                    <a:pt x="5121" y="5859"/>
                    <a:pt x="5121" y="5597"/>
                  </a:cubicBezTo>
                  <a:lnTo>
                    <a:pt x="5121" y="4073"/>
                  </a:lnTo>
                  <a:lnTo>
                    <a:pt x="4549" y="4073"/>
                  </a:lnTo>
                  <a:lnTo>
                    <a:pt x="4549" y="5597"/>
                  </a:lnTo>
                  <a:cubicBezTo>
                    <a:pt x="4549" y="5859"/>
                    <a:pt x="4335" y="6073"/>
                    <a:pt x="4073" y="6073"/>
                  </a:cubicBezTo>
                  <a:lnTo>
                    <a:pt x="3787" y="6073"/>
                  </a:lnTo>
                  <a:lnTo>
                    <a:pt x="3787" y="8241"/>
                  </a:lnTo>
                  <a:cubicBezTo>
                    <a:pt x="3787" y="8717"/>
                    <a:pt x="3406" y="9098"/>
                    <a:pt x="2954" y="9098"/>
                  </a:cubicBezTo>
                  <a:cubicBezTo>
                    <a:pt x="1644" y="9098"/>
                    <a:pt x="572" y="8050"/>
                    <a:pt x="572" y="6740"/>
                  </a:cubicBezTo>
                  <a:lnTo>
                    <a:pt x="572" y="4383"/>
                  </a:lnTo>
                  <a:cubicBezTo>
                    <a:pt x="1168" y="4311"/>
                    <a:pt x="1692" y="4049"/>
                    <a:pt x="2120" y="3597"/>
                  </a:cubicBezTo>
                  <a:cubicBezTo>
                    <a:pt x="2573" y="3121"/>
                    <a:pt x="2835" y="2454"/>
                    <a:pt x="2835" y="1787"/>
                  </a:cubicBezTo>
                  <a:lnTo>
                    <a:pt x="2835" y="596"/>
                  </a:lnTo>
                  <a:close/>
                  <a:moveTo>
                    <a:pt x="2263" y="1"/>
                  </a:moveTo>
                  <a:lnTo>
                    <a:pt x="2263" y="1501"/>
                  </a:lnTo>
                  <a:lnTo>
                    <a:pt x="2001" y="1501"/>
                  </a:lnTo>
                  <a:cubicBezTo>
                    <a:pt x="906" y="1501"/>
                    <a:pt x="1" y="2382"/>
                    <a:pt x="1" y="3478"/>
                  </a:cubicBezTo>
                  <a:lnTo>
                    <a:pt x="1" y="6740"/>
                  </a:lnTo>
                  <a:cubicBezTo>
                    <a:pt x="1" y="8360"/>
                    <a:pt x="1334" y="9669"/>
                    <a:pt x="2954" y="9669"/>
                  </a:cubicBezTo>
                  <a:cubicBezTo>
                    <a:pt x="3740" y="9669"/>
                    <a:pt x="4359" y="9026"/>
                    <a:pt x="4359" y="8241"/>
                  </a:cubicBezTo>
                  <a:lnTo>
                    <a:pt x="4359" y="6693"/>
                  </a:lnTo>
                  <a:cubicBezTo>
                    <a:pt x="4692" y="6812"/>
                    <a:pt x="4907" y="7121"/>
                    <a:pt x="4907" y="7502"/>
                  </a:cubicBezTo>
                  <a:lnTo>
                    <a:pt x="4907" y="8241"/>
                  </a:lnTo>
                  <a:cubicBezTo>
                    <a:pt x="4907" y="9026"/>
                    <a:pt x="5550" y="9669"/>
                    <a:pt x="6335" y="9669"/>
                  </a:cubicBezTo>
                  <a:lnTo>
                    <a:pt x="6455" y="9669"/>
                  </a:lnTo>
                  <a:lnTo>
                    <a:pt x="8907" y="7217"/>
                  </a:lnTo>
                  <a:lnTo>
                    <a:pt x="8907" y="5192"/>
                  </a:lnTo>
                  <a:cubicBezTo>
                    <a:pt x="8907" y="3144"/>
                    <a:pt x="7264" y="1501"/>
                    <a:pt x="5216" y="1501"/>
                  </a:cubicBezTo>
                  <a:lnTo>
                    <a:pt x="4335" y="1501"/>
                  </a:lnTo>
                  <a:cubicBezTo>
                    <a:pt x="4192" y="644"/>
                    <a:pt x="3454" y="1"/>
                    <a:pt x="2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64"/>
          <p:cNvGrpSpPr/>
          <p:nvPr/>
        </p:nvGrpSpPr>
        <p:grpSpPr>
          <a:xfrm>
            <a:off x="3483051" y="2020629"/>
            <a:ext cx="342173" cy="342173"/>
            <a:chOff x="3165234" y="1577799"/>
            <a:chExt cx="342173" cy="342173"/>
          </a:xfrm>
        </p:grpSpPr>
        <p:sp>
          <p:nvSpPr>
            <p:cNvPr id="8544" name="Google Shape;8544;p64"/>
            <p:cNvSpPr/>
            <p:nvPr/>
          </p:nvSpPr>
          <p:spPr>
            <a:xfrm>
              <a:off x="3295879" y="1855899"/>
              <a:ext cx="26999" cy="26150"/>
            </a:xfrm>
            <a:custGeom>
              <a:avLst/>
              <a:gdLst/>
              <a:ahLst/>
              <a:cxnLst/>
              <a:rect l="l" t="t" r="r" b="b"/>
              <a:pathLst>
                <a:path w="763" h="739" extrusionOk="0">
                  <a:moveTo>
                    <a:pt x="381" y="1"/>
                  </a:moveTo>
                  <a:cubicBezTo>
                    <a:pt x="191" y="1"/>
                    <a:pt x="0" y="167"/>
                    <a:pt x="0" y="358"/>
                  </a:cubicBezTo>
                  <a:cubicBezTo>
                    <a:pt x="0" y="572"/>
                    <a:pt x="191" y="739"/>
                    <a:pt x="381" y="739"/>
                  </a:cubicBezTo>
                  <a:cubicBezTo>
                    <a:pt x="595" y="739"/>
                    <a:pt x="762" y="572"/>
                    <a:pt x="762" y="358"/>
                  </a:cubicBezTo>
                  <a:cubicBezTo>
                    <a:pt x="762" y="167"/>
                    <a:pt x="595"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4"/>
            <p:cNvSpPr/>
            <p:nvPr/>
          </p:nvSpPr>
          <p:spPr>
            <a:xfrm>
              <a:off x="3349807" y="1855899"/>
              <a:ext cx="26999" cy="26150"/>
            </a:xfrm>
            <a:custGeom>
              <a:avLst/>
              <a:gdLst/>
              <a:ahLst/>
              <a:cxnLst/>
              <a:rect l="l" t="t" r="r" b="b"/>
              <a:pathLst>
                <a:path w="763" h="739" extrusionOk="0">
                  <a:moveTo>
                    <a:pt x="381" y="1"/>
                  </a:moveTo>
                  <a:cubicBezTo>
                    <a:pt x="167" y="1"/>
                    <a:pt x="0" y="167"/>
                    <a:pt x="0" y="358"/>
                  </a:cubicBezTo>
                  <a:cubicBezTo>
                    <a:pt x="0" y="572"/>
                    <a:pt x="167" y="739"/>
                    <a:pt x="381" y="739"/>
                  </a:cubicBezTo>
                  <a:cubicBezTo>
                    <a:pt x="596" y="739"/>
                    <a:pt x="762" y="572"/>
                    <a:pt x="762" y="358"/>
                  </a:cubicBezTo>
                  <a:cubicBezTo>
                    <a:pt x="762" y="167"/>
                    <a:pt x="59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3279849" y="1728650"/>
              <a:ext cx="26150" cy="26150"/>
            </a:xfrm>
            <a:custGeom>
              <a:avLst/>
              <a:gdLst/>
              <a:ahLst/>
              <a:cxnLst/>
              <a:rect l="l" t="t" r="r" b="b"/>
              <a:pathLst>
                <a:path w="739" h="739" extrusionOk="0">
                  <a:moveTo>
                    <a:pt x="382" y="1"/>
                  </a:moveTo>
                  <a:cubicBezTo>
                    <a:pt x="167" y="1"/>
                    <a:pt x="1" y="167"/>
                    <a:pt x="1" y="382"/>
                  </a:cubicBezTo>
                  <a:cubicBezTo>
                    <a:pt x="1" y="572"/>
                    <a:pt x="167" y="739"/>
                    <a:pt x="382" y="739"/>
                  </a:cubicBezTo>
                  <a:cubicBezTo>
                    <a:pt x="572" y="739"/>
                    <a:pt x="739" y="572"/>
                    <a:pt x="739" y="382"/>
                  </a:cubicBezTo>
                  <a:cubicBezTo>
                    <a:pt x="739" y="167"/>
                    <a:pt x="57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3366651" y="1728650"/>
              <a:ext cx="26999" cy="26150"/>
            </a:xfrm>
            <a:custGeom>
              <a:avLst/>
              <a:gdLst/>
              <a:ahLst/>
              <a:cxnLst/>
              <a:rect l="l" t="t" r="r" b="b"/>
              <a:pathLst>
                <a:path w="763" h="739" extrusionOk="0">
                  <a:moveTo>
                    <a:pt x="382" y="1"/>
                  </a:moveTo>
                  <a:cubicBezTo>
                    <a:pt x="167" y="1"/>
                    <a:pt x="1" y="167"/>
                    <a:pt x="1" y="382"/>
                  </a:cubicBezTo>
                  <a:cubicBezTo>
                    <a:pt x="1" y="572"/>
                    <a:pt x="167" y="739"/>
                    <a:pt x="382" y="739"/>
                  </a:cubicBezTo>
                  <a:cubicBezTo>
                    <a:pt x="572" y="739"/>
                    <a:pt x="763" y="572"/>
                    <a:pt x="763" y="382"/>
                  </a:cubicBezTo>
                  <a:cubicBezTo>
                    <a:pt x="763" y="167"/>
                    <a:pt x="57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3165234" y="1577799"/>
              <a:ext cx="342173" cy="342173"/>
            </a:xfrm>
            <a:custGeom>
              <a:avLst/>
              <a:gdLst/>
              <a:ahLst/>
              <a:cxnLst/>
              <a:rect l="l" t="t" r="r" b="b"/>
              <a:pathLst>
                <a:path w="9670" h="9670" extrusionOk="0">
                  <a:moveTo>
                    <a:pt x="834" y="1811"/>
                  </a:moveTo>
                  <a:cubicBezTo>
                    <a:pt x="1263" y="2168"/>
                    <a:pt x="1787" y="2382"/>
                    <a:pt x="2382" y="2382"/>
                  </a:cubicBezTo>
                  <a:lnTo>
                    <a:pt x="2478" y="2382"/>
                  </a:lnTo>
                  <a:lnTo>
                    <a:pt x="2478" y="2930"/>
                  </a:lnTo>
                  <a:cubicBezTo>
                    <a:pt x="1763" y="2835"/>
                    <a:pt x="1168" y="2406"/>
                    <a:pt x="834" y="1811"/>
                  </a:cubicBezTo>
                  <a:close/>
                  <a:moveTo>
                    <a:pt x="8836" y="1811"/>
                  </a:moveTo>
                  <a:lnTo>
                    <a:pt x="8836" y="1811"/>
                  </a:lnTo>
                  <a:cubicBezTo>
                    <a:pt x="8503" y="2406"/>
                    <a:pt x="7907" y="2835"/>
                    <a:pt x="7193" y="2930"/>
                  </a:cubicBezTo>
                  <a:lnTo>
                    <a:pt x="7193" y="2382"/>
                  </a:lnTo>
                  <a:lnTo>
                    <a:pt x="7288" y="2382"/>
                  </a:lnTo>
                  <a:cubicBezTo>
                    <a:pt x="7883" y="2382"/>
                    <a:pt x="8407" y="2168"/>
                    <a:pt x="8836" y="1811"/>
                  </a:cubicBezTo>
                  <a:close/>
                  <a:moveTo>
                    <a:pt x="6645" y="2192"/>
                  </a:moveTo>
                  <a:lnTo>
                    <a:pt x="6645" y="3121"/>
                  </a:lnTo>
                  <a:lnTo>
                    <a:pt x="3049" y="3121"/>
                  </a:lnTo>
                  <a:lnTo>
                    <a:pt x="3049" y="2192"/>
                  </a:lnTo>
                  <a:close/>
                  <a:moveTo>
                    <a:pt x="1620" y="3597"/>
                  </a:moveTo>
                  <a:lnTo>
                    <a:pt x="1763" y="4549"/>
                  </a:lnTo>
                  <a:lnTo>
                    <a:pt x="596" y="4549"/>
                  </a:lnTo>
                  <a:cubicBezTo>
                    <a:pt x="715" y="4049"/>
                    <a:pt x="1120" y="3668"/>
                    <a:pt x="1620" y="3597"/>
                  </a:cubicBezTo>
                  <a:close/>
                  <a:moveTo>
                    <a:pt x="8074" y="3597"/>
                  </a:moveTo>
                  <a:cubicBezTo>
                    <a:pt x="8574" y="3668"/>
                    <a:pt x="8979" y="4049"/>
                    <a:pt x="9074" y="4549"/>
                  </a:cubicBezTo>
                  <a:lnTo>
                    <a:pt x="7931" y="4549"/>
                  </a:lnTo>
                  <a:lnTo>
                    <a:pt x="8074" y="3597"/>
                  </a:lnTo>
                  <a:close/>
                  <a:moveTo>
                    <a:pt x="7526" y="3430"/>
                  </a:moveTo>
                  <a:lnTo>
                    <a:pt x="6859" y="7883"/>
                  </a:lnTo>
                  <a:cubicBezTo>
                    <a:pt x="6764" y="8574"/>
                    <a:pt x="6145" y="9098"/>
                    <a:pt x="5454" y="9098"/>
                  </a:cubicBezTo>
                  <a:lnTo>
                    <a:pt x="4240" y="9098"/>
                  </a:lnTo>
                  <a:cubicBezTo>
                    <a:pt x="3525" y="9098"/>
                    <a:pt x="2930" y="8574"/>
                    <a:pt x="2835" y="7883"/>
                  </a:cubicBezTo>
                  <a:lnTo>
                    <a:pt x="2168" y="3430"/>
                  </a:lnTo>
                  <a:lnTo>
                    <a:pt x="2168" y="3430"/>
                  </a:lnTo>
                  <a:cubicBezTo>
                    <a:pt x="2263" y="3454"/>
                    <a:pt x="2382" y="3478"/>
                    <a:pt x="2478" y="3478"/>
                  </a:cubicBezTo>
                  <a:lnTo>
                    <a:pt x="2478" y="3692"/>
                  </a:lnTo>
                  <a:lnTo>
                    <a:pt x="4549" y="3692"/>
                  </a:lnTo>
                  <a:lnTo>
                    <a:pt x="4549" y="6716"/>
                  </a:lnTo>
                  <a:lnTo>
                    <a:pt x="3430" y="6716"/>
                  </a:lnTo>
                  <a:lnTo>
                    <a:pt x="3430" y="7288"/>
                  </a:lnTo>
                  <a:lnTo>
                    <a:pt x="6264" y="7288"/>
                  </a:lnTo>
                  <a:lnTo>
                    <a:pt x="6264" y="6716"/>
                  </a:lnTo>
                  <a:lnTo>
                    <a:pt x="5121" y="6716"/>
                  </a:lnTo>
                  <a:lnTo>
                    <a:pt x="5121" y="3692"/>
                  </a:lnTo>
                  <a:lnTo>
                    <a:pt x="7193" y="3692"/>
                  </a:lnTo>
                  <a:lnTo>
                    <a:pt x="7193" y="3478"/>
                  </a:lnTo>
                  <a:cubicBezTo>
                    <a:pt x="7312" y="3478"/>
                    <a:pt x="7407" y="3454"/>
                    <a:pt x="7526" y="3430"/>
                  </a:cubicBezTo>
                  <a:close/>
                  <a:moveTo>
                    <a:pt x="1" y="1"/>
                  </a:moveTo>
                  <a:lnTo>
                    <a:pt x="1" y="739"/>
                  </a:lnTo>
                  <a:cubicBezTo>
                    <a:pt x="1" y="1739"/>
                    <a:pt x="525" y="2597"/>
                    <a:pt x="1311" y="3073"/>
                  </a:cubicBezTo>
                  <a:cubicBezTo>
                    <a:pt x="549" y="3311"/>
                    <a:pt x="1" y="4002"/>
                    <a:pt x="1" y="4811"/>
                  </a:cubicBezTo>
                  <a:lnTo>
                    <a:pt x="1" y="5121"/>
                  </a:lnTo>
                  <a:lnTo>
                    <a:pt x="1835" y="5121"/>
                  </a:lnTo>
                  <a:lnTo>
                    <a:pt x="2263" y="7979"/>
                  </a:lnTo>
                  <a:cubicBezTo>
                    <a:pt x="2335" y="8431"/>
                    <a:pt x="2573" y="8860"/>
                    <a:pt x="2930" y="9193"/>
                  </a:cubicBezTo>
                  <a:cubicBezTo>
                    <a:pt x="3287" y="9479"/>
                    <a:pt x="3764" y="9669"/>
                    <a:pt x="4240" y="9669"/>
                  </a:cubicBezTo>
                  <a:lnTo>
                    <a:pt x="5454" y="9669"/>
                  </a:lnTo>
                  <a:cubicBezTo>
                    <a:pt x="5931" y="9669"/>
                    <a:pt x="6383" y="9503"/>
                    <a:pt x="6740" y="9193"/>
                  </a:cubicBezTo>
                  <a:cubicBezTo>
                    <a:pt x="7098" y="8884"/>
                    <a:pt x="7336" y="8431"/>
                    <a:pt x="7407" y="7979"/>
                  </a:cubicBezTo>
                  <a:lnTo>
                    <a:pt x="7836" y="5121"/>
                  </a:lnTo>
                  <a:lnTo>
                    <a:pt x="9670" y="5121"/>
                  </a:lnTo>
                  <a:lnTo>
                    <a:pt x="9670" y="4811"/>
                  </a:lnTo>
                  <a:cubicBezTo>
                    <a:pt x="9670" y="3978"/>
                    <a:pt x="9122" y="3287"/>
                    <a:pt x="8384" y="3073"/>
                  </a:cubicBezTo>
                  <a:cubicBezTo>
                    <a:pt x="9169" y="2597"/>
                    <a:pt x="9670" y="1739"/>
                    <a:pt x="9670" y="739"/>
                  </a:cubicBezTo>
                  <a:lnTo>
                    <a:pt x="9670" y="1"/>
                  </a:lnTo>
                  <a:lnTo>
                    <a:pt x="9122" y="1"/>
                  </a:lnTo>
                  <a:cubicBezTo>
                    <a:pt x="9122" y="1001"/>
                    <a:pt x="8288" y="1811"/>
                    <a:pt x="7288" y="1811"/>
                  </a:cubicBezTo>
                  <a:lnTo>
                    <a:pt x="7193" y="1811"/>
                  </a:lnTo>
                  <a:lnTo>
                    <a:pt x="7193" y="1620"/>
                  </a:lnTo>
                  <a:lnTo>
                    <a:pt x="2478" y="1620"/>
                  </a:lnTo>
                  <a:lnTo>
                    <a:pt x="2478" y="1811"/>
                  </a:lnTo>
                  <a:lnTo>
                    <a:pt x="2382" y="1811"/>
                  </a:lnTo>
                  <a:cubicBezTo>
                    <a:pt x="1382" y="1811"/>
                    <a:pt x="572" y="100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64"/>
          <p:cNvGrpSpPr/>
          <p:nvPr/>
        </p:nvGrpSpPr>
        <p:grpSpPr>
          <a:xfrm>
            <a:off x="7162799" y="4125317"/>
            <a:ext cx="342987" cy="328691"/>
            <a:chOff x="3744185" y="1577799"/>
            <a:chExt cx="342987" cy="328691"/>
          </a:xfrm>
        </p:grpSpPr>
        <p:sp>
          <p:nvSpPr>
            <p:cNvPr id="8550" name="Google Shape;8550;p64"/>
            <p:cNvSpPr/>
            <p:nvPr/>
          </p:nvSpPr>
          <p:spPr>
            <a:xfrm>
              <a:off x="3875645" y="1799458"/>
              <a:ext cx="26150" cy="26999"/>
            </a:xfrm>
            <a:custGeom>
              <a:avLst/>
              <a:gdLst/>
              <a:ahLst/>
              <a:cxnLst/>
              <a:rect l="l" t="t" r="r" b="b"/>
              <a:pathLst>
                <a:path w="739" h="763" extrusionOk="0">
                  <a:moveTo>
                    <a:pt x="358" y="0"/>
                  </a:moveTo>
                  <a:cubicBezTo>
                    <a:pt x="167" y="0"/>
                    <a:pt x="0" y="167"/>
                    <a:pt x="0" y="381"/>
                  </a:cubicBezTo>
                  <a:cubicBezTo>
                    <a:pt x="0" y="595"/>
                    <a:pt x="167" y="762"/>
                    <a:pt x="358" y="762"/>
                  </a:cubicBezTo>
                  <a:cubicBezTo>
                    <a:pt x="572" y="762"/>
                    <a:pt x="739" y="595"/>
                    <a:pt x="739" y="381"/>
                  </a:cubicBezTo>
                  <a:cubicBezTo>
                    <a:pt x="739" y="167"/>
                    <a:pt x="572"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4"/>
            <p:cNvSpPr/>
            <p:nvPr/>
          </p:nvSpPr>
          <p:spPr>
            <a:xfrm>
              <a:off x="3928724" y="1799458"/>
              <a:ext cx="26999" cy="26999"/>
            </a:xfrm>
            <a:custGeom>
              <a:avLst/>
              <a:gdLst/>
              <a:ahLst/>
              <a:cxnLst/>
              <a:rect l="l" t="t" r="r" b="b"/>
              <a:pathLst>
                <a:path w="763" h="763" extrusionOk="0">
                  <a:moveTo>
                    <a:pt x="382" y="0"/>
                  </a:moveTo>
                  <a:cubicBezTo>
                    <a:pt x="167" y="0"/>
                    <a:pt x="1" y="167"/>
                    <a:pt x="1" y="381"/>
                  </a:cubicBezTo>
                  <a:cubicBezTo>
                    <a:pt x="1" y="595"/>
                    <a:pt x="167" y="762"/>
                    <a:pt x="382" y="762"/>
                  </a:cubicBezTo>
                  <a:cubicBezTo>
                    <a:pt x="596" y="762"/>
                    <a:pt x="763" y="595"/>
                    <a:pt x="763" y="381"/>
                  </a:cubicBezTo>
                  <a:cubicBezTo>
                    <a:pt x="763" y="167"/>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4"/>
            <p:cNvSpPr/>
            <p:nvPr/>
          </p:nvSpPr>
          <p:spPr>
            <a:xfrm>
              <a:off x="3835198" y="1758976"/>
              <a:ext cx="160966" cy="107075"/>
            </a:xfrm>
            <a:custGeom>
              <a:avLst/>
              <a:gdLst/>
              <a:ahLst/>
              <a:cxnLst/>
              <a:rect l="l" t="t" r="r" b="b"/>
              <a:pathLst>
                <a:path w="4549" h="3026" extrusionOk="0">
                  <a:moveTo>
                    <a:pt x="2263" y="572"/>
                  </a:moveTo>
                  <a:cubicBezTo>
                    <a:pt x="2739" y="572"/>
                    <a:pt x="3192" y="692"/>
                    <a:pt x="3525" y="882"/>
                  </a:cubicBezTo>
                  <a:cubicBezTo>
                    <a:pt x="3692" y="1001"/>
                    <a:pt x="3977" y="1215"/>
                    <a:pt x="3977" y="1525"/>
                  </a:cubicBezTo>
                  <a:cubicBezTo>
                    <a:pt x="3977" y="1835"/>
                    <a:pt x="3692" y="2049"/>
                    <a:pt x="3525" y="2144"/>
                  </a:cubicBezTo>
                  <a:cubicBezTo>
                    <a:pt x="3192" y="2359"/>
                    <a:pt x="2739" y="2478"/>
                    <a:pt x="2263" y="2478"/>
                  </a:cubicBezTo>
                  <a:cubicBezTo>
                    <a:pt x="1786" y="2478"/>
                    <a:pt x="1358" y="2359"/>
                    <a:pt x="1024" y="2144"/>
                  </a:cubicBezTo>
                  <a:cubicBezTo>
                    <a:pt x="858" y="2049"/>
                    <a:pt x="572" y="1835"/>
                    <a:pt x="572" y="1525"/>
                  </a:cubicBezTo>
                  <a:cubicBezTo>
                    <a:pt x="572" y="1215"/>
                    <a:pt x="858" y="1001"/>
                    <a:pt x="1024" y="882"/>
                  </a:cubicBezTo>
                  <a:cubicBezTo>
                    <a:pt x="1358" y="692"/>
                    <a:pt x="1786" y="572"/>
                    <a:pt x="2263" y="572"/>
                  </a:cubicBezTo>
                  <a:close/>
                  <a:moveTo>
                    <a:pt x="2263" y="1"/>
                  </a:moveTo>
                  <a:cubicBezTo>
                    <a:pt x="1001" y="1"/>
                    <a:pt x="0" y="668"/>
                    <a:pt x="0" y="1525"/>
                  </a:cubicBezTo>
                  <a:cubicBezTo>
                    <a:pt x="0" y="2359"/>
                    <a:pt x="1001" y="3025"/>
                    <a:pt x="2263" y="3025"/>
                  </a:cubicBezTo>
                  <a:cubicBezTo>
                    <a:pt x="3549" y="3025"/>
                    <a:pt x="4549" y="2359"/>
                    <a:pt x="4549" y="1525"/>
                  </a:cubicBezTo>
                  <a:cubicBezTo>
                    <a:pt x="4549" y="668"/>
                    <a:pt x="3549" y="1"/>
                    <a:pt x="2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3855404" y="1715168"/>
              <a:ext cx="26999" cy="26999"/>
            </a:xfrm>
            <a:custGeom>
              <a:avLst/>
              <a:gdLst/>
              <a:ahLst/>
              <a:cxnLst/>
              <a:rect l="l" t="t" r="r" b="b"/>
              <a:pathLst>
                <a:path w="763" h="763" extrusionOk="0">
                  <a:moveTo>
                    <a:pt x="382" y="1"/>
                  </a:moveTo>
                  <a:cubicBezTo>
                    <a:pt x="168" y="1"/>
                    <a:pt x="1" y="167"/>
                    <a:pt x="1" y="382"/>
                  </a:cubicBezTo>
                  <a:cubicBezTo>
                    <a:pt x="1" y="596"/>
                    <a:pt x="168" y="763"/>
                    <a:pt x="382" y="763"/>
                  </a:cubicBezTo>
                  <a:cubicBezTo>
                    <a:pt x="596" y="763"/>
                    <a:pt x="763" y="596"/>
                    <a:pt x="763" y="382"/>
                  </a:cubicBezTo>
                  <a:cubicBezTo>
                    <a:pt x="763" y="167"/>
                    <a:pt x="59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4"/>
            <p:cNvSpPr/>
            <p:nvPr/>
          </p:nvSpPr>
          <p:spPr>
            <a:xfrm>
              <a:off x="3948965" y="1715168"/>
              <a:ext cx="26999" cy="26999"/>
            </a:xfrm>
            <a:custGeom>
              <a:avLst/>
              <a:gdLst/>
              <a:ahLst/>
              <a:cxnLst/>
              <a:rect l="l" t="t" r="r" b="b"/>
              <a:pathLst>
                <a:path w="763" h="763" extrusionOk="0">
                  <a:moveTo>
                    <a:pt x="381" y="1"/>
                  </a:moveTo>
                  <a:cubicBezTo>
                    <a:pt x="167" y="1"/>
                    <a:pt x="0" y="167"/>
                    <a:pt x="0" y="382"/>
                  </a:cubicBezTo>
                  <a:cubicBezTo>
                    <a:pt x="0" y="596"/>
                    <a:pt x="167" y="763"/>
                    <a:pt x="381" y="763"/>
                  </a:cubicBezTo>
                  <a:cubicBezTo>
                    <a:pt x="596" y="763"/>
                    <a:pt x="762" y="596"/>
                    <a:pt x="762" y="382"/>
                  </a:cubicBezTo>
                  <a:cubicBezTo>
                    <a:pt x="762" y="167"/>
                    <a:pt x="59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4"/>
            <p:cNvSpPr/>
            <p:nvPr/>
          </p:nvSpPr>
          <p:spPr>
            <a:xfrm>
              <a:off x="3744185" y="1577799"/>
              <a:ext cx="342987" cy="328691"/>
            </a:xfrm>
            <a:custGeom>
              <a:avLst/>
              <a:gdLst/>
              <a:ahLst/>
              <a:cxnLst/>
              <a:rect l="l" t="t" r="r" b="b"/>
              <a:pathLst>
                <a:path w="9693" h="9289" extrusionOk="0">
                  <a:moveTo>
                    <a:pt x="3239" y="549"/>
                  </a:moveTo>
                  <a:lnTo>
                    <a:pt x="3239" y="2263"/>
                  </a:lnTo>
                  <a:lnTo>
                    <a:pt x="3144" y="2263"/>
                  </a:lnTo>
                  <a:cubicBezTo>
                    <a:pt x="2453" y="2263"/>
                    <a:pt x="1906" y="1715"/>
                    <a:pt x="1906" y="1025"/>
                  </a:cubicBezTo>
                  <a:lnTo>
                    <a:pt x="1906" y="549"/>
                  </a:lnTo>
                  <a:close/>
                  <a:moveTo>
                    <a:pt x="7764" y="549"/>
                  </a:moveTo>
                  <a:lnTo>
                    <a:pt x="7764" y="1025"/>
                  </a:lnTo>
                  <a:cubicBezTo>
                    <a:pt x="7764" y="1715"/>
                    <a:pt x="7216" y="2263"/>
                    <a:pt x="6549" y="2263"/>
                  </a:cubicBezTo>
                  <a:lnTo>
                    <a:pt x="6454" y="2263"/>
                  </a:lnTo>
                  <a:lnTo>
                    <a:pt x="6454" y="549"/>
                  </a:lnTo>
                  <a:close/>
                  <a:moveTo>
                    <a:pt x="4835" y="1311"/>
                  </a:moveTo>
                  <a:cubicBezTo>
                    <a:pt x="5192" y="1311"/>
                    <a:pt x="5549" y="1358"/>
                    <a:pt x="5883" y="1430"/>
                  </a:cubicBezTo>
                  <a:lnTo>
                    <a:pt x="5883" y="2835"/>
                  </a:lnTo>
                  <a:lnTo>
                    <a:pt x="6549" y="2835"/>
                  </a:lnTo>
                  <a:cubicBezTo>
                    <a:pt x="7026" y="2835"/>
                    <a:pt x="7454" y="2644"/>
                    <a:pt x="7764" y="2335"/>
                  </a:cubicBezTo>
                  <a:cubicBezTo>
                    <a:pt x="8621" y="3025"/>
                    <a:pt x="9098" y="4002"/>
                    <a:pt x="9098" y="5026"/>
                  </a:cubicBezTo>
                  <a:cubicBezTo>
                    <a:pt x="9121" y="7050"/>
                    <a:pt x="7192" y="8717"/>
                    <a:pt x="4835" y="8717"/>
                  </a:cubicBezTo>
                  <a:cubicBezTo>
                    <a:pt x="2477" y="8717"/>
                    <a:pt x="572" y="7050"/>
                    <a:pt x="572" y="5026"/>
                  </a:cubicBezTo>
                  <a:cubicBezTo>
                    <a:pt x="572" y="4002"/>
                    <a:pt x="1048" y="3025"/>
                    <a:pt x="1906" y="2335"/>
                  </a:cubicBezTo>
                  <a:cubicBezTo>
                    <a:pt x="2215" y="2644"/>
                    <a:pt x="2668" y="2835"/>
                    <a:pt x="3144" y="2835"/>
                  </a:cubicBezTo>
                  <a:lnTo>
                    <a:pt x="3811" y="2835"/>
                  </a:lnTo>
                  <a:lnTo>
                    <a:pt x="3811" y="1430"/>
                  </a:lnTo>
                  <a:cubicBezTo>
                    <a:pt x="4144" y="1358"/>
                    <a:pt x="4478" y="1311"/>
                    <a:pt x="4835" y="1311"/>
                  </a:cubicBezTo>
                  <a:close/>
                  <a:moveTo>
                    <a:pt x="1358" y="1"/>
                  </a:moveTo>
                  <a:lnTo>
                    <a:pt x="1358" y="1025"/>
                  </a:lnTo>
                  <a:cubicBezTo>
                    <a:pt x="1358" y="1334"/>
                    <a:pt x="1429" y="1620"/>
                    <a:pt x="1572" y="1882"/>
                  </a:cubicBezTo>
                  <a:cubicBezTo>
                    <a:pt x="572" y="2692"/>
                    <a:pt x="0" y="3811"/>
                    <a:pt x="0" y="5026"/>
                  </a:cubicBezTo>
                  <a:cubicBezTo>
                    <a:pt x="0" y="6169"/>
                    <a:pt x="524" y="7240"/>
                    <a:pt x="1429" y="8050"/>
                  </a:cubicBezTo>
                  <a:cubicBezTo>
                    <a:pt x="2358" y="8836"/>
                    <a:pt x="3573" y="9288"/>
                    <a:pt x="4835" y="9288"/>
                  </a:cubicBezTo>
                  <a:cubicBezTo>
                    <a:pt x="6121" y="9288"/>
                    <a:pt x="7335" y="8836"/>
                    <a:pt x="8240" y="8050"/>
                  </a:cubicBezTo>
                  <a:cubicBezTo>
                    <a:pt x="9169" y="7240"/>
                    <a:pt x="9693" y="6169"/>
                    <a:pt x="9693" y="5026"/>
                  </a:cubicBezTo>
                  <a:cubicBezTo>
                    <a:pt x="9669" y="3811"/>
                    <a:pt x="9121" y="2692"/>
                    <a:pt x="8121" y="1882"/>
                  </a:cubicBezTo>
                  <a:cubicBezTo>
                    <a:pt x="8264" y="1620"/>
                    <a:pt x="8335" y="1334"/>
                    <a:pt x="8335" y="1025"/>
                  </a:cubicBezTo>
                  <a:lnTo>
                    <a:pt x="8335" y="1"/>
                  </a:lnTo>
                  <a:lnTo>
                    <a:pt x="5883" y="1"/>
                  </a:lnTo>
                  <a:lnTo>
                    <a:pt x="5883" y="834"/>
                  </a:lnTo>
                  <a:cubicBezTo>
                    <a:pt x="5549" y="787"/>
                    <a:pt x="5192" y="739"/>
                    <a:pt x="4835" y="739"/>
                  </a:cubicBezTo>
                  <a:cubicBezTo>
                    <a:pt x="4501" y="739"/>
                    <a:pt x="4144" y="787"/>
                    <a:pt x="3811" y="834"/>
                  </a:cubicBezTo>
                  <a:lnTo>
                    <a:pt x="38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64"/>
          <p:cNvGrpSpPr/>
          <p:nvPr/>
        </p:nvGrpSpPr>
        <p:grpSpPr>
          <a:xfrm>
            <a:off x="5342501" y="4118576"/>
            <a:ext cx="280674" cy="342173"/>
            <a:chOff x="4822824" y="1577799"/>
            <a:chExt cx="280674" cy="342173"/>
          </a:xfrm>
        </p:grpSpPr>
        <p:sp>
          <p:nvSpPr>
            <p:cNvPr id="8557" name="Google Shape;8557;p64"/>
            <p:cNvSpPr/>
            <p:nvPr/>
          </p:nvSpPr>
          <p:spPr>
            <a:xfrm>
              <a:off x="4892782" y="1788488"/>
              <a:ext cx="140762" cy="104527"/>
            </a:xfrm>
            <a:custGeom>
              <a:avLst/>
              <a:gdLst/>
              <a:ahLst/>
              <a:cxnLst/>
              <a:rect l="l" t="t" r="r" b="b"/>
              <a:pathLst>
                <a:path w="3978" h="2954" extrusionOk="0">
                  <a:moveTo>
                    <a:pt x="2001" y="1715"/>
                  </a:moveTo>
                  <a:cubicBezTo>
                    <a:pt x="2144" y="1882"/>
                    <a:pt x="2311" y="2001"/>
                    <a:pt x="2525" y="2048"/>
                  </a:cubicBezTo>
                  <a:cubicBezTo>
                    <a:pt x="2430" y="2263"/>
                    <a:pt x="2239" y="2382"/>
                    <a:pt x="2001" y="2382"/>
                  </a:cubicBezTo>
                  <a:cubicBezTo>
                    <a:pt x="1763" y="2382"/>
                    <a:pt x="1572" y="2263"/>
                    <a:pt x="1477" y="2048"/>
                  </a:cubicBezTo>
                  <a:cubicBezTo>
                    <a:pt x="1691" y="2001"/>
                    <a:pt x="1858" y="1882"/>
                    <a:pt x="2001" y="1715"/>
                  </a:cubicBezTo>
                  <a:close/>
                  <a:moveTo>
                    <a:pt x="1144" y="0"/>
                  </a:moveTo>
                  <a:lnTo>
                    <a:pt x="1144" y="572"/>
                  </a:lnTo>
                  <a:lnTo>
                    <a:pt x="1715" y="572"/>
                  </a:lnTo>
                  <a:lnTo>
                    <a:pt x="1715" y="953"/>
                  </a:lnTo>
                  <a:cubicBezTo>
                    <a:pt x="1715" y="1263"/>
                    <a:pt x="1477" y="1525"/>
                    <a:pt x="1191" y="1548"/>
                  </a:cubicBezTo>
                  <a:cubicBezTo>
                    <a:pt x="1177" y="1549"/>
                    <a:pt x="1163" y="1550"/>
                    <a:pt x="1149" y="1550"/>
                  </a:cubicBezTo>
                  <a:cubicBezTo>
                    <a:pt x="834" y="1550"/>
                    <a:pt x="572" y="1296"/>
                    <a:pt x="572" y="977"/>
                  </a:cubicBezTo>
                  <a:lnTo>
                    <a:pt x="1" y="977"/>
                  </a:lnTo>
                  <a:cubicBezTo>
                    <a:pt x="1" y="1501"/>
                    <a:pt x="382" y="1953"/>
                    <a:pt x="882" y="2072"/>
                  </a:cubicBezTo>
                  <a:cubicBezTo>
                    <a:pt x="1001" y="2572"/>
                    <a:pt x="1453" y="2953"/>
                    <a:pt x="2001" y="2953"/>
                  </a:cubicBezTo>
                  <a:cubicBezTo>
                    <a:pt x="2525" y="2953"/>
                    <a:pt x="2977" y="2572"/>
                    <a:pt x="3096" y="2072"/>
                  </a:cubicBezTo>
                  <a:cubicBezTo>
                    <a:pt x="3597" y="1953"/>
                    <a:pt x="3978" y="1501"/>
                    <a:pt x="3978" y="977"/>
                  </a:cubicBezTo>
                  <a:lnTo>
                    <a:pt x="3406" y="977"/>
                  </a:lnTo>
                  <a:cubicBezTo>
                    <a:pt x="3406" y="1296"/>
                    <a:pt x="3144" y="1550"/>
                    <a:pt x="2850" y="1550"/>
                  </a:cubicBezTo>
                  <a:cubicBezTo>
                    <a:pt x="2837" y="1550"/>
                    <a:pt x="2824" y="1549"/>
                    <a:pt x="2811" y="1548"/>
                  </a:cubicBezTo>
                  <a:cubicBezTo>
                    <a:pt x="2501" y="1525"/>
                    <a:pt x="2287" y="1263"/>
                    <a:pt x="2287" y="953"/>
                  </a:cubicBezTo>
                  <a:lnTo>
                    <a:pt x="2287" y="572"/>
                  </a:lnTo>
                  <a:lnTo>
                    <a:pt x="2834" y="572"/>
                  </a:lnTo>
                  <a:lnTo>
                    <a:pt x="2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4822824" y="1577799"/>
              <a:ext cx="280674" cy="342173"/>
            </a:xfrm>
            <a:custGeom>
              <a:avLst/>
              <a:gdLst/>
              <a:ahLst/>
              <a:cxnLst/>
              <a:rect l="l" t="t" r="r" b="b"/>
              <a:pathLst>
                <a:path w="7932" h="9670" extrusionOk="0">
                  <a:moveTo>
                    <a:pt x="2359" y="549"/>
                  </a:moveTo>
                  <a:lnTo>
                    <a:pt x="2359" y="2263"/>
                  </a:lnTo>
                  <a:lnTo>
                    <a:pt x="2263" y="2263"/>
                  </a:lnTo>
                  <a:cubicBezTo>
                    <a:pt x="1597" y="2263"/>
                    <a:pt x="1049" y="1715"/>
                    <a:pt x="1049" y="1025"/>
                  </a:cubicBezTo>
                  <a:lnTo>
                    <a:pt x="1049" y="549"/>
                  </a:lnTo>
                  <a:close/>
                  <a:moveTo>
                    <a:pt x="6907" y="549"/>
                  </a:moveTo>
                  <a:lnTo>
                    <a:pt x="6907" y="1025"/>
                  </a:lnTo>
                  <a:cubicBezTo>
                    <a:pt x="6907" y="1715"/>
                    <a:pt x="6359" y="2263"/>
                    <a:pt x="5669" y="2263"/>
                  </a:cubicBezTo>
                  <a:lnTo>
                    <a:pt x="5574" y="2263"/>
                  </a:lnTo>
                  <a:lnTo>
                    <a:pt x="5574" y="549"/>
                  </a:lnTo>
                  <a:close/>
                  <a:moveTo>
                    <a:pt x="4168" y="1692"/>
                  </a:moveTo>
                  <a:cubicBezTo>
                    <a:pt x="4454" y="1692"/>
                    <a:pt x="4740" y="1739"/>
                    <a:pt x="5002" y="1811"/>
                  </a:cubicBezTo>
                  <a:lnTo>
                    <a:pt x="5002" y="2835"/>
                  </a:lnTo>
                  <a:lnTo>
                    <a:pt x="5669" y="2835"/>
                  </a:lnTo>
                  <a:cubicBezTo>
                    <a:pt x="5931" y="2835"/>
                    <a:pt x="6193" y="2763"/>
                    <a:pt x="6431" y="2668"/>
                  </a:cubicBezTo>
                  <a:cubicBezTo>
                    <a:pt x="7288" y="3573"/>
                    <a:pt x="7526" y="4907"/>
                    <a:pt x="7026" y="6050"/>
                  </a:cubicBezTo>
                  <a:lnTo>
                    <a:pt x="6217" y="7907"/>
                  </a:lnTo>
                  <a:cubicBezTo>
                    <a:pt x="5907" y="8622"/>
                    <a:pt x="5193" y="9098"/>
                    <a:pt x="4407" y="9098"/>
                  </a:cubicBezTo>
                  <a:lnTo>
                    <a:pt x="3549" y="9098"/>
                  </a:lnTo>
                  <a:cubicBezTo>
                    <a:pt x="2763" y="9098"/>
                    <a:pt x="2049" y="8622"/>
                    <a:pt x="1716" y="7907"/>
                  </a:cubicBezTo>
                  <a:lnTo>
                    <a:pt x="906" y="6050"/>
                  </a:lnTo>
                  <a:cubicBezTo>
                    <a:pt x="406" y="4883"/>
                    <a:pt x="644" y="3573"/>
                    <a:pt x="1525" y="2668"/>
                  </a:cubicBezTo>
                  <a:cubicBezTo>
                    <a:pt x="1739" y="2763"/>
                    <a:pt x="2001" y="2835"/>
                    <a:pt x="2263" y="2835"/>
                  </a:cubicBezTo>
                  <a:lnTo>
                    <a:pt x="2930" y="2835"/>
                  </a:lnTo>
                  <a:lnTo>
                    <a:pt x="2930" y="1811"/>
                  </a:lnTo>
                  <a:cubicBezTo>
                    <a:pt x="3192" y="1739"/>
                    <a:pt x="3478" y="1692"/>
                    <a:pt x="3764" y="1692"/>
                  </a:cubicBezTo>
                  <a:close/>
                  <a:moveTo>
                    <a:pt x="477" y="1"/>
                  </a:moveTo>
                  <a:lnTo>
                    <a:pt x="477" y="1025"/>
                  </a:lnTo>
                  <a:cubicBezTo>
                    <a:pt x="477" y="1549"/>
                    <a:pt x="692" y="2001"/>
                    <a:pt x="1049" y="2335"/>
                  </a:cubicBezTo>
                  <a:cubicBezTo>
                    <a:pt x="620" y="2811"/>
                    <a:pt x="311" y="3382"/>
                    <a:pt x="168" y="4002"/>
                  </a:cubicBezTo>
                  <a:cubicBezTo>
                    <a:pt x="1" y="4764"/>
                    <a:pt x="72" y="5573"/>
                    <a:pt x="406" y="6288"/>
                  </a:cubicBezTo>
                  <a:lnTo>
                    <a:pt x="1215" y="8145"/>
                  </a:lnTo>
                  <a:cubicBezTo>
                    <a:pt x="1620" y="9074"/>
                    <a:pt x="2525" y="9669"/>
                    <a:pt x="3549" y="9669"/>
                  </a:cubicBezTo>
                  <a:lnTo>
                    <a:pt x="4407" y="9669"/>
                  </a:lnTo>
                  <a:cubicBezTo>
                    <a:pt x="5407" y="9669"/>
                    <a:pt x="6336" y="9074"/>
                    <a:pt x="6740" y="8145"/>
                  </a:cubicBezTo>
                  <a:lnTo>
                    <a:pt x="7550" y="6288"/>
                  </a:lnTo>
                  <a:cubicBezTo>
                    <a:pt x="7860" y="5550"/>
                    <a:pt x="7931" y="4764"/>
                    <a:pt x="7764" y="4002"/>
                  </a:cubicBezTo>
                  <a:cubicBezTo>
                    <a:pt x="7622" y="3382"/>
                    <a:pt x="7336" y="2811"/>
                    <a:pt x="6907" y="2335"/>
                  </a:cubicBezTo>
                  <a:cubicBezTo>
                    <a:pt x="7241" y="2001"/>
                    <a:pt x="7479" y="1549"/>
                    <a:pt x="7479" y="1025"/>
                  </a:cubicBezTo>
                  <a:lnTo>
                    <a:pt x="7479" y="1"/>
                  </a:lnTo>
                  <a:lnTo>
                    <a:pt x="5002" y="1"/>
                  </a:lnTo>
                  <a:lnTo>
                    <a:pt x="5002" y="1215"/>
                  </a:lnTo>
                  <a:cubicBezTo>
                    <a:pt x="4740" y="1144"/>
                    <a:pt x="4454" y="1120"/>
                    <a:pt x="4168" y="1120"/>
                  </a:cubicBezTo>
                  <a:lnTo>
                    <a:pt x="3764" y="1120"/>
                  </a:lnTo>
                  <a:cubicBezTo>
                    <a:pt x="3478" y="1120"/>
                    <a:pt x="3216" y="1168"/>
                    <a:pt x="2930" y="1215"/>
                  </a:cubicBezTo>
                  <a:lnTo>
                    <a:pt x="29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4903752" y="1725288"/>
              <a:ext cx="26150" cy="26999"/>
            </a:xfrm>
            <a:custGeom>
              <a:avLst/>
              <a:gdLst/>
              <a:ahLst/>
              <a:cxnLst/>
              <a:rect l="l" t="t" r="r" b="b"/>
              <a:pathLst>
                <a:path w="739" h="763" extrusionOk="0">
                  <a:moveTo>
                    <a:pt x="381" y="0"/>
                  </a:moveTo>
                  <a:cubicBezTo>
                    <a:pt x="167" y="0"/>
                    <a:pt x="0" y="167"/>
                    <a:pt x="0" y="381"/>
                  </a:cubicBezTo>
                  <a:cubicBezTo>
                    <a:pt x="0" y="596"/>
                    <a:pt x="167" y="762"/>
                    <a:pt x="381" y="762"/>
                  </a:cubicBezTo>
                  <a:cubicBezTo>
                    <a:pt x="572" y="762"/>
                    <a:pt x="738" y="596"/>
                    <a:pt x="738" y="381"/>
                  </a:cubicBezTo>
                  <a:cubicBezTo>
                    <a:pt x="738" y="167"/>
                    <a:pt x="572"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4997277" y="1725288"/>
              <a:ext cx="26150" cy="26999"/>
            </a:xfrm>
            <a:custGeom>
              <a:avLst/>
              <a:gdLst/>
              <a:ahLst/>
              <a:cxnLst/>
              <a:rect l="l" t="t" r="r" b="b"/>
              <a:pathLst>
                <a:path w="739" h="763" extrusionOk="0">
                  <a:moveTo>
                    <a:pt x="382" y="0"/>
                  </a:moveTo>
                  <a:cubicBezTo>
                    <a:pt x="167" y="0"/>
                    <a:pt x="1" y="167"/>
                    <a:pt x="1" y="381"/>
                  </a:cubicBezTo>
                  <a:cubicBezTo>
                    <a:pt x="1" y="596"/>
                    <a:pt x="167" y="762"/>
                    <a:pt x="382" y="762"/>
                  </a:cubicBezTo>
                  <a:cubicBezTo>
                    <a:pt x="572" y="762"/>
                    <a:pt x="739" y="596"/>
                    <a:pt x="739" y="381"/>
                  </a:cubicBezTo>
                  <a:cubicBezTo>
                    <a:pt x="739" y="167"/>
                    <a:pt x="572"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64"/>
          <p:cNvGrpSpPr/>
          <p:nvPr/>
        </p:nvGrpSpPr>
        <p:grpSpPr>
          <a:xfrm>
            <a:off x="5311751" y="2034536"/>
            <a:ext cx="342173" cy="314360"/>
            <a:chOff x="5438011" y="1577799"/>
            <a:chExt cx="342173" cy="314360"/>
          </a:xfrm>
        </p:grpSpPr>
        <p:sp>
          <p:nvSpPr>
            <p:cNvPr id="8562" name="Google Shape;8562;p64"/>
            <p:cNvSpPr/>
            <p:nvPr/>
          </p:nvSpPr>
          <p:spPr>
            <a:xfrm>
              <a:off x="5438011" y="1577799"/>
              <a:ext cx="342173" cy="314360"/>
            </a:xfrm>
            <a:custGeom>
              <a:avLst/>
              <a:gdLst/>
              <a:ahLst/>
              <a:cxnLst/>
              <a:rect l="l" t="t" r="r" b="b"/>
              <a:pathLst>
                <a:path w="9670" h="8884" extrusionOk="0">
                  <a:moveTo>
                    <a:pt x="1906" y="596"/>
                  </a:moveTo>
                  <a:cubicBezTo>
                    <a:pt x="2453" y="715"/>
                    <a:pt x="2858" y="1192"/>
                    <a:pt x="2858" y="1787"/>
                  </a:cubicBezTo>
                  <a:lnTo>
                    <a:pt x="2858" y="1835"/>
                  </a:lnTo>
                  <a:lnTo>
                    <a:pt x="1906" y="2787"/>
                  </a:lnTo>
                  <a:lnTo>
                    <a:pt x="1906" y="596"/>
                  </a:lnTo>
                  <a:close/>
                  <a:moveTo>
                    <a:pt x="7764" y="596"/>
                  </a:moveTo>
                  <a:lnTo>
                    <a:pt x="7764" y="2787"/>
                  </a:lnTo>
                  <a:lnTo>
                    <a:pt x="6811" y="1811"/>
                  </a:lnTo>
                  <a:lnTo>
                    <a:pt x="6811" y="1787"/>
                  </a:lnTo>
                  <a:cubicBezTo>
                    <a:pt x="6811" y="1192"/>
                    <a:pt x="7216" y="715"/>
                    <a:pt x="7764" y="596"/>
                  </a:cubicBezTo>
                  <a:close/>
                  <a:moveTo>
                    <a:pt x="6240" y="2239"/>
                  </a:moveTo>
                  <a:lnTo>
                    <a:pt x="6240" y="5478"/>
                  </a:lnTo>
                  <a:lnTo>
                    <a:pt x="5121" y="5478"/>
                  </a:lnTo>
                  <a:lnTo>
                    <a:pt x="5121" y="4930"/>
                  </a:lnTo>
                  <a:lnTo>
                    <a:pt x="5692" y="4930"/>
                  </a:lnTo>
                  <a:lnTo>
                    <a:pt x="5692" y="4359"/>
                  </a:lnTo>
                  <a:lnTo>
                    <a:pt x="3978" y="4359"/>
                  </a:lnTo>
                  <a:lnTo>
                    <a:pt x="3978" y="4930"/>
                  </a:lnTo>
                  <a:lnTo>
                    <a:pt x="4549" y="4930"/>
                  </a:lnTo>
                  <a:lnTo>
                    <a:pt x="4549" y="5478"/>
                  </a:lnTo>
                  <a:lnTo>
                    <a:pt x="3406" y="5478"/>
                  </a:lnTo>
                  <a:lnTo>
                    <a:pt x="3406" y="2239"/>
                  </a:lnTo>
                  <a:lnTo>
                    <a:pt x="4478" y="2239"/>
                  </a:lnTo>
                  <a:lnTo>
                    <a:pt x="4525" y="3787"/>
                  </a:lnTo>
                  <a:lnTo>
                    <a:pt x="5144" y="3787"/>
                  </a:lnTo>
                  <a:lnTo>
                    <a:pt x="5216" y="2239"/>
                  </a:lnTo>
                  <a:close/>
                  <a:moveTo>
                    <a:pt x="2858" y="2644"/>
                  </a:moveTo>
                  <a:lnTo>
                    <a:pt x="2858" y="5692"/>
                  </a:lnTo>
                  <a:lnTo>
                    <a:pt x="1310" y="5740"/>
                  </a:lnTo>
                  <a:lnTo>
                    <a:pt x="1310" y="6359"/>
                  </a:lnTo>
                  <a:lnTo>
                    <a:pt x="2858" y="6431"/>
                  </a:lnTo>
                  <a:lnTo>
                    <a:pt x="2858" y="7193"/>
                  </a:lnTo>
                  <a:lnTo>
                    <a:pt x="572" y="7193"/>
                  </a:lnTo>
                  <a:lnTo>
                    <a:pt x="572" y="5288"/>
                  </a:lnTo>
                  <a:cubicBezTo>
                    <a:pt x="572" y="5049"/>
                    <a:pt x="667" y="4835"/>
                    <a:pt x="810" y="4668"/>
                  </a:cubicBezTo>
                  <a:lnTo>
                    <a:pt x="2858" y="2644"/>
                  </a:lnTo>
                  <a:close/>
                  <a:moveTo>
                    <a:pt x="6240" y="6050"/>
                  </a:moveTo>
                  <a:lnTo>
                    <a:pt x="6240" y="7193"/>
                  </a:lnTo>
                  <a:lnTo>
                    <a:pt x="3430" y="7193"/>
                  </a:lnTo>
                  <a:lnTo>
                    <a:pt x="3430" y="6050"/>
                  </a:lnTo>
                  <a:lnTo>
                    <a:pt x="3978" y="6050"/>
                  </a:lnTo>
                  <a:lnTo>
                    <a:pt x="3978" y="6621"/>
                  </a:lnTo>
                  <a:lnTo>
                    <a:pt x="4549" y="6621"/>
                  </a:lnTo>
                  <a:lnTo>
                    <a:pt x="4549" y="6050"/>
                  </a:lnTo>
                  <a:lnTo>
                    <a:pt x="5121" y="6050"/>
                  </a:lnTo>
                  <a:lnTo>
                    <a:pt x="5121" y="6621"/>
                  </a:lnTo>
                  <a:lnTo>
                    <a:pt x="5692" y="6621"/>
                  </a:lnTo>
                  <a:lnTo>
                    <a:pt x="5692" y="6050"/>
                  </a:lnTo>
                  <a:close/>
                  <a:moveTo>
                    <a:pt x="6811" y="2620"/>
                  </a:moveTo>
                  <a:lnTo>
                    <a:pt x="8860" y="4668"/>
                  </a:lnTo>
                  <a:cubicBezTo>
                    <a:pt x="9026" y="4835"/>
                    <a:pt x="9121" y="5049"/>
                    <a:pt x="9121" y="5288"/>
                  </a:cubicBezTo>
                  <a:lnTo>
                    <a:pt x="9121" y="7193"/>
                  </a:lnTo>
                  <a:lnTo>
                    <a:pt x="6811" y="7193"/>
                  </a:lnTo>
                  <a:lnTo>
                    <a:pt x="6811" y="6431"/>
                  </a:lnTo>
                  <a:lnTo>
                    <a:pt x="8359" y="6359"/>
                  </a:lnTo>
                  <a:lnTo>
                    <a:pt x="8359" y="5740"/>
                  </a:lnTo>
                  <a:lnTo>
                    <a:pt x="6811" y="5692"/>
                  </a:lnTo>
                  <a:lnTo>
                    <a:pt x="6811" y="2620"/>
                  </a:lnTo>
                  <a:close/>
                  <a:moveTo>
                    <a:pt x="6192" y="7764"/>
                  </a:moveTo>
                  <a:cubicBezTo>
                    <a:pt x="6073" y="8098"/>
                    <a:pt x="5740" y="8312"/>
                    <a:pt x="5383" y="8312"/>
                  </a:cubicBezTo>
                  <a:lnTo>
                    <a:pt x="4263" y="8312"/>
                  </a:lnTo>
                  <a:cubicBezTo>
                    <a:pt x="3906" y="8312"/>
                    <a:pt x="3573" y="8074"/>
                    <a:pt x="3477" y="7764"/>
                  </a:cubicBezTo>
                  <a:close/>
                  <a:moveTo>
                    <a:pt x="1334" y="1"/>
                  </a:moveTo>
                  <a:lnTo>
                    <a:pt x="1334" y="3359"/>
                  </a:lnTo>
                  <a:lnTo>
                    <a:pt x="429" y="4287"/>
                  </a:lnTo>
                  <a:cubicBezTo>
                    <a:pt x="143" y="4549"/>
                    <a:pt x="1" y="4907"/>
                    <a:pt x="1" y="5288"/>
                  </a:cubicBezTo>
                  <a:lnTo>
                    <a:pt x="1" y="7764"/>
                  </a:lnTo>
                  <a:lnTo>
                    <a:pt x="2882" y="7764"/>
                  </a:lnTo>
                  <a:cubicBezTo>
                    <a:pt x="3025" y="8407"/>
                    <a:pt x="3597" y="8884"/>
                    <a:pt x="4263" y="8884"/>
                  </a:cubicBezTo>
                  <a:lnTo>
                    <a:pt x="5383" y="8884"/>
                  </a:lnTo>
                  <a:cubicBezTo>
                    <a:pt x="6073" y="8884"/>
                    <a:pt x="6645" y="8407"/>
                    <a:pt x="6788" y="7764"/>
                  </a:cubicBezTo>
                  <a:lnTo>
                    <a:pt x="9669" y="7764"/>
                  </a:lnTo>
                  <a:lnTo>
                    <a:pt x="9669" y="5288"/>
                  </a:lnTo>
                  <a:cubicBezTo>
                    <a:pt x="9669" y="4907"/>
                    <a:pt x="9526" y="4549"/>
                    <a:pt x="9264" y="4287"/>
                  </a:cubicBezTo>
                  <a:lnTo>
                    <a:pt x="8336" y="3359"/>
                  </a:lnTo>
                  <a:lnTo>
                    <a:pt x="8336" y="1"/>
                  </a:lnTo>
                  <a:lnTo>
                    <a:pt x="8026" y="1"/>
                  </a:lnTo>
                  <a:cubicBezTo>
                    <a:pt x="7073" y="1"/>
                    <a:pt x="6311" y="739"/>
                    <a:pt x="6240" y="1668"/>
                  </a:cubicBezTo>
                  <a:lnTo>
                    <a:pt x="3430" y="1668"/>
                  </a:lnTo>
                  <a:cubicBezTo>
                    <a:pt x="3358" y="739"/>
                    <a:pt x="2572" y="1"/>
                    <a:pt x="1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4"/>
            <p:cNvSpPr/>
            <p:nvPr/>
          </p:nvSpPr>
          <p:spPr>
            <a:xfrm>
              <a:off x="5495301" y="1728650"/>
              <a:ext cx="26999" cy="26150"/>
            </a:xfrm>
            <a:custGeom>
              <a:avLst/>
              <a:gdLst/>
              <a:ahLst/>
              <a:cxnLst/>
              <a:rect l="l" t="t" r="r" b="b"/>
              <a:pathLst>
                <a:path w="763" h="739" extrusionOk="0">
                  <a:moveTo>
                    <a:pt x="382" y="1"/>
                  </a:moveTo>
                  <a:cubicBezTo>
                    <a:pt x="168" y="1"/>
                    <a:pt x="1" y="167"/>
                    <a:pt x="1" y="382"/>
                  </a:cubicBezTo>
                  <a:cubicBezTo>
                    <a:pt x="1" y="572"/>
                    <a:pt x="168" y="739"/>
                    <a:pt x="382" y="739"/>
                  </a:cubicBezTo>
                  <a:cubicBezTo>
                    <a:pt x="596" y="739"/>
                    <a:pt x="763" y="572"/>
                    <a:pt x="763" y="382"/>
                  </a:cubicBezTo>
                  <a:cubicBezTo>
                    <a:pt x="763" y="167"/>
                    <a:pt x="59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5695870" y="1728650"/>
              <a:ext cx="26999" cy="26150"/>
            </a:xfrm>
            <a:custGeom>
              <a:avLst/>
              <a:gdLst/>
              <a:ahLst/>
              <a:cxnLst/>
              <a:rect l="l" t="t" r="r" b="b"/>
              <a:pathLst>
                <a:path w="763" h="739" extrusionOk="0">
                  <a:moveTo>
                    <a:pt x="382" y="1"/>
                  </a:moveTo>
                  <a:cubicBezTo>
                    <a:pt x="167" y="1"/>
                    <a:pt x="1" y="167"/>
                    <a:pt x="1" y="382"/>
                  </a:cubicBezTo>
                  <a:cubicBezTo>
                    <a:pt x="1" y="572"/>
                    <a:pt x="167" y="739"/>
                    <a:pt x="382" y="739"/>
                  </a:cubicBezTo>
                  <a:cubicBezTo>
                    <a:pt x="596" y="739"/>
                    <a:pt x="763" y="572"/>
                    <a:pt x="763" y="382"/>
                  </a:cubicBezTo>
                  <a:cubicBezTo>
                    <a:pt x="763" y="167"/>
                    <a:pt x="59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5" name="Google Shape;8565;p64"/>
          <p:cNvSpPr/>
          <p:nvPr/>
        </p:nvSpPr>
        <p:spPr>
          <a:xfrm>
            <a:off x="3482220" y="3102174"/>
            <a:ext cx="343836" cy="343022"/>
          </a:xfrm>
          <a:custGeom>
            <a:avLst/>
            <a:gdLst/>
            <a:ahLst/>
            <a:cxnLst/>
            <a:rect l="l" t="t" r="r" b="b"/>
            <a:pathLst>
              <a:path w="9717" h="9694" extrusionOk="0">
                <a:moveTo>
                  <a:pt x="4092" y="572"/>
                </a:moveTo>
                <a:cubicBezTo>
                  <a:pt x="4786" y="572"/>
                  <a:pt x="5335" y="1134"/>
                  <a:pt x="5335" y="1811"/>
                </a:cubicBezTo>
                <a:lnTo>
                  <a:pt x="5335" y="1978"/>
                </a:lnTo>
                <a:cubicBezTo>
                  <a:pt x="5335" y="2263"/>
                  <a:pt x="5454" y="2502"/>
                  <a:pt x="5645" y="2692"/>
                </a:cubicBezTo>
                <a:cubicBezTo>
                  <a:pt x="5692" y="2740"/>
                  <a:pt x="5716" y="2787"/>
                  <a:pt x="5740" y="2835"/>
                </a:cubicBezTo>
                <a:cubicBezTo>
                  <a:pt x="5669" y="2787"/>
                  <a:pt x="5621" y="2763"/>
                  <a:pt x="5526" y="2763"/>
                </a:cubicBezTo>
                <a:cubicBezTo>
                  <a:pt x="5335" y="2763"/>
                  <a:pt x="5168" y="2930"/>
                  <a:pt x="5145" y="3121"/>
                </a:cubicBezTo>
                <a:cubicBezTo>
                  <a:pt x="5145" y="3335"/>
                  <a:pt x="5311" y="3526"/>
                  <a:pt x="5526" y="3526"/>
                </a:cubicBezTo>
                <a:lnTo>
                  <a:pt x="5621" y="3526"/>
                </a:lnTo>
                <a:cubicBezTo>
                  <a:pt x="5549" y="3645"/>
                  <a:pt x="5526" y="3811"/>
                  <a:pt x="5526" y="3954"/>
                </a:cubicBezTo>
                <a:lnTo>
                  <a:pt x="5526" y="4073"/>
                </a:lnTo>
                <a:cubicBezTo>
                  <a:pt x="5526" y="4430"/>
                  <a:pt x="5264" y="4740"/>
                  <a:pt x="4906" y="4764"/>
                </a:cubicBezTo>
                <a:cubicBezTo>
                  <a:pt x="4893" y="4765"/>
                  <a:pt x="4879" y="4765"/>
                  <a:pt x="4865" y="4765"/>
                </a:cubicBezTo>
                <a:cubicBezTo>
                  <a:pt x="4503" y="4765"/>
                  <a:pt x="4216" y="4464"/>
                  <a:pt x="4216" y="4097"/>
                </a:cubicBezTo>
                <a:lnTo>
                  <a:pt x="4216" y="3954"/>
                </a:lnTo>
                <a:cubicBezTo>
                  <a:pt x="4216" y="3811"/>
                  <a:pt x="4168" y="3645"/>
                  <a:pt x="4121" y="3526"/>
                </a:cubicBezTo>
                <a:lnTo>
                  <a:pt x="4216" y="3526"/>
                </a:lnTo>
                <a:cubicBezTo>
                  <a:pt x="4430" y="3526"/>
                  <a:pt x="4597" y="3359"/>
                  <a:pt x="4573" y="3121"/>
                </a:cubicBezTo>
                <a:cubicBezTo>
                  <a:pt x="4573" y="2930"/>
                  <a:pt x="4406" y="2763"/>
                  <a:pt x="4192" y="2763"/>
                </a:cubicBezTo>
                <a:cubicBezTo>
                  <a:pt x="4121" y="2763"/>
                  <a:pt x="4049" y="2787"/>
                  <a:pt x="4001" y="2835"/>
                </a:cubicBezTo>
                <a:cubicBezTo>
                  <a:pt x="4025" y="2787"/>
                  <a:pt x="4049" y="2740"/>
                  <a:pt x="4097" y="2692"/>
                </a:cubicBezTo>
                <a:cubicBezTo>
                  <a:pt x="4287" y="2502"/>
                  <a:pt x="4383" y="2263"/>
                  <a:pt x="4383" y="1978"/>
                </a:cubicBezTo>
                <a:lnTo>
                  <a:pt x="4383" y="1525"/>
                </a:lnTo>
                <a:lnTo>
                  <a:pt x="3835" y="1525"/>
                </a:lnTo>
                <a:lnTo>
                  <a:pt x="3835" y="1978"/>
                </a:lnTo>
                <a:cubicBezTo>
                  <a:pt x="3835" y="2097"/>
                  <a:pt x="3787" y="2216"/>
                  <a:pt x="3692" y="2287"/>
                </a:cubicBezTo>
                <a:cubicBezTo>
                  <a:pt x="3335" y="2668"/>
                  <a:pt x="3263" y="3240"/>
                  <a:pt x="3549" y="3668"/>
                </a:cubicBezTo>
                <a:cubicBezTo>
                  <a:pt x="3620" y="3764"/>
                  <a:pt x="3644" y="3859"/>
                  <a:pt x="3644" y="3954"/>
                </a:cubicBezTo>
                <a:lnTo>
                  <a:pt x="3644" y="4097"/>
                </a:lnTo>
                <a:cubicBezTo>
                  <a:pt x="3644" y="4335"/>
                  <a:pt x="3716" y="4550"/>
                  <a:pt x="3835" y="4740"/>
                </a:cubicBezTo>
                <a:lnTo>
                  <a:pt x="3835" y="6097"/>
                </a:lnTo>
                <a:lnTo>
                  <a:pt x="2882" y="6097"/>
                </a:lnTo>
                <a:lnTo>
                  <a:pt x="2882" y="1835"/>
                </a:lnTo>
                <a:cubicBezTo>
                  <a:pt x="2882" y="1168"/>
                  <a:pt x="3406" y="620"/>
                  <a:pt x="4049" y="573"/>
                </a:cubicBezTo>
                <a:cubicBezTo>
                  <a:pt x="4064" y="572"/>
                  <a:pt x="4078" y="572"/>
                  <a:pt x="4092" y="572"/>
                </a:cubicBezTo>
                <a:close/>
                <a:moveTo>
                  <a:pt x="7764" y="4192"/>
                </a:moveTo>
                <a:lnTo>
                  <a:pt x="7764" y="4192"/>
                </a:lnTo>
                <a:cubicBezTo>
                  <a:pt x="7455" y="4716"/>
                  <a:pt x="7264" y="5383"/>
                  <a:pt x="7240" y="6097"/>
                </a:cubicBezTo>
                <a:lnTo>
                  <a:pt x="6669" y="6097"/>
                </a:lnTo>
                <a:cubicBezTo>
                  <a:pt x="6764" y="5312"/>
                  <a:pt x="7169" y="4621"/>
                  <a:pt x="7764" y="4192"/>
                </a:cubicBezTo>
                <a:close/>
                <a:moveTo>
                  <a:pt x="7526" y="6669"/>
                </a:moveTo>
                <a:cubicBezTo>
                  <a:pt x="7788" y="6669"/>
                  <a:pt x="8002" y="6883"/>
                  <a:pt x="8002" y="7145"/>
                </a:cubicBezTo>
                <a:cubicBezTo>
                  <a:pt x="8002" y="7407"/>
                  <a:pt x="7788" y="7622"/>
                  <a:pt x="7526" y="7622"/>
                </a:cubicBezTo>
                <a:lnTo>
                  <a:pt x="2192" y="7622"/>
                </a:lnTo>
                <a:cubicBezTo>
                  <a:pt x="1930" y="7622"/>
                  <a:pt x="1715" y="7407"/>
                  <a:pt x="1715" y="7145"/>
                </a:cubicBezTo>
                <a:cubicBezTo>
                  <a:pt x="1715" y="6883"/>
                  <a:pt x="1930" y="6669"/>
                  <a:pt x="2192" y="6669"/>
                </a:cubicBezTo>
                <a:close/>
                <a:moveTo>
                  <a:pt x="8669" y="8169"/>
                </a:moveTo>
                <a:cubicBezTo>
                  <a:pt x="8931" y="8169"/>
                  <a:pt x="9122" y="8384"/>
                  <a:pt x="9122" y="8646"/>
                </a:cubicBezTo>
                <a:cubicBezTo>
                  <a:pt x="9122" y="8908"/>
                  <a:pt x="8931" y="9122"/>
                  <a:pt x="8669" y="9122"/>
                </a:cubicBezTo>
                <a:lnTo>
                  <a:pt x="1072" y="9122"/>
                </a:lnTo>
                <a:cubicBezTo>
                  <a:pt x="810" y="9122"/>
                  <a:pt x="596" y="8908"/>
                  <a:pt x="596" y="8646"/>
                </a:cubicBezTo>
                <a:cubicBezTo>
                  <a:pt x="596" y="8384"/>
                  <a:pt x="810" y="8169"/>
                  <a:pt x="1072" y="8169"/>
                </a:cubicBezTo>
                <a:close/>
                <a:moveTo>
                  <a:pt x="4125" y="0"/>
                </a:moveTo>
                <a:cubicBezTo>
                  <a:pt x="3144" y="0"/>
                  <a:pt x="2311" y="802"/>
                  <a:pt x="2311" y="1811"/>
                </a:cubicBezTo>
                <a:lnTo>
                  <a:pt x="2311" y="6097"/>
                </a:lnTo>
                <a:lnTo>
                  <a:pt x="2215" y="6097"/>
                </a:lnTo>
                <a:cubicBezTo>
                  <a:pt x="1668" y="6097"/>
                  <a:pt x="1215" y="6502"/>
                  <a:pt x="1168" y="7050"/>
                </a:cubicBezTo>
                <a:cubicBezTo>
                  <a:pt x="1144" y="7241"/>
                  <a:pt x="1191" y="7431"/>
                  <a:pt x="1287" y="7598"/>
                </a:cubicBezTo>
                <a:lnTo>
                  <a:pt x="1072" y="7598"/>
                </a:lnTo>
                <a:cubicBezTo>
                  <a:pt x="525" y="7598"/>
                  <a:pt x="48" y="8026"/>
                  <a:pt x="24" y="8598"/>
                </a:cubicBezTo>
                <a:cubicBezTo>
                  <a:pt x="1" y="9193"/>
                  <a:pt x="477" y="9693"/>
                  <a:pt x="1072" y="9693"/>
                </a:cubicBezTo>
                <a:lnTo>
                  <a:pt x="8645" y="9693"/>
                </a:lnTo>
                <a:cubicBezTo>
                  <a:pt x="9193" y="9693"/>
                  <a:pt x="9669" y="9265"/>
                  <a:pt x="9693" y="8693"/>
                </a:cubicBezTo>
                <a:cubicBezTo>
                  <a:pt x="9717" y="8098"/>
                  <a:pt x="9241" y="7622"/>
                  <a:pt x="8669" y="7622"/>
                </a:cubicBezTo>
                <a:lnTo>
                  <a:pt x="8455" y="7622"/>
                </a:lnTo>
                <a:cubicBezTo>
                  <a:pt x="8526" y="7479"/>
                  <a:pt x="8574" y="7312"/>
                  <a:pt x="8574" y="7145"/>
                </a:cubicBezTo>
                <a:cubicBezTo>
                  <a:pt x="8574" y="6669"/>
                  <a:pt x="8240" y="6264"/>
                  <a:pt x="7812" y="6145"/>
                </a:cubicBezTo>
                <a:cubicBezTo>
                  <a:pt x="7836" y="5478"/>
                  <a:pt x="8026" y="4859"/>
                  <a:pt x="8312" y="4383"/>
                </a:cubicBezTo>
                <a:cubicBezTo>
                  <a:pt x="8622" y="3907"/>
                  <a:pt x="9003" y="3645"/>
                  <a:pt x="9407" y="3645"/>
                </a:cubicBezTo>
                <a:lnTo>
                  <a:pt x="9407" y="3073"/>
                </a:lnTo>
                <a:cubicBezTo>
                  <a:pt x="8526" y="3073"/>
                  <a:pt x="7693" y="3406"/>
                  <a:pt x="7074" y="4049"/>
                </a:cubicBezTo>
                <a:cubicBezTo>
                  <a:pt x="6502" y="4597"/>
                  <a:pt x="6169" y="5312"/>
                  <a:pt x="6097" y="6097"/>
                </a:cubicBezTo>
                <a:lnTo>
                  <a:pt x="4406" y="6097"/>
                </a:lnTo>
                <a:lnTo>
                  <a:pt x="4406" y="5216"/>
                </a:lnTo>
                <a:cubicBezTo>
                  <a:pt x="4524" y="5275"/>
                  <a:pt x="4674" y="5318"/>
                  <a:pt x="4829" y="5318"/>
                </a:cubicBezTo>
                <a:cubicBezTo>
                  <a:pt x="4863" y="5318"/>
                  <a:pt x="4897" y="5316"/>
                  <a:pt x="4930" y="5312"/>
                </a:cubicBezTo>
                <a:cubicBezTo>
                  <a:pt x="5573" y="5288"/>
                  <a:pt x="6097" y="4716"/>
                  <a:pt x="6097" y="4073"/>
                </a:cubicBezTo>
                <a:lnTo>
                  <a:pt x="6097" y="3954"/>
                </a:lnTo>
                <a:cubicBezTo>
                  <a:pt x="6097" y="3859"/>
                  <a:pt x="6121" y="3740"/>
                  <a:pt x="6169" y="3668"/>
                </a:cubicBezTo>
                <a:cubicBezTo>
                  <a:pt x="6454" y="3240"/>
                  <a:pt x="6407" y="2644"/>
                  <a:pt x="6026" y="2287"/>
                </a:cubicBezTo>
                <a:cubicBezTo>
                  <a:pt x="5954" y="2216"/>
                  <a:pt x="5907" y="2097"/>
                  <a:pt x="5907" y="1978"/>
                </a:cubicBezTo>
                <a:lnTo>
                  <a:pt x="5907" y="1835"/>
                </a:lnTo>
                <a:cubicBezTo>
                  <a:pt x="5907" y="858"/>
                  <a:pt x="5145" y="49"/>
                  <a:pt x="4168" y="1"/>
                </a:cubicBezTo>
                <a:cubicBezTo>
                  <a:pt x="4154" y="1"/>
                  <a:pt x="4139" y="0"/>
                  <a:pt x="4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3531918" y="4118169"/>
            <a:ext cx="244440" cy="342987"/>
          </a:xfrm>
          <a:custGeom>
            <a:avLst/>
            <a:gdLst/>
            <a:ahLst/>
            <a:cxnLst/>
            <a:rect l="l" t="t" r="r" b="b"/>
            <a:pathLst>
              <a:path w="6908" h="9693" extrusionOk="0">
                <a:moveTo>
                  <a:pt x="2430" y="2739"/>
                </a:moveTo>
                <a:lnTo>
                  <a:pt x="2049" y="4382"/>
                </a:lnTo>
                <a:cubicBezTo>
                  <a:pt x="1977" y="4668"/>
                  <a:pt x="2073" y="4978"/>
                  <a:pt x="2287" y="5192"/>
                </a:cubicBezTo>
                <a:cubicBezTo>
                  <a:pt x="2454" y="5359"/>
                  <a:pt x="2668" y="5454"/>
                  <a:pt x="2906" y="5454"/>
                </a:cubicBezTo>
                <a:lnTo>
                  <a:pt x="3192" y="5454"/>
                </a:lnTo>
                <a:lnTo>
                  <a:pt x="3192" y="5192"/>
                </a:lnTo>
                <a:cubicBezTo>
                  <a:pt x="3192" y="4382"/>
                  <a:pt x="3859" y="3668"/>
                  <a:pt x="4669" y="3644"/>
                </a:cubicBezTo>
                <a:cubicBezTo>
                  <a:pt x="5359" y="3644"/>
                  <a:pt x="5978" y="4120"/>
                  <a:pt x="6145" y="4763"/>
                </a:cubicBezTo>
                <a:lnTo>
                  <a:pt x="5407" y="4525"/>
                </a:lnTo>
                <a:lnTo>
                  <a:pt x="5240" y="5049"/>
                </a:lnTo>
                <a:lnTo>
                  <a:pt x="5669" y="5192"/>
                </a:lnTo>
                <a:cubicBezTo>
                  <a:pt x="5835" y="5263"/>
                  <a:pt x="5978" y="5359"/>
                  <a:pt x="6074" y="5501"/>
                </a:cubicBezTo>
                <a:cubicBezTo>
                  <a:pt x="6312" y="5811"/>
                  <a:pt x="6359" y="6216"/>
                  <a:pt x="6193" y="6549"/>
                </a:cubicBezTo>
                <a:lnTo>
                  <a:pt x="6121" y="6645"/>
                </a:lnTo>
                <a:cubicBezTo>
                  <a:pt x="5954" y="6121"/>
                  <a:pt x="5526" y="5716"/>
                  <a:pt x="4954" y="5597"/>
                </a:cubicBezTo>
                <a:lnTo>
                  <a:pt x="4597" y="5501"/>
                </a:lnTo>
                <a:lnTo>
                  <a:pt x="4597" y="6073"/>
                </a:lnTo>
                <a:lnTo>
                  <a:pt x="4978" y="6240"/>
                </a:lnTo>
                <a:cubicBezTo>
                  <a:pt x="5169" y="6311"/>
                  <a:pt x="5312" y="6478"/>
                  <a:pt x="5383" y="6668"/>
                </a:cubicBezTo>
                <a:cubicBezTo>
                  <a:pt x="5502" y="6930"/>
                  <a:pt x="5454" y="7192"/>
                  <a:pt x="5288" y="7430"/>
                </a:cubicBezTo>
                <a:lnTo>
                  <a:pt x="5264" y="7478"/>
                </a:lnTo>
                <a:cubicBezTo>
                  <a:pt x="5073" y="6978"/>
                  <a:pt x="4597" y="6597"/>
                  <a:pt x="4026" y="6597"/>
                </a:cubicBezTo>
                <a:cubicBezTo>
                  <a:pt x="3644" y="6597"/>
                  <a:pt x="3287" y="6764"/>
                  <a:pt x="3025" y="7073"/>
                </a:cubicBezTo>
                <a:cubicBezTo>
                  <a:pt x="2787" y="7383"/>
                  <a:pt x="2692" y="7764"/>
                  <a:pt x="2763" y="8169"/>
                </a:cubicBezTo>
                <a:lnTo>
                  <a:pt x="2978" y="9121"/>
                </a:lnTo>
                <a:lnTo>
                  <a:pt x="2954" y="9121"/>
                </a:lnTo>
                <a:lnTo>
                  <a:pt x="787" y="5763"/>
                </a:lnTo>
                <a:cubicBezTo>
                  <a:pt x="477" y="5263"/>
                  <a:pt x="549" y="4620"/>
                  <a:pt x="953" y="4215"/>
                </a:cubicBezTo>
                <a:lnTo>
                  <a:pt x="2287" y="2882"/>
                </a:lnTo>
                <a:cubicBezTo>
                  <a:pt x="2335" y="2834"/>
                  <a:pt x="2382" y="2787"/>
                  <a:pt x="2430" y="2739"/>
                </a:cubicBezTo>
                <a:close/>
                <a:moveTo>
                  <a:pt x="1835" y="0"/>
                </a:moveTo>
                <a:lnTo>
                  <a:pt x="1501" y="477"/>
                </a:lnTo>
                <a:lnTo>
                  <a:pt x="2049" y="834"/>
                </a:lnTo>
                <a:cubicBezTo>
                  <a:pt x="2097" y="881"/>
                  <a:pt x="2168" y="905"/>
                  <a:pt x="2216" y="929"/>
                </a:cubicBezTo>
                <a:cubicBezTo>
                  <a:pt x="2049" y="858"/>
                  <a:pt x="1858" y="834"/>
                  <a:pt x="1668" y="834"/>
                </a:cubicBezTo>
                <a:lnTo>
                  <a:pt x="1596" y="834"/>
                </a:lnTo>
                <a:cubicBezTo>
                  <a:pt x="1358" y="834"/>
                  <a:pt x="1144" y="1001"/>
                  <a:pt x="1120" y="1239"/>
                </a:cubicBezTo>
                <a:lnTo>
                  <a:pt x="596" y="1786"/>
                </a:lnTo>
                <a:lnTo>
                  <a:pt x="1311" y="1786"/>
                </a:lnTo>
                <a:lnTo>
                  <a:pt x="525" y="2572"/>
                </a:lnTo>
                <a:lnTo>
                  <a:pt x="930" y="2977"/>
                </a:lnTo>
                <a:lnTo>
                  <a:pt x="1930" y="1953"/>
                </a:lnTo>
                <a:cubicBezTo>
                  <a:pt x="1954" y="1977"/>
                  <a:pt x="1977" y="2025"/>
                  <a:pt x="1977" y="2048"/>
                </a:cubicBezTo>
                <a:cubicBezTo>
                  <a:pt x="2049" y="2215"/>
                  <a:pt x="2025" y="2382"/>
                  <a:pt x="1882" y="2501"/>
                </a:cubicBezTo>
                <a:lnTo>
                  <a:pt x="572" y="3834"/>
                </a:lnTo>
                <a:cubicBezTo>
                  <a:pt x="287" y="4120"/>
                  <a:pt x="96" y="4501"/>
                  <a:pt x="49" y="4906"/>
                </a:cubicBezTo>
                <a:cubicBezTo>
                  <a:pt x="1" y="5311"/>
                  <a:pt x="96" y="5716"/>
                  <a:pt x="334" y="6073"/>
                </a:cubicBezTo>
                <a:lnTo>
                  <a:pt x="2287" y="9121"/>
                </a:lnTo>
                <a:lnTo>
                  <a:pt x="1858" y="9121"/>
                </a:lnTo>
                <a:lnTo>
                  <a:pt x="1858" y="9693"/>
                </a:lnTo>
                <a:lnTo>
                  <a:pt x="4121" y="9693"/>
                </a:lnTo>
                <a:lnTo>
                  <a:pt x="4121" y="9121"/>
                </a:lnTo>
                <a:lnTo>
                  <a:pt x="3549" y="9121"/>
                </a:lnTo>
                <a:lnTo>
                  <a:pt x="3335" y="8050"/>
                </a:lnTo>
                <a:cubicBezTo>
                  <a:pt x="3287" y="7835"/>
                  <a:pt x="3335" y="7621"/>
                  <a:pt x="3478" y="7430"/>
                </a:cubicBezTo>
                <a:cubicBezTo>
                  <a:pt x="3621" y="7264"/>
                  <a:pt x="3859" y="7168"/>
                  <a:pt x="4073" y="7168"/>
                </a:cubicBezTo>
                <a:cubicBezTo>
                  <a:pt x="4454" y="7192"/>
                  <a:pt x="4764" y="7526"/>
                  <a:pt x="4764" y="7907"/>
                </a:cubicBezTo>
                <a:lnTo>
                  <a:pt x="4764" y="8502"/>
                </a:lnTo>
                <a:lnTo>
                  <a:pt x="5216" y="8502"/>
                </a:lnTo>
                <a:cubicBezTo>
                  <a:pt x="5216" y="8502"/>
                  <a:pt x="5788" y="7716"/>
                  <a:pt x="5788" y="7692"/>
                </a:cubicBezTo>
                <a:lnTo>
                  <a:pt x="6145" y="7811"/>
                </a:lnTo>
                <a:lnTo>
                  <a:pt x="6669" y="6811"/>
                </a:lnTo>
                <a:cubicBezTo>
                  <a:pt x="6883" y="6430"/>
                  <a:pt x="6907" y="6002"/>
                  <a:pt x="6788" y="5621"/>
                </a:cubicBezTo>
                <a:lnTo>
                  <a:pt x="6788" y="5168"/>
                </a:lnTo>
                <a:cubicBezTo>
                  <a:pt x="6788" y="4025"/>
                  <a:pt x="5859" y="3072"/>
                  <a:pt x="4716" y="3072"/>
                </a:cubicBezTo>
                <a:cubicBezTo>
                  <a:pt x="3716" y="3072"/>
                  <a:pt x="2859" y="3787"/>
                  <a:pt x="2668" y="4739"/>
                </a:cubicBezTo>
                <a:cubicBezTo>
                  <a:pt x="2620" y="4668"/>
                  <a:pt x="2597" y="4573"/>
                  <a:pt x="2620" y="4501"/>
                </a:cubicBezTo>
                <a:lnTo>
                  <a:pt x="3049" y="2548"/>
                </a:lnTo>
                <a:cubicBezTo>
                  <a:pt x="3144" y="2120"/>
                  <a:pt x="3049" y="1691"/>
                  <a:pt x="2787" y="1358"/>
                </a:cubicBezTo>
                <a:cubicBezTo>
                  <a:pt x="2668" y="1215"/>
                  <a:pt x="2549" y="1120"/>
                  <a:pt x="2406" y="1024"/>
                </a:cubicBezTo>
                <a:lnTo>
                  <a:pt x="2406" y="1024"/>
                </a:lnTo>
                <a:cubicBezTo>
                  <a:pt x="2740" y="1167"/>
                  <a:pt x="3097" y="1263"/>
                  <a:pt x="3454" y="1263"/>
                </a:cubicBezTo>
                <a:lnTo>
                  <a:pt x="4264" y="1263"/>
                </a:lnTo>
                <a:lnTo>
                  <a:pt x="4264" y="691"/>
                </a:lnTo>
                <a:lnTo>
                  <a:pt x="3454" y="691"/>
                </a:lnTo>
                <a:cubicBezTo>
                  <a:pt x="3073" y="691"/>
                  <a:pt x="2692" y="572"/>
                  <a:pt x="2359" y="358"/>
                </a:cubicBezTo>
                <a:lnTo>
                  <a:pt x="18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570"/>
        <p:cNvGrpSpPr/>
        <p:nvPr/>
      </p:nvGrpSpPr>
      <p:grpSpPr>
        <a:xfrm>
          <a:off x="0" y="0"/>
          <a:ext cx="0" cy="0"/>
          <a:chOff x="0" y="0"/>
          <a:chExt cx="0" cy="0"/>
        </a:xfrm>
      </p:grpSpPr>
      <p:sp>
        <p:nvSpPr>
          <p:cNvPr id="8571" name="Google Shape;8571;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structure of a dragon costume</a:t>
            </a:r>
            <a:endParaRPr/>
          </a:p>
        </p:txBody>
      </p:sp>
      <p:sp>
        <p:nvSpPr>
          <p:cNvPr id="8572" name="Google Shape;8572;p65"/>
          <p:cNvSpPr txBox="1"/>
          <p:nvPr/>
        </p:nvSpPr>
        <p:spPr>
          <a:xfrm>
            <a:off x="713225" y="3498401"/>
            <a:ext cx="1847400" cy="43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Tail</a:t>
            </a:r>
            <a:endParaRPr sz="2400">
              <a:solidFill>
                <a:schemeClr val="lt1"/>
              </a:solidFill>
              <a:latin typeface="RocknRoll One"/>
              <a:ea typeface="RocknRoll One"/>
              <a:cs typeface="RocknRoll One"/>
              <a:sym typeface="RocknRoll One"/>
            </a:endParaRPr>
          </a:p>
        </p:txBody>
      </p:sp>
      <p:sp>
        <p:nvSpPr>
          <p:cNvPr id="8573" name="Google Shape;8573;p65"/>
          <p:cNvSpPr txBox="1"/>
          <p:nvPr/>
        </p:nvSpPr>
        <p:spPr>
          <a:xfrm>
            <a:off x="713229" y="3936394"/>
            <a:ext cx="1847400" cy="6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Albert Sans Medium"/>
                <a:ea typeface="Albert Sans Medium"/>
                <a:cs typeface="Albert Sans Medium"/>
                <a:sym typeface="Albert Sans Medium"/>
              </a:rPr>
              <a:t>Mercury is quite a small planet</a:t>
            </a:r>
            <a:endParaRPr sz="1600">
              <a:solidFill>
                <a:schemeClr val="lt1"/>
              </a:solidFill>
              <a:latin typeface="Albert Sans Medium"/>
              <a:ea typeface="Albert Sans Medium"/>
              <a:cs typeface="Albert Sans Medium"/>
              <a:sym typeface="Albert Sans Medium"/>
            </a:endParaRPr>
          </a:p>
        </p:txBody>
      </p:sp>
      <p:sp>
        <p:nvSpPr>
          <p:cNvPr id="8574" name="Google Shape;8574;p65"/>
          <p:cNvSpPr/>
          <p:nvPr/>
        </p:nvSpPr>
        <p:spPr>
          <a:xfrm>
            <a:off x="1296575" y="2294832"/>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575" name="Google Shape;8575;p65"/>
          <p:cNvSpPr txBox="1"/>
          <p:nvPr/>
        </p:nvSpPr>
        <p:spPr>
          <a:xfrm>
            <a:off x="4626576" y="3498401"/>
            <a:ext cx="1847400" cy="43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Body 2</a:t>
            </a:r>
            <a:endParaRPr sz="2400">
              <a:solidFill>
                <a:schemeClr val="lt1"/>
              </a:solidFill>
              <a:latin typeface="RocknRoll One"/>
              <a:ea typeface="RocknRoll One"/>
              <a:cs typeface="RocknRoll One"/>
              <a:sym typeface="RocknRoll One"/>
            </a:endParaRPr>
          </a:p>
        </p:txBody>
      </p:sp>
      <p:sp>
        <p:nvSpPr>
          <p:cNvPr id="8576" name="Google Shape;8576;p65"/>
          <p:cNvSpPr txBox="1"/>
          <p:nvPr/>
        </p:nvSpPr>
        <p:spPr>
          <a:xfrm>
            <a:off x="4626566" y="3936394"/>
            <a:ext cx="1847400" cy="6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Albert Sans Medium"/>
                <a:ea typeface="Albert Sans Medium"/>
                <a:cs typeface="Albert Sans Medium"/>
                <a:sym typeface="Albert Sans Medium"/>
              </a:rPr>
              <a:t>Jupiter is a huge gas giant</a:t>
            </a:r>
            <a:endParaRPr sz="1600">
              <a:solidFill>
                <a:schemeClr val="lt1"/>
              </a:solidFill>
              <a:latin typeface="Albert Sans Medium"/>
              <a:ea typeface="Albert Sans Medium"/>
              <a:cs typeface="Albert Sans Medium"/>
              <a:sym typeface="Albert Sans Medium"/>
            </a:endParaRPr>
          </a:p>
        </p:txBody>
      </p:sp>
      <p:sp>
        <p:nvSpPr>
          <p:cNvPr id="8577" name="Google Shape;8577;p65"/>
          <p:cNvSpPr/>
          <p:nvPr/>
        </p:nvSpPr>
        <p:spPr>
          <a:xfrm>
            <a:off x="5210025" y="2294832"/>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578" name="Google Shape;8578;p65"/>
          <p:cNvSpPr txBox="1"/>
          <p:nvPr/>
        </p:nvSpPr>
        <p:spPr>
          <a:xfrm>
            <a:off x="2669900" y="2688713"/>
            <a:ext cx="1847400" cy="43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Body 1</a:t>
            </a:r>
            <a:endParaRPr sz="2400">
              <a:solidFill>
                <a:schemeClr val="lt1"/>
              </a:solidFill>
              <a:latin typeface="RocknRoll One"/>
              <a:ea typeface="RocknRoll One"/>
              <a:cs typeface="RocknRoll One"/>
              <a:sym typeface="RocknRoll One"/>
            </a:endParaRPr>
          </a:p>
        </p:txBody>
      </p:sp>
      <p:sp>
        <p:nvSpPr>
          <p:cNvPr id="8579" name="Google Shape;8579;p65"/>
          <p:cNvSpPr txBox="1"/>
          <p:nvPr/>
        </p:nvSpPr>
        <p:spPr>
          <a:xfrm>
            <a:off x="2669895" y="3126719"/>
            <a:ext cx="1847400" cy="6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Albert Sans Medium"/>
                <a:ea typeface="Albert Sans Medium"/>
                <a:cs typeface="Albert Sans Medium"/>
                <a:sym typeface="Albert Sans Medium"/>
              </a:rPr>
              <a:t>Earth is a planet that has life</a:t>
            </a:r>
            <a:endParaRPr sz="1600">
              <a:solidFill>
                <a:schemeClr val="lt1"/>
              </a:solidFill>
              <a:latin typeface="Albert Sans Medium"/>
              <a:ea typeface="Albert Sans Medium"/>
              <a:cs typeface="Albert Sans Medium"/>
              <a:sym typeface="Albert Sans Medium"/>
            </a:endParaRPr>
          </a:p>
        </p:txBody>
      </p:sp>
      <p:sp>
        <p:nvSpPr>
          <p:cNvPr id="8580" name="Google Shape;8580;p65"/>
          <p:cNvSpPr/>
          <p:nvPr/>
        </p:nvSpPr>
        <p:spPr>
          <a:xfrm>
            <a:off x="3253325" y="1483257"/>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581" name="Google Shape;8581;p65"/>
          <p:cNvSpPr txBox="1"/>
          <p:nvPr/>
        </p:nvSpPr>
        <p:spPr>
          <a:xfrm>
            <a:off x="6583248" y="2688713"/>
            <a:ext cx="1847400" cy="43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Head</a:t>
            </a:r>
            <a:endParaRPr sz="2400">
              <a:solidFill>
                <a:schemeClr val="lt1"/>
              </a:solidFill>
              <a:latin typeface="RocknRoll One"/>
              <a:ea typeface="RocknRoll One"/>
              <a:cs typeface="RocknRoll One"/>
              <a:sym typeface="RocknRoll One"/>
            </a:endParaRPr>
          </a:p>
        </p:txBody>
      </p:sp>
      <p:sp>
        <p:nvSpPr>
          <p:cNvPr id="8582" name="Google Shape;8582;p65"/>
          <p:cNvSpPr txBox="1"/>
          <p:nvPr/>
        </p:nvSpPr>
        <p:spPr>
          <a:xfrm>
            <a:off x="6583242" y="3126719"/>
            <a:ext cx="1847400" cy="65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Albert Sans Medium"/>
                <a:ea typeface="Albert Sans Medium"/>
                <a:cs typeface="Albert Sans Medium"/>
                <a:sym typeface="Albert Sans Medium"/>
              </a:rPr>
              <a:t>Mars is actually a cold place</a:t>
            </a:r>
            <a:endParaRPr sz="1600">
              <a:solidFill>
                <a:schemeClr val="lt1"/>
              </a:solidFill>
              <a:latin typeface="Albert Sans Medium"/>
              <a:ea typeface="Albert Sans Medium"/>
              <a:cs typeface="Albert Sans Medium"/>
              <a:sym typeface="Albert Sans Medium"/>
            </a:endParaRPr>
          </a:p>
        </p:txBody>
      </p:sp>
      <p:sp>
        <p:nvSpPr>
          <p:cNvPr id="8583" name="Google Shape;8583;p65"/>
          <p:cNvSpPr/>
          <p:nvPr/>
        </p:nvSpPr>
        <p:spPr>
          <a:xfrm>
            <a:off x="7166724" y="1483257"/>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cxnSp>
        <p:nvCxnSpPr>
          <p:cNvPr id="8584" name="Google Shape;8584;p65"/>
          <p:cNvCxnSpPr>
            <a:stCxn id="8574" idx="4"/>
            <a:endCxn id="8572" idx="0"/>
          </p:cNvCxnSpPr>
          <p:nvPr/>
        </p:nvCxnSpPr>
        <p:spPr>
          <a:xfrm>
            <a:off x="1636925" y="2975532"/>
            <a:ext cx="0" cy="522900"/>
          </a:xfrm>
          <a:prstGeom prst="straightConnector1">
            <a:avLst/>
          </a:prstGeom>
          <a:noFill/>
          <a:ln w="19050" cap="flat" cmpd="sng">
            <a:solidFill>
              <a:schemeClr val="lt1"/>
            </a:solidFill>
            <a:prstDash val="solid"/>
            <a:round/>
            <a:headEnd type="none" w="med" len="med"/>
            <a:tailEnd type="none" w="med" len="med"/>
          </a:ln>
        </p:spPr>
      </p:cxnSp>
      <p:cxnSp>
        <p:nvCxnSpPr>
          <p:cNvPr id="8585" name="Google Shape;8585;p65"/>
          <p:cNvCxnSpPr>
            <a:stCxn id="8580" idx="4"/>
            <a:endCxn id="8578" idx="0"/>
          </p:cNvCxnSpPr>
          <p:nvPr/>
        </p:nvCxnSpPr>
        <p:spPr>
          <a:xfrm>
            <a:off x="3593675" y="2163957"/>
            <a:ext cx="0" cy="524700"/>
          </a:xfrm>
          <a:prstGeom prst="straightConnector1">
            <a:avLst/>
          </a:prstGeom>
          <a:noFill/>
          <a:ln w="19050" cap="flat" cmpd="sng">
            <a:solidFill>
              <a:schemeClr val="lt1"/>
            </a:solidFill>
            <a:prstDash val="solid"/>
            <a:round/>
            <a:headEnd type="none" w="med" len="med"/>
            <a:tailEnd type="none" w="med" len="med"/>
          </a:ln>
        </p:spPr>
      </p:cxnSp>
      <p:cxnSp>
        <p:nvCxnSpPr>
          <p:cNvPr id="8586" name="Google Shape;8586;p65"/>
          <p:cNvCxnSpPr>
            <a:stCxn id="8577" idx="4"/>
            <a:endCxn id="8575" idx="0"/>
          </p:cNvCxnSpPr>
          <p:nvPr/>
        </p:nvCxnSpPr>
        <p:spPr>
          <a:xfrm>
            <a:off x="5550375" y="2975532"/>
            <a:ext cx="0" cy="522900"/>
          </a:xfrm>
          <a:prstGeom prst="straightConnector1">
            <a:avLst/>
          </a:prstGeom>
          <a:noFill/>
          <a:ln w="19050" cap="flat" cmpd="sng">
            <a:solidFill>
              <a:schemeClr val="lt1"/>
            </a:solidFill>
            <a:prstDash val="solid"/>
            <a:round/>
            <a:headEnd type="none" w="med" len="med"/>
            <a:tailEnd type="none" w="med" len="med"/>
          </a:ln>
        </p:spPr>
      </p:cxnSp>
      <p:cxnSp>
        <p:nvCxnSpPr>
          <p:cNvPr id="8587" name="Google Shape;8587;p65"/>
          <p:cNvCxnSpPr>
            <a:stCxn id="8583" idx="4"/>
            <a:endCxn id="8581" idx="0"/>
          </p:cNvCxnSpPr>
          <p:nvPr/>
        </p:nvCxnSpPr>
        <p:spPr>
          <a:xfrm>
            <a:off x="7507074" y="2163957"/>
            <a:ext cx="0" cy="524700"/>
          </a:xfrm>
          <a:prstGeom prst="straightConnector1">
            <a:avLst/>
          </a:prstGeom>
          <a:noFill/>
          <a:ln w="19050" cap="flat" cmpd="sng">
            <a:solidFill>
              <a:schemeClr val="lt1"/>
            </a:solidFill>
            <a:prstDash val="solid"/>
            <a:round/>
            <a:headEnd type="none" w="med" len="med"/>
            <a:tailEnd type="none" w="med" len="med"/>
          </a:ln>
        </p:spPr>
      </p:cxnSp>
      <p:cxnSp>
        <p:nvCxnSpPr>
          <p:cNvPr id="8588" name="Google Shape;8588;p65"/>
          <p:cNvCxnSpPr>
            <a:stCxn id="8574" idx="6"/>
            <a:endCxn id="8580" idx="2"/>
          </p:cNvCxnSpPr>
          <p:nvPr/>
        </p:nvCxnSpPr>
        <p:spPr>
          <a:xfrm rot="10800000" flipH="1">
            <a:off x="1977275" y="1823682"/>
            <a:ext cx="1276200" cy="811500"/>
          </a:xfrm>
          <a:prstGeom prst="bentConnector3">
            <a:avLst>
              <a:gd name="adj1" fmla="val 49994"/>
            </a:avLst>
          </a:prstGeom>
          <a:noFill/>
          <a:ln w="19050" cap="flat" cmpd="sng">
            <a:solidFill>
              <a:schemeClr val="lt1"/>
            </a:solidFill>
            <a:prstDash val="solid"/>
            <a:round/>
            <a:headEnd type="none" w="med" len="med"/>
            <a:tailEnd type="none" w="med" len="med"/>
          </a:ln>
        </p:spPr>
      </p:cxnSp>
      <p:cxnSp>
        <p:nvCxnSpPr>
          <p:cNvPr id="8589" name="Google Shape;8589;p65"/>
          <p:cNvCxnSpPr>
            <a:stCxn id="8580" idx="6"/>
            <a:endCxn id="8577" idx="2"/>
          </p:cNvCxnSpPr>
          <p:nvPr/>
        </p:nvCxnSpPr>
        <p:spPr>
          <a:xfrm>
            <a:off x="3934025" y="1823607"/>
            <a:ext cx="1275900" cy="811500"/>
          </a:xfrm>
          <a:prstGeom prst="bentConnector3">
            <a:avLst>
              <a:gd name="adj1" fmla="val 50004"/>
            </a:avLst>
          </a:prstGeom>
          <a:noFill/>
          <a:ln w="19050" cap="flat" cmpd="sng">
            <a:solidFill>
              <a:schemeClr val="lt1"/>
            </a:solidFill>
            <a:prstDash val="solid"/>
            <a:round/>
            <a:headEnd type="none" w="med" len="med"/>
            <a:tailEnd type="none" w="med" len="med"/>
          </a:ln>
        </p:spPr>
      </p:cxnSp>
      <p:cxnSp>
        <p:nvCxnSpPr>
          <p:cNvPr id="8590" name="Google Shape;8590;p65"/>
          <p:cNvCxnSpPr>
            <a:stCxn id="8577" idx="6"/>
            <a:endCxn id="8583" idx="2"/>
          </p:cNvCxnSpPr>
          <p:nvPr/>
        </p:nvCxnSpPr>
        <p:spPr>
          <a:xfrm rot="10800000" flipH="1">
            <a:off x="5890725" y="1823682"/>
            <a:ext cx="1275900" cy="811500"/>
          </a:xfrm>
          <a:prstGeom prst="bentConnector3">
            <a:avLst>
              <a:gd name="adj1" fmla="val 50004"/>
            </a:avLst>
          </a:prstGeom>
          <a:noFill/>
          <a:ln w="19050" cap="flat" cmpd="sng">
            <a:solidFill>
              <a:schemeClr val="lt1"/>
            </a:solidFill>
            <a:prstDash val="solid"/>
            <a:round/>
            <a:headEnd type="none" w="med" len="med"/>
            <a:tailEnd type="none" w="med" len="med"/>
          </a:ln>
        </p:spPr>
      </p:cxnSp>
      <p:grpSp>
        <p:nvGrpSpPr>
          <p:cNvPr id="8591" name="Google Shape;8591;p65"/>
          <p:cNvGrpSpPr/>
          <p:nvPr/>
        </p:nvGrpSpPr>
        <p:grpSpPr>
          <a:xfrm>
            <a:off x="5366396" y="2473135"/>
            <a:ext cx="367865" cy="367023"/>
            <a:chOff x="1535207" y="1576142"/>
            <a:chExt cx="367865" cy="367023"/>
          </a:xfrm>
        </p:grpSpPr>
        <p:sp>
          <p:nvSpPr>
            <p:cNvPr id="8592" name="Google Shape;8592;p65"/>
            <p:cNvSpPr/>
            <p:nvPr/>
          </p:nvSpPr>
          <p:spPr>
            <a:xfrm>
              <a:off x="1535207" y="1576142"/>
              <a:ext cx="367865" cy="367023"/>
            </a:xfrm>
            <a:custGeom>
              <a:avLst/>
              <a:gdLst/>
              <a:ahLst/>
              <a:cxnLst/>
              <a:rect l="l" t="t" r="r" b="b"/>
              <a:pathLst>
                <a:path w="10479" h="10455" extrusionOk="0">
                  <a:moveTo>
                    <a:pt x="5716" y="619"/>
                  </a:moveTo>
                  <a:lnTo>
                    <a:pt x="5716" y="1334"/>
                  </a:lnTo>
                  <a:lnTo>
                    <a:pt x="4763" y="1334"/>
                  </a:lnTo>
                  <a:lnTo>
                    <a:pt x="4763" y="619"/>
                  </a:lnTo>
                  <a:close/>
                  <a:moveTo>
                    <a:pt x="4930" y="1929"/>
                  </a:moveTo>
                  <a:lnTo>
                    <a:pt x="4930" y="2191"/>
                  </a:lnTo>
                  <a:cubicBezTo>
                    <a:pt x="4930" y="3168"/>
                    <a:pt x="4120" y="3977"/>
                    <a:pt x="3144" y="3977"/>
                  </a:cubicBezTo>
                  <a:lnTo>
                    <a:pt x="2572" y="3977"/>
                  </a:lnTo>
                  <a:lnTo>
                    <a:pt x="2572" y="3739"/>
                  </a:lnTo>
                  <a:cubicBezTo>
                    <a:pt x="2572" y="2739"/>
                    <a:pt x="3382" y="1929"/>
                    <a:pt x="4358" y="1929"/>
                  </a:cubicBezTo>
                  <a:close/>
                  <a:moveTo>
                    <a:pt x="6097" y="1929"/>
                  </a:moveTo>
                  <a:cubicBezTo>
                    <a:pt x="7097" y="1929"/>
                    <a:pt x="7883" y="2739"/>
                    <a:pt x="7883" y="3739"/>
                  </a:cubicBezTo>
                  <a:lnTo>
                    <a:pt x="7883" y="3977"/>
                  </a:lnTo>
                  <a:lnTo>
                    <a:pt x="7335" y="3977"/>
                  </a:lnTo>
                  <a:cubicBezTo>
                    <a:pt x="6335" y="3977"/>
                    <a:pt x="5525" y="3191"/>
                    <a:pt x="5525" y="2191"/>
                  </a:cubicBezTo>
                  <a:lnTo>
                    <a:pt x="5525" y="1929"/>
                  </a:lnTo>
                  <a:close/>
                  <a:moveTo>
                    <a:pt x="2405" y="4620"/>
                  </a:moveTo>
                  <a:lnTo>
                    <a:pt x="2405" y="6097"/>
                  </a:lnTo>
                  <a:cubicBezTo>
                    <a:pt x="2072" y="6001"/>
                    <a:pt x="1834" y="5716"/>
                    <a:pt x="1834" y="5359"/>
                  </a:cubicBezTo>
                  <a:cubicBezTo>
                    <a:pt x="1834" y="5001"/>
                    <a:pt x="2072" y="4716"/>
                    <a:pt x="2405" y="4620"/>
                  </a:cubicBezTo>
                  <a:close/>
                  <a:moveTo>
                    <a:pt x="8049" y="4620"/>
                  </a:moveTo>
                  <a:cubicBezTo>
                    <a:pt x="8383" y="4692"/>
                    <a:pt x="8621" y="5001"/>
                    <a:pt x="8621" y="5359"/>
                  </a:cubicBezTo>
                  <a:cubicBezTo>
                    <a:pt x="8621" y="5716"/>
                    <a:pt x="8383" y="6025"/>
                    <a:pt x="8049" y="6097"/>
                  </a:cubicBezTo>
                  <a:lnTo>
                    <a:pt x="8049" y="4620"/>
                  </a:lnTo>
                  <a:close/>
                  <a:moveTo>
                    <a:pt x="5239" y="3358"/>
                  </a:moveTo>
                  <a:cubicBezTo>
                    <a:pt x="5668" y="4168"/>
                    <a:pt x="6525" y="4596"/>
                    <a:pt x="7430" y="4596"/>
                  </a:cubicBezTo>
                  <a:lnTo>
                    <a:pt x="7430" y="6216"/>
                  </a:lnTo>
                  <a:cubicBezTo>
                    <a:pt x="7430" y="7407"/>
                    <a:pt x="6430" y="8431"/>
                    <a:pt x="5239" y="8431"/>
                  </a:cubicBezTo>
                  <a:cubicBezTo>
                    <a:pt x="4001" y="8431"/>
                    <a:pt x="3025" y="7430"/>
                    <a:pt x="3025" y="6216"/>
                  </a:cubicBezTo>
                  <a:lnTo>
                    <a:pt x="3025" y="4596"/>
                  </a:lnTo>
                  <a:cubicBezTo>
                    <a:pt x="3930" y="4596"/>
                    <a:pt x="4787" y="4168"/>
                    <a:pt x="5239" y="3358"/>
                  </a:cubicBezTo>
                  <a:close/>
                  <a:moveTo>
                    <a:pt x="1643" y="8621"/>
                  </a:moveTo>
                  <a:lnTo>
                    <a:pt x="1643" y="9859"/>
                  </a:lnTo>
                  <a:lnTo>
                    <a:pt x="619" y="9859"/>
                  </a:lnTo>
                  <a:lnTo>
                    <a:pt x="619" y="9216"/>
                  </a:lnTo>
                  <a:lnTo>
                    <a:pt x="1643" y="8621"/>
                  </a:lnTo>
                  <a:close/>
                  <a:moveTo>
                    <a:pt x="2953" y="7883"/>
                  </a:moveTo>
                  <a:cubicBezTo>
                    <a:pt x="3382" y="8454"/>
                    <a:pt x="4025" y="8859"/>
                    <a:pt x="4763" y="9002"/>
                  </a:cubicBezTo>
                  <a:lnTo>
                    <a:pt x="3239" y="9859"/>
                  </a:lnTo>
                  <a:lnTo>
                    <a:pt x="2262" y="9859"/>
                  </a:lnTo>
                  <a:lnTo>
                    <a:pt x="2262" y="8288"/>
                  </a:lnTo>
                  <a:lnTo>
                    <a:pt x="2953" y="7883"/>
                  </a:lnTo>
                  <a:close/>
                  <a:moveTo>
                    <a:pt x="7502" y="7883"/>
                  </a:moveTo>
                  <a:lnTo>
                    <a:pt x="8192" y="8288"/>
                  </a:lnTo>
                  <a:lnTo>
                    <a:pt x="8192" y="9859"/>
                  </a:lnTo>
                  <a:lnTo>
                    <a:pt x="4501" y="9859"/>
                  </a:lnTo>
                  <a:lnTo>
                    <a:pt x="6430" y="8764"/>
                  </a:lnTo>
                  <a:cubicBezTo>
                    <a:pt x="6835" y="8550"/>
                    <a:pt x="7216" y="8264"/>
                    <a:pt x="7502" y="7883"/>
                  </a:cubicBezTo>
                  <a:close/>
                  <a:moveTo>
                    <a:pt x="8811" y="8621"/>
                  </a:moveTo>
                  <a:lnTo>
                    <a:pt x="9859" y="9216"/>
                  </a:lnTo>
                  <a:lnTo>
                    <a:pt x="9859" y="9859"/>
                  </a:lnTo>
                  <a:lnTo>
                    <a:pt x="8811" y="9859"/>
                  </a:lnTo>
                  <a:lnTo>
                    <a:pt x="8811" y="8621"/>
                  </a:lnTo>
                  <a:close/>
                  <a:moveTo>
                    <a:pt x="4144" y="0"/>
                  </a:moveTo>
                  <a:lnTo>
                    <a:pt x="4144" y="1334"/>
                  </a:lnTo>
                  <a:cubicBezTo>
                    <a:pt x="2929" y="1453"/>
                    <a:pt x="1953" y="2477"/>
                    <a:pt x="1953" y="3739"/>
                  </a:cubicBezTo>
                  <a:lnTo>
                    <a:pt x="1953" y="4144"/>
                  </a:lnTo>
                  <a:cubicBezTo>
                    <a:pt x="1524" y="4382"/>
                    <a:pt x="1238" y="4835"/>
                    <a:pt x="1238" y="5359"/>
                  </a:cubicBezTo>
                  <a:cubicBezTo>
                    <a:pt x="1238" y="6073"/>
                    <a:pt x="1762" y="6644"/>
                    <a:pt x="2453" y="6716"/>
                  </a:cubicBezTo>
                  <a:cubicBezTo>
                    <a:pt x="2501" y="6954"/>
                    <a:pt x="2572" y="7168"/>
                    <a:pt x="2667" y="7359"/>
                  </a:cubicBezTo>
                  <a:lnTo>
                    <a:pt x="0" y="8859"/>
                  </a:lnTo>
                  <a:lnTo>
                    <a:pt x="0" y="10455"/>
                  </a:lnTo>
                  <a:lnTo>
                    <a:pt x="10478" y="10455"/>
                  </a:lnTo>
                  <a:lnTo>
                    <a:pt x="10478" y="8859"/>
                  </a:lnTo>
                  <a:lnTo>
                    <a:pt x="7811" y="7359"/>
                  </a:lnTo>
                  <a:cubicBezTo>
                    <a:pt x="7883" y="7168"/>
                    <a:pt x="7954" y="6954"/>
                    <a:pt x="8002" y="6716"/>
                  </a:cubicBezTo>
                  <a:cubicBezTo>
                    <a:pt x="8692" y="6668"/>
                    <a:pt x="9240" y="6073"/>
                    <a:pt x="9240" y="5359"/>
                  </a:cubicBezTo>
                  <a:cubicBezTo>
                    <a:pt x="9240" y="4835"/>
                    <a:pt x="8931" y="4358"/>
                    <a:pt x="8502" y="4144"/>
                  </a:cubicBezTo>
                  <a:lnTo>
                    <a:pt x="8502" y="3739"/>
                  </a:lnTo>
                  <a:cubicBezTo>
                    <a:pt x="8502" y="2477"/>
                    <a:pt x="7525" y="1453"/>
                    <a:pt x="6311" y="1334"/>
                  </a:cubicBezTo>
                  <a:lnTo>
                    <a:pt x="63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5"/>
            <p:cNvSpPr/>
            <p:nvPr/>
          </p:nvSpPr>
          <p:spPr>
            <a:xfrm>
              <a:off x="1680647" y="1816085"/>
              <a:ext cx="76950" cy="32613"/>
            </a:xfrm>
            <a:custGeom>
              <a:avLst/>
              <a:gdLst/>
              <a:ahLst/>
              <a:cxnLst/>
              <a:rect l="l" t="t" r="r" b="b"/>
              <a:pathLst>
                <a:path w="2192" h="929" extrusionOk="0">
                  <a:moveTo>
                    <a:pt x="1" y="0"/>
                  </a:moveTo>
                  <a:cubicBezTo>
                    <a:pt x="1" y="500"/>
                    <a:pt x="501" y="929"/>
                    <a:pt x="1096" y="929"/>
                  </a:cubicBezTo>
                  <a:cubicBezTo>
                    <a:pt x="1692" y="929"/>
                    <a:pt x="2192" y="500"/>
                    <a:pt x="2192" y="0"/>
                  </a:cubicBezTo>
                  <a:lnTo>
                    <a:pt x="1573" y="0"/>
                  </a:lnTo>
                  <a:cubicBezTo>
                    <a:pt x="1573" y="143"/>
                    <a:pt x="1382" y="310"/>
                    <a:pt x="1096" y="310"/>
                  </a:cubicBezTo>
                  <a:cubicBezTo>
                    <a:pt x="811" y="310"/>
                    <a:pt x="620" y="143"/>
                    <a:pt x="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65"/>
          <p:cNvGrpSpPr/>
          <p:nvPr/>
        </p:nvGrpSpPr>
        <p:grpSpPr>
          <a:xfrm>
            <a:off x="3409803" y="1639676"/>
            <a:ext cx="367900" cy="367865"/>
            <a:chOff x="6425825" y="1576142"/>
            <a:chExt cx="367900" cy="367865"/>
          </a:xfrm>
        </p:grpSpPr>
        <p:sp>
          <p:nvSpPr>
            <p:cNvPr id="8595" name="Google Shape;8595;p65"/>
            <p:cNvSpPr/>
            <p:nvPr/>
          </p:nvSpPr>
          <p:spPr>
            <a:xfrm>
              <a:off x="6577162" y="1793513"/>
              <a:ext cx="20923" cy="21765"/>
            </a:xfrm>
            <a:custGeom>
              <a:avLst/>
              <a:gdLst/>
              <a:ahLst/>
              <a:cxnLst/>
              <a:rect l="l" t="t" r="r" b="b"/>
              <a:pathLst>
                <a:path w="596" h="620" extrusionOk="0">
                  <a:moveTo>
                    <a:pt x="0" y="0"/>
                  </a:moveTo>
                  <a:lnTo>
                    <a:pt x="0" y="619"/>
                  </a:lnTo>
                  <a:lnTo>
                    <a:pt x="596" y="619"/>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5"/>
            <p:cNvSpPr/>
            <p:nvPr/>
          </p:nvSpPr>
          <p:spPr>
            <a:xfrm>
              <a:off x="6506917" y="1689216"/>
              <a:ext cx="93695" cy="76740"/>
            </a:xfrm>
            <a:custGeom>
              <a:avLst/>
              <a:gdLst/>
              <a:ahLst/>
              <a:cxnLst/>
              <a:rect l="l" t="t" r="r" b="b"/>
              <a:pathLst>
                <a:path w="2669" h="2186" extrusionOk="0">
                  <a:moveTo>
                    <a:pt x="1350" y="604"/>
                  </a:moveTo>
                  <a:cubicBezTo>
                    <a:pt x="1413" y="604"/>
                    <a:pt x="1480" y="614"/>
                    <a:pt x="1549" y="637"/>
                  </a:cubicBezTo>
                  <a:cubicBezTo>
                    <a:pt x="1811" y="756"/>
                    <a:pt x="2001" y="1090"/>
                    <a:pt x="1858" y="1399"/>
                  </a:cubicBezTo>
                  <a:lnTo>
                    <a:pt x="787" y="1018"/>
                  </a:lnTo>
                  <a:cubicBezTo>
                    <a:pt x="883" y="788"/>
                    <a:pt x="1087" y="604"/>
                    <a:pt x="1350" y="604"/>
                  </a:cubicBezTo>
                  <a:close/>
                  <a:moveTo>
                    <a:pt x="1363" y="0"/>
                  </a:moveTo>
                  <a:cubicBezTo>
                    <a:pt x="879" y="0"/>
                    <a:pt x="409" y="308"/>
                    <a:pt x="239" y="780"/>
                  </a:cubicBezTo>
                  <a:lnTo>
                    <a:pt x="1" y="1375"/>
                  </a:lnTo>
                  <a:lnTo>
                    <a:pt x="2239" y="2185"/>
                  </a:lnTo>
                  <a:lnTo>
                    <a:pt x="2454" y="1590"/>
                  </a:lnTo>
                  <a:cubicBezTo>
                    <a:pt x="2668" y="971"/>
                    <a:pt x="2335" y="280"/>
                    <a:pt x="1739" y="66"/>
                  </a:cubicBezTo>
                  <a:cubicBezTo>
                    <a:pt x="1616" y="21"/>
                    <a:pt x="1489" y="0"/>
                    <a:pt x="1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5"/>
            <p:cNvSpPr/>
            <p:nvPr/>
          </p:nvSpPr>
          <p:spPr>
            <a:xfrm>
              <a:off x="6425825" y="1576142"/>
              <a:ext cx="367900" cy="367865"/>
            </a:xfrm>
            <a:custGeom>
              <a:avLst/>
              <a:gdLst/>
              <a:ahLst/>
              <a:cxnLst/>
              <a:rect l="l" t="t" r="r" b="b"/>
              <a:pathLst>
                <a:path w="10480" h="10479" extrusionOk="0">
                  <a:moveTo>
                    <a:pt x="4907" y="643"/>
                  </a:moveTo>
                  <a:lnTo>
                    <a:pt x="4907" y="643"/>
                  </a:lnTo>
                  <a:cubicBezTo>
                    <a:pt x="4764" y="1286"/>
                    <a:pt x="4287" y="1834"/>
                    <a:pt x="3644" y="2025"/>
                  </a:cubicBezTo>
                  <a:lnTo>
                    <a:pt x="2335" y="2406"/>
                  </a:lnTo>
                  <a:cubicBezTo>
                    <a:pt x="2859" y="1429"/>
                    <a:pt x="3811" y="762"/>
                    <a:pt x="4907" y="643"/>
                  </a:cubicBezTo>
                  <a:close/>
                  <a:moveTo>
                    <a:pt x="5573" y="643"/>
                  </a:moveTo>
                  <a:cubicBezTo>
                    <a:pt x="6669" y="762"/>
                    <a:pt x="7621" y="1429"/>
                    <a:pt x="8122" y="2406"/>
                  </a:cubicBezTo>
                  <a:lnTo>
                    <a:pt x="6812" y="2025"/>
                  </a:lnTo>
                  <a:cubicBezTo>
                    <a:pt x="6169" y="1834"/>
                    <a:pt x="5693" y="1286"/>
                    <a:pt x="5573" y="643"/>
                  </a:cubicBezTo>
                  <a:close/>
                  <a:moveTo>
                    <a:pt x="1430" y="3120"/>
                  </a:moveTo>
                  <a:cubicBezTo>
                    <a:pt x="1406" y="3191"/>
                    <a:pt x="1120" y="4977"/>
                    <a:pt x="1120" y="4977"/>
                  </a:cubicBezTo>
                  <a:cubicBezTo>
                    <a:pt x="811" y="4787"/>
                    <a:pt x="620" y="4454"/>
                    <a:pt x="620" y="4096"/>
                  </a:cubicBezTo>
                  <a:cubicBezTo>
                    <a:pt x="620" y="3620"/>
                    <a:pt x="953" y="3191"/>
                    <a:pt x="1430" y="3120"/>
                  </a:cubicBezTo>
                  <a:close/>
                  <a:moveTo>
                    <a:pt x="9050" y="3120"/>
                  </a:moveTo>
                  <a:cubicBezTo>
                    <a:pt x="9503" y="3191"/>
                    <a:pt x="9860" y="3620"/>
                    <a:pt x="9860" y="4096"/>
                  </a:cubicBezTo>
                  <a:cubicBezTo>
                    <a:pt x="9860" y="4454"/>
                    <a:pt x="9670" y="4787"/>
                    <a:pt x="9360" y="4977"/>
                  </a:cubicBezTo>
                  <a:cubicBezTo>
                    <a:pt x="9360" y="4977"/>
                    <a:pt x="9074" y="3191"/>
                    <a:pt x="9050" y="3120"/>
                  </a:cubicBezTo>
                  <a:close/>
                  <a:moveTo>
                    <a:pt x="2168" y="6216"/>
                  </a:moveTo>
                  <a:cubicBezTo>
                    <a:pt x="2501" y="6216"/>
                    <a:pt x="2787" y="6502"/>
                    <a:pt x="2787" y="6835"/>
                  </a:cubicBezTo>
                  <a:cubicBezTo>
                    <a:pt x="2787" y="7168"/>
                    <a:pt x="2501" y="7454"/>
                    <a:pt x="2168" y="7454"/>
                  </a:cubicBezTo>
                  <a:cubicBezTo>
                    <a:pt x="1835" y="7454"/>
                    <a:pt x="1549" y="7168"/>
                    <a:pt x="1549" y="6835"/>
                  </a:cubicBezTo>
                  <a:cubicBezTo>
                    <a:pt x="1549" y="6502"/>
                    <a:pt x="1835" y="6216"/>
                    <a:pt x="2168" y="6216"/>
                  </a:cubicBezTo>
                  <a:close/>
                  <a:moveTo>
                    <a:pt x="8288" y="6216"/>
                  </a:moveTo>
                  <a:cubicBezTo>
                    <a:pt x="8646" y="6216"/>
                    <a:pt x="8907" y="6502"/>
                    <a:pt x="8907" y="6835"/>
                  </a:cubicBezTo>
                  <a:cubicBezTo>
                    <a:pt x="8907" y="7168"/>
                    <a:pt x="8646" y="7454"/>
                    <a:pt x="8288" y="7454"/>
                  </a:cubicBezTo>
                  <a:cubicBezTo>
                    <a:pt x="7955" y="7454"/>
                    <a:pt x="7693" y="7168"/>
                    <a:pt x="7693" y="6835"/>
                  </a:cubicBezTo>
                  <a:cubicBezTo>
                    <a:pt x="7693" y="6502"/>
                    <a:pt x="7955" y="6216"/>
                    <a:pt x="8288" y="6216"/>
                  </a:cubicBezTo>
                  <a:close/>
                  <a:moveTo>
                    <a:pt x="5240" y="1477"/>
                  </a:moveTo>
                  <a:cubicBezTo>
                    <a:pt x="5526" y="2001"/>
                    <a:pt x="6050" y="2429"/>
                    <a:pt x="6645" y="2596"/>
                  </a:cubicBezTo>
                  <a:lnTo>
                    <a:pt x="8407" y="3120"/>
                  </a:lnTo>
                  <a:cubicBezTo>
                    <a:pt x="8455" y="3239"/>
                    <a:pt x="8860" y="5763"/>
                    <a:pt x="8860" y="5763"/>
                  </a:cubicBezTo>
                  <a:cubicBezTo>
                    <a:pt x="8693" y="5668"/>
                    <a:pt x="8503" y="5620"/>
                    <a:pt x="8288" y="5620"/>
                  </a:cubicBezTo>
                  <a:cubicBezTo>
                    <a:pt x="7621" y="5620"/>
                    <a:pt x="7074" y="6168"/>
                    <a:pt x="7074" y="6835"/>
                  </a:cubicBezTo>
                  <a:cubicBezTo>
                    <a:pt x="7074" y="7499"/>
                    <a:pt x="7671" y="8047"/>
                    <a:pt x="8310" y="8047"/>
                  </a:cubicBezTo>
                  <a:cubicBezTo>
                    <a:pt x="8382" y="8047"/>
                    <a:pt x="8454" y="8040"/>
                    <a:pt x="8526" y="8026"/>
                  </a:cubicBezTo>
                  <a:lnTo>
                    <a:pt x="8526" y="8026"/>
                  </a:lnTo>
                  <a:cubicBezTo>
                    <a:pt x="7979" y="9097"/>
                    <a:pt x="6859" y="9859"/>
                    <a:pt x="5621" y="9859"/>
                  </a:cubicBezTo>
                  <a:lnTo>
                    <a:pt x="4859" y="9859"/>
                  </a:lnTo>
                  <a:cubicBezTo>
                    <a:pt x="3621" y="9859"/>
                    <a:pt x="2478" y="9097"/>
                    <a:pt x="1930" y="8026"/>
                  </a:cubicBezTo>
                  <a:lnTo>
                    <a:pt x="1930" y="8026"/>
                  </a:lnTo>
                  <a:cubicBezTo>
                    <a:pt x="2004" y="8040"/>
                    <a:pt x="2079" y="8047"/>
                    <a:pt x="2152" y="8047"/>
                  </a:cubicBezTo>
                  <a:cubicBezTo>
                    <a:pt x="2805" y="8047"/>
                    <a:pt x="3383" y="7499"/>
                    <a:pt x="3383" y="6835"/>
                  </a:cubicBezTo>
                  <a:cubicBezTo>
                    <a:pt x="3383" y="6168"/>
                    <a:pt x="2835" y="5620"/>
                    <a:pt x="2168" y="5620"/>
                  </a:cubicBezTo>
                  <a:cubicBezTo>
                    <a:pt x="1954" y="5620"/>
                    <a:pt x="1763" y="5668"/>
                    <a:pt x="1596" y="5763"/>
                  </a:cubicBezTo>
                  <a:cubicBezTo>
                    <a:pt x="1596" y="5763"/>
                    <a:pt x="2025" y="3239"/>
                    <a:pt x="2049" y="3120"/>
                  </a:cubicBezTo>
                  <a:lnTo>
                    <a:pt x="3811" y="2596"/>
                  </a:lnTo>
                  <a:cubicBezTo>
                    <a:pt x="4407" y="2429"/>
                    <a:pt x="4930" y="2001"/>
                    <a:pt x="5240" y="1477"/>
                  </a:cubicBezTo>
                  <a:close/>
                  <a:moveTo>
                    <a:pt x="5240" y="0"/>
                  </a:moveTo>
                  <a:cubicBezTo>
                    <a:pt x="3668" y="0"/>
                    <a:pt x="2216" y="1024"/>
                    <a:pt x="1620" y="2477"/>
                  </a:cubicBezTo>
                  <a:cubicBezTo>
                    <a:pt x="739" y="2477"/>
                    <a:pt x="1" y="3191"/>
                    <a:pt x="1" y="4096"/>
                  </a:cubicBezTo>
                  <a:cubicBezTo>
                    <a:pt x="1" y="4739"/>
                    <a:pt x="406" y="5335"/>
                    <a:pt x="1001" y="5597"/>
                  </a:cubicBezTo>
                  <a:cubicBezTo>
                    <a:pt x="763" y="6835"/>
                    <a:pt x="1096" y="8145"/>
                    <a:pt x="1906" y="9097"/>
                  </a:cubicBezTo>
                  <a:cubicBezTo>
                    <a:pt x="2644" y="9978"/>
                    <a:pt x="3716" y="10479"/>
                    <a:pt x="4859" y="10479"/>
                  </a:cubicBezTo>
                  <a:lnTo>
                    <a:pt x="5621" y="10479"/>
                  </a:lnTo>
                  <a:cubicBezTo>
                    <a:pt x="6740" y="10479"/>
                    <a:pt x="7812" y="9955"/>
                    <a:pt x="8550" y="9097"/>
                  </a:cubicBezTo>
                  <a:cubicBezTo>
                    <a:pt x="9384" y="8145"/>
                    <a:pt x="9693" y="6835"/>
                    <a:pt x="9455" y="5597"/>
                  </a:cubicBezTo>
                  <a:cubicBezTo>
                    <a:pt x="10051" y="5335"/>
                    <a:pt x="10479" y="4739"/>
                    <a:pt x="10479" y="4096"/>
                  </a:cubicBezTo>
                  <a:cubicBezTo>
                    <a:pt x="10479" y="3191"/>
                    <a:pt x="9741" y="2477"/>
                    <a:pt x="8836" y="2477"/>
                  </a:cubicBezTo>
                  <a:cubicBezTo>
                    <a:pt x="8241" y="1024"/>
                    <a:pt x="6812" y="0"/>
                    <a:pt x="5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5"/>
            <p:cNvSpPr/>
            <p:nvPr/>
          </p:nvSpPr>
          <p:spPr>
            <a:xfrm>
              <a:off x="6620622" y="1793513"/>
              <a:ext cx="21765" cy="21765"/>
            </a:xfrm>
            <a:custGeom>
              <a:avLst/>
              <a:gdLst/>
              <a:ahLst/>
              <a:cxnLst/>
              <a:rect l="l" t="t" r="r" b="b"/>
              <a:pathLst>
                <a:path w="620" h="620" extrusionOk="0">
                  <a:moveTo>
                    <a:pt x="1" y="0"/>
                  </a:moveTo>
                  <a:lnTo>
                    <a:pt x="1" y="619"/>
                  </a:lnTo>
                  <a:lnTo>
                    <a:pt x="620" y="619"/>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5"/>
            <p:cNvSpPr/>
            <p:nvPr/>
          </p:nvSpPr>
          <p:spPr>
            <a:xfrm>
              <a:off x="6618130" y="1689216"/>
              <a:ext cx="93660" cy="76740"/>
            </a:xfrm>
            <a:custGeom>
              <a:avLst/>
              <a:gdLst/>
              <a:ahLst/>
              <a:cxnLst/>
              <a:rect l="l" t="t" r="r" b="b"/>
              <a:pathLst>
                <a:path w="2668" h="2186" extrusionOk="0">
                  <a:moveTo>
                    <a:pt x="1330" y="604"/>
                  </a:moveTo>
                  <a:cubicBezTo>
                    <a:pt x="1581" y="604"/>
                    <a:pt x="1785" y="788"/>
                    <a:pt x="1882" y="1018"/>
                  </a:cubicBezTo>
                  <a:lnTo>
                    <a:pt x="810" y="1399"/>
                  </a:lnTo>
                  <a:cubicBezTo>
                    <a:pt x="691" y="1090"/>
                    <a:pt x="858" y="756"/>
                    <a:pt x="1143" y="637"/>
                  </a:cubicBezTo>
                  <a:cubicBezTo>
                    <a:pt x="1208" y="614"/>
                    <a:pt x="1270" y="604"/>
                    <a:pt x="1330" y="604"/>
                  </a:cubicBezTo>
                  <a:close/>
                  <a:moveTo>
                    <a:pt x="1308" y="0"/>
                  </a:moveTo>
                  <a:cubicBezTo>
                    <a:pt x="1180" y="0"/>
                    <a:pt x="1052" y="21"/>
                    <a:pt x="929" y="66"/>
                  </a:cubicBezTo>
                  <a:cubicBezTo>
                    <a:pt x="334" y="280"/>
                    <a:pt x="0" y="971"/>
                    <a:pt x="215" y="1590"/>
                  </a:cubicBezTo>
                  <a:lnTo>
                    <a:pt x="453" y="2185"/>
                  </a:lnTo>
                  <a:lnTo>
                    <a:pt x="2667" y="1375"/>
                  </a:lnTo>
                  <a:lnTo>
                    <a:pt x="2453" y="780"/>
                  </a:lnTo>
                  <a:cubicBezTo>
                    <a:pt x="2283" y="308"/>
                    <a:pt x="1798" y="0"/>
                    <a:pt x="1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5"/>
            <p:cNvSpPr/>
            <p:nvPr/>
          </p:nvSpPr>
          <p:spPr>
            <a:xfrm>
              <a:off x="6567122" y="1837815"/>
              <a:ext cx="85305" cy="35140"/>
            </a:xfrm>
            <a:custGeom>
              <a:avLst/>
              <a:gdLst/>
              <a:ahLst/>
              <a:cxnLst/>
              <a:rect l="l" t="t" r="r" b="b"/>
              <a:pathLst>
                <a:path w="2430" h="1001" extrusionOk="0">
                  <a:moveTo>
                    <a:pt x="429" y="0"/>
                  </a:moveTo>
                  <a:lnTo>
                    <a:pt x="1" y="453"/>
                  </a:lnTo>
                  <a:cubicBezTo>
                    <a:pt x="310" y="786"/>
                    <a:pt x="739" y="1000"/>
                    <a:pt x="1215" y="1000"/>
                  </a:cubicBezTo>
                  <a:cubicBezTo>
                    <a:pt x="1668" y="1000"/>
                    <a:pt x="2120" y="786"/>
                    <a:pt x="2430" y="453"/>
                  </a:cubicBezTo>
                  <a:lnTo>
                    <a:pt x="2001" y="0"/>
                  </a:lnTo>
                  <a:cubicBezTo>
                    <a:pt x="1810" y="215"/>
                    <a:pt x="1501" y="381"/>
                    <a:pt x="1215" y="381"/>
                  </a:cubicBezTo>
                  <a:cubicBezTo>
                    <a:pt x="929" y="381"/>
                    <a:pt x="596" y="215"/>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1" name="Google Shape;8601;p65"/>
          <p:cNvSpPr/>
          <p:nvPr/>
        </p:nvSpPr>
        <p:spPr>
          <a:xfrm>
            <a:off x="1452125" y="2451685"/>
            <a:ext cx="368708" cy="367023"/>
          </a:xfrm>
          <a:custGeom>
            <a:avLst/>
            <a:gdLst/>
            <a:ahLst/>
            <a:cxnLst/>
            <a:rect l="l" t="t" r="r" b="b"/>
            <a:pathLst>
              <a:path w="10503" h="10455" extrusionOk="0">
                <a:moveTo>
                  <a:pt x="3096" y="596"/>
                </a:moveTo>
                <a:cubicBezTo>
                  <a:pt x="3025" y="905"/>
                  <a:pt x="2977" y="1215"/>
                  <a:pt x="2954" y="1524"/>
                </a:cubicBezTo>
                <a:lnTo>
                  <a:pt x="953" y="1524"/>
                </a:lnTo>
                <a:cubicBezTo>
                  <a:pt x="929" y="1215"/>
                  <a:pt x="882" y="905"/>
                  <a:pt x="810" y="596"/>
                </a:cubicBezTo>
                <a:close/>
                <a:moveTo>
                  <a:pt x="6359" y="596"/>
                </a:moveTo>
                <a:lnTo>
                  <a:pt x="6359" y="3048"/>
                </a:lnTo>
                <a:lnTo>
                  <a:pt x="5740" y="3048"/>
                </a:lnTo>
                <a:lnTo>
                  <a:pt x="5740" y="596"/>
                </a:lnTo>
                <a:close/>
                <a:moveTo>
                  <a:pt x="9598" y="596"/>
                </a:moveTo>
                <a:lnTo>
                  <a:pt x="9121" y="1810"/>
                </a:lnTo>
                <a:lnTo>
                  <a:pt x="9598" y="3048"/>
                </a:lnTo>
                <a:lnTo>
                  <a:pt x="6954" y="3048"/>
                </a:lnTo>
                <a:lnTo>
                  <a:pt x="6954" y="596"/>
                </a:lnTo>
                <a:close/>
                <a:moveTo>
                  <a:pt x="2954" y="2143"/>
                </a:moveTo>
                <a:cubicBezTo>
                  <a:pt x="2954" y="2524"/>
                  <a:pt x="3001" y="2906"/>
                  <a:pt x="3096" y="3263"/>
                </a:cubicBezTo>
                <a:lnTo>
                  <a:pt x="810" y="3263"/>
                </a:lnTo>
                <a:cubicBezTo>
                  <a:pt x="905" y="2882"/>
                  <a:pt x="953" y="2524"/>
                  <a:pt x="953" y="2143"/>
                </a:cubicBezTo>
                <a:close/>
                <a:moveTo>
                  <a:pt x="3096" y="3882"/>
                </a:moveTo>
                <a:cubicBezTo>
                  <a:pt x="3001" y="4311"/>
                  <a:pt x="2954" y="4763"/>
                  <a:pt x="2954" y="5216"/>
                </a:cubicBezTo>
                <a:cubicBezTo>
                  <a:pt x="2954" y="5668"/>
                  <a:pt x="3001" y="6120"/>
                  <a:pt x="3096" y="6549"/>
                </a:cubicBezTo>
                <a:lnTo>
                  <a:pt x="810" y="6549"/>
                </a:lnTo>
                <a:cubicBezTo>
                  <a:pt x="905" y="6120"/>
                  <a:pt x="953" y="5668"/>
                  <a:pt x="953" y="5216"/>
                </a:cubicBezTo>
                <a:cubicBezTo>
                  <a:pt x="953" y="4763"/>
                  <a:pt x="905" y="4311"/>
                  <a:pt x="810" y="3882"/>
                </a:cubicBezTo>
                <a:close/>
                <a:moveTo>
                  <a:pt x="3096" y="7168"/>
                </a:moveTo>
                <a:cubicBezTo>
                  <a:pt x="3025" y="7549"/>
                  <a:pt x="2977" y="7954"/>
                  <a:pt x="2954" y="8335"/>
                </a:cubicBezTo>
                <a:lnTo>
                  <a:pt x="953" y="8335"/>
                </a:lnTo>
                <a:cubicBezTo>
                  <a:pt x="929" y="7954"/>
                  <a:pt x="882" y="7549"/>
                  <a:pt x="810" y="7168"/>
                </a:cubicBezTo>
                <a:close/>
                <a:moveTo>
                  <a:pt x="2954" y="8954"/>
                </a:moveTo>
                <a:cubicBezTo>
                  <a:pt x="2977" y="9264"/>
                  <a:pt x="3025" y="9550"/>
                  <a:pt x="3096" y="9859"/>
                </a:cubicBezTo>
                <a:lnTo>
                  <a:pt x="810" y="9859"/>
                </a:lnTo>
                <a:cubicBezTo>
                  <a:pt x="882" y="9550"/>
                  <a:pt x="929" y="9264"/>
                  <a:pt x="953" y="8954"/>
                </a:cubicBezTo>
                <a:close/>
                <a:moveTo>
                  <a:pt x="6359" y="7406"/>
                </a:moveTo>
                <a:lnTo>
                  <a:pt x="6359" y="9859"/>
                </a:lnTo>
                <a:lnTo>
                  <a:pt x="5740" y="9859"/>
                </a:lnTo>
                <a:lnTo>
                  <a:pt x="5740" y="7406"/>
                </a:lnTo>
                <a:close/>
                <a:moveTo>
                  <a:pt x="9598" y="7406"/>
                </a:moveTo>
                <a:lnTo>
                  <a:pt x="9121" y="8621"/>
                </a:lnTo>
                <a:lnTo>
                  <a:pt x="9598" y="9859"/>
                </a:lnTo>
                <a:lnTo>
                  <a:pt x="6954" y="9859"/>
                </a:lnTo>
                <a:lnTo>
                  <a:pt x="6954" y="7406"/>
                </a:lnTo>
                <a:close/>
                <a:moveTo>
                  <a:pt x="1" y="0"/>
                </a:moveTo>
                <a:cubicBezTo>
                  <a:pt x="358" y="1191"/>
                  <a:pt x="453" y="2382"/>
                  <a:pt x="96" y="3596"/>
                </a:cubicBezTo>
                <a:cubicBezTo>
                  <a:pt x="405" y="4644"/>
                  <a:pt x="405" y="5811"/>
                  <a:pt x="96" y="6883"/>
                </a:cubicBezTo>
                <a:cubicBezTo>
                  <a:pt x="477" y="8073"/>
                  <a:pt x="358" y="9288"/>
                  <a:pt x="1" y="10455"/>
                </a:cubicBezTo>
                <a:lnTo>
                  <a:pt x="3906" y="10455"/>
                </a:lnTo>
                <a:cubicBezTo>
                  <a:pt x="3739" y="9978"/>
                  <a:pt x="3620" y="9478"/>
                  <a:pt x="3573" y="8954"/>
                </a:cubicBezTo>
                <a:lnTo>
                  <a:pt x="5121" y="8954"/>
                </a:lnTo>
                <a:lnTo>
                  <a:pt x="5121" y="10455"/>
                </a:lnTo>
                <a:lnTo>
                  <a:pt x="10479" y="10455"/>
                </a:lnTo>
                <a:lnTo>
                  <a:pt x="9788" y="8645"/>
                </a:lnTo>
                <a:lnTo>
                  <a:pt x="10479" y="6811"/>
                </a:lnTo>
                <a:lnTo>
                  <a:pt x="5144" y="6811"/>
                </a:lnTo>
                <a:lnTo>
                  <a:pt x="5144" y="8335"/>
                </a:lnTo>
                <a:lnTo>
                  <a:pt x="3573" y="8335"/>
                </a:lnTo>
                <a:cubicBezTo>
                  <a:pt x="3597" y="7835"/>
                  <a:pt x="3668" y="7359"/>
                  <a:pt x="3811" y="6883"/>
                </a:cubicBezTo>
                <a:cubicBezTo>
                  <a:pt x="3501" y="5787"/>
                  <a:pt x="3501" y="4644"/>
                  <a:pt x="3811" y="3572"/>
                </a:cubicBezTo>
                <a:cubicBezTo>
                  <a:pt x="3692" y="3120"/>
                  <a:pt x="3597" y="2620"/>
                  <a:pt x="3573" y="2143"/>
                </a:cubicBezTo>
                <a:lnTo>
                  <a:pt x="5144" y="2143"/>
                </a:lnTo>
                <a:lnTo>
                  <a:pt x="5144" y="3644"/>
                </a:lnTo>
                <a:lnTo>
                  <a:pt x="10503" y="3644"/>
                </a:lnTo>
                <a:lnTo>
                  <a:pt x="9812" y="1834"/>
                </a:lnTo>
                <a:lnTo>
                  <a:pt x="10503" y="0"/>
                </a:lnTo>
                <a:lnTo>
                  <a:pt x="5121" y="0"/>
                </a:lnTo>
                <a:lnTo>
                  <a:pt x="5121" y="1524"/>
                </a:lnTo>
                <a:lnTo>
                  <a:pt x="3573" y="1524"/>
                </a:lnTo>
                <a:cubicBezTo>
                  <a:pt x="3620" y="1000"/>
                  <a:pt x="3739" y="500"/>
                  <a:pt x="3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5"/>
          <p:cNvSpPr/>
          <p:nvPr/>
        </p:nvSpPr>
        <p:spPr>
          <a:xfrm>
            <a:off x="7323555" y="1640080"/>
            <a:ext cx="367023" cy="367058"/>
          </a:xfrm>
          <a:custGeom>
            <a:avLst/>
            <a:gdLst/>
            <a:ahLst/>
            <a:cxnLst/>
            <a:rect l="l" t="t" r="r" b="b"/>
            <a:pathLst>
              <a:path w="10455" h="10456" extrusionOk="0">
                <a:moveTo>
                  <a:pt x="5239" y="954"/>
                </a:moveTo>
                <a:cubicBezTo>
                  <a:pt x="5549" y="954"/>
                  <a:pt x="5858" y="1025"/>
                  <a:pt x="6120" y="1144"/>
                </a:cubicBezTo>
                <a:cubicBezTo>
                  <a:pt x="5739" y="1430"/>
                  <a:pt x="5501" y="1882"/>
                  <a:pt x="5477" y="2382"/>
                </a:cubicBezTo>
                <a:cubicBezTo>
                  <a:pt x="5382" y="2454"/>
                  <a:pt x="5311" y="2549"/>
                  <a:pt x="5239" y="2644"/>
                </a:cubicBezTo>
                <a:cubicBezTo>
                  <a:pt x="5168" y="2549"/>
                  <a:pt x="5073" y="2454"/>
                  <a:pt x="4977" y="2382"/>
                </a:cubicBezTo>
                <a:cubicBezTo>
                  <a:pt x="4977" y="1882"/>
                  <a:pt x="4715" y="1430"/>
                  <a:pt x="4334" y="1144"/>
                </a:cubicBezTo>
                <a:cubicBezTo>
                  <a:pt x="4620" y="1025"/>
                  <a:pt x="4906" y="954"/>
                  <a:pt x="5239" y="954"/>
                </a:cubicBezTo>
                <a:close/>
                <a:moveTo>
                  <a:pt x="1739" y="644"/>
                </a:moveTo>
                <a:cubicBezTo>
                  <a:pt x="2239" y="739"/>
                  <a:pt x="2596" y="1144"/>
                  <a:pt x="2810" y="1597"/>
                </a:cubicBezTo>
                <a:cubicBezTo>
                  <a:pt x="2988" y="1512"/>
                  <a:pt x="3183" y="1467"/>
                  <a:pt x="3373" y="1467"/>
                </a:cubicBezTo>
                <a:cubicBezTo>
                  <a:pt x="3771" y="1467"/>
                  <a:pt x="4150" y="1662"/>
                  <a:pt x="4311" y="2097"/>
                </a:cubicBezTo>
                <a:cubicBezTo>
                  <a:pt x="4229" y="2082"/>
                  <a:pt x="4148" y="2075"/>
                  <a:pt x="4068" y="2075"/>
                </a:cubicBezTo>
                <a:cubicBezTo>
                  <a:pt x="3350" y="2075"/>
                  <a:pt x="2705" y="2630"/>
                  <a:pt x="2620" y="3359"/>
                </a:cubicBezTo>
                <a:lnTo>
                  <a:pt x="1739" y="3359"/>
                </a:lnTo>
                <a:lnTo>
                  <a:pt x="1739" y="644"/>
                </a:lnTo>
                <a:close/>
                <a:moveTo>
                  <a:pt x="8716" y="644"/>
                </a:moveTo>
                <a:lnTo>
                  <a:pt x="8716" y="3359"/>
                </a:lnTo>
                <a:lnTo>
                  <a:pt x="7859" y="3359"/>
                </a:lnTo>
                <a:cubicBezTo>
                  <a:pt x="7773" y="2630"/>
                  <a:pt x="7109" y="2075"/>
                  <a:pt x="6387" y="2075"/>
                </a:cubicBezTo>
                <a:cubicBezTo>
                  <a:pt x="6307" y="2075"/>
                  <a:pt x="6226" y="2082"/>
                  <a:pt x="6144" y="2097"/>
                </a:cubicBezTo>
                <a:cubicBezTo>
                  <a:pt x="6305" y="1662"/>
                  <a:pt x="6695" y="1467"/>
                  <a:pt x="7092" y="1467"/>
                </a:cubicBezTo>
                <a:cubicBezTo>
                  <a:pt x="7282" y="1467"/>
                  <a:pt x="7475" y="1512"/>
                  <a:pt x="7645" y="1597"/>
                </a:cubicBezTo>
                <a:cubicBezTo>
                  <a:pt x="7859" y="1144"/>
                  <a:pt x="8216" y="739"/>
                  <a:pt x="8716" y="644"/>
                </a:cubicBezTo>
                <a:close/>
                <a:moveTo>
                  <a:pt x="9812" y="3978"/>
                </a:moveTo>
                <a:cubicBezTo>
                  <a:pt x="9669" y="4430"/>
                  <a:pt x="9216" y="4740"/>
                  <a:pt x="8740" y="4740"/>
                </a:cubicBezTo>
                <a:lnTo>
                  <a:pt x="7963" y="4740"/>
                </a:lnTo>
                <a:cubicBezTo>
                  <a:pt x="8005" y="4626"/>
                  <a:pt x="8026" y="4492"/>
                  <a:pt x="8026" y="4359"/>
                </a:cubicBezTo>
                <a:cubicBezTo>
                  <a:pt x="8026" y="4216"/>
                  <a:pt x="8002" y="4097"/>
                  <a:pt x="7954" y="3978"/>
                </a:cubicBezTo>
                <a:close/>
                <a:moveTo>
                  <a:pt x="2501" y="3978"/>
                </a:moveTo>
                <a:cubicBezTo>
                  <a:pt x="2453" y="4097"/>
                  <a:pt x="2429" y="4216"/>
                  <a:pt x="2429" y="4359"/>
                </a:cubicBezTo>
                <a:cubicBezTo>
                  <a:pt x="2429" y="4502"/>
                  <a:pt x="2453" y="4645"/>
                  <a:pt x="2501" y="4764"/>
                </a:cubicBezTo>
                <a:lnTo>
                  <a:pt x="1739" y="4764"/>
                </a:lnTo>
                <a:cubicBezTo>
                  <a:pt x="1238" y="4764"/>
                  <a:pt x="786" y="4430"/>
                  <a:pt x="667" y="3978"/>
                </a:cubicBezTo>
                <a:close/>
                <a:moveTo>
                  <a:pt x="3429" y="3978"/>
                </a:moveTo>
                <a:cubicBezTo>
                  <a:pt x="3668" y="3978"/>
                  <a:pt x="3834" y="4145"/>
                  <a:pt x="3834" y="4359"/>
                </a:cubicBezTo>
                <a:cubicBezTo>
                  <a:pt x="3834" y="4573"/>
                  <a:pt x="3668" y="4764"/>
                  <a:pt x="3429" y="4764"/>
                </a:cubicBezTo>
                <a:cubicBezTo>
                  <a:pt x="3215" y="4764"/>
                  <a:pt x="3048" y="4573"/>
                  <a:pt x="3048" y="4359"/>
                </a:cubicBezTo>
                <a:cubicBezTo>
                  <a:pt x="3048" y="4145"/>
                  <a:pt x="3215" y="3978"/>
                  <a:pt x="3429" y="3978"/>
                </a:cubicBezTo>
                <a:close/>
                <a:moveTo>
                  <a:pt x="7025" y="3978"/>
                </a:moveTo>
                <a:cubicBezTo>
                  <a:pt x="7240" y="3978"/>
                  <a:pt x="7406" y="4145"/>
                  <a:pt x="7406" y="4359"/>
                </a:cubicBezTo>
                <a:cubicBezTo>
                  <a:pt x="7406" y="4573"/>
                  <a:pt x="7240" y="4764"/>
                  <a:pt x="7025" y="4764"/>
                </a:cubicBezTo>
                <a:cubicBezTo>
                  <a:pt x="6811" y="4764"/>
                  <a:pt x="6621" y="4573"/>
                  <a:pt x="6621" y="4359"/>
                </a:cubicBezTo>
                <a:cubicBezTo>
                  <a:pt x="6621" y="4145"/>
                  <a:pt x="6811" y="3978"/>
                  <a:pt x="7025" y="3978"/>
                </a:cubicBezTo>
                <a:close/>
                <a:moveTo>
                  <a:pt x="4072" y="2668"/>
                </a:moveTo>
                <a:cubicBezTo>
                  <a:pt x="4549" y="2668"/>
                  <a:pt x="4930" y="3049"/>
                  <a:pt x="4930" y="3525"/>
                </a:cubicBezTo>
                <a:lnTo>
                  <a:pt x="4930" y="5026"/>
                </a:lnTo>
                <a:cubicBezTo>
                  <a:pt x="4906" y="5026"/>
                  <a:pt x="4906" y="5050"/>
                  <a:pt x="4906" y="5050"/>
                </a:cubicBezTo>
                <a:cubicBezTo>
                  <a:pt x="4644" y="5002"/>
                  <a:pt x="4453" y="4788"/>
                  <a:pt x="4453" y="4526"/>
                </a:cubicBezTo>
                <a:cubicBezTo>
                  <a:pt x="4476" y="3855"/>
                  <a:pt x="4015" y="3352"/>
                  <a:pt x="3368" y="3352"/>
                </a:cubicBezTo>
                <a:cubicBezTo>
                  <a:pt x="3326" y="3352"/>
                  <a:pt x="3283" y="3354"/>
                  <a:pt x="3239" y="3359"/>
                </a:cubicBezTo>
                <a:cubicBezTo>
                  <a:pt x="3310" y="2978"/>
                  <a:pt x="3668" y="2668"/>
                  <a:pt x="4072" y="2668"/>
                </a:cubicBezTo>
                <a:close/>
                <a:moveTo>
                  <a:pt x="6382" y="2668"/>
                </a:moveTo>
                <a:cubicBezTo>
                  <a:pt x="6811" y="2668"/>
                  <a:pt x="7144" y="2978"/>
                  <a:pt x="7240" y="3359"/>
                </a:cubicBezTo>
                <a:cubicBezTo>
                  <a:pt x="7196" y="3354"/>
                  <a:pt x="7153" y="3352"/>
                  <a:pt x="7110" y="3352"/>
                </a:cubicBezTo>
                <a:cubicBezTo>
                  <a:pt x="6460" y="3352"/>
                  <a:pt x="5979" y="3855"/>
                  <a:pt x="6001" y="4526"/>
                </a:cubicBezTo>
                <a:cubicBezTo>
                  <a:pt x="6001" y="4788"/>
                  <a:pt x="5811" y="5002"/>
                  <a:pt x="5573" y="5050"/>
                </a:cubicBezTo>
                <a:cubicBezTo>
                  <a:pt x="5549" y="5050"/>
                  <a:pt x="5549" y="5050"/>
                  <a:pt x="5549" y="5026"/>
                </a:cubicBezTo>
                <a:lnTo>
                  <a:pt x="5549" y="3525"/>
                </a:lnTo>
                <a:cubicBezTo>
                  <a:pt x="5549" y="3049"/>
                  <a:pt x="5930" y="2668"/>
                  <a:pt x="6382" y="2668"/>
                </a:cubicBezTo>
                <a:close/>
                <a:moveTo>
                  <a:pt x="5233" y="5595"/>
                </a:moveTo>
                <a:cubicBezTo>
                  <a:pt x="5402" y="5595"/>
                  <a:pt x="5525" y="5730"/>
                  <a:pt x="5525" y="5907"/>
                </a:cubicBezTo>
                <a:lnTo>
                  <a:pt x="5525" y="6240"/>
                </a:lnTo>
                <a:lnTo>
                  <a:pt x="5835" y="6240"/>
                </a:lnTo>
                <a:cubicBezTo>
                  <a:pt x="6049" y="6240"/>
                  <a:pt x="6216" y="6407"/>
                  <a:pt x="6216" y="6621"/>
                </a:cubicBezTo>
                <a:lnTo>
                  <a:pt x="6216" y="6883"/>
                </a:lnTo>
                <a:lnTo>
                  <a:pt x="4239" y="6883"/>
                </a:lnTo>
                <a:lnTo>
                  <a:pt x="4239" y="6621"/>
                </a:lnTo>
                <a:cubicBezTo>
                  <a:pt x="4239" y="6407"/>
                  <a:pt x="4406" y="6240"/>
                  <a:pt x="4620" y="6240"/>
                </a:cubicBezTo>
                <a:lnTo>
                  <a:pt x="4930" y="6240"/>
                </a:lnTo>
                <a:lnTo>
                  <a:pt x="4930" y="5907"/>
                </a:lnTo>
                <a:cubicBezTo>
                  <a:pt x="4930" y="5740"/>
                  <a:pt x="5025" y="5621"/>
                  <a:pt x="5192" y="5597"/>
                </a:cubicBezTo>
                <a:cubicBezTo>
                  <a:pt x="5206" y="5596"/>
                  <a:pt x="5219" y="5595"/>
                  <a:pt x="5233" y="5595"/>
                </a:cubicBezTo>
                <a:close/>
                <a:moveTo>
                  <a:pt x="4025" y="5169"/>
                </a:moveTo>
                <a:cubicBezTo>
                  <a:pt x="4120" y="5312"/>
                  <a:pt x="4239" y="5431"/>
                  <a:pt x="4406" y="5502"/>
                </a:cubicBezTo>
                <a:cubicBezTo>
                  <a:pt x="4358" y="5550"/>
                  <a:pt x="4358" y="5621"/>
                  <a:pt x="4334" y="5669"/>
                </a:cubicBezTo>
                <a:cubicBezTo>
                  <a:pt x="3930" y="5812"/>
                  <a:pt x="3644" y="6169"/>
                  <a:pt x="3644" y="6621"/>
                </a:cubicBezTo>
                <a:lnTo>
                  <a:pt x="3644" y="6883"/>
                </a:lnTo>
                <a:cubicBezTo>
                  <a:pt x="3334" y="6907"/>
                  <a:pt x="3072" y="6979"/>
                  <a:pt x="2810" y="7121"/>
                </a:cubicBezTo>
                <a:lnTo>
                  <a:pt x="2524" y="7121"/>
                </a:lnTo>
                <a:cubicBezTo>
                  <a:pt x="2072" y="7121"/>
                  <a:pt x="1739" y="6764"/>
                  <a:pt x="1739" y="6336"/>
                </a:cubicBezTo>
                <a:lnTo>
                  <a:pt x="1739" y="5359"/>
                </a:lnTo>
                <a:lnTo>
                  <a:pt x="3429" y="5359"/>
                </a:lnTo>
                <a:cubicBezTo>
                  <a:pt x="3668" y="5359"/>
                  <a:pt x="3858" y="5288"/>
                  <a:pt x="4025" y="5169"/>
                </a:cubicBezTo>
                <a:close/>
                <a:moveTo>
                  <a:pt x="6430" y="5169"/>
                </a:moveTo>
                <a:cubicBezTo>
                  <a:pt x="6597" y="5288"/>
                  <a:pt x="6787" y="5359"/>
                  <a:pt x="7025" y="5359"/>
                </a:cubicBezTo>
                <a:lnTo>
                  <a:pt x="8716" y="5359"/>
                </a:lnTo>
                <a:lnTo>
                  <a:pt x="8716" y="6336"/>
                </a:lnTo>
                <a:cubicBezTo>
                  <a:pt x="8716" y="6764"/>
                  <a:pt x="8383" y="7121"/>
                  <a:pt x="7954" y="7121"/>
                </a:cubicBezTo>
                <a:lnTo>
                  <a:pt x="7645" y="7121"/>
                </a:lnTo>
                <a:cubicBezTo>
                  <a:pt x="7383" y="6979"/>
                  <a:pt x="7121" y="6907"/>
                  <a:pt x="6835" y="6883"/>
                </a:cubicBezTo>
                <a:lnTo>
                  <a:pt x="6835" y="6621"/>
                </a:lnTo>
                <a:cubicBezTo>
                  <a:pt x="6835" y="6169"/>
                  <a:pt x="6525" y="5788"/>
                  <a:pt x="6120" y="5669"/>
                </a:cubicBezTo>
                <a:cubicBezTo>
                  <a:pt x="6120" y="5621"/>
                  <a:pt x="6097" y="5550"/>
                  <a:pt x="6073" y="5502"/>
                </a:cubicBezTo>
                <a:cubicBezTo>
                  <a:pt x="6216" y="5407"/>
                  <a:pt x="6335" y="5312"/>
                  <a:pt x="6430" y="5169"/>
                </a:cubicBezTo>
                <a:close/>
                <a:moveTo>
                  <a:pt x="5882" y="7502"/>
                </a:moveTo>
                <a:lnTo>
                  <a:pt x="5882" y="8098"/>
                </a:lnTo>
                <a:cubicBezTo>
                  <a:pt x="5882" y="8431"/>
                  <a:pt x="5573" y="8717"/>
                  <a:pt x="5239" y="8717"/>
                </a:cubicBezTo>
                <a:cubicBezTo>
                  <a:pt x="4882" y="8717"/>
                  <a:pt x="4572" y="8431"/>
                  <a:pt x="4572" y="8098"/>
                </a:cubicBezTo>
                <a:lnTo>
                  <a:pt x="4572" y="7502"/>
                </a:lnTo>
                <a:close/>
                <a:moveTo>
                  <a:pt x="6673" y="7494"/>
                </a:moveTo>
                <a:cubicBezTo>
                  <a:pt x="6862" y="7494"/>
                  <a:pt x="7058" y="7525"/>
                  <a:pt x="7240" y="7598"/>
                </a:cubicBezTo>
                <a:lnTo>
                  <a:pt x="7240" y="7836"/>
                </a:lnTo>
                <a:cubicBezTo>
                  <a:pt x="7240" y="8931"/>
                  <a:pt x="6335" y="9836"/>
                  <a:pt x="5239" y="9836"/>
                </a:cubicBezTo>
                <a:cubicBezTo>
                  <a:pt x="4120" y="9836"/>
                  <a:pt x="3215" y="8931"/>
                  <a:pt x="3215" y="7836"/>
                </a:cubicBezTo>
                <a:lnTo>
                  <a:pt x="3215" y="7598"/>
                </a:lnTo>
                <a:cubicBezTo>
                  <a:pt x="3397" y="7525"/>
                  <a:pt x="3593" y="7494"/>
                  <a:pt x="3781" y="7494"/>
                </a:cubicBezTo>
                <a:cubicBezTo>
                  <a:pt x="3840" y="7494"/>
                  <a:pt x="3897" y="7497"/>
                  <a:pt x="3953" y="7502"/>
                </a:cubicBezTo>
                <a:lnTo>
                  <a:pt x="3953" y="8098"/>
                </a:lnTo>
                <a:cubicBezTo>
                  <a:pt x="3953" y="8788"/>
                  <a:pt x="4549" y="9336"/>
                  <a:pt x="5239" y="9336"/>
                </a:cubicBezTo>
                <a:cubicBezTo>
                  <a:pt x="5906" y="9336"/>
                  <a:pt x="6501" y="8788"/>
                  <a:pt x="6501" y="8098"/>
                </a:cubicBezTo>
                <a:lnTo>
                  <a:pt x="6501" y="7502"/>
                </a:lnTo>
                <a:cubicBezTo>
                  <a:pt x="6558" y="7497"/>
                  <a:pt x="6615" y="7494"/>
                  <a:pt x="6673" y="7494"/>
                </a:cubicBezTo>
                <a:close/>
                <a:moveTo>
                  <a:pt x="1119" y="1"/>
                </a:moveTo>
                <a:lnTo>
                  <a:pt x="1119" y="3359"/>
                </a:lnTo>
                <a:lnTo>
                  <a:pt x="0" y="3359"/>
                </a:lnTo>
                <a:lnTo>
                  <a:pt x="0" y="3645"/>
                </a:lnTo>
                <a:cubicBezTo>
                  <a:pt x="0" y="4383"/>
                  <a:pt x="476" y="5002"/>
                  <a:pt x="1119" y="5240"/>
                </a:cubicBezTo>
                <a:lnTo>
                  <a:pt x="1119" y="6336"/>
                </a:lnTo>
                <a:cubicBezTo>
                  <a:pt x="1119" y="6979"/>
                  <a:pt x="1572" y="7526"/>
                  <a:pt x="2191" y="7693"/>
                </a:cubicBezTo>
                <a:lnTo>
                  <a:pt x="1786" y="8288"/>
                </a:lnTo>
                <a:cubicBezTo>
                  <a:pt x="1572" y="8622"/>
                  <a:pt x="1191" y="8836"/>
                  <a:pt x="786" y="8836"/>
                </a:cubicBezTo>
                <a:lnTo>
                  <a:pt x="0" y="8836"/>
                </a:lnTo>
                <a:lnTo>
                  <a:pt x="0" y="9431"/>
                </a:lnTo>
                <a:lnTo>
                  <a:pt x="786" y="9431"/>
                </a:lnTo>
                <a:cubicBezTo>
                  <a:pt x="1405" y="9431"/>
                  <a:pt x="1977" y="9146"/>
                  <a:pt x="2310" y="8622"/>
                </a:cubicBezTo>
                <a:lnTo>
                  <a:pt x="2620" y="8145"/>
                </a:lnTo>
                <a:cubicBezTo>
                  <a:pt x="2786" y="9455"/>
                  <a:pt x="3906" y="10455"/>
                  <a:pt x="5239" y="10455"/>
                </a:cubicBezTo>
                <a:cubicBezTo>
                  <a:pt x="6573" y="10455"/>
                  <a:pt x="7668" y="9455"/>
                  <a:pt x="7835" y="8145"/>
                </a:cubicBezTo>
                <a:lnTo>
                  <a:pt x="8145" y="8622"/>
                </a:lnTo>
                <a:cubicBezTo>
                  <a:pt x="8502" y="9146"/>
                  <a:pt x="9073" y="9431"/>
                  <a:pt x="9693" y="9431"/>
                </a:cubicBezTo>
                <a:lnTo>
                  <a:pt x="10455" y="9431"/>
                </a:lnTo>
                <a:lnTo>
                  <a:pt x="10455" y="8836"/>
                </a:lnTo>
                <a:lnTo>
                  <a:pt x="9693" y="8836"/>
                </a:lnTo>
                <a:cubicBezTo>
                  <a:pt x="9264" y="8836"/>
                  <a:pt x="8883" y="8622"/>
                  <a:pt x="8669" y="8288"/>
                </a:cubicBezTo>
                <a:lnTo>
                  <a:pt x="8264" y="7693"/>
                </a:lnTo>
                <a:cubicBezTo>
                  <a:pt x="8883" y="7526"/>
                  <a:pt x="9335" y="6979"/>
                  <a:pt x="9335" y="6312"/>
                </a:cubicBezTo>
                <a:lnTo>
                  <a:pt x="9335" y="5264"/>
                </a:lnTo>
                <a:cubicBezTo>
                  <a:pt x="9978" y="5026"/>
                  <a:pt x="10455" y="4407"/>
                  <a:pt x="10455" y="3668"/>
                </a:cubicBezTo>
                <a:lnTo>
                  <a:pt x="10455" y="3359"/>
                </a:lnTo>
                <a:lnTo>
                  <a:pt x="9335" y="3359"/>
                </a:lnTo>
                <a:lnTo>
                  <a:pt x="9335" y="1"/>
                </a:lnTo>
                <a:lnTo>
                  <a:pt x="9026" y="1"/>
                </a:lnTo>
                <a:cubicBezTo>
                  <a:pt x="8359" y="1"/>
                  <a:pt x="7740" y="311"/>
                  <a:pt x="7359" y="858"/>
                </a:cubicBezTo>
                <a:cubicBezTo>
                  <a:pt x="7275" y="846"/>
                  <a:pt x="7192" y="840"/>
                  <a:pt x="7106" y="840"/>
                </a:cubicBezTo>
                <a:cubicBezTo>
                  <a:pt x="7019" y="840"/>
                  <a:pt x="6930" y="846"/>
                  <a:pt x="6835" y="858"/>
                </a:cubicBezTo>
                <a:cubicBezTo>
                  <a:pt x="6359" y="525"/>
                  <a:pt x="5811" y="334"/>
                  <a:pt x="5215" y="334"/>
                </a:cubicBezTo>
                <a:cubicBezTo>
                  <a:pt x="4644" y="334"/>
                  <a:pt x="4072" y="525"/>
                  <a:pt x="3596" y="858"/>
                </a:cubicBezTo>
                <a:cubicBezTo>
                  <a:pt x="3513" y="846"/>
                  <a:pt x="3429" y="840"/>
                  <a:pt x="3346" y="840"/>
                </a:cubicBezTo>
                <a:cubicBezTo>
                  <a:pt x="3263" y="840"/>
                  <a:pt x="3179" y="846"/>
                  <a:pt x="3096" y="858"/>
                </a:cubicBezTo>
                <a:cubicBezTo>
                  <a:pt x="2715" y="311"/>
                  <a:pt x="2096"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606"/>
        <p:cNvGrpSpPr/>
        <p:nvPr/>
      </p:nvGrpSpPr>
      <p:grpSpPr>
        <a:xfrm>
          <a:off x="0" y="0"/>
          <a:ext cx="0" cy="0"/>
          <a:chOff x="0" y="0"/>
          <a:chExt cx="0" cy="0"/>
        </a:xfrm>
      </p:grpSpPr>
      <p:sp>
        <p:nvSpPr>
          <p:cNvPr id="8607" name="Google Shape;8607;p66"/>
          <p:cNvSpPr/>
          <p:nvPr/>
        </p:nvSpPr>
        <p:spPr>
          <a:xfrm>
            <a:off x="4952038" y="1539894"/>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608" name="Google Shape;8608;p66"/>
          <p:cNvSpPr/>
          <p:nvPr/>
        </p:nvSpPr>
        <p:spPr>
          <a:xfrm>
            <a:off x="3511250" y="2581461"/>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609" name="Google Shape;8609;p66"/>
          <p:cNvSpPr/>
          <p:nvPr/>
        </p:nvSpPr>
        <p:spPr>
          <a:xfrm>
            <a:off x="4952038" y="2581461"/>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610" name="Google Shape;8610;p66"/>
          <p:cNvSpPr/>
          <p:nvPr/>
        </p:nvSpPr>
        <p:spPr>
          <a:xfrm>
            <a:off x="3511250" y="3623029"/>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611" name="Google Shape;8611;p66"/>
          <p:cNvSpPr/>
          <p:nvPr/>
        </p:nvSpPr>
        <p:spPr>
          <a:xfrm>
            <a:off x="4952038" y="3623029"/>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612" name="Google Shape;8612;p66"/>
          <p:cNvSpPr/>
          <p:nvPr/>
        </p:nvSpPr>
        <p:spPr>
          <a:xfrm>
            <a:off x="3511250" y="1539894"/>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613" name="Google Shape;8613;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About the tradition</a:t>
            </a:r>
            <a:endParaRPr/>
          </a:p>
        </p:txBody>
      </p:sp>
      <p:sp>
        <p:nvSpPr>
          <p:cNvPr id="8614" name="Google Shape;8614;p66"/>
          <p:cNvSpPr txBox="1">
            <a:spLocks noGrp="1"/>
          </p:cNvSpPr>
          <p:nvPr>
            <p:ph type="title" idx="2"/>
          </p:nvPr>
        </p:nvSpPr>
        <p:spPr>
          <a:xfrm flipH="1">
            <a:off x="1304171" y="2411513"/>
            <a:ext cx="1902000" cy="52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8615" name="Google Shape;8615;p66"/>
          <p:cNvSpPr txBox="1">
            <a:spLocks noGrp="1"/>
          </p:cNvSpPr>
          <p:nvPr>
            <p:ph type="subTitle" idx="1"/>
          </p:nvPr>
        </p:nvSpPr>
        <p:spPr>
          <a:xfrm flipH="1">
            <a:off x="1304171" y="2835412"/>
            <a:ext cx="1902000" cy="52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is the second planet from the Sun</a:t>
            </a:r>
            <a:endParaRPr/>
          </a:p>
        </p:txBody>
      </p:sp>
      <p:sp>
        <p:nvSpPr>
          <p:cNvPr id="8616" name="Google Shape;8616;p66"/>
          <p:cNvSpPr txBox="1">
            <a:spLocks noGrp="1"/>
          </p:cNvSpPr>
          <p:nvPr>
            <p:ph type="title" idx="3"/>
          </p:nvPr>
        </p:nvSpPr>
        <p:spPr>
          <a:xfrm flipH="1">
            <a:off x="1304171" y="3471105"/>
            <a:ext cx="1902000" cy="52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a:t>
            </a:r>
            <a:endParaRPr/>
          </a:p>
        </p:txBody>
      </p:sp>
      <p:sp>
        <p:nvSpPr>
          <p:cNvPr id="8617" name="Google Shape;8617;p66"/>
          <p:cNvSpPr txBox="1">
            <a:spLocks noGrp="1"/>
          </p:cNvSpPr>
          <p:nvPr>
            <p:ph type="subTitle" idx="4"/>
          </p:nvPr>
        </p:nvSpPr>
        <p:spPr>
          <a:xfrm flipH="1">
            <a:off x="1304171" y="3892380"/>
            <a:ext cx="1902000" cy="52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 is actually a very cold place</a:t>
            </a:r>
            <a:endParaRPr/>
          </a:p>
        </p:txBody>
      </p:sp>
      <p:sp>
        <p:nvSpPr>
          <p:cNvPr id="8618" name="Google Shape;8618;p66"/>
          <p:cNvSpPr txBox="1">
            <a:spLocks noGrp="1"/>
          </p:cNvSpPr>
          <p:nvPr>
            <p:ph type="title" idx="5"/>
          </p:nvPr>
        </p:nvSpPr>
        <p:spPr>
          <a:xfrm>
            <a:off x="5937829" y="1351920"/>
            <a:ext cx="1902000" cy="52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8619" name="Google Shape;8619;p66"/>
          <p:cNvSpPr txBox="1">
            <a:spLocks noGrp="1"/>
          </p:cNvSpPr>
          <p:nvPr>
            <p:ph type="subTitle" idx="6"/>
          </p:nvPr>
        </p:nvSpPr>
        <p:spPr>
          <a:xfrm>
            <a:off x="5937829" y="1778445"/>
            <a:ext cx="1902000" cy="52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of them all</a:t>
            </a:r>
            <a:endParaRPr/>
          </a:p>
        </p:txBody>
      </p:sp>
      <p:sp>
        <p:nvSpPr>
          <p:cNvPr id="8620" name="Google Shape;8620;p66"/>
          <p:cNvSpPr txBox="1">
            <a:spLocks noGrp="1"/>
          </p:cNvSpPr>
          <p:nvPr>
            <p:ph type="title" idx="7"/>
          </p:nvPr>
        </p:nvSpPr>
        <p:spPr>
          <a:xfrm>
            <a:off x="5937829" y="2411513"/>
            <a:ext cx="1902000" cy="52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8621" name="Google Shape;8621;p66"/>
          <p:cNvSpPr txBox="1">
            <a:spLocks noGrp="1"/>
          </p:cNvSpPr>
          <p:nvPr>
            <p:ph type="subTitle" idx="8"/>
          </p:nvPr>
        </p:nvSpPr>
        <p:spPr>
          <a:xfrm>
            <a:off x="5937829" y="2835412"/>
            <a:ext cx="1902000" cy="52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was named after a Roman god</a:t>
            </a:r>
            <a:endParaRPr/>
          </a:p>
        </p:txBody>
      </p:sp>
      <p:sp>
        <p:nvSpPr>
          <p:cNvPr id="8622" name="Google Shape;8622;p66"/>
          <p:cNvSpPr txBox="1">
            <a:spLocks noGrp="1"/>
          </p:cNvSpPr>
          <p:nvPr>
            <p:ph type="title" idx="9"/>
          </p:nvPr>
        </p:nvSpPr>
        <p:spPr>
          <a:xfrm>
            <a:off x="5937829" y="3471105"/>
            <a:ext cx="1902000" cy="52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8623" name="Google Shape;8623;p66"/>
          <p:cNvSpPr txBox="1">
            <a:spLocks noGrp="1"/>
          </p:cNvSpPr>
          <p:nvPr>
            <p:ph type="subTitle" idx="13"/>
          </p:nvPr>
        </p:nvSpPr>
        <p:spPr>
          <a:xfrm>
            <a:off x="5937829" y="3892380"/>
            <a:ext cx="1902000" cy="52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farthest planet from the Sun</a:t>
            </a:r>
            <a:endParaRPr/>
          </a:p>
        </p:txBody>
      </p:sp>
      <p:sp>
        <p:nvSpPr>
          <p:cNvPr id="8624" name="Google Shape;8624;p66"/>
          <p:cNvSpPr txBox="1">
            <a:spLocks noGrp="1"/>
          </p:cNvSpPr>
          <p:nvPr>
            <p:ph type="title" idx="14"/>
          </p:nvPr>
        </p:nvSpPr>
        <p:spPr>
          <a:xfrm flipH="1">
            <a:off x="1304171" y="1351920"/>
            <a:ext cx="1902000" cy="52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a:t>
            </a:r>
            <a:endParaRPr/>
          </a:p>
        </p:txBody>
      </p:sp>
      <p:sp>
        <p:nvSpPr>
          <p:cNvPr id="8625" name="Google Shape;8625;p66"/>
          <p:cNvSpPr txBox="1">
            <a:spLocks noGrp="1"/>
          </p:cNvSpPr>
          <p:nvPr>
            <p:ph type="subTitle" idx="15"/>
          </p:nvPr>
        </p:nvSpPr>
        <p:spPr>
          <a:xfrm flipH="1">
            <a:off x="1304171" y="1778445"/>
            <a:ext cx="1902000" cy="52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It’s the closest planet to the Sun</a:t>
            </a:r>
            <a:endParaRPr/>
          </a:p>
        </p:txBody>
      </p:sp>
      <p:sp>
        <p:nvSpPr>
          <p:cNvPr id="8626" name="Google Shape;8626;p66"/>
          <p:cNvSpPr/>
          <p:nvPr/>
        </p:nvSpPr>
        <p:spPr>
          <a:xfrm>
            <a:off x="5096353" y="3767352"/>
            <a:ext cx="392070" cy="392054"/>
          </a:xfrm>
          <a:custGeom>
            <a:avLst/>
            <a:gdLst/>
            <a:ahLst/>
            <a:cxnLst/>
            <a:rect l="l" t="t" r="r" b="b"/>
            <a:pathLst>
              <a:path w="9670" h="9669" extrusionOk="0">
                <a:moveTo>
                  <a:pt x="4550" y="572"/>
                </a:moveTo>
                <a:lnTo>
                  <a:pt x="4550" y="1810"/>
                </a:lnTo>
                <a:lnTo>
                  <a:pt x="3597" y="1572"/>
                </a:lnTo>
                <a:lnTo>
                  <a:pt x="3597" y="572"/>
                </a:lnTo>
                <a:close/>
                <a:moveTo>
                  <a:pt x="6050" y="572"/>
                </a:moveTo>
                <a:lnTo>
                  <a:pt x="6050" y="1572"/>
                </a:lnTo>
                <a:lnTo>
                  <a:pt x="5097" y="1810"/>
                </a:lnTo>
                <a:lnTo>
                  <a:pt x="5097" y="572"/>
                </a:lnTo>
                <a:close/>
                <a:moveTo>
                  <a:pt x="3264" y="2072"/>
                </a:moveTo>
                <a:lnTo>
                  <a:pt x="4550" y="2382"/>
                </a:lnTo>
                <a:lnTo>
                  <a:pt x="4550" y="3429"/>
                </a:lnTo>
                <a:lnTo>
                  <a:pt x="3406" y="3429"/>
                </a:lnTo>
                <a:lnTo>
                  <a:pt x="3406" y="4573"/>
                </a:lnTo>
                <a:lnTo>
                  <a:pt x="3978" y="4573"/>
                </a:lnTo>
                <a:lnTo>
                  <a:pt x="3978" y="4001"/>
                </a:lnTo>
                <a:lnTo>
                  <a:pt x="4550" y="4001"/>
                </a:lnTo>
                <a:lnTo>
                  <a:pt x="4550" y="5144"/>
                </a:lnTo>
                <a:lnTo>
                  <a:pt x="3406" y="5144"/>
                </a:lnTo>
                <a:lnTo>
                  <a:pt x="3406" y="6263"/>
                </a:lnTo>
                <a:lnTo>
                  <a:pt x="3978" y="6263"/>
                </a:lnTo>
                <a:lnTo>
                  <a:pt x="3978" y="5716"/>
                </a:lnTo>
                <a:lnTo>
                  <a:pt x="4550" y="5716"/>
                </a:lnTo>
                <a:lnTo>
                  <a:pt x="4550" y="6835"/>
                </a:lnTo>
                <a:lnTo>
                  <a:pt x="3406" y="6835"/>
                </a:lnTo>
                <a:lnTo>
                  <a:pt x="3406" y="7978"/>
                </a:lnTo>
                <a:lnTo>
                  <a:pt x="3978" y="7978"/>
                </a:lnTo>
                <a:lnTo>
                  <a:pt x="3978" y="7406"/>
                </a:lnTo>
                <a:lnTo>
                  <a:pt x="4550" y="7406"/>
                </a:lnTo>
                <a:lnTo>
                  <a:pt x="4550" y="9097"/>
                </a:lnTo>
                <a:lnTo>
                  <a:pt x="2263" y="9097"/>
                </a:lnTo>
                <a:lnTo>
                  <a:pt x="2263" y="2667"/>
                </a:lnTo>
                <a:lnTo>
                  <a:pt x="1716" y="2667"/>
                </a:lnTo>
                <a:lnTo>
                  <a:pt x="1716" y="7978"/>
                </a:lnTo>
                <a:lnTo>
                  <a:pt x="549" y="7978"/>
                </a:lnTo>
                <a:lnTo>
                  <a:pt x="549" y="3501"/>
                </a:lnTo>
                <a:cubicBezTo>
                  <a:pt x="549" y="2715"/>
                  <a:pt x="1192" y="2072"/>
                  <a:pt x="1978" y="2072"/>
                </a:cubicBezTo>
                <a:close/>
                <a:moveTo>
                  <a:pt x="7669" y="2072"/>
                </a:moveTo>
                <a:cubicBezTo>
                  <a:pt x="8455" y="2072"/>
                  <a:pt x="9098" y="2691"/>
                  <a:pt x="9098" y="3477"/>
                </a:cubicBezTo>
                <a:lnTo>
                  <a:pt x="9098" y="7978"/>
                </a:lnTo>
                <a:lnTo>
                  <a:pt x="7955" y="7978"/>
                </a:lnTo>
                <a:lnTo>
                  <a:pt x="7955" y="2667"/>
                </a:lnTo>
                <a:lnTo>
                  <a:pt x="7383" y="2667"/>
                </a:lnTo>
                <a:lnTo>
                  <a:pt x="7383" y="9097"/>
                </a:lnTo>
                <a:lnTo>
                  <a:pt x="5121" y="9097"/>
                </a:lnTo>
                <a:lnTo>
                  <a:pt x="5121" y="7406"/>
                </a:lnTo>
                <a:lnTo>
                  <a:pt x="5669" y="7406"/>
                </a:lnTo>
                <a:lnTo>
                  <a:pt x="5669" y="7978"/>
                </a:lnTo>
                <a:lnTo>
                  <a:pt x="6240" y="7978"/>
                </a:lnTo>
                <a:lnTo>
                  <a:pt x="6240" y="6835"/>
                </a:lnTo>
                <a:lnTo>
                  <a:pt x="5097" y="6835"/>
                </a:lnTo>
                <a:lnTo>
                  <a:pt x="5097" y="5692"/>
                </a:lnTo>
                <a:lnTo>
                  <a:pt x="5669" y="5692"/>
                </a:lnTo>
                <a:lnTo>
                  <a:pt x="5669" y="6263"/>
                </a:lnTo>
                <a:lnTo>
                  <a:pt x="6240" y="6263"/>
                </a:lnTo>
                <a:lnTo>
                  <a:pt x="6240" y="5120"/>
                </a:lnTo>
                <a:lnTo>
                  <a:pt x="5097" y="5120"/>
                </a:lnTo>
                <a:lnTo>
                  <a:pt x="5097" y="4001"/>
                </a:lnTo>
                <a:lnTo>
                  <a:pt x="5669" y="4001"/>
                </a:lnTo>
                <a:lnTo>
                  <a:pt x="5669" y="4549"/>
                </a:lnTo>
                <a:lnTo>
                  <a:pt x="6240" y="4549"/>
                </a:lnTo>
                <a:lnTo>
                  <a:pt x="6240" y="3429"/>
                </a:lnTo>
                <a:lnTo>
                  <a:pt x="5097" y="3429"/>
                </a:lnTo>
                <a:lnTo>
                  <a:pt x="5097" y="2382"/>
                </a:lnTo>
                <a:lnTo>
                  <a:pt x="6359" y="2072"/>
                </a:lnTo>
                <a:close/>
                <a:moveTo>
                  <a:pt x="3025" y="0"/>
                </a:moveTo>
                <a:lnTo>
                  <a:pt x="3025" y="1500"/>
                </a:lnTo>
                <a:lnTo>
                  <a:pt x="1978" y="1500"/>
                </a:lnTo>
                <a:cubicBezTo>
                  <a:pt x="882" y="1500"/>
                  <a:pt x="1" y="2405"/>
                  <a:pt x="1" y="3501"/>
                </a:cubicBezTo>
                <a:lnTo>
                  <a:pt x="1" y="8526"/>
                </a:lnTo>
                <a:lnTo>
                  <a:pt x="1716" y="8526"/>
                </a:lnTo>
                <a:lnTo>
                  <a:pt x="1716" y="9669"/>
                </a:lnTo>
                <a:lnTo>
                  <a:pt x="7955" y="9669"/>
                </a:lnTo>
                <a:lnTo>
                  <a:pt x="7955" y="8526"/>
                </a:lnTo>
                <a:lnTo>
                  <a:pt x="9670" y="8526"/>
                </a:lnTo>
                <a:lnTo>
                  <a:pt x="9670" y="3501"/>
                </a:lnTo>
                <a:cubicBezTo>
                  <a:pt x="9670" y="2405"/>
                  <a:pt x="8765" y="1500"/>
                  <a:pt x="7669" y="1500"/>
                </a:cubicBezTo>
                <a:lnTo>
                  <a:pt x="6621" y="1500"/>
                </a:lnTo>
                <a:lnTo>
                  <a:pt x="6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7" name="Google Shape;8627;p66"/>
          <p:cNvGrpSpPr/>
          <p:nvPr/>
        </p:nvGrpSpPr>
        <p:grpSpPr>
          <a:xfrm>
            <a:off x="5096350" y="2726259"/>
            <a:ext cx="392074" cy="391104"/>
            <a:chOff x="1993883" y="3281745"/>
            <a:chExt cx="343022" cy="342173"/>
          </a:xfrm>
        </p:grpSpPr>
        <p:sp>
          <p:nvSpPr>
            <p:cNvPr id="8628" name="Google Shape;8628;p66"/>
            <p:cNvSpPr/>
            <p:nvPr/>
          </p:nvSpPr>
          <p:spPr>
            <a:xfrm>
              <a:off x="1993883" y="3281745"/>
              <a:ext cx="343022" cy="342173"/>
            </a:xfrm>
            <a:custGeom>
              <a:avLst/>
              <a:gdLst/>
              <a:ahLst/>
              <a:cxnLst/>
              <a:rect l="l" t="t" r="r" b="b"/>
              <a:pathLst>
                <a:path w="9694" h="9670" extrusionOk="0">
                  <a:moveTo>
                    <a:pt x="4287" y="572"/>
                  </a:moveTo>
                  <a:cubicBezTo>
                    <a:pt x="4430" y="572"/>
                    <a:pt x="4549" y="691"/>
                    <a:pt x="4549" y="858"/>
                  </a:cubicBezTo>
                  <a:lnTo>
                    <a:pt x="4549" y="1120"/>
                  </a:lnTo>
                  <a:lnTo>
                    <a:pt x="4287" y="1120"/>
                  </a:lnTo>
                  <a:cubicBezTo>
                    <a:pt x="4121" y="1120"/>
                    <a:pt x="4002" y="1001"/>
                    <a:pt x="4002" y="858"/>
                  </a:cubicBezTo>
                  <a:cubicBezTo>
                    <a:pt x="4002" y="691"/>
                    <a:pt x="4121" y="572"/>
                    <a:pt x="4287" y="572"/>
                  </a:cubicBezTo>
                  <a:close/>
                  <a:moveTo>
                    <a:pt x="5407" y="572"/>
                  </a:moveTo>
                  <a:cubicBezTo>
                    <a:pt x="5573" y="572"/>
                    <a:pt x="5692" y="691"/>
                    <a:pt x="5692" y="858"/>
                  </a:cubicBezTo>
                  <a:cubicBezTo>
                    <a:pt x="5692" y="1001"/>
                    <a:pt x="5573" y="1144"/>
                    <a:pt x="5407" y="1144"/>
                  </a:cubicBezTo>
                  <a:lnTo>
                    <a:pt x="5121" y="1144"/>
                  </a:lnTo>
                  <a:lnTo>
                    <a:pt x="5121" y="858"/>
                  </a:lnTo>
                  <a:cubicBezTo>
                    <a:pt x="5121" y="691"/>
                    <a:pt x="5264" y="572"/>
                    <a:pt x="5407" y="572"/>
                  </a:cubicBezTo>
                  <a:close/>
                  <a:moveTo>
                    <a:pt x="3144" y="4192"/>
                  </a:moveTo>
                  <a:cubicBezTo>
                    <a:pt x="3216" y="4192"/>
                    <a:pt x="3287" y="4192"/>
                    <a:pt x="3359" y="4216"/>
                  </a:cubicBezTo>
                  <a:cubicBezTo>
                    <a:pt x="3168" y="4501"/>
                    <a:pt x="3049" y="4859"/>
                    <a:pt x="3049" y="5240"/>
                  </a:cubicBezTo>
                  <a:cubicBezTo>
                    <a:pt x="3049" y="5525"/>
                    <a:pt x="3120" y="5835"/>
                    <a:pt x="3263" y="6073"/>
                  </a:cubicBezTo>
                  <a:lnTo>
                    <a:pt x="2120" y="6073"/>
                  </a:lnTo>
                  <a:cubicBezTo>
                    <a:pt x="1977" y="5883"/>
                    <a:pt x="1906" y="5668"/>
                    <a:pt x="1906" y="5430"/>
                  </a:cubicBezTo>
                  <a:cubicBezTo>
                    <a:pt x="1906" y="4740"/>
                    <a:pt x="2477" y="4192"/>
                    <a:pt x="3144" y="4192"/>
                  </a:cubicBezTo>
                  <a:close/>
                  <a:moveTo>
                    <a:pt x="6550" y="4192"/>
                  </a:moveTo>
                  <a:cubicBezTo>
                    <a:pt x="7217" y="4192"/>
                    <a:pt x="7764" y="4740"/>
                    <a:pt x="7764" y="5430"/>
                  </a:cubicBezTo>
                  <a:cubicBezTo>
                    <a:pt x="7764" y="5668"/>
                    <a:pt x="7693" y="5883"/>
                    <a:pt x="7574" y="6073"/>
                  </a:cubicBezTo>
                  <a:lnTo>
                    <a:pt x="6431" y="6073"/>
                  </a:lnTo>
                  <a:cubicBezTo>
                    <a:pt x="6574" y="5835"/>
                    <a:pt x="6645" y="5525"/>
                    <a:pt x="6645" y="5240"/>
                  </a:cubicBezTo>
                  <a:cubicBezTo>
                    <a:pt x="6645" y="4859"/>
                    <a:pt x="6526" y="4501"/>
                    <a:pt x="6312" y="4216"/>
                  </a:cubicBezTo>
                  <a:cubicBezTo>
                    <a:pt x="6407" y="4192"/>
                    <a:pt x="6478" y="4192"/>
                    <a:pt x="6550" y="4192"/>
                  </a:cubicBezTo>
                  <a:close/>
                  <a:moveTo>
                    <a:pt x="4835" y="1763"/>
                  </a:moveTo>
                  <a:cubicBezTo>
                    <a:pt x="7193" y="1763"/>
                    <a:pt x="9122" y="3668"/>
                    <a:pt x="9122" y="6025"/>
                  </a:cubicBezTo>
                  <a:lnTo>
                    <a:pt x="9122" y="6073"/>
                  </a:lnTo>
                  <a:lnTo>
                    <a:pt x="8217" y="6073"/>
                  </a:lnTo>
                  <a:cubicBezTo>
                    <a:pt x="8288" y="5883"/>
                    <a:pt x="8336" y="5644"/>
                    <a:pt x="8336" y="5430"/>
                  </a:cubicBezTo>
                  <a:cubicBezTo>
                    <a:pt x="8336" y="4525"/>
                    <a:pt x="7693" y="3787"/>
                    <a:pt x="6835" y="3644"/>
                  </a:cubicBezTo>
                  <a:lnTo>
                    <a:pt x="6835" y="3073"/>
                  </a:lnTo>
                  <a:lnTo>
                    <a:pt x="6264" y="3073"/>
                  </a:lnTo>
                  <a:lnTo>
                    <a:pt x="6264" y="3644"/>
                  </a:lnTo>
                  <a:cubicBezTo>
                    <a:pt x="6121" y="3668"/>
                    <a:pt x="6002" y="3716"/>
                    <a:pt x="5859" y="3763"/>
                  </a:cubicBezTo>
                  <a:cubicBezTo>
                    <a:pt x="5645" y="3620"/>
                    <a:pt x="5407" y="3501"/>
                    <a:pt x="5121" y="3454"/>
                  </a:cubicBezTo>
                  <a:lnTo>
                    <a:pt x="5121" y="2882"/>
                  </a:lnTo>
                  <a:lnTo>
                    <a:pt x="4573" y="2882"/>
                  </a:lnTo>
                  <a:lnTo>
                    <a:pt x="4573" y="3454"/>
                  </a:lnTo>
                  <a:cubicBezTo>
                    <a:pt x="4287" y="3501"/>
                    <a:pt x="4049" y="3620"/>
                    <a:pt x="3811" y="3763"/>
                  </a:cubicBezTo>
                  <a:cubicBezTo>
                    <a:pt x="3692" y="3716"/>
                    <a:pt x="3573" y="3668"/>
                    <a:pt x="3430" y="3644"/>
                  </a:cubicBezTo>
                  <a:lnTo>
                    <a:pt x="3430" y="3073"/>
                  </a:lnTo>
                  <a:lnTo>
                    <a:pt x="2858" y="3073"/>
                  </a:lnTo>
                  <a:lnTo>
                    <a:pt x="2858" y="3644"/>
                  </a:lnTo>
                  <a:cubicBezTo>
                    <a:pt x="2001" y="3787"/>
                    <a:pt x="1358" y="4525"/>
                    <a:pt x="1358" y="5430"/>
                  </a:cubicBezTo>
                  <a:cubicBezTo>
                    <a:pt x="1358" y="5644"/>
                    <a:pt x="1382" y="5883"/>
                    <a:pt x="1477" y="6073"/>
                  </a:cubicBezTo>
                  <a:lnTo>
                    <a:pt x="572" y="6073"/>
                  </a:lnTo>
                  <a:lnTo>
                    <a:pt x="572" y="6025"/>
                  </a:lnTo>
                  <a:cubicBezTo>
                    <a:pt x="572" y="3668"/>
                    <a:pt x="2501" y="1763"/>
                    <a:pt x="4835" y="1763"/>
                  </a:cubicBezTo>
                  <a:close/>
                  <a:moveTo>
                    <a:pt x="4835" y="4001"/>
                  </a:moveTo>
                  <a:cubicBezTo>
                    <a:pt x="5526" y="4001"/>
                    <a:pt x="6073" y="4549"/>
                    <a:pt x="6073" y="5240"/>
                  </a:cubicBezTo>
                  <a:cubicBezTo>
                    <a:pt x="6073" y="5549"/>
                    <a:pt x="5954" y="5859"/>
                    <a:pt x="5740" y="6097"/>
                  </a:cubicBezTo>
                  <a:lnTo>
                    <a:pt x="3954" y="6097"/>
                  </a:lnTo>
                  <a:cubicBezTo>
                    <a:pt x="3740" y="5859"/>
                    <a:pt x="3621" y="5549"/>
                    <a:pt x="3621" y="5240"/>
                  </a:cubicBezTo>
                  <a:cubicBezTo>
                    <a:pt x="3621" y="4549"/>
                    <a:pt x="4168" y="4001"/>
                    <a:pt x="4835" y="4001"/>
                  </a:cubicBezTo>
                  <a:close/>
                  <a:moveTo>
                    <a:pt x="9098" y="6645"/>
                  </a:moveTo>
                  <a:cubicBezTo>
                    <a:pt x="8955" y="8026"/>
                    <a:pt x="7788" y="9098"/>
                    <a:pt x="6383" y="9098"/>
                  </a:cubicBezTo>
                  <a:lnTo>
                    <a:pt x="3311" y="9098"/>
                  </a:lnTo>
                  <a:cubicBezTo>
                    <a:pt x="1906" y="9098"/>
                    <a:pt x="739" y="8026"/>
                    <a:pt x="596" y="6645"/>
                  </a:cubicBezTo>
                  <a:close/>
                  <a:moveTo>
                    <a:pt x="4287" y="0"/>
                  </a:moveTo>
                  <a:cubicBezTo>
                    <a:pt x="3811" y="0"/>
                    <a:pt x="3430" y="381"/>
                    <a:pt x="3430" y="858"/>
                  </a:cubicBezTo>
                  <a:cubicBezTo>
                    <a:pt x="3430" y="1048"/>
                    <a:pt x="3501" y="1215"/>
                    <a:pt x="3597" y="1358"/>
                  </a:cubicBezTo>
                  <a:cubicBezTo>
                    <a:pt x="2787" y="1572"/>
                    <a:pt x="2049" y="2001"/>
                    <a:pt x="1430" y="2596"/>
                  </a:cubicBezTo>
                  <a:cubicBezTo>
                    <a:pt x="501" y="3525"/>
                    <a:pt x="1" y="4740"/>
                    <a:pt x="1" y="6025"/>
                  </a:cubicBezTo>
                  <a:lnTo>
                    <a:pt x="1" y="6359"/>
                  </a:lnTo>
                  <a:cubicBezTo>
                    <a:pt x="1" y="8193"/>
                    <a:pt x="1501" y="9669"/>
                    <a:pt x="3311" y="9669"/>
                  </a:cubicBezTo>
                  <a:lnTo>
                    <a:pt x="6383" y="9669"/>
                  </a:lnTo>
                  <a:cubicBezTo>
                    <a:pt x="8193" y="9669"/>
                    <a:pt x="9693" y="8193"/>
                    <a:pt x="9693" y="6359"/>
                  </a:cubicBezTo>
                  <a:lnTo>
                    <a:pt x="9693" y="6025"/>
                  </a:lnTo>
                  <a:cubicBezTo>
                    <a:pt x="9693" y="4740"/>
                    <a:pt x="9169" y="3525"/>
                    <a:pt x="8264" y="2596"/>
                  </a:cubicBezTo>
                  <a:cubicBezTo>
                    <a:pt x="7645" y="2001"/>
                    <a:pt x="6907" y="1572"/>
                    <a:pt x="6097" y="1358"/>
                  </a:cubicBezTo>
                  <a:cubicBezTo>
                    <a:pt x="6192" y="1215"/>
                    <a:pt x="6264" y="1048"/>
                    <a:pt x="6264" y="858"/>
                  </a:cubicBezTo>
                  <a:cubicBezTo>
                    <a:pt x="6264" y="381"/>
                    <a:pt x="5883" y="0"/>
                    <a:pt x="5407" y="0"/>
                  </a:cubicBezTo>
                  <a:cubicBezTo>
                    <a:pt x="5192" y="0"/>
                    <a:pt x="5002" y="72"/>
                    <a:pt x="4835" y="215"/>
                  </a:cubicBezTo>
                  <a:cubicBezTo>
                    <a:pt x="4692" y="72"/>
                    <a:pt x="4502" y="0"/>
                    <a:pt x="4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6"/>
            <p:cNvSpPr/>
            <p:nvPr/>
          </p:nvSpPr>
          <p:spPr>
            <a:xfrm>
              <a:off x="2137162" y="3532031"/>
              <a:ext cx="56474" cy="56474"/>
            </a:xfrm>
            <a:custGeom>
              <a:avLst/>
              <a:gdLst/>
              <a:ahLst/>
              <a:cxnLst/>
              <a:rect l="l" t="t" r="r" b="b"/>
              <a:pathLst>
                <a:path w="1596" h="1596" extrusionOk="0">
                  <a:moveTo>
                    <a:pt x="786" y="0"/>
                  </a:moveTo>
                  <a:lnTo>
                    <a:pt x="0" y="810"/>
                  </a:lnTo>
                  <a:lnTo>
                    <a:pt x="786" y="1596"/>
                  </a:lnTo>
                  <a:lnTo>
                    <a:pt x="1596" y="810"/>
                  </a:lnTo>
                  <a:lnTo>
                    <a:pt x="7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66"/>
          <p:cNvGrpSpPr/>
          <p:nvPr/>
        </p:nvGrpSpPr>
        <p:grpSpPr>
          <a:xfrm flipH="1">
            <a:off x="3609915" y="1663349"/>
            <a:ext cx="483696" cy="433790"/>
            <a:chOff x="726460" y="4002242"/>
            <a:chExt cx="343022" cy="307609"/>
          </a:xfrm>
        </p:grpSpPr>
        <p:sp>
          <p:nvSpPr>
            <p:cNvPr id="8631" name="Google Shape;8631;p66"/>
            <p:cNvSpPr/>
            <p:nvPr/>
          </p:nvSpPr>
          <p:spPr>
            <a:xfrm>
              <a:off x="868040" y="4229739"/>
              <a:ext cx="59871" cy="80112"/>
            </a:xfrm>
            <a:custGeom>
              <a:avLst/>
              <a:gdLst/>
              <a:ahLst/>
              <a:cxnLst/>
              <a:rect l="l" t="t" r="r" b="b"/>
              <a:pathLst>
                <a:path w="1692" h="2264" extrusionOk="0">
                  <a:moveTo>
                    <a:pt x="810" y="549"/>
                  </a:moveTo>
                  <a:cubicBezTo>
                    <a:pt x="977" y="549"/>
                    <a:pt x="1144" y="668"/>
                    <a:pt x="1144" y="835"/>
                  </a:cubicBezTo>
                  <a:lnTo>
                    <a:pt x="1144" y="1121"/>
                  </a:lnTo>
                  <a:lnTo>
                    <a:pt x="572" y="1121"/>
                  </a:lnTo>
                  <a:lnTo>
                    <a:pt x="572" y="859"/>
                  </a:lnTo>
                  <a:cubicBezTo>
                    <a:pt x="572" y="692"/>
                    <a:pt x="667" y="573"/>
                    <a:pt x="810" y="549"/>
                  </a:cubicBezTo>
                  <a:close/>
                  <a:moveTo>
                    <a:pt x="861" y="1"/>
                  </a:moveTo>
                  <a:cubicBezTo>
                    <a:pt x="382" y="1"/>
                    <a:pt x="1" y="373"/>
                    <a:pt x="1" y="835"/>
                  </a:cubicBezTo>
                  <a:lnTo>
                    <a:pt x="1" y="2264"/>
                  </a:lnTo>
                  <a:lnTo>
                    <a:pt x="572" y="2264"/>
                  </a:lnTo>
                  <a:lnTo>
                    <a:pt x="572" y="1692"/>
                  </a:lnTo>
                  <a:lnTo>
                    <a:pt x="1120" y="1692"/>
                  </a:lnTo>
                  <a:lnTo>
                    <a:pt x="1120" y="2264"/>
                  </a:lnTo>
                  <a:lnTo>
                    <a:pt x="1691" y="2264"/>
                  </a:lnTo>
                  <a:lnTo>
                    <a:pt x="1691" y="859"/>
                  </a:lnTo>
                  <a:cubicBezTo>
                    <a:pt x="1691" y="406"/>
                    <a:pt x="1334" y="25"/>
                    <a:pt x="906" y="2"/>
                  </a:cubicBezTo>
                  <a:cubicBezTo>
                    <a:pt x="891" y="1"/>
                    <a:pt x="876" y="1"/>
                    <a:pt x="861"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32" name="Google Shape;8632;p66"/>
            <p:cNvSpPr/>
            <p:nvPr/>
          </p:nvSpPr>
          <p:spPr>
            <a:xfrm>
              <a:off x="884883" y="4202810"/>
              <a:ext cx="26185" cy="26999"/>
            </a:xfrm>
            <a:custGeom>
              <a:avLst/>
              <a:gdLst/>
              <a:ahLst/>
              <a:cxnLst/>
              <a:rect l="l" t="t" r="r" b="b"/>
              <a:pathLst>
                <a:path w="740" h="763" extrusionOk="0">
                  <a:moveTo>
                    <a:pt x="358" y="1"/>
                  </a:moveTo>
                  <a:cubicBezTo>
                    <a:pt x="168" y="1"/>
                    <a:pt x="1" y="191"/>
                    <a:pt x="1" y="382"/>
                  </a:cubicBezTo>
                  <a:cubicBezTo>
                    <a:pt x="1" y="596"/>
                    <a:pt x="168" y="763"/>
                    <a:pt x="358" y="763"/>
                  </a:cubicBezTo>
                  <a:cubicBezTo>
                    <a:pt x="572" y="763"/>
                    <a:pt x="739" y="596"/>
                    <a:pt x="739" y="382"/>
                  </a:cubicBezTo>
                  <a:cubicBezTo>
                    <a:pt x="739" y="191"/>
                    <a:pt x="5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33" name="Google Shape;8633;p66"/>
            <p:cNvSpPr/>
            <p:nvPr/>
          </p:nvSpPr>
          <p:spPr>
            <a:xfrm>
              <a:off x="726460" y="4002242"/>
              <a:ext cx="343022" cy="246103"/>
            </a:xfrm>
            <a:custGeom>
              <a:avLst/>
              <a:gdLst/>
              <a:ahLst/>
              <a:cxnLst/>
              <a:rect l="l" t="t" r="r" b="b"/>
              <a:pathLst>
                <a:path w="9694" h="6955" extrusionOk="0">
                  <a:moveTo>
                    <a:pt x="4835" y="4549"/>
                  </a:moveTo>
                  <a:cubicBezTo>
                    <a:pt x="5002" y="4549"/>
                    <a:pt x="5121" y="4668"/>
                    <a:pt x="5121" y="4835"/>
                  </a:cubicBezTo>
                  <a:cubicBezTo>
                    <a:pt x="5121" y="4978"/>
                    <a:pt x="5002" y="5121"/>
                    <a:pt x="4835" y="5121"/>
                  </a:cubicBezTo>
                  <a:cubicBezTo>
                    <a:pt x="4692" y="5121"/>
                    <a:pt x="4573" y="4978"/>
                    <a:pt x="4573" y="4835"/>
                  </a:cubicBezTo>
                  <a:cubicBezTo>
                    <a:pt x="4573" y="4668"/>
                    <a:pt x="4692" y="4549"/>
                    <a:pt x="4835" y="4549"/>
                  </a:cubicBezTo>
                  <a:close/>
                  <a:moveTo>
                    <a:pt x="4835" y="3216"/>
                  </a:moveTo>
                  <a:cubicBezTo>
                    <a:pt x="5716" y="3216"/>
                    <a:pt x="6454" y="3930"/>
                    <a:pt x="6454" y="4835"/>
                  </a:cubicBezTo>
                  <a:cubicBezTo>
                    <a:pt x="6454" y="4954"/>
                    <a:pt x="6431" y="5049"/>
                    <a:pt x="6407" y="5168"/>
                  </a:cubicBezTo>
                  <a:lnTo>
                    <a:pt x="5692" y="4883"/>
                  </a:lnTo>
                  <a:lnTo>
                    <a:pt x="5692" y="4835"/>
                  </a:lnTo>
                  <a:cubicBezTo>
                    <a:pt x="5692" y="4359"/>
                    <a:pt x="5311" y="3978"/>
                    <a:pt x="4835" y="3978"/>
                  </a:cubicBezTo>
                  <a:cubicBezTo>
                    <a:pt x="4383" y="3978"/>
                    <a:pt x="4002" y="4359"/>
                    <a:pt x="4002" y="4835"/>
                  </a:cubicBezTo>
                  <a:lnTo>
                    <a:pt x="4002" y="4883"/>
                  </a:lnTo>
                  <a:lnTo>
                    <a:pt x="3263" y="5168"/>
                  </a:lnTo>
                  <a:cubicBezTo>
                    <a:pt x="3240" y="5049"/>
                    <a:pt x="3240" y="4954"/>
                    <a:pt x="3240" y="4835"/>
                  </a:cubicBezTo>
                  <a:cubicBezTo>
                    <a:pt x="3240" y="3930"/>
                    <a:pt x="3954" y="3216"/>
                    <a:pt x="4835" y="3216"/>
                  </a:cubicBezTo>
                  <a:close/>
                  <a:moveTo>
                    <a:pt x="4835" y="548"/>
                  </a:moveTo>
                  <a:cubicBezTo>
                    <a:pt x="7193" y="548"/>
                    <a:pt x="9122" y="2477"/>
                    <a:pt x="9122" y="4835"/>
                  </a:cubicBezTo>
                  <a:cubicBezTo>
                    <a:pt x="9122" y="5311"/>
                    <a:pt x="9050" y="5764"/>
                    <a:pt x="8884" y="6216"/>
                  </a:cubicBezTo>
                  <a:lnTo>
                    <a:pt x="6931" y="5407"/>
                  </a:lnTo>
                  <a:cubicBezTo>
                    <a:pt x="7002" y="5216"/>
                    <a:pt x="7026" y="5026"/>
                    <a:pt x="7026" y="4835"/>
                  </a:cubicBezTo>
                  <a:cubicBezTo>
                    <a:pt x="7026" y="3621"/>
                    <a:pt x="6050" y="2644"/>
                    <a:pt x="4835" y="2644"/>
                  </a:cubicBezTo>
                  <a:cubicBezTo>
                    <a:pt x="3644" y="2644"/>
                    <a:pt x="2668" y="3621"/>
                    <a:pt x="2668" y="4835"/>
                  </a:cubicBezTo>
                  <a:cubicBezTo>
                    <a:pt x="2668" y="5026"/>
                    <a:pt x="2692" y="5216"/>
                    <a:pt x="2739" y="5407"/>
                  </a:cubicBezTo>
                  <a:lnTo>
                    <a:pt x="787" y="6216"/>
                  </a:lnTo>
                  <a:cubicBezTo>
                    <a:pt x="644" y="5764"/>
                    <a:pt x="572" y="5311"/>
                    <a:pt x="572" y="4835"/>
                  </a:cubicBezTo>
                  <a:cubicBezTo>
                    <a:pt x="572" y="2477"/>
                    <a:pt x="2477" y="548"/>
                    <a:pt x="4835" y="548"/>
                  </a:cubicBezTo>
                  <a:close/>
                  <a:moveTo>
                    <a:pt x="4835" y="1"/>
                  </a:moveTo>
                  <a:cubicBezTo>
                    <a:pt x="3549" y="1"/>
                    <a:pt x="2335" y="501"/>
                    <a:pt x="1430" y="1406"/>
                  </a:cubicBezTo>
                  <a:cubicBezTo>
                    <a:pt x="501" y="2311"/>
                    <a:pt x="1" y="3525"/>
                    <a:pt x="1" y="4835"/>
                  </a:cubicBezTo>
                  <a:cubicBezTo>
                    <a:pt x="1" y="5478"/>
                    <a:pt x="144" y="6097"/>
                    <a:pt x="382" y="6693"/>
                  </a:cubicBezTo>
                  <a:lnTo>
                    <a:pt x="501" y="6955"/>
                  </a:lnTo>
                  <a:lnTo>
                    <a:pt x="4216" y="5407"/>
                  </a:lnTo>
                  <a:cubicBezTo>
                    <a:pt x="4383" y="5573"/>
                    <a:pt x="4597" y="5669"/>
                    <a:pt x="4859" y="5669"/>
                  </a:cubicBezTo>
                  <a:cubicBezTo>
                    <a:pt x="5097" y="5669"/>
                    <a:pt x="5335" y="5573"/>
                    <a:pt x="5478" y="5407"/>
                  </a:cubicBezTo>
                  <a:lnTo>
                    <a:pt x="9217" y="6955"/>
                  </a:lnTo>
                  <a:lnTo>
                    <a:pt x="9312" y="6693"/>
                  </a:lnTo>
                  <a:cubicBezTo>
                    <a:pt x="9574" y="6097"/>
                    <a:pt x="9693" y="5478"/>
                    <a:pt x="9693" y="4835"/>
                  </a:cubicBezTo>
                  <a:cubicBezTo>
                    <a:pt x="9693" y="3525"/>
                    <a:pt x="9169" y="2311"/>
                    <a:pt x="8264" y="1406"/>
                  </a:cubicBezTo>
                  <a:cubicBezTo>
                    <a:pt x="7359" y="501"/>
                    <a:pt x="6145" y="1"/>
                    <a:pt x="4835"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nvGrpSpPr>
          <p:cNvPr id="8634" name="Google Shape;8634;p66"/>
          <p:cNvGrpSpPr/>
          <p:nvPr/>
        </p:nvGrpSpPr>
        <p:grpSpPr>
          <a:xfrm flipH="1">
            <a:off x="3712174" y="3746486"/>
            <a:ext cx="279227" cy="433786"/>
            <a:chOff x="2014124" y="4001392"/>
            <a:chExt cx="220802" cy="343022"/>
          </a:xfrm>
        </p:grpSpPr>
        <p:sp>
          <p:nvSpPr>
            <p:cNvPr id="8635" name="Google Shape;8635;p66"/>
            <p:cNvSpPr/>
            <p:nvPr/>
          </p:nvSpPr>
          <p:spPr>
            <a:xfrm>
              <a:off x="2014124" y="4001392"/>
              <a:ext cx="220802" cy="343022"/>
            </a:xfrm>
            <a:custGeom>
              <a:avLst/>
              <a:gdLst/>
              <a:ahLst/>
              <a:cxnLst/>
              <a:rect l="l" t="t" r="r" b="b"/>
              <a:pathLst>
                <a:path w="6240" h="9694" extrusionOk="0">
                  <a:moveTo>
                    <a:pt x="4549" y="2287"/>
                  </a:moveTo>
                  <a:lnTo>
                    <a:pt x="4549" y="2716"/>
                  </a:lnTo>
                  <a:lnTo>
                    <a:pt x="4644" y="2811"/>
                  </a:lnTo>
                  <a:cubicBezTo>
                    <a:pt x="5311" y="3287"/>
                    <a:pt x="5668" y="4049"/>
                    <a:pt x="5668" y="4859"/>
                  </a:cubicBezTo>
                  <a:cubicBezTo>
                    <a:pt x="5668" y="5669"/>
                    <a:pt x="5287" y="6407"/>
                    <a:pt x="4644" y="6883"/>
                  </a:cubicBezTo>
                  <a:lnTo>
                    <a:pt x="4549" y="6979"/>
                  </a:lnTo>
                  <a:lnTo>
                    <a:pt x="4549" y="7407"/>
                  </a:lnTo>
                  <a:lnTo>
                    <a:pt x="1715" y="7407"/>
                  </a:lnTo>
                  <a:lnTo>
                    <a:pt x="1715" y="6979"/>
                  </a:lnTo>
                  <a:lnTo>
                    <a:pt x="1596" y="6883"/>
                  </a:lnTo>
                  <a:cubicBezTo>
                    <a:pt x="953" y="6407"/>
                    <a:pt x="572" y="5669"/>
                    <a:pt x="572" y="4859"/>
                  </a:cubicBezTo>
                  <a:cubicBezTo>
                    <a:pt x="572" y="4049"/>
                    <a:pt x="953" y="3287"/>
                    <a:pt x="1596" y="2811"/>
                  </a:cubicBezTo>
                  <a:lnTo>
                    <a:pt x="1715" y="2716"/>
                  </a:lnTo>
                  <a:lnTo>
                    <a:pt x="1715" y="2287"/>
                  </a:lnTo>
                  <a:close/>
                  <a:moveTo>
                    <a:pt x="2834" y="1"/>
                  </a:moveTo>
                  <a:lnTo>
                    <a:pt x="2834" y="1739"/>
                  </a:lnTo>
                  <a:lnTo>
                    <a:pt x="1143" y="1739"/>
                  </a:lnTo>
                  <a:lnTo>
                    <a:pt x="1143" y="2454"/>
                  </a:lnTo>
                  <a:cubicBezTo>
                    <a:pt x="810" y="2716"/>
                    <a:pt x="524" y="3049"/>
                    <a:pt x="334" y="3430"/>
                  </a:cubicBezTo>
                  <a:cubicBezTo>
                    <a:pt x="119" y="3883"/>
                    <a:pt x="0" y="4359"/>
                    <a:pt x="0" y="4859"/>
                  </a:cubicBezTo>
                  <a:cubicBezTo>
                    <a:pt x="0" y="5359"/>
                    <a:pt x="119" y="5835"/>
                    <a:pt x="334" y="6264"/>
                  </a:cubicBezTo>
                  <a:cubicBezTo>
                    <a:pt x="548" y="6645"/>
                    <a:pt x="810" y="6979"/>
                    <a:pt x="1143" y="7264"/>
                  </a:cubicBezTo>
                  <a:lnTo>
                    <a:pt x="1143" y="7979"/>
                  </a:lnTo>
                  <a:lnTo>
                    <a:pt x="2358" y="7979"/>
                  </a:lnTo>
                  <a:lnTo>
                    <a:pt x="2358" y="8526"/>
                  </a:lnTo>
                  <a:lnTo>
                    <a:pt x="2834" y="8526"/>
                  </a:lnTo>
                  <a:lnTo>
                    <a:pt x="2834" y="9693"/>
                  </a:lnTo>
                  <a:lnTo>
                    <a:pt x="3406" y="9693"/>
                  </a:lnTo>
                  <a:lnTo>
                    <a:pt x="3406" y="8526"/>
                  </a:lnTo>
                  <a:lnTo>
                    <a:pt x="3882" y="8526"/>
                  </a:lnTo>
                  <a:lnTo>
                    <a:pt x="3882" y="7979"/>
                  </a:lnTo>
                  <a:lnTo>
                    <a:pt x="5120" y="7979"/>
                  </a:lnTo>
                  <a:lnTo>
                    <a:pt x="5120" y="7264"/>
                  </a:lnTo>
                  <a:cubicBezTo>
                    <a:pt x="5430" y="6979"/>
                    <a:pt x="5716" y="6645"/>
                    <a:pt x="5906" y="6264"/>
                  </a:cubicBezTo>
                  <a:cubicBezTo>
                    <a:pt x="6121" y="5835"/>
                    <a:pt x="6240" y="5359"/>
                    <a:pt x="6240" y="4859"/>
                  </a:cubicBezTo>
                  <a:cubicBezTo>
                    <a:pt x="6240" y="4359"/>
                    <a:pt x="6121" y="3883"/>
                    <a:pt x="5906" y="3430"/>
                  </a:cubicBezTo>
                  <a:cubicBezTo>
                    <a:pt x="5716" y="3049"/>
                    <a:pt x="5430" y="2716"/>
                    <a:pt x="5097" y="2454"/>
                  </a:cubicBezTo>
                  <a:lnTo>
                    <a:pt x="5097" y="1739"/>
                  </a:lnTo>
                  <a:lnTo>
                    <a:pt x="3406" y="1739"/>
                  </a:lnTo>
                  <a:lnTo>
                    <a:pt x="3406"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36" name="Google Shape;8636;p66"/>
            <p:cNvSpPr/>
            <p:nvPr/>
          </p:nvSpPr>
          <p:spPr>
            <a:xfrm>
              <a:off x="2114408" y="4102526"/>
              <a:ext cx="20240" cy="140762"/>
            </a:xfrm>
            <a:custGeom>
              <a:avLst/>
              <a:gdLst/>
              <a:ahLst/>
              <a:cxnLst/>
              <a:rect l="l" t="t" r="r" b="b"/>
              <a:pathLst>
                <a:path w="572" h="3978" extrusionOk="0">
                  <a:moveTo>
                    <a:pt x="0" y="1"/>
                  </a:moveTo>
                  <a:lnTo>
                    <a:pt x="0" y="3978"/>
                  </a:lnTo>
                  <a:lnTo>
                    <a:pt x="572" y="3978"/>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37" name="Google Shape;8637;p66"/>
            <p:cNvSpPr/>
            <p:nvPr/>
          </p:nvSpPr>
          <p:spPr>
            <a:xfrm>
              <a:off x="2140523" y="4102526"/>
              <a:ext cx="47239" cy="140762"/>
            </a:xfrm>
            <a:custGeom>
              <a:avLst/>
              <a:gdLst/>
              <a:ahLst/>
              <a:cxnLst/>
              <a:rect l="l" t="t" r="r" b="b"/>
              <a:pathLst>
                <a:path w="1335" h="3978" extrusionOk="0">
                  <a:moveTo>
                    <a:pt x="0" y="1"/>
                  </a:moveTo>
                  <a:cubicBezTo>
                    <a:pt x="477" y="525"/>
                    <a:pt x="786" y="1239"/>
                    <a:pt x="786" y="2001"/>
                  </a:cubicBezTo>
                  <a:cubicBezTo>
                    <a:pt x="786" y="2763"/>
                    <a:pt x="477" y="3454"/>
                    <a:pt x="0" y="3978"/>
                  </a:cubicBezTo>
                  <a:lnTo>
                    <a:pt x="715" y="3978"/>
                  </a:lnTo>
                  <a:cubicBezTo>
                    <a:pt x="1120" y="3406"/>
                    <a:pt x="1334" y="2739"/>
                    <a:pt x="1334" y="2001"/>
                  </a:cubicBezTo>
                  <a:cubicBezTo>
                    <a:pt x="1334" y="1263"/>
                    <a:pt x="1120" y="572"/>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38" name="Google Shape;8638;p66"/>
            <p:cNvSpPr/>
            <p:nvPr/>
          </p:nvSpPr>
          <p:spPr>
            <a:xfrm>
              <a:off x="2061294" y="4102526"/>
              <a:ext cx="47239" cy="140762"/>
            </a:xfrm>
            <a:custGeom>
              <a:avLst/>
              <a:gdLst/>
              <a:ahLst/>
              <a:cxnLst/>
              <a:rect l="l" t="t" r="r" b="b"/>
              <a:pathLst>
                <a:path w="1335" h="3978" extrusionOk="0">
                  <a:moveTo>
                    <a:pt x="620" y="1"/>
                  </a:moveTo>
                  <a:cubicBezTo>
                    <a:pt x="215" y="572"/>
                    <a:pt x="1" y="1263"/>
                    <a:pt x="1" y="2001"/>
                  </a:cubicBezTo>
                  <a:cubicBezTo>
                    <a:pt x="1" y="2739"/>
                    <a:pt x="215" y="3406"/>
                    <a:pt x="620" y="3978"/>
                  </a:cubicBezTo>
                  <a:lnTo>
                    <a:pt x="1334" y="3978"/>
                  </a:lnTo>
                  <a:cubicBezTo>
                    <a:pt x="858" y="3454"/>
                    <a:pt x="549" y="2763"/>
                    <a:pt x="549" y="2001"/>
                  </a:cubicBezTo>
                  <a:cubicBezTo>
                    <a:pt x="549" y="1239"/>
                    <a:pt x="858" y="525"/>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nvGrpSpPr>
          <p:cNvPr id="8639" name="Google Shape;8639;p66"/>
          <p:cNvGrpSpPr/>
          <p:nvPr/>
        </p:nvGrpSpPr>
        <p:grpSpPr>
          <a:xfrm>
            <a:off x="5096340" y="1684196"/>
            <a:ext cx="392096" cy="392096"/>
            <a:chOff x="4970313" y="4002242"/>
            <a:chExt cx="342173" cy="342173"/>
          </a:xfrm>
        </p:grpSpPr>
        <p:sp>
          <p:nvSpPr>
            <p:cNvPr id="8640" name="Google Shape;8640;p66"/>
            <p:cNvSpPr/>
            <p:nvPr/>
          </p:nvSpPr>
          <p:spPr>
            <a:xfrm>
              <a:off x="4970313" y="4002242"/>
              <a:ext cx="342173" cy="342173"/>
            </a:xfrm>
            <a:custGeom>
              <a:avLst/>
              <a:gdLst/>
              <a:ahLst/>
              <a:cxnLst/>
              <a:rect l="l" t="t" r="r" b="b"/>
              <a:pathLst>
                <a:path w="9670" h="9670" extrusionOk="0">
                  <a:moveTo>
                    <a:pt x="9098" y="548"/>
                  </a:moveTo>
                  <a:lnTo>
                    <a:pt x="9098" y="3025"/>
                  </a:lnTo>
                  <a:lnTo>
                    <a:pt x="6621" y="548"/>
                  </a:lnTo>
                  <a:close/>
                  <a:moveTo>
                    <a:pt x="6597" y="1334"/>
                  </a:moveTo>
                  <a:lnTo>
                    <a:pt x="8336" y="3073"/>
                  </a:lnTo>
                  <a:lnTo>
                    <a:pt x="4835" y="6574"/>
                  </a:lnTo>
                  <a:lnTo>
                    <a:pt x="3073" y="4835"/>
                  </a:lnTo>
                  <a:lnTo>
                    <a:pt x="6597" y="1334"/>
                  </a:lnTo>
                  <a:close/>
                  <a:moveTo>
                    <a:pt x="5240" y="1"/>
                  </a:moveTo>
                  <a:lnTo>
                    <a:pt x="6192" y="930"/>
                  </a:lnTo>
                  <a:lnTo>
                    <a:pt x="2287" y="4835"/>
                  </a:lnTo>
                  <a:lnTo>
                    <a:pt x="3287" y="5835"/>
                  </a:lnTo>
                  <a:cubicBezTo>
                    <a:pt x="3049" y="5931"/>
                    <a:pt x="2811" y="5954"/>
                    <a:pt x="2572" y="5954"/>
                  </a:cubicBezTo>
                  <a:cubicBezTo>
                    <a:pt x="1453" y="5954"/>
                    <a:pt x="572" y="5073"/>
                    <a:pt x="572" y="3954"/>
                  </a:cubicBezTo>
                  <a:cubicBezTo>
                    <a:pt x="572" y="3287"/>
                    <a:pt x="905" y="2668"/>
                    <a:pt x="1453" y="2287"/>
                  </a:cubicBezTo>
                  <a:lnTo>
                    <a:pt x="1144" y="1811"/>
                  </a:lnTo>
                  <a:cubicBezTo>
                    <a:pt x="429" y="2287"/>
                    <a:pt x="0" y="3097"/>
                    <a:pt x="0" y="3954"/>
                  </a:cubicBezTo>
                  <a:cubicBezTo>
                    <a:pt x="0" y="5383"/>
                    <a:pt x="1144" y="6526"/>
                    <a:pt x="2572" y="6526"/>
                  </a:cubicBezTo>
                  <a:cubicBezTo>
                    <a:pt x="2977" y="6526"/>
                    <a:pt x="3358" y="6431"/>
                    <a:pt x="3716" y="6264"/>
                  </a:cubicBezTo>
                  <a:lnTo>
                    <a:pt x="4406" y="6978"/>
                  </a:lnTo>
                  <a:lnTo>
                    <a:pt x="2120" y="9265"/>
                  </a:lnTo>
                  <a:lnTo>
                    <a:pt x="2525" y="9669"/>
                  </a:lnTo>
                  <a:lnTo>
                    <a:pt x="8717" y="3454"/>
                  </a:lnTo>
                  <a:lnTo>
                    <a:pt x="9669" y="4406"/>
                  </a:lnTo>
                  <a:lnTo>
                    <a:pt x="96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6"/>
            <p:cNvSpPr/>
            <p:nvPr/>
          </p:nvSpPr>
          <p:spPr>
            <a:xfrm>
              <a:off x="5032664" y="4025844"/>
              <a:ext cx="42179" cy="39631"/>
            </a:xfrm>
            <a:custGeom>
              <a:avLst/>
              <a:gdLst/>
              <a:ahLst/>
              <a:cxnLst/>
              <a:rect l="l" t="t" r="r" b="b"/>
              <a:pathLst>
                <a:path w="1192" h="1120" extrusionOk="0">
                  <a:moveTo>
                    <a:pt x="834" y="1"/>
                  </a:moveTo>
                  <a:lnTo>
                    <a:pt x="1" y="667"/>
                  </a:lnTo>
                  <a:lnTo>
                    <a:pt x="358" y="1120"/>
                  </a:lnTo>
                  <a:lnTo>
                    <a:pt x="1191" y="453"/>
                  </a:lnTo>
                  <a:lnTo>
                    <a:pt x="8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6"/>
            <p:cNvSpPr/>
            <p:nvPr/>
          </p:nvSpPr>
          <p:spPr>
            <a:xfrm>
              <a:off x="5010760" y="4008151"/>
              <a:ext cx="25300" cy="39631"/>
            </a:xfrm>
            <a:custGeom>
              <a:avLst/>
              <a:gdLst/>
              <a:ahLst/>
              <a:cxnLst/>
              <a:rect l="l" t="t" r="r" b="b"/>
              <a:pathLst>
                <a:path w="715" h="1120" extrusionOk="0">
                  <a:moveTo>
                    <a:pt x="143" y="0"/>
                  </a:moveTo>
                  <a:lnTo>
                    <a:pt x="1" y="1048"/>
                  </a:lnTo>
                  <a:lnTo>
                    <a:pt x="572" y="1120"/>
                  </a:lnTo>
                  <a:lnTo>
                    <a:pt x="715" y="72"/>
                  </a:ln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6"/>
            <p:cNvSpPr/>
            <p:nvPr/>
          </p:nvSpPr>
          <p:spPr>
            <a:xfrm>
              <a:off x="4970313" y="4016573"/>
              <a:ext cx="38782" cy="42179"/>
            </a:xfrm>
            <a:custGeom>
              <a:avLst/>
              <a:gdLst/>
              <a:ahLst/>
              <a:cxnLst/>
              <a:rect l="l" t="t" r="r" b="b"/>
              <a:pathLst>
                <a:path w="1096" h="1192" extrusionOk="0">
                  <a:moveTo>
                    <a:pt x="453" y="1"/>
                  </a:moveTo>
                  <a:lnTo>
                    <a:pt x="0" y="358"/>
                  </a:lnTo>
                  <a:lnTo>
                    <a:pt x="643" y="1191"/>
                  </a:lnTo>
                  <a:lnTo>
                    <a:pt x="1096" y="834"/>
                  </a:lnTo>
                  <a:lnTo>
                    <a:pt x="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6"/>
            <p:cNvSpPr/>
            <p:nvPr/>
          </p:nvSpPr>
          <p:spPr>
            <a:xfrm>
              <a:off x="5025940" y="4088194"/>
              <a:ext cx="39631" cy="42179"/>
            </a:xfrm>
            <a:custGeom>
              <a:avLst/>
              <a:gdLst/>
              <a:ahLst/>
              <a:cxnLst/>
              <a:rect l="l" t="t" r="r" b="b"/>
              <a:pathLst>
                <a:path w="1120" h="1192" extrusionOk="0">
                  <a:moveTo>
                    <a:pt x="453" y="1"/>
                  </a:moveTo>
                  <a:lnTo>
                    <a:pt x="0" y="358"/>
                  </a:lnTo>
                  <a:lnTo>
                    <a:pt x="667" y="1192"/>
                  </a:lnTo>
                  <a:lnTo>
                    <a:pt x="1120" y="834"/>
                  </a:lnTo>
                  <a:lnTo>
                    <a:pt x="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6"/>
            <p:cNvSpPr/>
            <p:nvPr/>
          </p:nvSpPr>
          <p:spPr>
            <a:xfrm>
              <a:off x="5042784" y="4066290"/>
              <a:ext cx="39631" cy="25336"/>
            </a:xfrm>
            <a:custGeom>
              <a:avLst/>
              <a:gdLst/>
              <a:ahLst/>
              <a:cxnLst/>
              <a:rect l="l" t="t" r="r" b="b"/>
              <a:pathLst>
                <a:path w="1120" h="716" extrusionOk="0">
                  <a:moveTo>
                    <a:pt x="72" y="1"/>
                  </a:moveTo>
                  <a:lnTo>
                    <a:pt x="1" y="572"/>
                  </a:lnTo>
                  <a:lnTo>
                    <a:pt x="1048" y="715"/>
                  </a:lnTo>
                  <a:lnTo>
                    <a:pt x="1120" y="144"/>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6"/>
            <p:cNvSpPr/>
            <p:nvPr/>
          </p:nvSpPr>
          <p:spPr>
            <a:xfrm>
              <a:off x="5105134" y="4028356"/>
              <a:ext cx="28697" cy="28697"/>
            </a:xfrm>
            <a:custGeom>
              <a:avLst/>
              <a:gdLst/>
              <a:ahLst/>
              <a:cxnLst/>
              <a:rect l="l" t="t" r="r" b="b"/>
              <a:pathLst>
                <a:path w="811" h="811" extrusionOk="0">
                  <a:moveTo>
                    <a:pt x="406" y="1"/>
                  </a:moveTo>
                  <a:lnTo>
                    <a:pt x="1" y="406"/>
                  </a:lnTo>
                  <a:lnTo>
                    <a:pt x="406" y="811"/>
                  </a:lnTo>
                  <a:lnTo>
                    <a:pt x="810" y="406"/>
                  </a:lnTo>
                  <a:lnTo>
                    <a:pt x="4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6"/>
            <p:cNvSpPr/>
            <p:nvPr/>
          </p:nvSpPr>
          <p:spPr>
            <a:xfrm>
              <a:off x="5006549" y="4133701"/>
              <a:ext cx="28697" cy="27848"/>
            </a:xfrm>
            <a:custGeom>
              <a:avLst/>
              <a:gdLst/>
              <a:ahLst/>
              <a:cxnLst/>
              <a:rect l="l" t="t" r="r" b="b"/>
              <a:pathLst>
                <a:path w="811" h="787" extrusionOk="0">
                  <a:moveTo>
                    <a:pt x="405" y="1"/>
                  </a:moveTo>
                  <a:lnTo>
                    <a:pt x="1" y="406"/>
                  </a:lnTo>
                  <a:lnTo>
                    <a:pt x="405" y="787"/>
                  </a:lnTo>
                  <a:lnTo>
                    <a:pt x="810" y="406"/>
                  </a:lnTo>
                  <a:lnTo>
                    <a:pt x="4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6"/>
          <p:cNvGrpSpPr/>
          <p:nvPr/>
        </p:nvGrpSpPr>
        <p:grpSpPr>
          <a:xfrm flipH="1">
            <a:off x="3655729" y="2753707"/>
            <a:ext cx="392068" cy="336209"/>
            <a:chOff x="8100106" y="4002242"/>
            <a:chExt cx="342987" cy="294121"/>
          </a:xfrm>
        </p:grpSpPr>
        <p:sp>
          <p:nvSpPr>
            <p:cNvPr id="8649" name="Google Shape;8649;p66"/>
            <p:cNvSpPr/>
            <p:nvPr/>
          </p:nvSpPr>
          <p:spPr>
            <a:xfrm>
              <a:off x="8100106" y="4002242"/>
              <a:ext cx="342987" cy="19426"/>
            </a:xfrm>
            <a:custGeom>
              <a:avLst/>
              <a:gdLst/>
              <a:ahLst/>
              <a:cxnLst/>
              <a:rect l="l" t="t" r="r" b="b"/>
              <a:pathLst>
                <a:path w="9693" h="549" extrusionOk="0">
                  <a:moveTo>
                    <a:pt x="0" y="1"/>
                  </a:moveTo>
                  <a:lnTo>
                    <a:pt x="0" y="548"/>
                  </a:lnTo>
                  <a:lnTo>
                    <a:pt x="9693" y="548"/>
                  </a:lnTo>
                  <a:lnTo>
                    <a:pt x="9693"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50" name="Google Shape;8650;p66"/>
            <p:cNvSpPr/>
            <p:nvPr/>
          </p:nvSpPr>
          <p:spPr>
            <a:xfrm>
              <a:off x="8127920" y="4022341"/>
              <a:ext cx="287397" cy="274021"/>
            </a:xfrm>
            <a:custGeom>
              <a:avLst/>
              <a:gdLst/>
              <a:ahLst/>
              <a:cxnLst/>
              <a:rect l="l" t="t" r="r" b="b"/>
              <a:pathLst>
                <a:path w="8122" h="7744" extrusionOk="0">
                  <a:moveTo>
                    <a:pt x="4060" y="549"/>
                  </a:moveTo>
                  <a:cubicBezTo>
                    <a:pt x="4072" y="549"/>
                    <a:pt x="4084" y="550"/>
                    <a:pt x="4096" y="552"/>
                  </a:cubicBezTo>
                  <a:cubicBezTo>
                    <a:pt x="4239" y="576"/>
                    <a:pt x="4335" y="695"/>
                    <a:pt x="4335" y="838"/>
                  </a:cubicBezTo>
                  <a:lnTo>
                    <a:pt x="4335" y="2267"/>
                  </a:lnTo>
                  <a:lnTo>
                    <a:pt x="3787" y="2267"/>
                  </a:lnTo>
                  <a:lnTo>
                    <a:pt x="3787" y="838"/>
                  </a:lnTo>
                  <a:cubicBezTo>
                    <a:pt x="3787" y="683"/>
                    <a:pt x="3909" y="549"/>
                    <a:pt x="4060" y="549"/>
                  </a:cubicBezTo>
                  <a:close/>
                  <a:moveTo>
                    <a:pt x="6430" y="2838"/>
                  </a:moveTo>
                  <a:lnTo>
                    <a:pt x="6430" y="3386"/>
                  </a:lnTo>
                  <a:lnTo>
                    <a:pt x="6978" y="3386"/>
                  </a:lnTo>
                  <a:cubicBezTo>
                    <a:pt x="7311" y="3386"/>
                    <a:pt x="7550" y="3648"/>
                    <a:pt x="7550" y="3957"/>
                  </a:cubicBezTo>
                  <a:lnTo>
                    <a:pt x="7550" y="6029"/>
                  </a:lnTo>
                  <a:cubicBezTo>
                    <a:pt x="7550" y="6339"/>
                    <a:pt x="7311" y="6601"/>
                    <a:pt x="6978" y="6601"/>
                  </a:cubicBezTo>
                  <a:lnTo>
                    <a:pt x="6430" y="6601"/>
                  </a:lnTo>
                  <a:lnTo>
                    <a:pt x="6430" y="7172"/>
                  </a:lnTo>
                  <a:lnTo>
                    <a:pt x="1691" y="7172"/>
                  </a:lnTo>
                  <a:lnTo>
                    <a:pt x="1691" y="6601"/>
                  </a:lnTo>
                  <a:lnTo>
                    <a:pt x="1143" y="6601"/>
                  </a:lnTo>
                  <a:cubicBezTo>
                    <a:pt x="810" y="6601"/>
                    <a:pt x="572" y="6339"/>
                    <a:pt x="572" y="6029"/>
                  </a:cubicBezTo>
                  <a:lnTo>
                    <a:pt x="572" y="3957"/>
                  </a:lnTo>
                  <a:cubicBezTo>
                    <a:pt x="572" y="3648"/>
                    <a:pt x="810" y="3386"/>
                    <a:pt x="1143" y="3386"/>
                  </a:cubicBezTo>
                  <a:lnTo>
                    <a:pt x="1691" y="3386"/>
                  </a:lnTo>
                  <a:lnTo>
                    <a:pt x="1691" y="2838"/>
                  </a:lnTo>
                  <a:close/>
                  <a:moveTo>
                    <a:pt x="4020" y="0"/>
                  </a:moveTo>
                  <a:cubicBezTo>
                    <a:pt x="3578" y="0"/>
                    <a:pt x="3215" y="387"/>
                    <a:pt x="3215" y="838"/>
                  </a:cubicBezTo>
                  <a:lnTo>
                    <a:pt x="3215" y="2267"/>
                  </a:lnTo>
                  <a:lnTo>
                    <a:pt x="1120" y="2267"/>
                  </a:lnTo>
                  <a:lnTo>
                    <a:pt x="1120" y="2814"/>
                  </a:lnTo>
                  <a:cubicBezTo>
                    <a:pt x="500" y="2838"/>
                    <a:pt x="0" y="3338"/>
                    <a:pt x="0" y="3957"/>
                  </a:cubicBezTo>
                  <a:lnTo>
                    <a:pt x="0" y="6029"/>
                  </a:lnTo>
                  <a:cubicBezTo>
                    <a:pt x="0" y="6648"/>
                    <a:pt x="500" y="7149"/>
                    <a:pt x="1120" y="7172"/>
                  </a:cubicBezTo>
                  <a:lnTo>
                    <a:pt x="1120" y="7744"/>
                  </a:lnTo>
                  <a:lnTo>
                    <a:pt x="7002" y="7744"/>
                  </a:lnTo>
                  <a:cubicBezTo>
                    <a:pt x="7002" y="7744"/>
                    <a:pt x="7002" y="7339"/>
                    <a:pt x="7002" y="7172"/>
                  </a:cubicBezTo>
                  <a:cubicBezTo>
                    <a:pt x="7621" y="7149"/>
                    <a:pt x="8121" y="6648"/>
                    <a:pt x="8121" y="6029"/>
                  </a:cubicBezTo>
                  <a:lnTo>
                    <a:pt x="8121" y="3957"/>
                  </a:lnTo>
                  <a:cubicBezTo>
                    <a:pt x="8121" y="3338"/>
                    <a:pt x="7621" y="2838"/>
                    <a:pt x="7002" y="2814"/>
                  </a:cubicBezTo>
                  <a:cubicBezTo>
                    <a:pt x="7002" y="2648"/>
                    <a:pt x="7002" y="2267"/>
                    <a:pt x="7002" y="2267"/>
                  </a:cubicBezTo>
                  <a:lnTo>
                    <a:pt x="4906" y="2267"/>
                  </a:lnTo>
                  <a:lnTo>
                    <a:pt x="4906" y="862"/>
                  </a:lnTo>
                  <a:cubicBezTo>
                    <a:pt x="4906" y="409"/>
                    <a:pt x="4549" y="28"/>
                    <a:pt x="4096" y="4"/>
                  </a:cubicBezTo>
                  <a:cubicBezTo>
                    <a:pt x="4071" y="2"/>
                    <a:pt x="4045" y="0"/>
                    <a:pt x="4020" y="0"/>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51" name="Google Shape;8651;p66"/>
            <p:cNvSpPr/>
            <p:nvPr/>
          </p:nvSpPr>
          <p:spPr>
            <a:xfrm>
              <a:off x="8261892" y="4142123"/>
              <a:ext cx="19426" cy="113798"/>
            </a:xfrm>
            <a:custGeom>
              <a:avLst/>
              <a:gdLst/>
              <a:ahLst/>
              <a:cxnLst/>
              <a:rect l="l" t="t" r="r" b="b"/>
              <a:pathLst>
                <a:path w="549" h="3216" extrusionOk="0">
                  <a:moveTo>
                    <a:pt x="1" y="1"/>
                  </a:moveTo>
                  <a:lnTo>
                    <a:pt x="1" y="3216"/>
                  </a:lnTo>
                  <a:lnTo>
                    <a:pt x="549" y="3216"/>
                  </a:lnTo>
                  <a:lnTo>
                    <a:pt x="549"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52" name="Google Shape;8652;p66"/>
            <p:cNvSpPr/>
            <p:nvPr/>
          </p:nvSpPr>
          <p:spPr>
            <a:xfrm>
              <a:off x="8186908" y="4142123"/>
              <a:ext cx="20240" cy="113798"/>
            </a:xfrm>
            <a:custGeom>
              <a:avLst/>
              <a:gdLst/>
              <a:ahLst/>
              <a:cxnLst/>
              <a:rect l="l" t="t" r="r" b="b"/>
              <a:pathLst>
                <a:path w="572" h="3216" extrusionOk="0">
                  <a:moveTo>
                    <a:pt x="0" y="1"/>
                  </a:moveTo>
                  <a:lnTo>
                    <a:pt x="0" y="3216"/>
                  </a:lnTo>
                  <a:lnTo>
                    <a:pt x="572" y="3216"/>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53" name="Google Shape;8653;p66"/>
            <p:cNvSpPr/>
            <p:nvPr/>
          </p:nvSpPr>
          <p:spPr>
            <a:xfrm>
              <a:off x="8336061" y="4142123"/>
              <a:ext cx="19426" cy="113798"/>
            </a:xfrm>
            <a:custGeom>
              <a:avLst/>
              <a:gdLst/>
              <a:ahLst/>
              <a:cxnLst/>
              <a:rect l="l" t="t" r="r" b="b"/>
              <a:pathLst>
                <a:path w="549" h="3216" extrusionOk="0">
                  <a:moveTo>
                    <a:pt x="1" y="1"/>
                  </a:moveTo>
                  <a:lnTo>
                    <a:pt x="1" y="3216"/>
                  </a:lnTo>
                  <a:lnTo>
                    <a:pt x="548" y="3216"/>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53"/>
        <p:cNvGrpSpPr/>
        <p:nvPr/>
      </p:nvGrpSpPr>
      <p:grpSpPr>
        <a:xfrm>
          <a:off x="0" y="0"/>
          <a:ext cx="0" cy="0"/>
          <a:chOff x="0" y="0"/>
          <a:chExt cx="0" cy="0"/>
        </a:xfrm>
      </p:grpSpPr>
      <p:sp>
        <p:nvSpPr>
          <p:cNvPr id="7254" name="Google Shape;7254;p39"/>
          <p:cNvSpPr txBox="1">
            <a:spLocks noGrp="1"/>
          </p:cNvSpPr>
          <p:nvPr>
            <p:ph type="title"/>
          </p:nvPr>
        </p:nvSpPr>
        <p:spPr>
          <a:xfrm>
            <a:off x="876300" y="1189100"/>
            <a:ext cx="7391400" cy="196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Ayah!!!</a:t>
            </a:r>
            <a:endParaRPr dirty="0"/>
          </a:p>
        </p:txBody>
      </p:sp>
      <p:sp>
        <p:nvSpPr>
          <p:cNvPr id="7255" name="Google Shape;7255;p39"/>
          <p:cNvSpPr txBox="1">
            <a:spLocks noGrp="1"/>
          </p:cNvSpPr>
          <p:nvPr>
            <p:ph type="subTitle" idx="1"/>
          </p:nvPr>
        </p:nvSpPr>
        <p:spPr>
          <a:xfrm>
            <a:off x="2038906" y="3435998"/>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sz="2800" dirty="0"/>
              <a:t>Apresentações do Membros</a:t>
            </a:r>
            <a:endParaRPr sz="28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657"/>
        <p:cNvGrpSpPr/>
        <p:nvPr/>
      </p:nvGrpSpPr>
      <p:grpSpPr>
        <a:xfrm>
          <a:off x="0" y="0"/>
          <a:ext cx="0" cy="0"/>
          <a:chOff x="0" y="0"/>
          <a:chExt cx="0" cy="0"/>
        </a:xfrm>
      </p:grpSpPr>
      <p:sp>
        <p:nvSpPr>
          <p:cNvPr id="8658" name="Google Shape;8658;p67"/>
          <p:cNvSpPr txBox="1">
            <a:spLocks noGrp="1"/>
          </p:cNvSpPr>
          <p:nvPr>
            <p:ph type="title"/>
          </p:nvPr>
        </p:nvSpPr>
        <p:spPr>
          <a:xfrm>
            <a:off x="714288" y="2868928"/>
            <a:ext cx="1932900" cy="46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8659" name="Google Shape;8659;p67"/>
          <p:cNvSpPr txBox="1">
            <a:spLocks noGrp="1"/>
          </p:cNvSpPr>
          <p:nvPr>
            <p:ph type="subTitle" idx="1"/>
          </p:nvPr>
        </p:nvSpPr>
        <p:spPr>
          <a:xfrm>
            <a:off x="714288" y="3424704"/>
            <a:ext cx="1932900" cy="53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8660" name="Google Shape;8660;p67"/>
          <p:cNvSpPr txBox="1">
            <a:spLocks noGrp="1"/>
          </p:cNvSpPr>
          <p:nvPr>
            <p:ph type="title" idx="2"/>
          </p:nvPr>
        </p:nvSpPr>
        <p:spPr>
          <a:xfrm>
            <a:off x="2641788" y="2868928"/>
            <a:ext cx="1932900" cy="46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8661" name="Google Shape;8661;p67"/>
          <p:cNvSpPr txBox="1">
            <a:spLocks noGrp="1"/>
          </p:cNvSpPr>
          <p:nvPr>
            <p:ph type="subTitle" idx="3"/>
          </p:nvPr>
        </p:nvSpPr>
        <p:spPr>
          <a:xfrm>
            <a:off x="2641788" y="3424704"/>
            <a:ext cx="1932900" cy="53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8662" name="Google Shape;8662;p67"/>
          <p:cNvSpPr txBox="1">
            <a:spLocks noGrp="1"/>
          </p:cNvSpPr>
          <p:nvPr>
            <p:ph type="title" idx="4"/>
          </p:nvPr>
        </p:nvSpPr>
        <p:spPr>
          <a:xfrm>
            <a:off x="4569288" y="2868928"/>
            <a:ext cx="1932900" cy="46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55%</a:t>
            </a:r>
            <a:endParaRPr/>
          </a:p>
        </p:txBody>
      </p:sp>
      <p:sp>
        <p:nvSpPr>
          <p:cNvPr id="8663" name="Google Shape;8663;p67"/>
          <p:cNvSpPr txBox="1">
            <a:spLocks noGrp="1"/>
          </p:cNvSpPr>
          <p:nvPr>
            <p:ph type="subTitle" idx="5"/>
          </p:nvPr>
        </p:nvSpPr>
        <p:spPr>
          <a:xfrm>
            <a:off x="4569288" y="3424704"/>
            <a:ext cx="1932900" cy="53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8664" name="Google Shape;8664;p67"/>
          <p:cNvSpPr txBox="1">
            <a:spLocks noGrp="1"/>
          </p:cNvSpPr>
          <p:nvPr>
            <p:ph type="title" idx="6"/>
          </p:nvPr>
        </p:nvSpPr>
        <p:spPr>
          <a:xfrm>
            <a:off x="6496788" y="2868928"/>
            <a:ext cx="1932900" cy="46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8665" name="Google Shape;8665;p67"/>
          <p:cNvSpPr txBox="1">
            <a:spLocks noGrp="1"/>
          </p:cNvSpPr>
          <p:nvPr>
            <p:ph type="subTitle" idx="7"/>
          </p:nvPr>
        </p:nvSpPr>
        <p:spPr>
          <a:xfrm>
            <a:off x="6496788" y="3424704"/>
            <a:ext cx="1932900" cy="53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8666" name="Google Shape;8666;p67"/>
          <p:cNvSpPr/>
          <p:nvPr/>
        </p:nvSpPr>
        <p:spPr>
          <a:xfrm flipH="1">
            <a:off x="981288" y="1185096"/>
            <a:ext cx="1398900" cy="1398900"/>
          </a:xfrm>
          <a:prstGeom prst="pie">
            <a:avLst>
              <a:gd name="adj1" fmla="val 21593717"/>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7"/>
          <p:cNvSpPr/>
          <p:nvPr/>
        </p:nvSpPr>
        <p:spPr>
          <a:xfrm>
            <a:off x="1134138" y="1337946"/>
            <a:ext cx="1093200" cy="109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7"/>
          <p:cNvSpPr/>
          <p:nvPr/>
        </p:nvSpPr>
        <p:spPr>
          <a:xfrm flipH="1">
            <a:off x="4836288" y="1185096"/>
            <a:ext cx="1398900" cy="1398900"/>
          </a:xfrm>
          <a:prstGeom prst="pie">
            <a:avLst>
              <a:gd name="adj1" fmla="val 4690144"/>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7"/>
          <p:cNvSpPr/>
          <p:nvPr/>
        </p:nvSpPr>
        <p:spPr>
          <a:xfrm>
            <a:off x="4989138" y="1337946"/>
            <a:ext cx="1093200" cy="109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7"/>
          <p:cNvSpPr/>
          <p:nvPr/>
        </p:nvSpPr>
        <p:spPr>
          <a:xfrm flipH="1">
            <a:off x="2908788" y="1185096"/>
            <a:ext cx="1398900" cy="1398900"/>
          </a:xfrm>
          <a:prstGeom prst="pie">
            <a:avLst>
              <a:gd name="adj1" fmla="val 10799744"/>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7"/>
          <p:cNvSpPr/>
          <p:nvPr/>
        </p:nvSpPr>
        <p:spPr>
          <a:xfrm>
            <a:off x="3061638" y="1337946"/>
            <a:ext cx="1093200" cy="109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7"/>
          <p:cNvSpPr/>
          <p:nvPr/>
        </p:nvSpPr>
        <p:spPr>
          <a:xfrm flipH="1">
            <a:off x="6763788" y="1185096"/>
            <a:ext cx="1398900" cy="1398900"/>
          </a:xfrm>
          <a:prstGeom prst="pie">
            <a:avLst>
              <a:gd name="adj1" fmla="val 20685194"/>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7"/>
          <p:cNvSpPr/>
          <p:nvPr/>
        </p:nvSpPr>
        <p:spPr>
          <a:xfrm>
            <a:off x="6916638" y="1337946"/>
            <a:ext cx="1093200" cy="109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7"/>
          <p:cNvSpPr/>
          <p:nvPr/>
        </p:nvSpPr>
        <p:spPr>
          <a:xfrm>
            <a:off x="5271940" y="1620435"/>
            <a:ext cx="527595" cy="527541"/>
          </a:xfrm>
          <a:custGeom>
            <a:avLst/>
            <a:gdLst/>
            <a:ahLst/>
            <a:cxnLst/>
            <a:rect l="l" t="t" r="r" b="b"/>
            <a:pathLst>
              <a:path w="9670" h="9669" extrusionOk="0">
                <a:moveTo>
                  <a:pt x="4550" y="572"/>
                </a:moveTo>
                <a:lnTo>
                  <a:pt x="4550" y="1810"/>
                </a:lnTo>
                <a:lnTo>
                  <a:pt x="3597" y="1572"/>
                </a:lnTo>
                <a:lnTo>
                  <a:pt x="3597" y="572"/>
                </a:lnTo>
                <a:close/>
                <a:moveTo>
                  <a:pt x="6050" y="572"/>
                </a:moveTo>
                <a:lnTo>
                  <a:pt x="6050" y="1572"/>
                </a:lnTo>
                <a:lnTo>
                  <a:pt x="5097" y="1810"/>
                </a:lnTo>
                <a:lnTo>
                  <a:pt x="5097" y="572"/>
                </a:lnTo>
                <a:close/>
                <a:moveTo>
                  <a:pt x="3264" y="2072"/>
                </a:moveTo>
                <a:lnTo>
                  <a:pt x="4550" y="2382"/>
                </a:lnTo>
                <a:lnTo>
                  <a:pt x="4550" y="3429"/>
                </a:lnTo>
                <a:lnTo>
                  <a:pt x="3406" y="3429"/>
                </a:lnTo>
                <a:lnTo>
                  <a:pt x="3406" y="4573"/>
                </a:lnTo>
                <a:lnTo>
                  <a:pt x="3978" y="4573"/>
                </a:lnTo>
                <a:lnTo>
                  <a:pt x="3978" y="4001"/>
                </a:lnTo>
                <a:lnTo>
                  <a:pt x="4550" y="4001"/>
                </a:lnTo>
                <a:lnTo>
                  <a:pt x="4550" y="5144"/>
                </a:lnTo>
                <a:lnTo>
                  <a:pt x="3406" y="5144"/>
                </a:lnTo>
                <a:lnTo>
                  <a:pt x="3406" y="6263"/>
                </a:lnTo>
                <a:lnTo>
                  <a:pt x="3978" y="6263"/>
                </a:lnTo>
                <a:lnTo>
                  <a:pt x="3978" y="5716"/>
                </a:lnTo>
                <a:lnTo>
                  <a:pt x="4550" y="5716"/>
                </a:lnTo>
                <a:lnTo>
                  <a:pt x="4550" y="6835"/>
                </a:lnTo>
                <a:lnTo>
                  <a:pt x="3406" y="6835"/>
                </a:lnTo>
                <a:lnTo>
                  <a:pt x="3406" y="7978"/>
                </a:lnTo>
                <a:lnTo>
                  <a:pt x="3978" y="7978"/>
                </a:lnTo>
                <a:lnTo>
                  <a:pt x="3978" y="7406"/>
                </a:lnTo>
                <a:lnTo>
                  <a:pt x="4550" y="7406"/>
                </a:lnTo>
                <a:lnTo>
                  <a:pt x="4550" y="9097"/>
                </a:lnTo>
                <a:lnTo>
                  <a:pt x="2263" y="9097"/>
                </a:lnTo>
                <a:lnTo>
                  <a:pt x="2263" y="2667"/>
                </a:lnTo>
                <a:lnTo>
                  <a:pt x="1716" y="2667"/>
                </a:lnTo>
                <a:lnTo>
                  <a:pt x="1716" y="7978"/>
                </a:lnTo>
                <a:lnTo>
                  <a:pt x="549" y="7978"/>
                </a:lnTo>
                <a:lnTo>
                  <a:pt x="549" y="3501"/>
                </a:lnTo>
                <a:cubicBezTo>
                  <a:pt x="549" y="2715"/>
                  <a:pt x="1192" y="2072"/>
                  <a:pt x="1978" y="2072"/>
                </a:cubicBezTo>
                <a:close/>
                <a:moveTo>
                  <a:pt x="7669" y="2072"/>
                </a:moveTo>
                <a:cubicBezTo>
                  <a:pt x="8455" y="2072"/>
                  <a:pt x="9098" y="2691"/>
                  <a:pt x="9098" y="3477"/>
                </a:cubicBezTo>
                <a:lnTo>
                  <a:pt x="9098" y="7978"/>
                </a:lnTo>
                <a:lnTo>
                  <a:pt x="7955" y="7978"/>
                </a:lnTo>
                <a:lnTo>
                  <a:pt x="7955" y="2667"/>
                </a:lnTo>
                <a:lnTo>
                  <a:pt x="7383" y="2667"/>
                </a:lnTo>
                <a:lnTo>
                  <a:pt x="7383" y="9097"/>
                </a:lnTo>
                <a:lnTo>
                  <a:pt x="5121" y="9097"/>
                </a:lnTo>
                <a:lnTo>
                  <a:pt x="5121" y="7406"/>
                </a:lnTo>
                <a:lnTo>
                  <a:pt x="5669" y="7406"/>
                </a:lnTo>
                <a:lnTo>
                  <a:pt x="5669" y="7978"/>
                </a:lnTo>
                <a:lnTo>
                  <a:pt x="6240" y="7978"/>
                </a:lnTo>
                <a:lnTo>
                  <a:pt x="6240" y="6835"/>
                </a:lnTo>
                <a:lnTo>
                  <a:pt x="5097" y="6835"/>
                </a:lnTo>
                <a:lnTo>
                  <a:pt x="5097" y="5692"/>
                </a:lnTo>
                <a:lnTo>
                  <a:pt x="5669" y="5692"/>
                </a:lnTo>
                <a:lnTo>
                  <a:pt x="5669" y="6263"/>
                </a:lnTo>
                <a:lnTo>
                  <a:pt x="6240" y="6263"/>
                </a:lnTo>
                <a:lnTo>
                  <a:pt x="6240" y="5120"/>
                </a:lnTo>
                <a:lnTo>
                  <a:pt x="5097" y="5120"/>
                </a:lnTo>
                <a:lnTo>
                  <a:pt x="5097" y="4001"/>
                </a:lnTo>
                <a:lnTo>
                  <a:pt x="5669" y="4001"/>
                </a:lnTo>
                <a:lnTo>
                  <a:pt x="5669" y="4549"/>
                </a:lnTo>
                <a:lnTo>
                  <a:pt x="6240" y="4549"/>
                </a:lnTo>
                <a:lnTo>
                  <a:pt x="6240" y="3429"/>
                </a:lnTo>
                <a:lnTo>
                  <a:pt x="5097" y="3429"/>
                </a:lnTo>
                <a:lnTo>
                  <a:pt x="5097" y="2382"/>
                </a:lnTo>
                <a:lnTo>
                  <a:pt x="6359" y="2072"/>
                </a:lnTo>
                <a:close/>
                <a:moveTo>
                  <a:pt x="3025" y="0"/>
                </a:moveTo>
                <a:lnTo>
                  <a:pt x="3025" y="1500"/>
                </a:lnTo>
                <a:lnTo>
                  <a:pt x="1978" y="1500"/>
                </a:lnTo>
                <a:cubicBezTo>
                  <a:pt x="882" y="1500"/>
                  <a:pt x="1" y="2405"/>
                  <a:pt x="1" y="3501"/>
                </a:cubicBezTo>
                <a:lnTo>
                  <a:pt x="1" y="8526"/>
                </a:lnTo>
                <a:lnTo>
                  <a:pt x="1716" y="8526"/>
                </a:lnTo>
                <a:lnTo>
                  <a:pt x="1716" y="9669"/>
                </a:lnTo>
                <a:lnTo>
                  <a:pt x="7955" y="9669"/>
                </a:lnTo>
                <a:lnTo>
                  <a:pt x="7955" y="8526"/>
                </a:lnTo>
                <a:lnTo>
                  <a:pt x="9670" y="8526"/>
                </a:lnTo>
                <a:lnTo>
                  <a:pt x="9670" y="3501"/>
                </a:lnTo>
                <a:cubicBezTo>
                  <a:pt x="9670" y="2405"/>
                  <a:pt x="8765" y="1500"/>
                  <a:pt x="7669" y="1500"/>
                </a:cubicBezTo>
                <a:lnTo>
                  <a:pt x="6621" y="1500"/>
                </a:lnTo>
                <a:lnTo>
                  <a:pt x="6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5" name="Google Shape;8675;p67"/>
          <p:cNvGrpSpPr/>
          <p:nvPr/>
        </p:nvGrpSpPr>
        <p:grpSpPr>
          <a:xfrm flipH="1">
            <a:off x="1416285" y="1647054"/>
            <a:ext cx="528906" cy="474302"/>
            <a:chOff x="726460" y="4002242"/>
            <a:chExt cx="343022" cy="307609"/>
          </a:xfrm>
        </p:grpSpPr>
        <p:sp>
          <p:nvSpPr>
            <p:cNvPr id="8676" name="Google Shape;8676;p67"/>
            <p:cNvSpPr/>
            <p:nvPr/>
          </p:nvSpPr>
          <p:spPr>
            <a:xfrm>
              <a:off x="868040" y="4229739"/>
              <a:ext cx="59871" cy="80112"/>
            </a:xfrm>
            <a:custGeom>
              <a:avLst/>
              <a:gdLst/>
              <a:ahLst/>
              <a:cxnLst/>
              <a:rect l="l" t="t" r="r" b="b"/>
              <a:pathLst>
                <a:path w="1692" h="2264" extrusionOk="0">
                  <a:moveTo>
                    <a:pt x="810" y="549"/>
                  </a:moveTo>
                  <a:cubicBezTo>
                    <a:pt x="977" y="549"/>
                    <a:pt x="1144" y="668"/>
                    <a:pt x="1144" y="835"/>
                  </a:cubicBezTo>
                  <a:lnTo>
                    <a:pt x="1144" y="1121"/>
                  </a:lnTo>
                  <a:lnTo>
                    <a:pt x="572" y="1121"/>
                  </a:lnTo>
                  <a:lnTo>
                    <a:pt x="572" y="859"/>
                  </a:lnTo>
                  <a:cubicBezTo>
                    <a:pt x="572" y="692"/>
                    <a:pt x="667" y="573"/>
                    <a:pt x="810" y="549"/>
                  </a:cubicBezTo>
                  <a:close/>
                  <a:moveTo>
                    <a:pt x="861" y="1"/>
                  </a:moveTo>
                  <a:cubicBezTo>
                    <a:pt x="382" y="1"/>
                    <a:pt x="1" y="373"/>
                    <a:pt x="1" y="835"/>
                  </a:cubicBezTo>
                  <a:lnTo>
                    <a:pt x="1" y="2264"/>
                  </a:lnTo>
                  <a:lnTo>
                    <a:pt x="572" y="2264"/>
                  </a:lnTo>
                  <a:lnTo>
                    <a:pt x="572" y="1692"/>
                  </a:lnTo>
                  <a:lnTo>
                    <a:pt x="1120" y="1692"/>
                  </a:lnTo>
                  <a:lnTo>
                    <a:pt x="1120" y="2264"/>
                  </a:lnTo>
                  <a:lnTo>
                    <a:pt x="1691" y="2264"/>
                  </a:lnTo>
                  <a:lnTo>
                    <a:pt x="1691" y="859"/>
                  </a:lnTo>
                  <a:cubicBezTo>
                    <a:pt x="1691" y="406"/>
                    <a:pt x="1334" y="25"/>
                    <a:pt x="906" y="2"/>
                  </a:cubicBezTo>
                  <a:cubicBezTo>
                    <a:pt x="891" y="1"/>
                    <a:pt x="876" y="1"/>
                    <a:pt x="861"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77" name="Google Shape;8677;p67"/>
            <p:cNvSpPr/>
            <p:nvPr/>
          </p:nvSpPr>
          <p:spPr>
            <a:xfrm>
              <a:off x="884883" y="4202810"/>
              <a:ext cx="26185" cy="26999"/>
            </a:xfrm>
            <a:custGeom>
              <a:avLst/>
              <a:gdLst/>
              <a:ahLst/>
              <a:cxnLst/>
              <a:rect l="l" t="t" r="r" b="b"/>
              <a:pathLst>
                <a:path w="740" h="763" extrusionOk="0">
                  <a:moveTo>
                    <a:pt x="358" y="1"/>
                  </a:moveTo>
                  <a:cubicBezTo>
                    <a:pt x="168" y="1"/>
                    <a:pt x="1" y="191"/>
                    <a:pt x="1" y="382"/>
                  </a:cubicBezTo>
                  <a:cubicBezTo>
                    <a:pt x="1" y="596"/>
                    <a:pt x="168" y="763"/>
                    <a:pt x="358" y="763"/>
                  </a:cubicBezTo>
                  <a:cubicBezTo>
                    <a:pt x="572" y="763"/>
                    <a:pt x="739" y="596"/>
                    <a:pt x="739" y="382"/>
                  </a:cubicBezTo>
                  <a:cubicBezTo>
                    <a:pt x="739" y="191"/>
                    <a:pt x="5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78" name="Google Shape;8678;p67"/>
            <p:cNvSpPr/>
            <p:nvPr/>
          </p:nvSpPr>
          <p:spPr>
            <a:xfrm>
              <a:off x="726460" y="4002242"/>
              <a:ext cx="343022" cy="246103"/>
            </a:xfrm>
            <a:custGeom>
              <a:avLst/>
              <a:gdLst/>
              <a:ahLst/>
              <a:cxnLst/>
              <a:rect l="l" t="t" r="r" b="b"/>
              <a:pathLst>
                <a:path w="9694" h="6955" extrusionOk="0">
                  <a:moveTo>
                    <a:pt x="4835" y="4549"/>
                  </a:moveTo>
                  <a:cubicBezTo>
                    <a:pt x="5002" y="4549"/>
                    <a:pt x="5121" y="4668"/>
                    <a:pt x="5121" y="4835"/>
                  </a:cubicBezTo>
                  <a:cubicBezTo>
                    <a:pt x="5121" y="4978"/>
                    <a:pt x="5002" y="5121"/>
                    <a:pt x="4835" y="5121"/>
                  </a:cubicBezTo>
                  <a:cubicBezTo>
                    <a:pt x="4692" y="5121"/>
                    <a:pt x="4573" y="4978"/>
                    <a:pt x="4573" y="4835"/>
                  </a:cubicBezTo>
                  <a:cubicBezTo>
                    <a:pt x="4573" y="4668"/>
                    <a:pt x="4692" y="4549"/>
                    <a:pt x="4835" y="4549"/>
                  </a:cubicBezTo>
                  <a:close/>
                  <a:moveTo>
                    <a:pt x="4835" y="3216"/>
                  </a:moveTo>
                  <a:cubicBezTo>
                    <a:pt x="5716" y="3216"/>
                    <a:pt x="6454" y="3930"/>
                    <a:pt x="6454" y="4835"/>
                  </a:cubicBezTo>
                  <a:cubicBezTo>
                    <a:pt x="6454" y="4954"/>
                    <a:pt x="6431" y="5049"/>
                    <a:pt x="6407" y="5168"/>
                  </a:cubicBezTo>
                  <a:lnTo>
                    <a:pt x="5692" y="4883"/>
                  </a:lnTo>
                  <a:lnTo>
                    <a:pt x="5692" y="4835"/>
                  </a:lnTo>
                  <a:cubicBezTo>
                    <a:pt x="5692" y="4359"/>
                    <a:pt x="5311" y="3978"/>
                    <a:pt x="4835" y="3978"/>
                  </a:cubicBezTo>
                  <a:cubicBezTo>
                    <a:pt x="4383" y="3978"/>
                    <a:pt x="4002" y="4359"/>
                    <a:pt x="4002" y="4835"/>
                  </a:cubicBezTo>
                  <a:lnTo>
                    <a:pt x="4002" y="4883"/>
                  </a:lnTo>
                  <a:lnTo>
                    <a:pt x="3263" y="5168"/>
                  </a:lnTo>
                  <a:cubicBezTo>
                    <a:pt x="3240" y="5049"/>
                    <a:pt x="3240" y="4954"/>
                    <a:pt x="3240" y="4835"/>
                  </a:cubicBezTo>
                  <a:cubicBezTo>
                    <a:pt x="3240" y="3930"/>
                    <a:pt x="3954" y="3216"/>
                    <a:pt x="4835" y="3216"/>
                  </a:cubicBezTo>
                  <a:close/>
                  <a:moveTo>
                    <a:pt x="4835" y="548"/>
                  </a:moveTo>
                  <a:cubicBezTo>
                    <a:pt x="7193" y="548"/>
                    <a:pt x="9122" y="2477"/>
                    <a:pt x="9122" y="4835"/>
                  </a:cubicBezTo>
                  <a:cubicBezTo>
                    <a:pt x="9122" y="5311"/>
                    <a:pt x="9050" y="5764"/>
                    <a:pt x="8884" y="6216"/>
                  </a:cubicBezTo>
                  <a:lnTo>
                    <a:pt x="6931" y="5407"/>
                  </a:lnTo>
                  <a:cubicBezTo>
                    <a:pt x="7002" y="5216"/>
                    <a:pt x="7026" y="5026"/>
                    <a:pt x="7026" y="4835"/>
                  </a:cubicBezTo>
                  <a:cubicBezTo>
                    <a:pt x="7026" y="3621"/>
                    <a:pt x="6050" y="2644"/>
                    <a:pt x="4835" y="2644"/>
                  </a:cubicBezTo>
                  <a:cubicBezTo>
                    <a:pt x="3644" y="2644"/>
                    <a:pt x="2668" y="3621"/>
                    <a:pt x="2668" y="4835"/>
                  </a:cubicBezTo>
                  <a:cubicBezTo>
                    <a:pt x="2668" y="5026"/>
                    <a:pt x="2692" y="5216"/>
                    <a:pt x="2739" y="5407"/>
                  </a:cubicBezTo>
                  <a:lnTo>
                    <a:pt x="787" y="6216"/>
                  </a:lnTo>
                  <a:cubicBezTo>
                    <a:pt x="644" y="5764"/>
                    <a:pt x="572" y="5311"/>
                    <a:pt x="572" y="4835"/>
                  </a:cubicBezTo>
                  <a:cubicBezTo>
                    <a:pt x="572" y="2477"/>
                    <a:pt x="2477" y="548"/>
                    <a:pt x="4835" y="548"/>
                  </a:cubicBezTo>
                  <a:close/>
                  <a:moveTo>
                    <a:pt x="4835" y="1"/>
                  </a:moveTo>
                  <a:cubicBezTo>
                    <a:pt x="3549" y="1"/>
                    <a:pt x="2335" y="501"/>
                    <a:pt x="1430" y="1406"/>
                  </a:cubicBezTo>
                  <a:cubicBezTo>
                    <a:pt x="501" y="2311"/>
                    <a:pt x="1" y="3525"/>
                    <a:pt x="1" y="4835"/>
                  </a:cubicBezTo>
                  <a:cubicBezTo>
                    <a:pt x="1" y="5478"/>
                    <a:pt x="144" y="6097"/>
                    <a:pt x="382" y="6693"/>
                  </a:cubicBezTo>
                  <a:lnTo>
                    <a:pt x="501" y="6955"/>
                  </a:lnTo>
                  <a:lnTo>
                    <a:pt x="4216" y="5407"/>
                  </a:lnTo>
                  <a:cubicBezTo>
                    <a:pt x="4383" y="5573"/>
                    <a:pt x="4597" y="5669"/>
                    <a:pt x="4859" y="5669"/>
                  </a:cubicBezTo>
                  <a:cubicBezTo>
                    <a:pt x="5097" y="5669"/>
                    <a:pt x="5335" y="5573"/>
                    <a:pt x="5478" y="5407"/>
                  </a:cubicBezTo>
                  <a:lnTo>
                    <a:pt x="9217" y="6955"/>
                  </a:lnTo>
                  <a:lnTo>
                    <a:pt x="9312" y="6693"/>
                  </a:lnTo>
                  <a:cubicBezTo>
                    <a:pt x="9574" y="6097"/>
                    <a:pt x="9693" y="5478"/>
                    <a:pt x="9693" y="4835"/>
                  </a:cubicBezTo>
                  <a:cubicBezTo>
                    <a:pt x="9693" y="3525"/>
                    <a:pt x="9169" y="2311"/>
                    <a:pt x="8264" y="1406"/>
                  </a:cubicBezTo>
                  <a:cubicBezTo>
                    <a:pt x="7359" y="501"/>
                    <a:pt x="6145" y="1"/>
                    <a:pt x="4835"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nvGrpSpPr>
          <p:cNvPr id="8679" name="Google Shape;8679;p67"/>
          <p:cNvGrpSpPr/>
          <p:nvPr/>
        </p:nvGrpSpPr>
        <p:grpSpPr>
          <a:xfrm flipH="1">
            <a:off x="7293010" y="1619752"/>
            <a:ext cx="340455" cy="528906"/>
            <a:chOff x="2014124" y="4001392"/>
            <a:chExt cx="220802" cy="343022"/>
          </a:xfrm>
        </p:grpSpPr>
        <p:sp>
          <p:nvSpPr>
            <p:cNvPr id="8680" name="Google Shape;8680;p67"/>
            <p:cNvSpPr/>
            <p:nvPr/>
          </p:nvSpPr>
          <p:spPr>
            <a:xfrm>
              <a:off x="2014124" y="4001392"/>
              <a:ext cx="220802" cy="343022"/>
            </a:xfrm>
            <a:custGeom>
              <a:avLst/>
              <a:gdLst/>
              <a:ahLst/>
              <a:cxnLst/>
              <a:rect l="l" t="t" r="r" b="b"/>
              <a:pathLst>
                <a:path w="6240" h="9694" extrusionOk="0">
                  <a:moveTo>
                    <a:pt x="4549" y="2287"/>
                  </a:moveTo>
                  <a:lnTo>
                    <a:pt x="4549" y="2716"/>
                  </a:lnTo>
                  <a:lnTo>
                    <a:pt x="4644" y="2811"/>
                  </a:lnTo>
                  <a:cubicBezTo>
                    <a:pt x="5311" y="3287"/>
                    <a:pt x="5668" y="4049"/>
                    <a:pt x="5668" y="4859"/>
                  </a:cubicBezTo>
                  <a:cubicBezTo>
                    <a:pt x="5668" y="5669"/>
                    <a:pt x="5287" y="6407"/>
                    <a:pt x="4644" y="6883"/>
                  </a:cubicBezTo>
                  <a:lnTo>
                    <a:pt x="4549" y="6979"/>
                  </a:lnTo>
                  <a:lnTo>
                    <a:pt x="4549" y="7407"/>
                  </a:lnTo>
                  <a:lnTo>
                    <a:pt x="1715" y="7407"/>
                  </a:lnTo>
                  <a:lnTo>
                    <a:pt x="1715" y="6979"/>
                  </a:lnTo>
                  <a:lnTo>
                    <a:pt x="1596" y="6883"/>
                  </a:lnTo>
                  <a:cubicBezTo>
                    <a:pt x="953" y="6407"/>
                    <a:pt x="572" y="5669"/>
                    <a:pt x="572" y="4859"/>
                  </a:cubicBezTo>
                  <a:cubicBezTo>
                    <a:pt x="572" y="4049"/>
                    <a:pt x="953" y="3287"/>
                    <a:pt x="1596" y="2811"/>
                  </a:cubicBezTo>
                  <a:lnTo>
                    <a:pt x="1715" y="2716"/>
                  </a:lnTo>
                  <a:lnTo>
                    <a:pt x="1715" y="2287"/>
                  </a:lnTo>
                  <a:close/>
                  <a:moveTo>
                    <a:pt x="2834" y="1"/>
                  </a:moveTo>
                  <a:lnTo>
                    <a:pt x="2834" y="1739"/>
                  </a:lnTo>
                  <a:lnTo>
                    <a:pt x="1143" y="1739"/>
                  </a:lnTo>
                  <a:lnTo>
                    <a:pt x="1143" y="2454"/>
                  </a:lnTo>
                  <a:cubicBezTo>
                    <a:pt x="810" y="2716"/>
                    <a:pt x="524" y="3049"/>
                    <a:pt x="334" y="3430"/>
                  </a:cubicBezTo>
                  <a:cubicBezTo>
                    <a:pt x="119" y="3883"/>
                    <a:pt x="0" y="4359"/>
                    <a:pt x="0" y="4859"/>
                  </a:cubicBezTo>
                  <a:cubicBezTo>
                    <a:pt x="0" y="5359"/>
                    <a:pt x="119" y="5835"/>
                    <a:pt x="334" y="6264"/>
                  </a:cubicBezTo>
                  <a:cubicBezTo>
                    <a:pt x="548" y="6645"/>
                    <a:pt x="810" y="6979"/>
                    <a:pt x="1143" y="7264"/>
                  </a:cubicBezTo>
                  <a:lnTo>
                    <a:pt x="1143" y="7979"/>
                  </a:lnTo>
                  <a:lnTo>
                    <a:pt x="2358" y="7979"/>
                  </a:lnTo>
                  <a:lnTo>
                    <a:pt x="2358" y="8526"/>
                  </a:lnTo>
                  <a:lnTo>
                    <a:pt x="2834" y="8526"/>
                  </a:lnTo>
                  <a:lnTo>
                    <a:pt x="2834" y="9693"/>
                  </a:lnTo>
                  <a:lnTo>
                    <a:pt x="3406" y="9693"/>
                  </a:lnTo>
                  <a:lnTo>
                    <a:pt x="3406" y="8526"/>
                  </a:lnTo>
                  <a:lnTo>
                    <a:pt x="3882" y="8526"/>
                  </a:lnTo>
                  <a:lnTo>
                    <a:pt x="3882" y="7979"/>
                  </a:lnTo>
                  <a:lnTo>
                    <a:pt x="5120" y="7979"/>
                  </a:lnTo>
                  <a:lnTo>
                    <a:pt x="5120" y="7264"/>
                  </a:lnTo>
                  <a:cubicBezTo>
                    <a:pt x="5430" y="6979"/>
                    <a:pt x="5716" y="6645"/>
                    <a:pt x="5906" y="6264"/>
                  </a:cubicBezTo>
                  <a:cubicBezTo>
                    <a:pt x="6121" y="5835"/>
                    <a:pt x="6240" y="5359"/>
                    <a:pt x="6240" y="4859"/>
                  </a:cubicBezTo>
                  <a:cubicBezTo>
                    <a:pt x="6240" y="4359"/>
                    <a:pt x="6121" y="3883"/>
                    <a:pt x="5906" y="3430"/>
                  </a:cubicBezTo>
                  <a:cubicBezTo>
                    <a:pt x="5716" y="3049"/>
                    <a:pt x="5430" y="2716"/>
                    <a:pt x="5097" y="2454"/>
                  </a:cubicBezTo>
                  <a:lnTo>
                    <a:pt x="5097" y="1739"/>
                  </a:lnTo>
                  <a:lnTo>
                    <a:pt x="3406" y="1739"/>
                  </a:lnTo>
                  <a:lnTo>
                    <a:pt x="3406"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81" name="Google Shape;8681;p67"/>
            <p:cNvSpPr/>
            <p:nvPr/>
          </p:nvSpPr>
          <p:spPr>
            <a:xfrm>
              <a:off x="2114408" y="4102526"/>
              <a:ext cx="20240" cy="140762"/>
            </a:xfrm>
            <a:custGeom>
              <a:avLst/>
              <a:gdLst/>
              <a:ahLst/>
              <a:cxnLst/>
              <a:rect l="l" t="t" r="r" b="b"/>
              <a:pathLst>
                <a:path w="572" h="3978" extrusionOk="0">
                  <a:moveTo>
                    <a:pt x="0" y="1"/>
                  </a:moveTo>
                  <a:lnTo>
                    <a:pt x="0" y="3978"/>
                  </a:lnTo>
                  <a:lnTo>
                    <a:pt x="572" y="3978"/>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82" name="Google Shape;8682;p67"/>
            <p:cNvSpPr/>
            <p:nvPr/>
          </p:nvSpPr>
          <p:spPr>
            <a:xfrm>
              <a:off x="2140523" y="4102526"/>
              <a:ext cx="47239" cy="140762"/>
            </a:xfrm>
            <a:custGeom>
              <a:avLst/>
              <a:gdLst/>
              <a:ahLst/>
              <a:cxnLst/>
              <a:rect l="l" t="t" r="r" b="b"/>
              <a:pathLst>
                <a:path w="1335" h="3978" extrusionOk="0">
                  <a:moveTo>
                    <a:pt x="0" y="1"/>
                  </a:moveTo>
                  <a:cubicBezTo>
                    <a:pt x="477" y="525"/>
                    <a:pt x="786" y="1239"/>
                    <a:pt x="786" y="2001"/>
                  </a:cubicBezTo>
                  <a:cubicBezTo>
                    <a:pt x="786" y="2763"/>
                    <a:pt x="477" y="3454"/>
                    <a:pt x="0" y="3978"/>
                  </a:cubicBezTo>
                  <a:lnTo>
                    <a:pt x="715" y="3978"/>
                  </a:lnTo>
                  <a:cubicBezTo>
                    <a:pt x="1120" y="3406"/>
                    <a:pt x="1334" y="2739"/>
                    <a:pt x="1334" y="2001"/>
                  </a:cubicBezTo>
                  <a:cubicBezTo>
                    <a:pt x="1334" y="1263"/>
                    <a:pt x="1120" y="572"/>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83" name="Google Shape;8683;p67"/>
            <p:cNvSpPr/>
            <p:nvPr/>
          </p:nvSpPr>
          <p:spPr>
            <a:xfrm>
              <a:off x="2061294" y="4102526"/>
              <a:ext cx="47239" cy="140762"/>
            </a:xfrm>
            <a:custGeom>
              <a:avLst/>
              <a:gdLst/>
              <a:ahLst/>
              <a:cxnLst/>
              <a:rect l="l" t="t" r="r" b="b"/>
              <a:pathLst>
                <a:path w="1335" h="3978" extrusionOk="0">
                  <a:moveTo>
                    <a:pt x="620" y="1"/>
                  </a:moveTo>
                  <a:cubicBezTo>
                    <a:pt x="215" y="572"/>
                    <a:pt x="1" y="1263"/>
                    <a:pt x="1" y="2001"/>
                  </a:cubicBezTo>
                  <a:cubicBezTo>
                    <a:pt x="1" y="2739"/>
                    <a:pt x="215" y="3406"/>
                    <a:pt x="620" y="3978"/>
                  </a:cubicBezTo>
                  <a:lnTo>
                    <a:pt x="1334" y="3978"/>
                  </a:lnTo>
                  <a:cubicBezTo>
                    <a:pt x="858" y="3454"/>
                    <a:pt x="549" y="2763"/>
                    <a:pt x="549" y="2001"/>
                  </a:cubicBezTo>
                  <a:cubicBezTo>
                    <a:pt x="549" y="1239"/>
                    <a:pt x="858" y="525"/>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nvGrpSpPr>
          <p:cNvPr id="8684" name="Google Shape;8684;p67"/>
          <p:cNvGrpSpPr/>
          <p:nvPr/>
        </p:nvGrpSpPr>
        <p:grpSpPr>
          <a:xfrm flipH="1">
            <a:off x="3343812" y="1657453"/>
            <a:ext cx="528851" cy="453505"/>
            <a:chOff x="8100106" y="4002242"/>
            <a:chExt cx="342987" cy="294121"/>
          </a:xfrm>
        </p:grpSpPr>
        <p:sp>
          <p:nvSpPr>
            <p:cNvPr id="8685" name="Google Shape;8685;p67"/>
            <p:cNvSpPr/>
            <p:nvPr/>
          </p:nvSpPr>
          <p:spPr>
            <a:xfrm>
              <a:off x="8100106" y="4002242"/>
              <a:ext cx="342987" cy="19426"/>
            </a:xfrm>
            <a:custGeom>
              <a:avLst/>
              <a:gdLst/>
              <a:ahLst/>
              <a:cxnLst/>
              <a:rect l="l" t="t" r="r" b="b"/>
              <a:pathLst>
                <a:path w="9693" h="549" extrusionOk="0">
                  <a:moveTo>
                    <a:pt x="0" y="1"/>
                  </a:moveTo>
                  <a:lnTo>
                    <a:pt x="0" y="548"/>
                  </a:lnTo>
                  <a:lnTo>
                    <a:pt x="9693" y="548"/>
                  </a:lnTo>
                  <a:lnTo>
                    <a:pt x="9693"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86" name="Google Shape;8686;p67"/>
            <p:cNvSpPr/>
            <p:nvPr/>
          </p:nvSpPr>
          <p:spPr>
            <a:xfrm>
              <a:off x="8127920" y="4022341"/>
              <a:ext cx="287397" cy="274021"/>
            </a:xfrm>
            <a:custGeom>
              <a:avLst/>
              <a:gdLst/>
              <a:ahLst/>
              <a:cxnLst/>
              <a:rect l="l" t="t" r="r" b="b"/>
              <a:pathLst>
                <a:path w="8122" h="7744" extrusionOk="0">
                  <a:moveTo>
                    <a:pt x="4060" y="549"/>
                  </a:moveTo>
                  <a:cubicBezTo>
                    <a:pt x="4072" y="549"/>
                    <a:pt x="4084" y="550"/>
                    <a:pt x="4096" y="552"/>
                  </a:cubicBezTo>
                  <a:cubicBezTo>
                    <a:pt x="4239" y="576"/>
                    <a:pt x="4335" y="695"/>
                    <a:pt x="4335" y="838"/>
                  </a:cubicBezTo>
                  <a:lnTo>
                    <a:pt x="4335" y="2267"/>
                  </a:lnTo>
                  <a:lnTo>
                    <a:pt x="3787" y="2267"/>
                  </a:lnTo>
                  <a:lnTo>
                    <a:pt x="3787" y="838"/>
                  </a:lnTo>
                  <a:cubicBezTo>
                    <a:pt x="3787" y="683"/>
                    <a:pt x="3909" y="549"/>
                    <a:pt x="4060" y="549"/>
                  </a:cubicBezTo>
                  <a:close/>
                  <a:moveTo>
                    <a:pt x="6430" y="2838"/>
                  </a:moveTo>
                  <a:lnTo>
                    <a:pt x="6430" y="3386"/>
                  </a:lnTo>
                  <a:lnTo>
                    <a:pt x="6978" y="3386"/>
                  </a:lnTo>
                  <a:cubicBezTo>
                    <a:pt x="7311" y="3386"/>
                    <a:pt x="7550" y="3648"/>
                    <a:pt x="7550" y="3957"/>
                  </a:cubicBezTo>
                  <a:lnTo>
                    <a:pt x="7550" y="6029"/>
                  </a:lnTo>
                  <a:cubicBezTo>
                    <a:pt x="7550" y="6339"/>
                    <a:pt x="7311" y="6601"/>
                    <a:pt x="6978" y="6601"/>
                  </a:cubicBezTo>
                  <a:lnTo>
                    <a:pt x="6430" y="6601"/>
                  </a:lnTo>
                  <a:lnTo>
                    <a:pt x="6430" y="7172"/>
                  </a:lnTo>
                  <a:lnTo>
                    <a:pt x="1691" y="7172"/>
                  </a:lnTo>
                  <a:lnTo>
                    <a:pt x="1691" y="6601"/>
                  </a:lnTo>
                  <a:lnTo>
                    <a:pt x="1143" y="6601"/>
                  </a:lnTo>
                  <a:cubicBezTo>
                    <a:pt x="810" y="6601"/>
                    <a:pt x="572" y="6339"/>
                    <a:pt x="572" y="6029"/>
                  </a:cubicBezTo>
                  <a:lnTo>
                    <a:pt x="572" y="3957"/>
                  </a:lnTo>
                  <a:cubicBezTo>
                    <a:pt x="572" y="3648"/>
                    <a:pt x="810" y="3386"/>
                    <a:pt x="1143" y="3386"/>
                  </a:cubicBezTo>
                  <a:lnTo>
                    <a:pt x="1691" y="3386"/>
                  </a:lnTo>
                  <a:lnTo>
                    <a:pt x="1691" y="2838"/>
                  </a:lnTo>
                  <a:close/>
                  <a:moveTo>
                    <a:pt x="4020" y="0"/>
                  </a:moveTo>
                  <a:cubicBezTo>
                    <a:pt x="3578" y="0"/>
                    <a:pt x="3215" y="387"/>
                    <a:pt x="3215" y="838"/>
                  </a:cubicBezTo>
                  <a:lnTo>
                    <a:pt x="3215" y="2267"/>
                  </a:lnTo>
                  <a:lnTo>
                    <a:pt x="1120" y="2267"/>
                  </a:lnTo>
                  <a:lnTo>
                    <a:pt x="1120" y="2814"/>
                  </a:lnTo>
                  <a:cubicBezTo>
                    <a:pt x="500" y="2838"/>
                    <a:pt x="0" y="3338"/>
                    <a:pt x="0" y="3957"/>
                  </a:cubicBezTo>
                  <a:lnTo>
                    <a:pt x="0" y="6029"/>
                  </a:lnTo>
                  <a:cubicBezTo>
                    <a:pt x="0" y="6648"/>
                    <a:pt x="500" y="7149"/>
                    <a:pt x="1120" y="7172"/>
                  </a:cubicBezTo>
                  <a:lnTo>
                    <a:pt x="1120" y="7744"/>
                  </a:lnTo>
                  <a:lnTo>
                    <a:pt x="7002" y="7744"/>
                  </a:lnTo>
                  <a:cubicBezTo>
                    <a:pt x="7002" y="7744"/>
                    <a:pt x="7002" y="7339"/>
                    <a:pt x="7002" y="7172"/>
                  </a:cubicBezTo>
                  <a:cubicBezTo>
                    <a:pt x="7621" y="7149"/>
                    <a:pt x="8121" y="6648"/>
                    <a:pt x="8121" y="6029"/>
                  </a:cubicBezTo>
                  <a:lnTo>
                    <a:pt x="8121" y="3957"/>
                  </a:lnTo>
                  <a:cubicBezTo>
                    <a:pt x="8121" y="3338"/>
                    <a:pt x="7621" y="2838"/>
                    <a:pt x="7002" y="2814"/>
                  </a:cubicBezTo>
                  <a:cubicBezTo>
                    <a:pt x="7002" y="2648"/>
                    <a:pt x="7002" y="2267"/>
                    <a:pt x="7002" y="2267"/>
                  </a:cubicBezTo>
                  <a:lnTo>
                    <a:pt x="4906" y="2267"/>
                  </a:lnTo>
                  <a:lnTo>
                    <a:pt x="4906" y="862"/>
                  </a:lnTo>
                  <a:cubicBezTo>
                    <a:pt x="4906" y="409"/>
                    <a:pt x="4549" y="28"/>
                    <a:pt x="4096" y="4"/>
                  </a:cubicBezTo>
                  <a:cubicBezTo>
                    <a:pt x="4071" y="2"/>
                    <a:pt x="4045" y="0"/>
                    <a:pt x="4020" y="0"/>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87" name="Google Shape;8687;p67"/>
            <p:cNvSpPr/>
            <p:nvPr/>
          </p:nvSpPr>
          <p:spPr>
            <a:xfrm>
              <a:off x="8261892" y="4142123"/>
              <a:ext cx="19426" cy="113798"/>
            </a:xfrm>
            <a:custGeom>
              <a:avLst/>
              <a:gdLst/>
              <a:ahLst/>
              <a:cxnLst/>
              <a:rect l="l" t="t" r="r" b="b"/>
              <a:pathLst>
                <a:path w="549" h="3216" extrusionOk="0">
                  <a:moveTo>
                    <a:pt x="1" y="1"/>
                  </a:moveTo>
                  <a:lnTo>
                    <a:pt x="1" y="3216"/>
                  </a:lnTo>
                  <a:lnTo>
                    <a:pt x="549" y="3216"/>
                  </a:lnTo>
                  <a:lnTo>
                    <a:pt x="549"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88" name="Google Shape;8688;p67"/>
            <p:cNvSpPr/>
            <p:nvPr/>
          </p:nvSpPr>
          <p:spPr>
            <a:xfrm>
              <a:off x="8186908" y="4142123"/>
              <a:ext cx="20240" cy="113798"/>
            </a:xfrm>
            <a:custGeom>
              <a:avLst/>
              <a:gdLst/>
              <a:ahLst/>
              <a:cxnLst/>
              <a:rect l="l" t="t" r="r" b="b"/>
              <a:pathLst>
                <a:path w="572" h="3216" extrusionOk="0">
                  <a:moveTo>
                    <a:pt x="0" y="1"/>
                  </a:moveTo>
                  <a:lnTo>
                    <a:pt x="0" y="3216"/>
                  </a:lnTo>
                  <a:lnTo>
                    <a:pt x="572" y="3216"/>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689" name="Google Shape;8689;p67"/>
            <p:cNvSpPr/>
            <p:nvPr/>
          </p:nvSpPr>
          <p:spPr>
            <a:xfrm>
              <a:off x="8336061" y="4142123"/>
              <a:ext cx="19426" cy="113798"/>
            </a:xfrm>
            <a:custGeom>
              <a:avLst/>
              <a:gdLst/>
              <a:ahLst/>
              <a:cxnLst/>
              <a:rect l="l" t="t" r="r" b="b"/>
              <a:pathLst>
                <a:path w="549" h="3216" extrusionOk="0">
                  <a:moveTo>
                    <a:pt x="1" y="1"/>
                  </a:moveTo>
                  <a:lnTo>
                    <a:pt x="1" y="3216"/>
                  </a:lnTo>
                  <a:lnTo>
                    <a:pt x="548" y="3216"/>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693"/>
        <p:cNvGrpSpPr/>
        <p:nvPr/>
      </p:nvGrpSpPr>
      <p:grpSpPr>
        <a:xfrm>
          <a:off x="0" y="0"/>
          <a:ext cx="0" cy="0"/>
          <a:chOff x="0" y="0"/>
          <a:chExt cx="0" cy="0"/>
        </a:xfrm>
      </p:grpSpPr>
      <p:sp>
        <p:nvSpPr>
          <p:cNvPr id="8694" name="Google Shape;8694;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Upcoming New Years</a:t>
            </a:r>
            <a:endParaRPr/>
          </a:p>
        </p:txBody>
      </p:sp>
      <p:graphicFrame>
        <p:nvGraphicFramePr>
          <p:cNvPr id="8695" name="Google Shape;8695;p68"/>
          <p:cNvGraphicFramePr/>
          <p:nvPr/>
        </p:nvGraphicFramePr>
        <p:xfrm>
          <a:off x="1273350" y="1382183"/>
          <a:ext cx="6597300" cy="2834430"/>
        </p:xfrm>
        <a:graphic>
          <a:graphicData uri="http://schemas.openxmlformats.org/drawingml/2006/table">
            <a:tbl>
              <a:tblPr>
                <a:noFill/>
                <a:tableStyleId>{1C39F51E-0321-4491-AAF7-4B590E519859}</a:tableStyleId>
              </a:tblPr>
              <a:tblGrid>
                <a:gridCol w="1508625">
                  <a:extLst>
                    <a:ext uri="{9D8B030D-6E8A-4147-A177-3AD203B41FA5}">
                      <a16:colId xmlns:a16="http://schemas.microsoft.com/office/drawing/2014/main" val="20000"/>
                    </a:ext>
                  </a:extLst>
                </a:gridCol>
                <a:gridCol w="1508625">
                  <a:extLst>
                    <a:ext uri="{9D8B030D-6E8A-4147-A177-3AD203B41FA5}">
                      <a16:colId xmlns:a16="http://schemas.microsoft.com/office/drawing/2014/main" val="20001"/>
                    </a:ext>
                  </a:extLst>
                </a:gridCol>
                <a:gridCol w="1508625">
                  <a:extLst>
                    <a:ext uri="{9D8B030D-6E8A-4147-A177-3AD203B41FA5}">
                      <a16:colId xmlns:a16="http://schemas.microsoft.com/office/drawing/2014/main" val="20002"/>
                    </a:ext>
                  </a:extLst>
                </a:gridCol>
                <a:gridCol w="2071425">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endParaRPr sz="1800">
                        <a:solidFill>
                          <a:schemeClr val="lt1"/>
                        </a:solidFill>
                        <a:latin typeface="RocknRoll One"/>
                        <a:ea typeface="RocknRoll One"/>
                        <a:cs typeface="RocknRoll One"/>
                        <a:sym typeface="RocknRoll One"/>
                      </a:endParaRPr>
                    </a:p>
                  </a:txBody>
                  <a:tcPr marL="91425" marR="182875" marT="91425" marB="91425" anchor="ctr">
                    <a:lnL w="19050" cap="flat" cmpd="sng">
                      <a:solidFill>
                        <a:schemeClr val="l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chemeClr val="lt2"/>
                        </a:buClr>
                        <a:buSzPts val="1100"/>
                        <a:buFont typeface="Arial"/>
                        <a:buNone/>
                      </a:pPr>
                      <a:r>
                        <a:rPr lang="en" sz="1800">
                          <a:solidFill>
                            <a:schemeClr val="lt1"/>
                          </a:solidFill>
                          <a:latin typeface="RocknRoll One"/>
                          <a:ea typeface="RocknRoll One"/>
                          <a:cs typeface="RocknRoll One"/>
                          <a:sym typeface="RocknRoll One"/>
                        </a:rPr>
                        <a:t>Animal</a:t>
                      </a:r>
                      <a:endParaRPr sz="1800">
                        <a:solidFill>
                          <a:schemeClr val="lt1"/>
                        </a:solidFill>
                        <a:latin typeface="RocknRoll One"/>
                        <a:ea typeface="RocknRoll One"/>
                        <a:cs typeface="RocknRoll One"/>
                        <a:sym typeface="RocknRoll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800">
                          <a:solidFill>
                            <a:schemeClr val="lt1"/>
                          </a:solidFill>
                          <a:latin typeface="RocknRoll One"/>
                          <a:ea typeface="RocknRoll One"/>
                          <a:cs typeface="RocknRoll One"/>
                          <a:sym typeface="RocknRoll One"/>
                        </a:rPr>
                        <a:t>Chinese</a:t>
                      </a:r>
                      <a:endParaRPr sz="1800">
                        <a:solidFill>
                          <a:schemeClr val="lt1"/>
                        </a:solidFill>
                        <a:latin typeface="RocknRoll One"/>
                        <a:ea typeface="RocknRoll One"/>
                        <a:cs typeface="RocknRoll One"/>
                        <a:sym typeface="RocknRoll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800">
                          <a:solidFill>
                            <a:schemeClr val="lt1"/>
                          </a:solidFill>
                          <a:latin typeface="RocknRoll One"/>
                          <a:ea typeface="RocknRoll One"/>
                          <a:cs typeface="RocknRoll One"/>
                          <a:sym typeface="RocknRoll One"/>
                        </a:rPr>
                        <a:t>Date</a:t>
                      </a:r>
                      <a:endParaRPr sz="1800">
                        <a:solidFill>
                          <a:schemeClr val="lt1"/>
                        </a:solidFill>
                        <a:latin typeface="RocknRoll One"/>
                        <a:ea typeface="RocknRoll One"/>
                        <a:cs typeface="RocknRoll One"/>
                        <a:sym typeface="RocknRoll One"/>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18287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chemeClr val="lt2"/>
                        </a:buClr>
                        <a:buSzPts val="1100"/>
                        <a:buFont typeface="Arial"/>
                        <a:buNone/>
                      </a:pPr>
                      <a:r>
                        <a:rPr lang="en">
                          <a:solidFill>
                            <a:schemeClr val="lt1"/>
                          </a:solidFill>
                          <a:latin typeface="Albert Sans Medium"/>
                          <a:ea typeface="Albert Sans Medium"/>
                          <a:cs typeface="Albert Sans Medium"/>
                          <a:sym typeface="Albert Sans Medium"/>
                        </a:rPr>
                        <a:t>Tiger</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rPr>
                        <a:t>老虎</a:t>
                      </a:r>
                      <a:endParaRPr>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February 1, 2022</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1"/>
                  </a:ext>
                </a:extLst>
              </a:tr>
              <a:tr h="396200">
                <a:tc>
                  <a:txBody>
                    <a:bodyPr/>
                    <a:lstStyle/>
                    <a:p>
                      <a:pPr marL="0" lvl="0" indent="0" algn="ctr"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18287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chemeClr val="lt2"/>
                        </a:buClr>
                        <a:buSzPts val="1100"/>
                        <a:buFont typeface="Arial"/>
                        <a:buNone/>
                      </a:pPr>
                      <a:r>
                        <a:rPr lang="en">
                          <a:solidFill>
                            <a:schemeClr val="lt1"/>
                          </a:solidFill>
                          <a:latin typeface="Albert Sans Medium"/>
                          <a:ea typeface="Albert Sans Medium"/>
                          <a:cs typeface="Albert Sans Medium"/>
                          <a:sym typeface="Albert Sans Medium"/>
                        </a:rPr>
                        <a:t>Rabbit</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rPr>
                        <a:t>兔子</a:t>
                      </a:r>
                      <a:endParaRPr>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January 22, 2023</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18287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Dragon</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rPr>
                        <a:t>龙</a:t>
                      </a:r>
                      <a:endParaRPr>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February 10, 2024</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3"/>
                  </a:ext>
                </a:extLst>
              </a:tr>
              <a:tr h="396200">
                <a:tc>
                  <a:txBody>
                    <a:bodyPr/>
                    <a:lstStyle/>
                    <a:p>
                      <a:pPr marL="0" lvl="0" indent="0" algn="ctr"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18287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Snake</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rPr>
                        <a:t>蛇</a:t>
                      </a:r>
                      <a:endParaRPr>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January 29, 2025</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18287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Clr>
                          <a:schemeClr val="lt2"/>
                        </a:buClr>
                        <a:buSzPts val="1100"/>
                        <a:buFont typeface="Arial"/>
                        <a:buNone/>
                      </a:pPr>
                      <a:r>
                        <a:rPr lang="en">
                          <a:solidFill>
                            <a:schemeClr val="lt1"/>
                          </a:solidFill>
                          <a:latin typeface="Albert Sans Medium"/>
                          <a:ea typeface="Albert Sans Medium"/>
                          <a:cs typeface="Albert Sans Medium"/>
                          <a:sym typeface="Albert Sans Medium"/>
                        </a:rPr>
                        <a:t>Horse</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rPr>
                        <a:t>马</a:t>
                      </a:r>
                      <a:endParaRPr>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February 17, 2026</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5"/>
                  </a:ext>
                </a:extLst>
              </a:tr>
              <a:tr h="381000">
                <a:tc>
                  <a:txBody>
                    <a:bodyPr/>
                    <a:lstStyle/>
                    <a:p>
                      <a:pPr marL="0" lvl="0" indent="0" algn="ctr" rtl="0">
                        <a:spcBef>
                          <a:spcPts val="0"/>
                        </a:spcBef>
                        <a:spcAft>
                          <a:spcPts val="0"/>
                        </a:spcAft>
                        <a:buNone/>
                      </a:pPr>
                      <a:endParaRPr>
                        <a:solidFill>
                          <a:schemeClr val="lt1"/>
                        </a:solidFill>
                        <a:latin typeface="Albert Sans Medium"/>
                        <a:ea typeface="Albert Sans Medium"/>
                        <a:cs typeface="Albert Sans Medium"/>
                        <a:sym typeface="Albert Sans Medium"/>
                      </a:endParaRPr>
                    </a:p>
                  </a:txBody>
                  <a:tcPr marL="91425" marR="18287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Goat</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rPr>
                        <a:t>山羊</a:t>
                      </a:r>
                      <a:endParaRPr>
                        <a:solidFill>
                          <a:schemeClr val="lt1"/>
                        </a:solidFill>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February 7, 2027</a:t>
                      </a:r>
                      <a:endParaRPr>
                        <a:solidFill>
                          <a:schemeClr val="lt1"/>
                        </a:solidFill>
                        <a:latin typeface="Albert Sans Medium"/>
                        <a:ea typeface="Albert Sans Medium"/>
                        <a:cs typeface="Albert Sans Medium"/>
                        <a:sym typeface="Albert Sans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extLst>
                  <a:ext uri="{0D108BD9-81ED-4DB2-BD59-A6C34878D82A}">
                    <a16:rowId xmlns:a16="http://schemas.microsoft.com/office/drawing/2014/main" val="10006"/>
                  </a:ext>
                </a:extLst>
              </a:tr>
            </a:tbl>
          </a:graphicData>
        </a:graphic>
      </p:graphicFrame>
      <p:sp>
        <p:nvSpPr>
          <p:cNvPr id="8696" name="Google Shape;8696;p68"/>
          <p:cNvSpPr/>
          <p:nvPr/>
        </p:nvSpPr>
        <p:spPr>
          <a:xfrm>
            <a:off x="1885376" y="2695092"/>
            <a:ext cx="315218" cy="315275"/>
          </a:xfrm>
          <a:custGeom>
            <a:avLst/>
            <a:gdLst/>
            <a:ahLst/>
            <a:cxnLst/>
            <a:rect l="l" t="t" r="r" b="b"/>
            <a:pathLst>
              <a:path w="10455" h="10456" extrusionOk="0">
                <a:moveTo>
                  <a:pt x="5239" y="954"/>
                </a:moveTo>
                <a:cubicBezTo>
                  <a:pt x="5549" y="954"/>
                  <a:pt x="5858" y="1025"/>
                  <a:pt x="6120" y="1144"/>
                </a:cubicBezTo>
                <a:cubicBezTo>
                  <a:pt x="5739" y="1430"/>
                  <a:pt x="5501" y="1882"/>
                  <a:pt x="5477" y="2382"/>
                </a:cubicBezTo>
                <a:cubicBezTo>
                  <a:pt x="5382" y="2454"/>
                  <a:pt x="5311" y="2549"/>
                  <a:pt x="5239" y="2644"/>
                </a:cubicBezTo>
                <a:cubicBezTo>
                  <a:pt x="5168" y="2549"/>
                  <a:pt x="5073" y="2454"/>
                  <a:pt x="4977" y="2382"/>
                </a:cubicBezTo>
                <a:cubicBezTo>
                  <a:pt x="4977" y="1882"/>
                  <a:pt x="4715" y="1430"/>
                  <a:pt x="4334" y="1144"/>
                </a:cubicBezTo>
                <a:cubicBezTo>
                  <a:pt x="4620" y="1025"/>
                  <a:pt x="4906" y="954"/>
                  <a:pt x="5239" y="954"/>
                </a:cubicBezTo>
                <a:close/>
                <a:moveTo>
                  <a:pt x="1739" y="644"/>
                </a:moveTo>
                <a:cubicBezTo>
                  <a:pt x="2239" y="739"/>
                  <a:pt x="2596" y="1144"/>
                  <a:pt x="2810" y="1597"/>
                </a:cubicBezTo>
                <a:cubicBezTo>
                  <a:pt x="2988" y="1512"/>
                  <a:pt x="3183" y="1467"/>
                  <a:pt x="3373" y="1467"/>
                </a:cubicBezTo>
                <a:cubicBezTo>
                  <a:pt x="3771" y="1467"/>
                  <a:pt x="4150" y="1662"/>
                  <a:pt x="4311" y="2097"/>
                </a:cubicBezTo>
                <a:cubicBezTo>
                  <a:pt x="4229" y="2082"/>
                  <a:pt x="4148" y="2075"/>
                  <a:pt x="4068" y="2075"/>
                </a:cubicBezTo>
                <a:cubicBezTo>
                  <a:pt x="3350" y="2075"/>
                  <a:pt x="2705" y="2630"/>
                  <a:pt x="2620" y="3359"/>
                </a:cubicBezTo>
                <a:lnTo>
                  <a:pt x="1739" y="3359"/>
                </a:lnTo>
                <a:lnTo>
                  <a:pt x="1739" y="644"/>
                </a:lnTo>
                <a:close/>
                <a:moveTo>
                  <a:pt x="8716" y="644"/>
                </a:moveTo>
                <a:lnTo>
                  <a:pt x="8716" y="3359"/>
                </a:lnTo>
                <a:lnTo>
                  <a:pt x="7859" y="3359"/>
                </a:lnTo>
                <a:cubicBezTo>
                  <a:pt x="7773" y="2630"/>
                  <a:pt x="7109" y="2075"/>
                  <a:pt x="6387" y="2075"/>
                </a:cubicBezTo>
                <a:cubicBezTo>
                  <a:pt x="6307" y="2075"/>
                  <a:pt x="6226" y="2082"/>
                  <a:pt x="6144" y="2097"/>
                </a:cubicBezTo>
                <a:cubicBezTo>
                  <a:pt x="6305" y="1662"/>
                  <a:pt x="6695" y="1467"/>
                  <a:pt x="7092" y="1467"/>
                </a:cubicBezTo>
                <a:cubicBezTo>
                  <a:pt x="7282" y="1467"/>
                  <a:pt x="7475" y="1512"/>
                  <a:pt x="7645" y="1597"/>
                </a:cubicBezTo>
                <a:cubicBezTo>
                  <a:pt x="7859" y="1144"/>
                  <a:pt x="8216" y="739"/>
                  <a:pt x="8716" y="644"/>
                </a:cubicBezTo>
                <a:close/>
                <a:moveTo>
                  <a:pt x="9812" y="3978"/>
                </a:moveTo>
                <a:cubicBezTo>
                  <a:pt x="9669" y="4430"/>
                  <a:pt x="9216" y="4740"/>
                  <a:pt x="8740" y="4740"/>
                </a:cubicBezTo>
                <a:lnTo>
                  <a:pt x="7963" y="4740"/>
                </a:lnTo>
                <a:cubicBezTo>
                  <a:pt x="8005" y="4626"/>
                  <a:pt x="8026" y="4492"/>
                  <a:pt x="8026" y="4359"/>
                </a:cubicBezTo>
                <a:cubicBezTo>
                  <a:pt x="8026" y="4216"/>
                  <a:pt x="8002" y="4097"/>
                  <a:pt x="7954" y="3978"/>
                </a:cubicBezTo>
                <a:close/>
                <a:moveTo>
                  <a:pt x="2501" y="3978"/>
                </a:moveTo>
                <a:cubicBezTo>
                  <a:pt x="2453" y="4097"/>
                  <a:pt x="2429" y="4216"/>
                  <a:pt x="2429" y="4359"/>
                </a:cubicBezTo>
                <a:cubicBezTo>
                  <a:pt x="2429" y="4502"/>
                  <a:pt x="2453" y="4645"/>
                  <a:pt x="2501" y="4764"/>
                </a:cubicBezTo>
                <a:lnTo>
                  <a:pt x="1739" y="4764"/>
                </a:lnTo>
                <a:cubicBezTo>
                  <a:pt x="1238" y="4764"/>
                  <a:pt x="786" y="4430"/>
                  <a:pt x="667" y="3978"/>
                </a:cubicBezTo>
                <a:close/>
                <a:moveTo>
                  <a:pt x="3429" y="3978"/>
                </a:moveTo>
                <a:cubicBezTo>
                  <a:pt x="3668" y="3978"/>
                  <a:pt x="3834" y="4145"/>
                  <a:pt x="3834" y="4359"/>
                </a:cubicBezTo>
                <a:cubicBezTo>
                  <a:pt x="3834" y="4573"/>
                  <a:pt x="3668" y="4764"/>
                  <a:pt x="3429" y="4764"/>
                </a:cubicBezTo>
                <a:cubicBezTo>
                  <a:pt x="3215" y="4764"/>
                  <a:pt x="3048" y="4573"/>
                  <a:pt x="3048" y="4359"/>
                </a:cubicBezTo>
                <a:cubicBezTo>
                  <a:pt x="3048" y="4145"/>
                  <a:pt x="3215" y="3978"/>
                  <a:pt x="3429" y="3978"/>
                </a:cubicBezTo>
                <a:close/>
                <a:moveTo>
                  <a:pt x="7025" y="3978"/>
                </a:moveTo>
                <a:cubicBezTo>
                  <a:pt x="7240" y="3978"/>
                  <a:pt x="7406" y="4145"/>
                  <a:pt x="7406" y="4359"/>
                </a:cubicBezTo>
                <a:cubicBezTo>
                  <a:pt x="7406" y="4573"/>
                  <a:pt x="7240" y="4764"/>
                  <a:pt x="7025" y="4764"/>
                </a:cubicBezTo>
                <a:cubicBezTo>
                  <a:pt x="6811" y="4764"/>
                  <a:pt x="6621" y="4573"/>
                  <a:pt x="6621" y="4359"/>
                </a:cubicBezTo>
                <a:cubicBezTo>
                  <a:pt x="6621" y="4145"/>
                  <a:pt x="6811" y="3978"/>
                  <a:pt x="7025" y="3978"/>
                </a:cubicBezTo>
                <a:close/>
                <a:moveTo>
                  <a:pt x="4072" y="2668"/>
                </a:moveTo>
                <a:cubicBezTo>
                  <a:pt x="4549" y="2668"/>
                  <a:pt x="4930" y="3049"/>
                  <a:pt x="4930" y="3525"/>
                </a:cubicBezTo>
                <a:lnTo>
                  <a:pt x="4930" y="5026"/>
                </a:lnTo>
                <a:cubicBezTo>
                  <a:pt x="4906" y="5026"/>
                  <a:pt x="4906" y="5050"/>
                  <a:pt x="4906" y="5050"/>
                </a:cubicBezTo>
                <a:cubicBezTo>
                  <a:pt x="4644" y="5002"/>
                  <a:pt x="4453" y="4788"/>
                  <a:pt x="4453" y="4526"/>
                </a:cubicBezTo>
                <a:cubicBezTo>
                  <a:pt x="4476" y="3855"/>
                  <a:pt x="4015" y="3352"/>
                  <a:pt x="3368" y="3352"/>
                </a:cubicBezTo>
                <a:cubicBezTo>
                  <a:pt x="3326" y="3352"/>
                  <a:pt x="3283" y="3354"/>
                  <a:pt x="3239" y="3359"/>
                </a:cubicBezTo>
                <a:cubicBezTo>
                  <a:pt x="3310" y="2978"/>
                  <a:pt x="3668" y="2668"/>
                  <a:pt x="4072" y="2668"/>
                </a:cubicBezTo>
                <a:close/>
                <a:moveTo>
                  <a:pt x="6382" y="2668"/>
                </a:moveTo>
                <a:cubicBezTo>
                  <a:pt x="6811" y="2668"/>
                  <a:pt x="7144" y="2978"/>
                  <a:pt x="7240" y="3359"/>
                </a:cubicBezTo>
                <a:cubicBezTo>
                  <a:pt x="7196" y="3354"/>
                  <a:pt x="7153" y="3352"/>
                  <a:pt x="7110" y="3352"/>
                </a:cubicBezTo>
                <a:cubicBezTo>
                  <a:pt x="6460" y="3352"/>
                  <a:pt x="5979" y="3855"/>
                  <a:pt x="6001" y="4526"/>
                </a:cubicBezTo>
                <a:cubicBezTo>
                  <a:pt x="6001" y="4788"/>
                  <a:pt x="5811" y="5002"/>
                  <a:pt x="5573" y="5050"/>
                </a:cubicBezTo>
                <a:cubicBezTo>
                  <a:pt x="5549" y="5050"/>
                  <a:pt x="5549" y="5050"/>
                  <a:pt x="5549" y="5026"/>
                </a:cubicBezTo>
                <a:lnTo>
                  <a:pt x="5549" y="3525"/>
                </a:lnTo>
                <a:cubicBezTo>
                  <a:pt x="5549" y="3049"/>
                  <a:pt x="5930" y="2668"/>
                  <a:pt x="6382" y="2668"/>
                </a:cubicBezTo>
                <a:close/>
                <a:moveTo>
                  <a:pt x="5233" y="5595"/>
                </a:moveTo>
                <a:cubicBezTo>
                  <a:pt x="5402" y="5595"/>
                  <a:pt x="5525" y="5730"/>
                  <a:pt x="5525" y="5907"/>
                </a:cubicBezTo>
                <a:lnTo>
                  <a:pt x="5525" y="6240"/>
                </a:lnTo>
                <a:lnTo>
                  <a:pt x="5835" y="6240"/>
                </a:lnTo>
                <a:cubicBezTo>
                  <a:pt x="6049" y="6240"/>
                  <a:pt x="6216" y="6407"/>
                  <a:pt x="6216" y="6621"/>
                </a:cubicBezTo>
                <a:lnTo>
                  <a:pt x="6216" y="6883"/>
                </a:lnTo>
                <a:lnTo>
                  <a:pt x="4239" y="6883"/>
                </a:lnTo>
                <a:lnTo>
                  <a:pt x="4239" y="6621"/>
                </a:lnTo>
                <a:cubicBezTo>
                  <a:pt x="4239" y="6407"/>
                  <a:pt x="4406" y="6240"/>
                  <a:pt x="4620" y="6240"/>
                </a:cubicBezTo>
                <a:lnTo>
                  <a:pt x="4930" y="6240"/>
                </a:lnTo>
                <a:lnTo>
                  <a:pt x="4930" y="5907"/>
                </a:lnTo>
                <a:cubicBezTo>
                  <a:pt x="4930" y="5740"/>
                  <a:pt x="5025" y="5621"/>
                  <a:pt x="5192" y="5597"/>
                </a:cubicBezTo>
                <a:cubicBezTo>
                  <a:pt x="5206" y="5596"/>
                  <a:pt x="5219" y="5595"/>
                  <a:pt x="5233" y="5595"/>
                </a:cubicBezTo>
                <a:close/>
                <a:moveTo>
                  <a:pt x="4025" y="5169"/>
                </a:moveTo>
                <a:cubicBezTo>
                  <a:pt x="4120" y="5312"/>
                  <a:pt x="4239" y="5431"/>
                  <a:pt x="4406" y="5502"/>
                </a:cubicBezTo>
                <a:cubicBezTo>
                  <a:pt x="4358" y="5550"/>
                  <a:pt x="4358" y="5621"/>
                  <a:pt x="4334" y="5669"/>
                </a:cubicBezTo>
                <a:cubicBezTo>
                  <a:pt x="3930" y="5812"/>
                  <a:pt x="3644" y="6169"/>
                  <a:pt x="3644" y="6621"/>
                </a:cubicBezTo>
                <a:lnTo>
                  <a:pt x="3644" y="6883"/>
                </a:lnTo>
                <a:cubicBezTo>
                  <a:pt x="3334" y="6907"/>
                  <a:pt x="3072" y="6979"/>
                  <a:pt x="2810" y="7121"/>
                </a:cubicBezTo>
                <a:lnTo>
                  <a:pt x="2524" y="7121"/>
                </a:lnTo>
                <a:cubicBezTo>
                  <a:pt x="2072" y="7121"/>
                  <a:pt x="1739" y="6764"/>
                  <a:pt x="1739" y="6336"/>
                </a:cubicBezTo>
                <a:lnTo>
                  <a:pt x="1739" y="5359"/>
                </a:lnTo>
                <a:lnTo>
                  <a:pt x="3429" y="5359"/>
                </a:lnTo>
                <a:cubicBezTo>
                  <a:pt x="3668" y="5359"/>
                  <a:pt x="3858" y="5288"/>
                  <a:pt x="4025" y="5169"/>
                </a:cubicBezTo>
                <a:close/>
                <a:moveTo>
                  <a:pt x="6430" y="5169"/>
                </a:moveTo>
                <a:cubicBezTo>
                  <a:pt x="6597" y="5288"/>
                  <a:pt x="6787" y="5359"/>
                  <a:pt x="7025" y="5359"/>
                </a:cubicBezTo>
                <a:lnTo>
                  <a:pt x="8716" y="5359"/>
                </a:lnTo>
                <a:lnTo>
                  <a:pt x="8716" y="6336"/>
                </a:lnTo>
                <a:cubicBezTo>
                  <a:pt x="8716" y="6764"/>
                  <a:pt x="8383" y="7121"/>
                  <a:pt x="7954" y="7121"/>
                </a:cubicBezTo>
                <a:lnTo>
                  <a:pt x="7645" y="7121"/>
                </a:lnTo>
                <a:cubicBezTo>
                  <a:pt x="7383" y="6979"/>
                  <a:pt x="7121" y="6907"/>
                  <a:pt x="6835" y="6883"/>
                </a:cubicBezTo>
                <a:lnTo>
                  <a:pt x="6835" y="6621"/>
                </a:lnTo>
                <a:cubicBezTo>
                  <a:pt x="6835" y="6169"/>
                  <a:pt x="6525" y="5788"/>
                  <a:pt x="6120" y="5669"/>
                </a:cubicBezTo>
                <a:cubicBezTo>
                  <a:pt x="6120" y="5621"/>
                  <a:pt x="6097" y="5550"/>
                  <a:pt x="6073" y="5502"/>
                </a:cubicBezTo>
                <a:cubicBezTo>
                  <a:pt x="6216" y="5407"/>
                  <a:pt x="6335" y="5312"/>
                  <a:pt x="6430" y="5169"/>
                </a:cubicBezTo>
                <a:close/>
                <a:moveTo>
                  <a:pt x="5882" y="7502"/>
                </a:moveTo>
                <a:lnTo>
                  <a:pt x="5882" y="8098"/>
                </a:lnTo>
                <a:cubicBezTo>
                  <a:pt x="5882" y="8431"/>
                  <a:pt x="5573" y="8717"/>
                  <a:pt x="5239" y="8717"/>
                </a:cubicBezTo>
                <a:cubicBezTo>
                  <a:pt x="4882" y="8717"/>
                  <a:pt x="4572" y="8431"/>
                  <a:pt x="4572" y="8098"/>
                </a:cubicBezTo>
                <a:lnTo>
                  <a:pt x="4572" y="7502"/>
                </a:lnTo>
                <a:close/>
                <a:moveTo>
                  <a:pt x="6673" y="7494"/>
                </a:moveTo>
                <a:cubicBezTo>
                  <a:pt x="6862" y="7494"/>
                  <a:pt x="7058" y="7525"/>
                  <a:pt x="7240" y="7598"/>
                </a:cubicBezTo>
                <a:lnTo>
                  <a:pt x="7240" y="7836"/>
                </a:lnTo>
                <a:cubicBezTo>
                  <a:pt x="7240" y="8931"/>
                  <a:pt x="6335" y="9836"/>
                  <a:pt x="5239" y="9836"/>
                </a:cubicBezTo>
                <a:cubicBezTo>
                  <a:pt x="4120" y="9836"/>
                  <a:pt x="3215" y="8931"/>
                  <a:pt x="3215" y="7836"/>
                </a:cubicBezTo>
                <a:lnTo>
                  <a:pt x="3215" y="7598"/>
                </a:lnTo>
                <a:cubicBezTo>
                  <a:pt x="3397" y="7525"/>
                  <a:pt x="3593" y="7494"/>
                  <a:pt x="3781" y="7494"/>
                </a:cubicBezTo>
                <a:cubicBezTo>
                  <a:pt x="3840" y="7494"/>
                  <a:pt x="3897" y="7497"/>
                  <a:pt x="3953" y="7502"/>
                </a:cubicBezTo>
                <a:lnTo>
                  <a:pt x="3953" y="8098"/>
                </a:lnTo>
                <a:cubicBezTo>
                  <a:pt x="3953" y="8788"/>
                  <a:pt x="4549" y="9336"/>
                  <a:pt x="5239" y="9336"/>
                </a:cubicBezTo>
                <a:cubicBezTo>
                  <a:pt x="5906" y="9336"/>
                  <a:pt x="6501" y="8788"/>
                  <a:pt x="6501" y="8098"/>
                </a:cubicBezTo>
                <a:lnTo>
                  <a:pt x="6501" y="7502"/>
                </a:lnTo>
                <a:cubicBezTo>
                  <a:pt x="6558" y="7497"/>
                  <a:pt x="6615" y="7494"/>
                  <a:pt x="6673" y="7494"/>
                </a:cubicBezTo>
                <a:close/>
                <a:moveTo>
                  <a:pt x="1119" y="1"/>
                </a:moveTo>
                <a:lnTo>
                  <a:pt x="1119" y="3359"/>
                </a:lnTo>
                <a:lnTo>
                  <a:pt x="0" y="3359"/>
                </a:lnTo>
                <a:lnTo>
                  <a:pt x="0" y="3645"/>
                </a:lnTo>
                <a:cubicBezTo>
                  <a:pt x="0" y="4383"/>
                  <a:pt x="476" y="5002"/>
                  <a:pt x="1119" y="5240"/>
                </a:cubicBezTo>
                <a:lnTo>
                  <a:pt x="1119" y="6336"/>
                </a:lnTo>
                <a:cubicBezTo>
                  <a:pt x="1119" y="6979"/>
                  <a:pt x="1572" y="7526"/>
                  <a:pt x="2191" y="7693"/>
                </a:cubicBezTo>
                <a:lnTo>
                  <a:pt x="1786" y="8288"/>
                </a:lnTo>
                <a:cubicBezTo>
                  <a:pt x="1572" y="8622"/>
                  <a:pt x="1191" y="8836"/>
                  <a:pt x="786" y="8836"/>
                </a:cubicBezTo>
                <a:lnTo>
                  <a:pt x="0" y="8836"/>
                </a:lnTo>
                <a:lnTo>
                  <a:pt x="0" y="9431"/>
                </a:lnTo>
                <a:lnTo>
                  <a:pt x="786" y="9431"/>
                </a:lnTo>
                <a:cubicBezTo>
                  <a:pt x="1405" y="9431"/>
                  <a:pt x="1977" y="9146"/>
                  <a:pt x="2310" y="8622"/>
                </a:cubicBezTo>
                <a:lnTo>
                  <a:pt x="2620" y="8145"/>
                </a:lnTo>
                <a:cubicBezTo>
                  <a:pt x="2786" y="9455"/>
                  <a:pt x="3906" y="10455"/>
                  <a:pt x="5239" y="10455"/>
                </a:cubicBezTo>
                <a:cubicBezTo>
                  <a:pt x="6573" y="10455"/>
                  <a:pt x="7668" y="9455"/>
                  <a:pt x="7835" y="8145"/>
                </a:cubicBezTo>
                <a:lnTo>
                  <a:pt x="8145" y="8622"/>
                </a:lnTo>
                <a:cubicBezTo>
                  <a:pt x="8502" y="9146"/>
                  <a:pt x="9073" y="9431"/>
                  <a:pt x="9693" y="9431"/>
                </a:cubicBezTo>
                <a:lnTo>
                  <a:pt x="10455" y="9431"/>
                </a:lnTo>
                <a:lnTo>
                  <a:pt x="10455" y="8836"/>
                </a:lnTo>
                <a:lnTo>
                  <a:pt x="9693" y="8836"/>
                </a:lnTo>
                <a:cubicBezTo>
                  <a:pt x="9264" y="8836"/>
                  <a:pt x="8883" y="8622"/>
                  <a:pt x="8669" y="8288"/>
                </a:cubicBezTo>
                <a:lnTo>
                  <a:pt x="8264" y="7693"/>
                </a:lnTo>
                <a:cubicBezTo>
                  <a:pt x="8883" y="7526"/>
                  <a:pt x="9335" y="6979"/>
                  <a:pt x="9335" y="6312"/>
                </a:cubicBezTo>
                <a:lnTo>
                  <a:pt x="9335" y="5264"/>
                </a:lnTo>
                <a:cubicBezTo>
                  <a:pt x="9978" y="5026"/>
                  <a:pt x="10455" y="4407"/>
                  <a:pt x="10455" y="3668"/>
                </a:cubicBezTo>
                <a:lnTo>
                  <a:pt x="10455" y="3359"/>
                </a:lnTo>
                <a:lnTo>
                  <a:pt x="9335" y="3359"/>
                </a:lnTo>
                <a:lnTo>
                  <a:pt x="9335" y="1"/>
                </a:lnTo>
                <a:lnTo>
                  <a:pt x="9026" y="1"/>
                </a:lnTo>
                <a:cubicBezTo>
                  <a:pt x="8359" y="1"/>
                  <a:pt x="7740" y="311"/>
                  <a:pt x="7359" y="858"/>
                </a:cubicBezTo>
                <a:cubicBezTo>
                  <a:pt x="7275" y="846"/>
                  <a:pt x="7192" y="840"/>
                  <a:pt x="7106" y="840"/>
                </a:cubicBezTo>
                <a:cubicBezTo>
                  <a:pt x="7019" y="840"/>
                  <a:pt x="6930" y="846"/>
                  <a:pt x="6835" y="858"/>
                </a:cubicBezTo>
                <a:cubicBezTo>
                  <a:pt x="6359" y="525"/>
                  <a:pt x="5811" y="334"/>
                  <a:pt x="5215" y="334"/>
                </a:cubicBezTo>
                <a:cubicBezTo>
                  <a:pt x="4644" y="334"/>
                  <a:pt x="4072" y="525"/>
                  <a:pt x="3596" y="858"/>
                </a:cubicBezTo>
                <a:cubicBezTo>
                  <a:pt x="3513" y="846"/>
                  <a:pt x="3429" y="840"/>
                  <a:pt x="3346" y="840"/>
                </a:cubicBezTo>
                <a:cubicBezTo>
                  <a:pt x="3263" y="840"/>
                  <a:pt x="3179" y="846"/>
                  <a:pt x="3096" y="858"/>
                </a:cubicBezTo>
                <a:cubicBezTo>
                  <a:pt x="2715" y="311"/>
                  <a:pt x="2096"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68"/>
          <p:cNvGrpSpPr/>
          <p:nvPr/>
        </p:nvGrpSpPr>
        <p:grpSpPr>
          <a:xfrm>
            <a:off x="1885381" y="3860185"/>
            <a:ext cx="315210" cy="314525"/>
            <a:chOff x="1963558" y="1577799"/>
            <a:chExt cx="342173" cy="341430"/>
          </a:xfrm>
        </p:grpSpPr>
        <p:sp>
          <p:nvSpPr>
            <p:cNvPr id="8698" name="Google Shape;8698;p68"/>
            <p:cNvSpPr/>
            <p:nvPr/>
          </p:nvSpPr>
          <p:spPr>
            <a:xfrm>
              <a:off x="2105137" y="1799458"/>
              <a:ext cx="59871" cy="59836"/>
            </a:xfrm>
            <a:custGeom>
              <a:avLst/>
              <a:gdLst/>
              <a:ahLst/>
              <a:cxnLst/>
              <a:rect l="l" t="t" r="r" b="b"/>
              <a:pathLst>
                <a:path w="1692" h="1691" extrusionOk="0">
                  <a:moveTo>
                    <a:pt x="548" y="0"/>
                  </a:moveTo>
                  <a:lnTo>
                    <a:pt x="548" y="1143"/>
                  </a:lnTo>
                  <a:lnTo>
                    <a:pt x="0" y="1143"/>
                  </a:lnTo>
                  <a:lnTo>
                    <a:pt x="0" y="1691"/>
                  </a:lnTo>
                  <a:lnTo>
                    <a:pt x="1691" y="1691"/>
                  </a:lnTo>
                  <a:lnTo>
                    <a:pt x="1691" y="1143"/>
                  </a:lnTo>
                  <a:lnTo>
                    <a:pt x="1120" y="1143"/>
                  </a:lnTo>
                  <a:lnTo>
                    <a:pt x="1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8"/>
            <p:cNvSpPr/>
            <p:nvPr/>
          </p:nvSpPr>
          <p:spPr>
            <a:xfrm>
              <a:off x="2077324" y="1728650"/>
              <a:ext cx="26999" cy="26150"/>
            </a:xfrm>
            <a:custGeom>
              <a:avLst/>
              <a:gdLst/>
              <a:ahLst/>
              <a:cxnLst/>
              <a:rect l="l" t="t" r="r" b="b"/>
              <a:pathLst>
                <a:path w="763" h="739" extrusionOk="0">
                  <a:moveTo>
                    <a:pt x="381" y="1"/>
                  </a:moveTo>
                  <a:cubicBezTo>
                    <a:pt x="167" y="1"/>
                    <a:pt x="0" y="167"/>
                    <a:pt x="0" y="358"/>
                  </a:cubicBezTo>
                  <a:cubicBezTo>
                    <a:pt x="0" y="572"/>
                    <a:pt x="167" y="739"/>
                    <a:pt x="381" y="739"/>
                  </a:cubicBezTo>
                  <a:cubicBezTo>
                    <a:pt x="596" y="739"/>
                    <a:pt x="762" y="572"/>
                    <a:pt x="762" y="358"/>
                  </a:cubicBezTo>
                  <a:cubicBezTo>
                    <a:pt x="762" y="167"/>
                    <a:pt x="59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2164975" y="1728650"/>
              <a:ext cx="26150" cy="26150"/>
            </a:xfrm>
            <a:custGeom>
              <a:avLst/>
              <a:gdLst/>
              <a:ahLst/>
              <a:cxnLst/>
              <a:rect l="l" t="t" r="r" b="b"/>
              <a:pathLst>
                <a:path w="739" h="739" extrusionOk="0">
                  <a:moveTo>
                    <a:pt x="381" y="1"/>
                  </a:moveTo>
                  <a:cubicBezTo>
                    <a:pt x="167" y="1"/>
                    <a:pt x="0" y="167"/>
                    <a:pt x="0" y="358"/>
                  </a:cubicBezTo>
                  <a:cubicBezTo>
                    <a:pt x="0" y="572"/>
                    <a:pt x="167" y="739"/>
                    <a:pt x="381" y="739"/>
                  </a:cubicBezTo>
                  <a:cubicBezTo>
                    <a:pt x="572" y="739"/>
                    <a:pt x="738" y="572"/>
                    <a:pt x="738" y="358"/>
                  </a:cubicBezTo>
                  <a:cubicBezTo>
                    <a:pt x="738" y="167"/>
                    <a:pt x="572"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8"/>
            <p:cNvSpPr/>
            <p:nvPr/>
          </p:nvSpPr>
          <p:spPr>
            <a:xfrm>
              <a:off x="1963558" y="1577799"/>
              <a:ext cx="342173" cy="341430"/>
            </a:xfrm>
            <a:custGeom>
              <a:avLst/>
              <a:gdLst/>
              <a:ahLst/>
              <a:cxnLst/>
              <a:rect l="l" t="t" r="r" b="b"/>
              <a:pathLst>
                <a:path w="9670" h="9649" extrusionOk="0">
                  <a:moveTo>
                    <a:pt x="2668" y="834"/>
                  </a:moveTo>
                  <a:lnTo>
                    <a:pt x="2668" y="834"/>
                  </a:lnTo>
                  <a:cubicBezTo>
                    <a:pt x="3334" y="1192"/>
                    <a:pt x="3811" y="1906"/>
                    <a:pt x="3811" y="2739"/>
                  </a:cubicBezTo>
                  <a:cubicBezTo>
                    <a:pt x="3811" y="2882"/>
                    <a:pt x="3692" y="3001"/>
                    <a:pt x="3549" y="3025"/>
                  </a:cubicBezTo>
                  <a:cubicBezTo>
                    <a:pt x="3536" y="3027"/>
                    <a:pt x="3524" y="3028"/>
                    <a:pt x="3512" y="3028"/>
                  </a:cubicBezTo>
                  <a:cubicBezTo>
                    <a:pt x="3362" y="3028"/>
                    <a:pt x="3239" y="2894"/>
                    <a:pt x="3239" y="2739"/>
                  </a:cubicBezTo>
                  <a:lnTo>
                    <a:pt x="3239" y="2358"/>
                  </a:lnTo>
                  <a:cubicBezTo>
                    <a:pt x="3239" y="1787"/>
                    <a:pt x="3025" y="1239"/>
                    <a:pt x="2668" y="834"/>
                  </a:cubicBezTo>
                  <a:close/>
                  <a:moveTo>
                    <a:pt x="7026" y="834"/>
                  </a:moveTo>
                  <a:lnTo>
                    <a:pt x="7026" y="834"/>
                  </a:lnTo>
                  <a:cubicBezTo>
                    <a:pt x="6668" y="1239"/>
                    <a:pt x="6454" y="1787"/>
                    <a:pt x="6454" y="2358"/>
                  </a:cubicBezTo>
                  <a:lnTo>
                    <a:pt x="6454" y="2739"/>
                  </a:lnTo>
                  <a:cubicBezTo>
                    <a:pt x="6454" y="2882"/>
                    <a:pt x="6335" y="3001"/>
                    <a:pt x="6192" y="3025"/>
                  </a:cubicBezTo>
                  <a:cubicBezTo>
                    <a:pt x="6180" y="3027"/>
                    <a:pt x="6168" y="3028"/>
                    <a:pt x="6156" y="3028"/>
                  </a:cubicBezTo>
                  <a:cubicBezTo>
                    <a:pt x="6005" y="3028"/>
                    <a:pt x="5883" y="2894"/>
                    <a:pt x="5883" y="2739"/>
                  </a:cubicBezTo>
                  <a:cubicBezTo>
                    <a:pt x="5883" y="1906"/>
                    <a:pt x="6335" y="1192"/>
                    <a:pt x="7026" y="834"/>
                  </a:cubicBezTo>
                  <a:close/>
                  <a:moveTo>
                    <a:pt x="1525" y="3025"/>
                  </a:moveTo>
                  <a:lnTo>
                    <a:pt x="1525" y="3954"/>
                  </a:lnTo>
                  <a:cubicBezTo>
                    <a:pt x="1072" y="3859"/>
                    <a:pt x="691" y="3502"/>
                    <a:pt x="596" y="3025"/>
                  </a:cubicBezTo>
                  <a:close/>
                  <a:moveTo>
                    <a:pt x="9074" y="3025"/>
                  </a:moveTo>
                  <a:cubicBezTo>
                    <a:pt x="8978" y="3502"/>
                    <a:pt x="8621" y="3859"/>
                    <a:pt x="8169" y="3954"/>
                  </a:cubicBezTo>
                  <a:lnTo>
                    <a:pt x="8169" y="3025"/>
                  </a:lnTo>
                  <a:close/>
                  <a:moveTo>
                    <a:pt x="7597" y="3025"/>
                  </a:moveTo>
                  <a:lnTo>
                    <a:pt x="7597" y="4859"/>
                  </a:lnTo>
                  <a:cubicBezTo>
                    <a:pt x="7597" y="5216"/>
                    <a:pt x="7311" y="5478"/>
                    <a:pt x="6978" y="5478"/>
                  </a:cubicBezTo>
                  <a:lnTo>
                    <a:pt x="6264" y="5478"/>
                  </a:lnTo>
                  <a:lnTo>
                    <a:pt x="6264" y="8526"/>
                  </a:lnTo>
                  <a:cubicBezTo>
                    <a:pt x="6264" y="8812"/>
                    <a:pt x="6025" y="9074"/>
                    <a:pt x="5740" y="9098"/>
                  </a:cubicBezTo>
                  <a:cubicBezTo>
                    <a:pt x="5726" y="9099"/>
                    <a:pt x="5712" y="9099"/>
                    <a:pt x="5698" y="9099"/>
                  </a:cubicBezTo>
                  <a:cubicBezTo>
                    <a:pt x="5383" y="9099"/>
                    <a:pt x="5121" y="8846"/>
                    <a:pt x="5121" y="8526"/>
                  </a:cubicBezTo>
                  <a:lnTo>
                    <a:pt x="4549" y="8526"/>
                  </a:lnTo>
                  <a:cubicBezTo>
                    <a:pt x="4549" y="8846"/>
                    <a:pt x="4309" y="9099"/>
                    <a:pt x="3996" y="9099"/>
                  </a:cubicBezTo>
                  <a:cubicBezTo>
                    <a:pt x="3982" y="9099"/>
                    <a:pt x="3968" y="9099"/>
                    <a:pt x="3954" y="9098"/>
                  </a:cubicBezTo>
                  <a:cubicBezTo>
                    <a:pt x="3644" y="9074"/>
                    <a:pt x="3430" y="8812"/>
                    <a:pt x="3430" y="8526"/>
                  </a:cubicBezTo>
                  <a:lnTo>
                    <a:pt x="3430" y="5478"/>
                  </a:lnTo>
                  <a:lnTo>
                    <a:pt x="2715" y="5478"/>
                  </a:lnTo>
                  <a:cubicBezTo>
                    <a:pt x="2358" y="5478"/>
                    <a:pt x="2072" y="5216"/>
                    <a:pt x="2072" y="4859"/>
                  </a:cubicBezTo>
                  <a:lnTo>
                    <a:pt x="2072" y="3025"/>
                  </a:lnTo>
                  <a:lnTo>
                    <a:pt x="2715" y="3025"/>
                  </a:lnTo>
                  <a:cubicBezTo>
                    <a:pt x="2834" y="3359"/>
                    <a:pt x="3144" y="3597"/>
                    <a:pt x="3525" y="3597"/>
                  </a:cubicBezTo>
                  <a:cubicBezTo>
                    <a:pt x="3882" y="3597"/>
                    <a:pt x="4192" y="3359"/>
                    <a:pt x="4311" y="3025"/>
                  </a:cubicBezTo>
                  <a:lnTo>
                    <a:pt x="5359" y="3025"/>
                  </a:lnTo>
                  <a:cubicBezTo>
                    <a:pt x="5478" y="3359"/>
                    <a:pt x="5787" y="3597"/>
                    <a:pt x="6168" y="3597"/>
                  </a:cubicBezTo>
                  <a:cubicBezTo>
                    <a:pt x="6526" y="3597"/>
                    <a:pt x="6835" y="3359"/>
                    <a:pt x="6954" y="3025"/>
                  </a:cubicBezTo>
                  <a:close/>
                  <a:moveTo>
                    <a:pt x="858" y="1"/>
                  </a:moveTo>
                  <a:lnTo>
                    <a:pt x="858" y="549"/>
                  </a:lnTo>
                  <a:cubicBezTo>
                    <a:pt x="1858" y="549"/>
                    <a:pt x="2668" y="1358"/>
                    <a:pt x="2668" y="2358"/>
                  </a:cubicBezTo>
                  <a:lnTo>
                    <a:pt x="2668" y="2454"/>
                  </a:lnTo>
                  <a:lnTo>
                    <a:pt x="0" y="2454"/>
                  </a:lnTo>
                  <a:lnTo>
                    <a:pt x="0" y="2763"/>
                  </a:lnTo>
                  <a:cubicBezTo>
                    <a:pt x="0" y="3668"/>
                    <a:pt x="667" y="4406"/>
                    <a:pt x="1525" y="4549"/>
                  </a:cubicBezTo>
                  <a:lnTo>
                    <a:pt x="1525" y="4621"/>
                  </a:lnTo>
                  <a:cubicBezTo>
                    <a:pt x="1525" y="5383"/>
                    <a:pt x="2120" y="6002"/>
                    <a:pt x="2858" y="6050"/>
                  </a:cubicBezTo>
                  <a:lnTo>
                    <a:pt x="2858" y="8503"/>
                  </a:lnTo>
                  <a:cubicBezTo>
                    <a:pt x="2858" y="9098"/>
                    <a:pt x="3334" y="9622"/>
                    <a:pt x="3906" y="9646"/>
                  </a:cubicBezTo>
                  <a:cubicBezTo>
                    <a:pt x="3933" y="9647"/>
                    <a:pt x="3961" y="9648"/>
                    <a:pt x="3988" y="9648"/>
                  </a:cubicBezTo>
                  <a:cubicBezTo>
                    <a:pt x="4335" y="9648"/>
                    <a:pt x="4636" y="9508"/>
                    <a:pt x="4835" y="9265"/>
                  </a:cubicBezTo>
                  <a:cubicBezTo>
                    <a:pt x="5056" y="9508"/>
                    <a:pt x="5359" y="9648"/>
                    <a:pt x="5687" y="9648"/>
                  </a:cubicBezTo>
                  <a:cubicBezTo>
                    <a:pt x="5712" y="9648"/>
                    <a:pt x="5738" y="9647"/>
                    <a:pt x="5764" y="9646"/>
                  </a:cubicBezTo>
                  <a:cubicBezTo>
                    <a:pt x="6359" y="9622"/>
                    <a:pt x="6811" y="9098"/>
                    <a:pt x="6811" y="8503"/>
                  </a:cubicBezTo>
                  <a:lnTo>
                    <a:pt x="6811" y="6050"/>
                  </a:lnTo>
                  <a:cubicBezTo>
                    <a:pt x="7573" y="6002"/>
                    <a:pt x="8169" y="5383"/>
                    <a:pt x="8169" y="4621"/>
                  </a:cubicBezTo>
                  <a:lnTo>
                    <a:pt x="8169" y="4549"/>
                  </a:lnTo>
                  <a:cubicBezTo>
                    <a:pt x="9026" y="4406"/>
                    <a:pt x="9669" y="3668"/>
                    <a:pt x="9669" y="2763"/>
                  </a:cubicBezTo>
                  <a:lnTo>
                    <a:pt x="9669" y="2454"/>
                  </a:lnTo>
                  <a:lnTo>
                    <a:pt x="7026" y="2454"/>
                  </a:lnTo>
                  <a:lnTo>
                    <a:pt x="7026" y="2358"/>
                  </a:lnTo>
                  <a:cubicBezTo>
                    <a:pt x="7026" y="1358"/>
                    <a:pt x="7835" y="549"/>
                    <a:pt x="8836" y="549"/>
                  </a:cubicBezTo>
                  <a:lnTo>
                    <a:pt x="8836" y="1"/>
                  </a:lnTo>
                  <a:lnTo>
                    <a:pt x="8074" y="1"/>
                  </a:lnTo>
                  <a:cubicBezTo>
                    <a:pt x="6645" y="1"/>
                    <a:pt x="5478" y="1072"/>
                    <a:pt x="5335" y="2478"/>
                  </a:cubicBezTo>
                  <a:lnTo>
                    <a:pt x="4358" y="2478"/>
                  </a:lnTo>
                  <a:cubicBezTo>
                    <a:pt x="4216" y="1072"/>
                    <a:pt x="3025" y="1"/>
                    <a:pt x="1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68"/>
          <p:cNvGrpSpPr/>
          <p:nvPr/>
        </p:nvGrpSpPr>
        <p:grpSpPr>
          <a:xfrm>
            <a:off x="1902654" y="3478608"/>
            <a:ext cx="280663" cy="304705"/>
            <a:chOff x="2629276" y="1577799"/>
            <a:chExt cx="315210" cy="342173"/>
          </a:xfrm>
        </p:grpSpPr>
        <p:sp>
          <p:nvSpPr>
            <p:cNvPr id="8703" name="Google Shape;8703;p68"/>
            <p:cNvSpPr/>
            <p:nvPr/>
          </p:nvSpPr>
          <p:spPr>
            <a:xfrm>
              <a:off x="2696686" y="1849175"/>
              <a:ext cx="27034" cy="26999"/>
            </a:xfrm>
            <a:custGeom>
              <a:avLst/>
              <a:gdLst/>
              <a:ahLst/>
              <a:cxnLst/>
              <a:rect l="l" t="t" r="r" b="b"/>
              <a:pathLst>
                <a:path w="764" h="763" extrusionOk="0">
                  <a:moveTo>
                    <a:pt x="382" y="0"/>
                  </a:moveTo>
                  <a:cubicBezTo>
                    <a:pt x="168" y="0"/>
                    <a:pt x="1" y="167"/>
                    <a:pt x="1" y="381"/>
                  </a:cubicBezTo>
                  <a:cubicBezTo>
                    <a:pt x="1" y="595"/>
                    <a:pt x="168" y="762"/>
                    <a:pt x="382" y="762"/>
                  </a:cubicBezTo>
                  <a:cubicBezTo>
                    <a:pt x="596" y="762"/>
                    <a:pt x="763" y="595"/>
                    <a:pt x="763" y="381"/>
                  </a:cubicBezTo>
                  <a:cubicBezTo>
                    <a:pt x="763" y="167"/>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2716927" y="1745494"/>
              <a:ext cx="26999" cy="26185"/>
            </a:xfrm>
            <a:custGeom>
              <a:avLst/>
              <a:gdLst/>
              <a:ahLst/>
              <a:cxnLst/>
              <a:rect l="l" t="t" r="r" b="b"/>
              <a:pathLst>
                <a:path w="763" h="740" extrusionOk="0">
                  <a:moveTo>
                    <a:pt x="382" y="1"/>
                  </a:moveTo>
                  <a:cubicBezTo>
                    <a:pt x="167" y="1"/>
                    <a:pt x="1" y="168"/>
                    <a:pt x="1" y="382"/>
                  </a:cubicBezTo>
                  <a:cubicBezTo>
                    <a:pt x="1" y="572"/>
                    <a:pt x="167" y="739"/>
                    <a:pt x="382" y="739"/>
                  </a:cubicBezTo>
                  <a:cubicBezTo>
                    <a:pt x="572" y="739"/>
                    <a:pt x="763" y="572"/>
                    <a:pt x="763" y="382"/>
                  </a:cubicBezTo>
                  <a:cubicBezTo>
                    <a:pt x="763" y="168"/>
                    <a:pt x="57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8"/>
            <p:cNvSpPr/>
            <p:nvPr/>
          </p:nvSpPr>
          <p:spPr>
            <a:xfrm>
              <a:off x="2629276" y="1577799"/>
              <a:ext cx="315210" cy="342173"/>
            </a:xfrm>
            <a:custGeom>
              <a:avLst/>
              <a:gdLst/>
              <a:ahLst/>
              <a:cxnLst/>
              <a:rect l="l" t="t" r="r" b="b"/>
              <a:pathLst>
                <a:path w="8908" h="9670" extrusionOk="0">
                  <a:moveTo>
                    <a:pt x="2239" y="2073"/>
                  </a:moveTo>
                  <a:cubicBezTo>
                    <a:pt x="2120" y="2954"/>
                    <a:pt x="1430" y="3668"/>
                    <a:pt x="572" y="3811"/>
                  </a:cubicBezTo>
                  <a:lnTo>
                    <a:pt x="572" y="3478"/>
                  </a:lnTo>
                  <a:cubicBezTo>
                    <a:pt x="572" y="2692"/>
                    <a:pt x="1215" y="2073"/>
                    <a:pt x="2001" y="2073"/>
                  </a:cubicBezTo>
                  <a:close/>
                  <a:moveTo>
                    <a:pt x="5240" y="2073"/>
                  </a:moveTo>
                  <a:cubicBezTo>
                    <a:pt x="6955" y="2073"/>
                    <a:pt x="8336" y="3478"/>
                    <a:pt x="8336" y="5192"/>
                  </a:cubicBezTo>
                  <a:lnTo>
                    <a:pt x="8336" y="6621"/>
                  </a:lnTo>
                  <a:lnTo>
                    <a:pt x="7645" y="5931"/>
                  </a:lnTo>
                  <a:cubicBezTo>
                    <a:pt x="7598" y="5883"/>
                    <a:pt x="7574" y="5812"/>
                    <a:pt x="7574" y="5740"/>
                  </a:cubicBezTo>
                  <a:lnTo>
                    <a:pt x="7574" y="5026"/>
                  </a:lnTo>
                  <a:cubicBezTo>
                    <a:pt x="7574" y="4549"/>
                    <a:pt x="7193" y="4168"/>
                    <a:pt x="6717" y="4168"/>
                  </a:cubicBezTo>
                  <a:cubicBezTo>
                    <a:pt x="6574" y="4168"/>
                    <a:pt x="6431" y="4049"/>
                    <a:pt x="6431" y="3883"/>
                  </a:cubicBezTo>
                  <a:cubicBezTo>
                    <a:pt x="6431" y="3406"/>
                    <a:pt x="6050" y="3025"/>
                    <a:pt x="5597" y="3025"/>
                  </a:cubicBezTo>
                  <a:cubicBezTo>
                    <a:pt x="5335" y="3025"/>
                    <a:pt x="5121" y="2835"/>
                    <a:pt x="5121" y="2573"/>
                  </a:cubicBezTo>
                  <a:lnTo>
                    <a:pt x="5121" y="2073"/>
                  </a:lnTo>
                  <a:close/>
                  <a:moveTo>
                    <a:pt x="2835" y="596"/>
                  </a:moveTo>
                  <a:cubicBezTo>
                    <a:pt x="3382" y="715"/>
                    <a:pt x="3787" y="1192"/>
                    <a:pt x="3787" y="1787"/>
                  </a:cubicBezTo>
                  <a:lnTo>
                    <a:pt x="3787" y="2073"/>
                  </a:lnTo>
                  <a:lnTo>
                    <a:pt x="4549" y="2073"/>
                  </a:lnTo>
                  <a:lnTo>
                    <a:pt x="4549" y="2573"/>
                  </a:lnTo>
                  <a:cubicBezTo>
                    <a:pt x="4549" y="3144"/>
                    <a:pt x="5026" y="3597"/>
                    <a:pt x="5597" y="3597"/>
                  </a:cubicBezTo>
                  <a:cubicBezTo>
                    <a:pt x="5740" y="3597"/>
                    <a:pt x="5883" y="3740"/>
                    <a:pt x="5883" y="3883"/>
                  </a:cubicBezTo>
                  <a:cubicBezTo>
                    <a:pt x="5883" y="4359"/>
                    <a:pt x="6264" y="4740"/>
                    <a:pt x="6717" y="4740"/>
                  </a:cubicBezTo>
                  <a:cubicBezTo>
                    <a:pt x="6883" y="4740"/>
                    <a:pt x="7002" y="4859"/>
                    <a:pt x="7002" y="5026"/>
                  </a:cubicBezTo>
                  <a:lnTo>
                    <a:pt x="7002" y="5740"/>
                  </a:lnTo>
                  <a:cubicBezTo>
                    <a:pt x="7002" y="5954"/>
                    <a:pt x="7098" y="6169"/>
                    <a:pt x="7264" y="6335"/>
                  </a:cubicBezTo>
                  <a:lnTo>
                    <a:pt x="8122" y="7193"/>
                  </a:lnTo>
                  <a:lnTo>
                    <a:pt x="6240" y="9098"/>
                  </a:lnTo>
                  <a:cubicBezTo>
                    <a:pt x="5812" y="9026"/>
                    <a:pt x="5478" y="8669"/>
                    <a:pt x="5478" y="8241"/>
                  </a:cubicBezTo>
                  <a:lnTo>
                    <a:pt x="5478" y="7502"/>
                  </a:lnTo>
                  <a:cubicBezTo>
                    <a:pt x="5478" y="7002"/>
                    <a:pt x="5240" y="6550"/>
                    <a:pt x="4835" y="6312"/>
                  </a:cubicBezTo>
                  <a:cubicBezTo>
                    <a:pt x="5002" y="6121"/>
                    <a:pt x="5121" y="5859"/>
                    <a:pt x="5121" y="5597"/>
                  </a:cubicBezTo>
                  <a:lnTo>
                    <a:pt x="5121" y="4073"/>
                  </a:lnTo>
                  <a:lnTo>
                    <a:pt x="4549" y="4073"/>
                  </a:lnTo>
                  <a:lnTo>
                    <a:pt x="4549" y="5597"/>
                  </a:lnTo>
                  <a:cubicBezTo>
                    <a:pt x="4549" y="5859"/>
                    <a:pt x="4335" y="6073"/>
                    <a:pt x="4073" y="6073"/>
                  </a:cubicBezTo>
                  <a:lnTo>
                    <a:pt x="3787" y="6073"/>
                  </a:lnTo>
                  <a:lnTo>
                    <a:pt x="3787" y="8241"/>
                  </a:lnTo>
                  <a:cubicBezTo>
                    <a:pt x="3787" y="8717"/>
                    <a:pt x="3406" y="9098"/>
                    <a:pt x="2954" y="9098"/>
                  </a:cubicBezTo>
                  <a:cubicBezTo>
                    <a:pt x="1644" y="9098"/>
                    <a:pt x="572" y="8050"/>
                    <a:pt x="572" y="6740"/>
                  </a:cubicBezTo>
                  <a:lnTo>
                    <a:pt x="572" y="4383"/>
                  </a:lnTo>
                  <a:cubicBezTo>
                    <a:pt x="1168" y="4311"/>
                    <a:pt x="1692" y="4049"/>
                    <a:pt x="2120" y="3597"/>
                  </a:cubicBezTo>
                  <a:cubicBezTo>
                    <a:pt x="2573" y="3121"/>
                    <a:pt x="2835" y="2454"/>
                    <a:pt x="2835" y="1787"/>
                  </a:cubicBezTo>
                  <a:lnTo>
                    <a:pt x="2835" y="596"/>
                  </a:lnTo>
                  <a:close/>
                  <a:moveTo>
                    <a:pt x="2263" y="1"/>
                  </a:moveTo>
                  <a:lnTo>
                    <a:pt x="2263" y="1501"/>
                  </a:lnTo>
                  <a:lnTo>
                    <a:pt x="2001" y="1501"/>
                  </a:lnTo>
                  <a:cubicBezTo>
                    <a:pt x="906" y="1501"/>
                    <a:pt x="1" y="2382"/>
                    <a:pt x="1" y="3478"/>
                  </a:cubicBezTo>
                  <a:lnTo>
                    <a:pt x="1" y="6740"/>
                  </a:lnTo>
                  <a:cubicBezTo>
                    <a:pt x="1" y="8360"/>
                    <a:pt x="1334" y="9669"/>
                    <a:pt x="2954" y="9669"/>
                  </a:cubicBezTo>
                  <a:cubicBezTo>
                    <a:pt x="3740" y="9669"/>
                    <a:pt x="4359" y="9026"/>
                    <a:pt x="4359" y="8241"/>
                  </a:cubicBezTo>
                  <a:lnTo>
                    <a:pt x="4359" y="6693"/>
                  </a:lnTo>
                  <a:cubicBezTo>
                    <a:pt x="4692" y="6812"/>
                    <a:pt x="4907" y="7121"/>
                    <a:pt x="4907" y="7502"/>
                  </a:cubicBezTo>
                  <a:lnTo>
                    <a:pt x="4907" y="8241"/>
                  </a:lnTo>
                  <a:cubicBezTo>
                    <a:pt x="4907" y="9026"/>
                    <a:pt x="5550" y="9669"/>
                    <a:pt x="6335" y="9669"/>
                  </a:cubicBezTo>
                  <a:lnTo>
                    <a:pt x="6455" y="9669"/>
                  </a:lnTo>
                  <a:lnTo>
                    <a:pt x="8907" y="7217"/>
                  </a:lnTo>
                  <a:lnTo>
                    <a:pt x="8907" y="5192"/>
                  </a:lnTo>
                  <a:cubicBezTo>
                    <a:pt x="8907" y="3144"/>
                    <a:pt x="7264" y="1501"/>
                    <a:pt x="5216" y="1501"/>
                  </a:cubicBezTo>
                  <a:lnTo>
                    <a:pt x="4335" y="1501"/>
                  </a:lnTo>
                  <a:cubicBezTo>
                    <a:pt x="4192" y="644"/>
                    <a:pt x="3454" y="1"/>
                    <a:pt x="2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68"/>
          <p:cNvGrpSpPr/>
          <p:nvPr/>
        </p:nvGrpSpPr>
        <p:grpSpPr>
          <a:xfrm>
            <a:off x="1871899" y="1883218"/>
            <a:ext cx="342173" cy="314360"/>
            <a:chOff x="5438011" y="1577799"/>
            <a:chExt cx="342173" cy="314360"/>
          </a:xfrm>
        </p:grpSpPr>
        <p:sp>
          <p:nvSpPr>
            <p:cNvPr id="8707" name="Google Shape;8707;p68"/>
            <p:cNvSpPr/>
            <p:nvPr/>
          </p:nvSpPr>
          <p:spPr>
            <a:xfrm>
              <a:off x="5438011" y="1577799"/>
              <a:ext cx="342173" cy="314360"/>
            </a:xfrm>
            <a:custGeom>
              <a:avLst/>
              <a:gdLst/>
              <a:ahLst/>
              <a:cxnLst/>
              <a:rect l="l" t="t" r="r" b="b"/>
              <a:pathLst>
                <a:path w="9670" h="8884" extrusionOk="0">
                  <a:moveTo>
                    <a:pt x="1906" y="596"/>
                  </a:moveTo>
                  <a:cubicBezTo>
                    <a:pt x="2453" y="715"/>
                    <a:pt x="2858" y="1192"/>
                    <a:pt x="2858" y="1787"/>
                  </a:cubicBezTo>
                  <a:lnTo>
                    <a:pt x="2858" y="1835"/>
                  </a:lnTo>
                  <a:lnTo>
                    <a:pt x="1906" y="2787"/>
                  </a:lnTo>
                  <a:lnTo>
                    <a:pt x="1906" y="596"/>
                  </a:lnTo>
                  <a:close/>
                  <a:moveTo>
                    <a:pt x="7764" y="596"/>
                  </a:moveTo>
                  <a:lnTo>
                    <a:pt x="7764" y="2787"/>
                  </a:lnTo>
                  <a:lnTo>
                    <a:pt x="6811" y="1811"/>
                  </a:lnTo>
                  <a:lnTo>
                    <a:pt x="6811" y="1787"/>
                  </a:lnTo>
                  <a:cubicBezTo>
                    <a:pt x="6811" y="1192"/>
                    <a:pt x="7216" y="715"/>
                    <a:pt x="7764" y="596"/>
                  </a:cubicBezTo>
                  <a:close/>
                  <a:moveTo>
                    <a:pt x="6240" y="2239"/>
                  </a:moveTo>
                  <a:lnTo>
                    <a:pt x="6240" y="5478"/>
                  </a:lnTo>
                  <a:lnTo>
                    <a:pt x="5121" y="5478"/>
                  </a:lnTo>
                  <a:lnTo>
                    <a:pt x="5121" y="4930"/>
                  </a:lnTo>
                  <a:lnTo>
                    <a:pt x="5692" y="4930"/>
                  </a:lnTo>
                  <a:lnTo>
                    <a:pt x="5692" y="4359"/>
                  </a:lnTo>
                  <a:lnTo>
                    <a:pt x="3978" y="4359"/>
                  </a:lnTo>
                  <a:lnTo>
                    <a:pt x="3978" y="4930"/>
                  </a:lnTo>
                  <a:lnTo>
                    <a:pt x="4549" y="4930"/>
                  </a:lnTo>
                  <a:lnTo>
                    <a:pt x="4549" y="5478"/>
                  </a:lnTo>
                  <a:lnTo>
                    <a:pt x="3406" y="5478"/>
                  </a:lnTo>
                  <a:lnTo>
                    <a:pt x="3406" y="2239"/>
                  </a:lnTo>
                  <a:lnTo>
                    <a:pt x="4478" y="2239"/>
                  </a:lnTo>
                  <a:lnTo>
                    <a:pt x="4525" y="3787"/>
                  </a:lnTo>
                  <a:lnTo>
                    <a:pt x="5144" y="3787"/>
                  </a:lnTo>
                  <a:lnTo>
                    <a:pt x="5216" y="2239"/>
                  </a:lnTo>
                  <a:close/>
                  <a:moveTo>
                    <a:pt x="2858" y="2644"/>
                  </a:moveTo>
                  <a:lnTo>
                    <a:pt x="2858" y="5692"/>
                  </a:lnTo>
                  <a:lnTo>
                    <a:pt x="1310" y="5740"/>
                  </a:lnTo>
                  <a:lnTo>
                    <a:pt x="1310" y="6359"/>
                  </a:lnTo>
                  <a:lnTo>
                    <a:pt x="2858" y="6431"/>
                  </a:lnTo>
                  <a:lnTo>
                    <a:pt x="2858" y="7193"/>
                  </a:lnTo>
                  <a:lnTo>
                    <a:pt x="572" y="7193"/>
                  </a:lnTo>
                  <a:lnTo>
                    <a:pt x="572" y="5288"/>
                  </a:lnTo>
                  <a:cubicBezTo>
                    <a:pt x="572" y="5049"/>
                    <a:pt x="667" y="4835"/>
                    <a:pt x="810" y="4668"/>
                  </a:cubicBezTo>
                  <a:lnTo>
                    <a:pt x="2858" y="2644"/>
                  </a:lnTo>
                  <a:close/>
                  <a:moveTo>
                    <a:pt x="6240" y="6050"/>
                  </a:moveTo>
                  <a:lnTo>
                    <a:pt x="6240" y="7193"/>
                  </a:lnTo>
                  <a:lnTo>
                    <a:pt x="3430" y="7193"/>
                  </a:lnTo>
                  <a:lnTo>
                    <a:pt x="3430" y="6050"/>
                  </a:lnTo>
                  <a:lnTo>
                    <a:pt x="3978" y="6050"/>
                  </a:lnTo>
                  <a:lnTo>
                    <a:pt x="3978" y="6621"/>
                  </a:lnTo>
                  <a:lnTo>
                    <a:pt x="4549" y="6621"/>
                  </a:lnTo>
                  <a:lnTo>
                    <a:pt x="4549" y="6050"/>
                  </a:lnTo>
                  <a:lnTo>
                    <a:pt x="5121" y="6050"/>
                  </a:lnTo>
                  <a:lnTo>
                    <a:pt x="5121" y="6621"/>
                  </a:lnTo>
                  <a:lnTo>
                    <a:pt x="5692" y="6621"/>
                  </a:lnTo>
                  <a:lnTo>
                    <a:pt x="5692" y="6050"/>
                  </a:lnTo>
                  <a:close/>
                  <a:moveTo>
                    <a:pt x="6811" y="2620"/>
                  </a:moveTo>
                  <a:lnTo>
                    <a:pt x="8860" y="4668"/>
                  </a:lnTo>
                  <a:cubicBezTo>
                    <a:pt x="9026" y="4835"/>
                    <a:pt x="9121" y="5049"/>
                    <a:pt x="9121" y="5288"/>
                  </a:cubicBezTo>
                  <a:lnTo>
                    <a:pt x="9121" y="7193"/>
                  </a:lnTo>
                  <a:lnTo>
                    <a:pt x="6811" y="7193"/>
                  </a:lnTo>
                  <a:lnTo>
                    <a:pt x="6811" y="6431"/>
                  </a:lnTo>
                  <a:lnTo>
                    <a:pt x="8359" y="6359"/>
                  </a:lnTo>
                  <a:lnTo>
                    <a:pt x="8359" y="5740"/>
                  </a:lnTo>
                  <a:lnTo>
                    <a:pt x="6811" y="5692"/>
                  </a:lnTo>
                  <a:lnTo>
                    <a:pt x="6811" y="2620"/>
                  </a:lnTo>
                  <a:close/>
                  <a:moveTo>
                    <a:pt x="6192" y="7764"/>
                  </a:moveTo>
                  <a:cubicBezTo>
                    <a:pt x="6073" y="8098"/>
                    <a:pt x="5740" y="8312"/>
                    <a:pt x="5383" y="8312"/>
                  </a:cubicBezTo>
                  <a:lnTo>
                    <a:pt x="4263" y="8312"/>
                  </a:lnTo>
                  <a:cubicBezTo>
                    <a:pt x="3906" y="8312"/>
                    <a:pt x="3573" y="8074"/>
                    <a:pt x="3477" y="7764"/>
                  </a:cubicBezTo>
                  <a:close/>
                  <a:moveTo>
                    <a:pt x="1334" y="1"/>
                  </a:moveTo>
                  <a:lnTo>
                    <a:pt x="1334" y="3359"/>
                  </a:lnTo>
                  <a:lnTo>
                    <a:pt x="429" y="4287"/>
                  </a:lnTo>
                  <a:cubicBezTo>
                    <a:pt x="143" y="4549"/>
                    <a:pt x="1" y="4907"/>
                    <a:pt x="1" y="5288"/>
                  </a:cubicBezTo>
                  <a:lnTo>
                    <a:pt x="1" y="7764"/>
                  </a:lnTo>
                  <a:lnTo>
                    <a:pt x="2882" y="7764"/>
                  </a:lnTo>
                  <a:cubicBezTo>
                    <a:pt x="3025" y="8407"/>
                    <a:pt x="3597" y="8884"/>
                    <a:pt x="4263" y="8884"/>
                  </a:cubicBezTo>
                  <a:lnTo>
                    <a:pt x="5383" y="8884"/>
                  </a:lnTo>
                  <a:cubicBezTo>
                    <a:pt x="6073" y="8884"/>
                    <a:pt x="6645" y="8407"/>
                    <a:pt x="6788" y="7764"/>
                  </a:cubicBezTo>
                  <a:lnTo>
                    <a:pt x="9669" y="7764"/>
                  </a:lnTo>
                  <a:lnTo>
                    <a:pt x="9669" y="5288"/>
                  </a:lnTo>
                  <a:cubicBezTo>
                    <a:pt x="9669" y="4907"/>
                    <a:pt x="9526" y="4549"/>
                    <a:pt x="9264" y="4287"/>
                  </a:cubicBezTo>
                  <a:lnTo>
                    <a:pt x="8336" y="3359"/>
                  </a:lnTo>
                  <a:lnTo>
                    <a:pt x="8336" y="1"/>
                  </a:lnTo>
                  <a:lnTo>
                    <a:pt x="8026" y="1"/>
                  </a:lnTo>
                  <a:cubicBezTo>
                    <a:pt x="7073" y="1"/>
                    <a:pt x="6311" y="739"/>
                    <a:pt x="6240" y="1668"/>
                  </a:cubicBezTo>
                  <a:lnTo>
                    <a:pt x="3430" y="1668"/>
                  </a:lnTo>
                  <a:cubicBezTo>
                    <a:pt x="3358" y="739"/>
                    <a:pt x="2572" y="1"/>
                    <a:pt x="1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8"/>
            <p:cNvSpPr/>
            <p:nvPr/>
          </p:nvSpPr>
          <p:spPr>
            <a:xfrm>
              <a:off x="5495301" y="1728650"/>
              <a:ext cx="26999" cy="26150"/>
            </a:xfrm>
            <a:custGeom>
              <a:avLst/>
              <a:gdLst/>
              <a:ahLst/>
              <a:cxnLst/>
              <a:rect l="l" t="t" r="r" b="b"/>
              <a:pathLst>
                <a:path w="763" h="739" extrusionOk="0">
                  <a:moveTo>
                    <a:pt x="382" y="1"/>
                  </a:moveTo>
                  <a:cubicBezTo>
                    <a:pt x="168" y="1"/>
                    <a:pt x="1" y="167"/>
                    <a:pt x="1" y="382"/>
                  </a:cubicBezTo>
                  <a:cubicBezTo>
                    <a:pt x="1" y="572"/>
                    <a:pt x="168" y="739"/>
                    <a:pt x="382" y="739"/>
                  </a:cubicBezTo>
                  <a:cubicBezTo>
                    <a:pt x="596" y="739"/>
                    <a:pt x="763" y="572"/>
                    <a:pt x="763" y="382"/>
                  </a:cubicBezTo>
                  <a:cubicBezTo>
                    <a:pt x="763" y="167"/>
                    <a:pt x="59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8"/>
            <p:cNvSpPr/>
            <p:nvPr/>
          </p:nvSpPr>
          <p:spPr>
            <a:xfrm>
              <a:off x="5695870" y="1728650"/>
              <a:ext cx="26999" cy="26150"/>
            </a:xfrm>
            <a:custGeom>
              <a:avLst/>
              <a:gdLst/>
              <a:ahLst/>
              <a:cxnLst/>
              <a:rect l="l" t="t" r="r" b="b"/>
              <a:pathLst>
                <a:path w="763" h="739" extrusionOk="0">
                  <a:moveTo>
                    <a:pt x="382" y="1"/>
                  </a:moveTo>
                  <a:cubicBezTo>
                    <a:pt x="167" y="1"/>
                    <a:pt x="1" y="167"/>
                    <a:pt x="1" y="382"/>
                  </a:cubicBezTo>
                  <a:cubicBezTo>
                    <a:pt x="1" y="572"/>
                    <a:pt x="167" y="739"/>
                    <a:pt x="382" y="739"/>
                  </a:cubicBezTo>
                  <a:cubicBezTo>
                    <a:pt x="596" y="739"/>
                    <a:pt x="763" y="572"/>
                    <a:pt x="763" y="382"/>
                  </a:cubicBezTo>
                  <a:cubicBezTo>
                    <a:pt x="763" y="167"/>
                    <a:pt x="59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0" name="Google Shape;8710;p68"/>
          <p:cNvSpPr/>
          <p:nvPr/>
        </p:nvSpPr>
        <p:spPr>
          <a:xfrm>
            <a:off x="1885376" y="3087239"/>
            <a:ext cx="315219" cy="314498"/>
          </a:xfrm>
          <a:custGeom>
            <a:avLst/>
            <a:gdLst/>
            <a:ahLst/>
            <a:cxnLst/>
            <a:rect l="l" t="t" r="r" b="b"/>
            <a:pathLst>
              <a:path w="9717" h="9694" extrusionOk="0">
                <a:moveTo>
                  <a:pt x="4092" y="572"/>
                </a:moveTo>
                <a:cubicBezTo>
                  <a:pt x="4786" y="572"/>
                  <a:pt x="5335" y="1134"/>
                  <a:pt x="5335" y="1811"/>
                </a:cubicBezTo>
                <a:lnTo>
                  <a:pt x="5335" y="1978"/>
                </a:lnTo>
                <a:cubicBezTo>
                  <a:pt x="5335" y="2263"/>
                  <a:pt x="5454" y="2502"/>
                  <a:pt x="5645" y="2692"/>
                </a:cubicBezTo>
                <a:cubicBezTo>
                  <a:pt x="5692" y="2740"/>
                  <a:pt x="5716" y="2787"/>
                  <a:pt x="5740" y="2835"/>
                </a:cubicBezTo>
                <a:cubicBezTo>
                  <a:pt x="5669" y="2787"/>
                  <a:pt x="5621" y="2763"/>
                  <a:pt x="5526" y="2763"/>
                </a:cubicBezTo>
                <a:cubicBezTo>
                  <a:pt x="5335" y="2763"/>
                  <a:pt x="5168" y="2930"/>
                  <a:pt x="5145" y="3121"/>
                </a:cubicBezTo>
                <a:cubicBezTo>
                  <a:pt x="5145" y="3335"/>
                  <a:pt x="5311" y="3526"/>
                  <a:pt x="5526" y="3526"/>
                </a:cubicBezTo>
                <a:lnTo>
                  <a:pt x="5621" y="3526"/>
                </a:lnTo>
                <a:cubicBezTo>
                  <a:pt x="5549" y="3645"/>
                  <a:pt x="5526" y="3811"/>
                  <a:pt x="5526" y="3954"/>
                </a:cubicBezTo>
                <a:lnTo>
                  <a:pt x="5526" y="4073"/>
                </a:lnTo>
                <a:cubicBezTo>
                  <a:pt x="5526" y="4430"/>
                  <a:pt x="5264" y="4740"/>
                  <a:pt x="4906" y="4764"/>
                </a:cubicBezTo>
                <a:cubicBezTo>
                  <a:pt x="4893" y="4765"/>
                  <a:pt x="4879" y="4765"/>
                  <a:pt x="4865" y="4765"/>
                </a:cubicBezTo>
                <a:cubicBezTo>
                  <a:pt x="4503" y="4765"/>
                  <a:pt x="4216" y="4464"/>
                  <a:pt x="4216" y="4097"/>
                </a:cubicBezTo>
                <a:lnTo>
                  <a:pt x="4216" y="3954"/>
                </a:lnTo>
                <a:cubicBezTo>
                  <a:pt x="4216" y="3811"/>
                  <a:pt x="4168" y="3645"/>
                  <a:pt x="4121" y="3526"/>
                </a:cubicBezTo>
                <a:lnTo>
                  <a:pt x="4216" y="3526"/>
                </a:lnTo>
                <a:cubicBezTo>
                  <a:pt x="4430" y="3526"/>
                  <a:pt x="4597" y="3359"/>
                  <a:pt x="4573" y="3121"/>
                </a:cubicBezTo>
                <a:cubicBezTo>
                  <a:pt x="4573" y="2930"/>
                  <a:pt x="4406" y="2763"/>
                  <a:pt x="4192" y="2763"/>
                </a:cubicBezTo>
                <a:cubicBezTo>
                  <a:pt x="4121" y="2763"/>
                  <a:pt x="4049" y="2787"/>
                  <a:pt x="4001" y="2835"/>
                </a:cubicBezTo>
                <a:cubicBezTo>
                  <a:pt x="4025" y="2787"/>
                  <a:pt x="4049" y="2740"/>
                  <a:pt x="4097" y="2692"/>
                </a:cubicBezTo>
                <a:cubicBezTo>
                  <a:pt x="4287" y="2502"/>
                  <a:pt x="4383" y="2263"/>
                  <a:pt x="4383" y="1978"/>
                </a:cubicBezTo>
                <a:lnTo>
                  <a:pt x="4383" y="1525"/>
                </a:lnTo>
                <a:lnTo>
                  <a:pt x="3835" y="1525"/>
                </a:lnTo>
                <a:lnTo>
                  <a:pt x="3835" y="1978"/>
                </a:lnTo>
                <a:cubicBezTo>
                  <a:pt x="3835" y="2097"/>
                  <a:pt x="3787" y="2216"/>
                  <a:pt x="3692" y="2287"/>
                </a:cubicBezTo>
                <a:cubicBezTo>
                  <a:pt x="3335" y="2668"/>
                  <a:pt x="3263" y="3240"/>
                  <a:pt x="3549" y="3668"/>
                </a:cubicBezTo>
                <a:cubicBezTo>
                  <a:pt x="3620" y="3764"/>
                  <a:pt x="3644" y="3859"/>
                  <a:pt x="3644" y="3954"/>
                </a:cubicBezTo>
                <a:lnTo>
                  <a:pt x="3644" y="4097"/>
                </a:lnTo>
                <a:cubicBezTo>
                  <a:pt x="3644" y="4335"/>
                  <a:pt x="3716" y="4550"/>
                  <a:pt x="3835" y="4740"/>
                </a:cubicBezTo>
                <a:lnTo>
                  <a:pt x="3835" y="6097"/>
                </a:lnTo>
                <a:lnTo>
                  <a:pt x="2882" y="6097"/>
                </a:lnTo>
                <a:lnTo>
                  <a:pt x="2882" y="1835"/>
                </a:lnTo>
                <a:cubicBezTo>
                  <a:pt x="2882" y="1168"/>
                  <a:pt x="3406" y="620"/>
                  <a:pt x="4049" y="573"/>
                </a:cubicBezTo>
                <a:cubicBezTo>
                  <a:pt x="4064" y="572"/>
                  <a:pt x="4078" y="572"/>
                  <a:pt x="4092" y="572"/>
                </a:cubicBezTo>
                <a:close/>
                <a:moveTo>
                  <a:pt x="7764" y="4192"/>
                </a:moveTo>
                <a:lnTo>
                  <a:pt x="7764" y="4192"/>
                </a:lnTo>
                <a:cubicBezTo>
                  <a:pt x="7455" y="4716"/>
                  <a:pt x="7264" y="5383"/>
                  <a:pt x="7240" y="6097"/>
                </a:cubicBezTo>
                <a:lnTo>
                  <a:pt x="6669" y="6097"/>
                </a:lnTo>
                <a:cubicBezTo>
                  <a:pt x="6764" y="5312"/>
                  <a:pt x="7169" y="4621"/>
                  <a:pt x="7764" y="4192"/>
                </a:cubicBezTo>
                <a:close/>
                <a:moveTo>
                  <a:pt x="7526" y="6669"/>
                </a:moveTo>
                <a:cubicBezTo>
                  <a:pt x="7788" y="6669"/>
                  <a:pt x="8002" y="6883"/>
                  <a:pt x="8002" y="7145"/>
                </a:cubicBezTo>
                <a:cubicBezTo>
                  <a:pt x="8002" y="7407"/>
                  <a:pt x="7788" y="7622"/>
                  <a:pt x="7526" y="7622"/>
                </a:cubicBezTo>
                <a:lnTo>
                  <a:pt x="2192" y="7622"/>
                </a:lnTo>
                <a:cubicBezTo>
                  <a:pt x="1930" y="7622"/>
                  <a:pt x="1715" y="7407"/>
                  <a:pt x="1715" y="7145"/>
                </a:cubicBezTo>
                <a:cubicBezTo>
                  <a:pt x="1715" y="6883"/>
                  <a:pt x="1930" y="6669"/>
                  <a:pt x="2192" y="6669"/>
                </a:cubicBezTo>
                <a:close/>
                <a:moveTo>
                  <a:pt x="8669" y="8169"/>
                </a:moveTo>
                <a:cubicBezTo>
                  <a:pt x="8931" y="8169"/>
                  <a:pt x="9122" y="8384"/>
                  <a:pt x="9122" y="8646"/>
                </a:cubicBezTo>
                <a:cubicBezTo>
                  <a:pt x="9122" y="8908"/>
                  <a:pt x="8931" y="9122"/>
                  <a:pt x="8669" y="9122"/>
                </a:cubicBezTo>
                <a:lnTo>
                  <a:pt x="1072" y="9122"/>
                </a:lnTo>
                <a:cubicBezTo>
                  <a:pt x="810" y="9122"/>
                  <a:pt x="596" y="8908"/>
                  <a:pt x="596" y="8646"/>
                </a:cubicBezTo>
                <a:cubicBezTo>
                  <a:pt x="596" y="8384"/>
                  <a:pt x="810" y="8169"/>
                  <a:pt x="1072" y="8169"/>
                </a:cubicBezTo>
                <a:close/>
                <a:moveTo>
                  <a:pt x="4125" y="0"/>
                </a:moveTo>
                <a:cubicBezTo>
                  <a:pt x="3144" y="0"/>
                  <a:pt x="2311" y="802"/>
                  <a:pt x="2311" y="1811"/>
                </a:cubicBezTo>
                <a:lnTo>
                  <a:pt x="2311" y="6097"/>
                </a:lnTo>
                <a:lnTo>
                  <a:pt x="2215" y="6097"/>
                </a:lnTo>
                <a:cubicBezTo>
                  <a:pt x="1668" y="6097"/>
                  <a:pt x="1215" y="6502"/>
                  <a:pt x="1168" y="7050"/>
                </a:cubicBezTo>
                <a:cubicBezTo>
                  <a:pt x="1144" y="7241"/>
                  <a:pt x="1191" y="7431"/>
                  <a:pt x="1287" y="7598"/>
                </a:cubicBezTo>
                <a:lnTo>
                  <a:pt x="1072" y="7598"/>
                </a:lnTo>
                <a:cubicBezTo>
                  <a:pt x="525" y="7598"/>
                  <a:pt x="48" y="8026"/>
                  <a:pt x="24" y="8598"/>
                </a:cubicBezTo>
                <a:cubicBezTo>
                  <a:pt x="1" y="9193"/>
                  <a:pt x="477" y="9693"/>
                  <a:pt x="1072" y="9693"/>
                </a:cubicBezTo>
                <a:lnTo>
                  <a:pt x="8645" y="9693"/>
                </a:lnTo>
                <a:cubicBezTo>
                  <a:pt x="9193" y="9693"/>
                  <a:pt x="9669" y="9265"/>
                  <a:pt x="9693" y="8693"/>
                </a:cubicBezTo>
                <a:cubicBezTo>
                  <a:pt x="9717" y="8098"/>
                  <a:pt x="9241" y="7622"/>
                  <a:pt x="8669" y="7622"/>
                </a:cubicBezTo>
                <a:lnTo>
                  <a:pt x="8455" y="7622"/>
                </a:lnTo>
                <a:cubicBezTo>
                  <a:pt x="8526" y="7479"/>
                  <a:pt x="8574" y="7312"/>
                  <a:pt x="8574" y="7145"/>
                </a:cubicBezTo>
                <a:cubicBezTo>
                  <a:pt x="8574" y="6669"/>
                  <a:pt x="8240" y="6264"/>
                  <a:pt x="7812" y="6145"/>
                </a:cubicBezTo>
                <a:cubicBezTo>
                  <a:pt x="7836" y="5478"/>
                  <a:pt x="8026" y="4859"/>
                  <a:pt x="8312" y="4383"/>
                </a:cubicBezTo>
                <a:cubicBezTo>
                  <a:pt x="8622" y="3907"/>
                  <a:pt x="9003" y="3645"/>
                  <a:pt x="9407" y="3645"/>
                </a:cubicBezTo>
                <a:lnTo>
                  <a:pt x="9407" y="3073"/>
                </a:lnTo>
                <a:cubicBezTo>
                  <a:pt x="8526" y="3073"/>
                  <a:pt x="7693" y="3406"/>
                  <a:pt x="7074" y="4049"/>
                </a:cubicBezTo>
                <a:cubicBezTo>
                  <a:pt x="6502" y="4597"/>
                  <a:pt x="6169" y="5312"/>
                  <a:pt x="6097" y="6097"/>
                </a:cubicBezTo>
                <a:lnTo>
                  <a:pt x="4406" y="6097"/>
                </a:lnTo>
                <a:lnTo>
                  <a:pt x="4406" y="5216"/>
                </a:lnTo>
                <a:cubicBezTo>
                  <a:pt x="4524" y="5275"/>
                  <a:pt x="4674" y="5318"/>
                  <a:pt x="4829" y="5318"/>
                </a:cubicBezTo>
                <a:cubicBezTo>
                  <a:pt x="4863" y="5318"/>
                  <a:pt x="4897" y="5316"/>
                  <a:pt x="4930" y="5312"/>
                </a:cubicBezTo>
                <a:cubicBezTo>
                  <a:pt x="5573" y="5288"/>
                  <a:pt x="6097" y="4716"/>
                  <a:pt x="6097" y="4073"/>
                </a:cubicBezTo>
                <a:lnTo>
                  <a:pt x="6097" y="3954"/>
                </a:lnTo>
                <a:cubicBezTo>
                  <a:pt x="6097" y="3859"/>
                  <a:pt x="6121" y="3740"/>
                  <a:pt x="6169" y="3668"/>
                </a:cubicBezTo>
                <a:cubicBezTo>
                  <a:pt x="6454" y="3240"/>
                  <a:pt x="6407" y="2644"/>
                  <a:pt x="6026" y="2287"/>
                </a:cubicBezTo>
                <a:cubicBezTo>
                  <a:pt x="5954" y="2216"/>
                  <a:pt x="5907" y="2097"/>
                  <a:pt x="5907" y="1978"/>
                </a:cubicBezTo>
                <a:lnTo>
                  <a:pt x="5907" y="1835"/>
                </a:lnTo>
                <a:cubicBezTo>
                  <a:pt x="5907" y="858"/>
                  <a:pt x="5145" y="49"/>
                  <a:pt x="4168" y="1"/>
                </a:cubicBezTo>
                <a:cubicBezTo>
                  <a:pt x="4154" y="1"/>
                  <a:pt x="4139" y="0"/>
                  <a:pt x="4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1" name="Google Shape;8711;p68"/>
          <p:cNvGrpSpPr/>
          <p:nvPr/>
        </p:nvGrpSpPr>
        <p:grpSpPr>
          <a:xfrm>
            <a:off x="1871906" y="2274450"/>
            <a:ext cx="342159" cy="343770"/>
            <a:chOff x="2351152" y="1576142"/>
            <a:chExt cx="366180" cy="367865"/>
          </a:xfrm>
        </p:grpSpPr>
        <p:sp>
          <p:nvSpPr>
            <p:cNvPr id="8712" name="Google Shape;8712;p68"/>
            <p:cNvSpPr/>
            <p:nvPr/>
          </p:nvSpPr>
          <p:spPr>
            <a:xfrm>
              <a:off x="2351152" y="1576142"/>
              <a:ext cx="366180" cy="367865"/>
            </a:xfrm>
            <a:custGeom>
              <a:avLst/>
              <a:gdLst/>
              <a:ahLst/>
              <a:cxnLst/>
              <a:rect l="l" t="t" r="r" b="b"/>
              <a:pathLst>
                <a:path w="10431" h="10479" extrusionOk="0">
                  <a:moveTo>
                    <a:pt x="1477" y="2787"/>
                  </a:moveTo>
                  <a:cubicBezTo>
                    <a:pt x="1881" y="2787"/>
                    <a:pt x="2215" y="3120"/>
                    <a:pt x="2215" y="3525"/>
                  </a:cubicBezTo>
                  <a:cubicBezTo>
                    <a:pt x="2215" y="3953"/>
                    <a:pt x="1881" y="4287"/>
                    <a:pt x="1477" y="4287"/>
                  </a:cubicBezTo>
                  <a:cubicBezTo>
                    <a:pt x="1072" y="4287"/>
                    <a:pt x="738" y="3953"/>
                    <a:pt x="738" y="3525"/>
                  </a:cubicBezTo>
                  <a:cubicBezTo>
                    <a:pt x="738" y="3120"/>
                    <a:pt x="1072" y="2787"/>
                    <a:pt x="1477" y="2787"/>
                  </a:cubicBezTo>
                  <a:close/>
                  <a:moveTo>
                    <a:pt x="7121" y="619"/>
                  </a:moveTo>
                  <a:cubicBezTo>
                    <a:pt x="7859" y="786"/>
                    <a:pt x="8407" y="1524"/>
                    <a:pt x="8407" y="2406"/>
                  </a:cubicBezTo>
                  <a:lnTo>
                    <a:pt x="8407" y="4763"/>
                  </a:lnTo>
                  <a:lnTo>
                    <a:pt x="7502" y="2048"/>
                  </a:lnTo>
                  <a:cubicBezTo>
                    <a:pt x="7406" y="1786"/>
                    <a:pt x="7287" y="1548"/>
                    <a:pt x="7121" y="1334"/>
                  </a:cubicBezTo>
                  <a:lnTo>
                    <a:pt x="7121" y="619"/>
                  </a:lnTo>
                  <a:close/>
                  <a:moveTo>
                    <a:pt x="5448" y="1086"/>
                  </a:moveTo>
                  <a:cubicBezTo>
                    <a:pt x="5647" y="1086"/>
                    <a:pt x="5847" y="1134"/>
                    <a:pt x="6025" y="1215"/>
                  </a:cubicBezTo>
                  <a:cubicBezTo>
                    <a:pt x="6430" y="1405"/>
                    <a:pt x="6763" y="1786"/>
                    <a:pt x="6930" y="2239"/>
                  </a:cubicBezTo>
                  <a:lnTo>
                    <a:pt x="7835" y="4954"/>
                  </a:lnTo>
                  <a:lnTo>
                    <a:pt x="7835" y="4954"/>
                  </a:lnTo>
                  <a:lnTo>
                    <a:pt x="7144" y="4787"/>
                  </a:lnTo>
                  <a:cubicBezTo>
                    <a:pt x="6620" y="4644"/>
                    <a:pt x="6192" y="4192"/>
                    <a:pt x="6025" y="3620"/>
                  </a:cubicBezTo>
                  <a:lnTo>
                    <a:pt x="5168" y="1120"/>
                  </a:lnTo>
                  <a:cubicBezTo>
                    <a:pt x="5259" y="1097"/>
                    <a:pt x="5353" y="1086"/>
                    <a:pt x="5448" y="1086"/>
                  </a:cubicBezTo>
                  <a:close/>
                  <a:moveTo>
                    <a:pt x="3044" y="4508"/>
                  </a:moveTo>
                  <a:cubicBezTo>
                    <a:pt x="3225" y="4508"/>
                    <a:pt x="3409" y="4529"/>
                    <a:pt x="3596" y="4573"/>
                  </a:cubicBezTo>
                  <a:lnTo>
                    <a:pt x="8478" y="5692"/>
                  </a:lnTo>
                  <a:cubicBezTo>
                    <a:pt x="8764" y="5763"/>
                    <a:pt x="9097" y="6097"/>
                    <a:pt x="9407" y="6644"/>
                  </a:cubicBezTo>
                  <a:cubicBezTo>
                    <a:pt x="9573" y="6930"/>
                    <a:pt x="9693" y="7216"/>
                    <a:pt x="9764" y="7383"/>
                  </a:cubicBezTo>
                  <a:cubicBezTo>
                    <a:pt x="9597" y="7645"/>
                    <a:pt x="9216" y="8216"/>
                    <a:pt x="8930" y="8526"/>
                  </a:cubicBezTo>
                  <a:lnTo>
                    <a:pt x="7883" y="8526"/>
                  </a:lnTo>
                  <a:lnTo>
                    <a:pt x="7883" y="9145"/>
                  </a:lnTo>
                  <a:lnTo>
                    <a:pt x="9121" y="9145"/>
                  </a:lnTo>
                  <a:cubicBezTo>
                    <a:pt x="9312" y="9145"/>
                    <a:pt x="9454" y="9288"/>
                    <a:pt x="9454" y="9502"/>
                  </a:cubicBezTo>
                  <a:cubicBezTo>
                    <a:pt x="9454" y="9693"/>
                    <a:pt x="9312" y="9859"/>
                    <a:pt x="9121" y="9859"/>
                  </a:cubicBezTo>
                  <a:lnTo>
                    <a:pt x="6763" y="9859"/>
                  </a:lnTo>
                  <a:cubicBezTo>
                    <a:pt x="6811" y="9740"/>
                    <a:pt x="6835" y="9621"/>
                    <a:pt x="6835" y="9502"/>
                  </a:cubicBezTo>
                  <a:cubicBezTo>
                    <a:pt x="6835" y="8954"/>
                    <a:pt x="6406" y="8526"/>
                    <a:pt x="5906" y="8526"/>
                  </a:cubicBezTo>
                  <a:lnTo>
                    <a:pt x="5739" y="8526"/>
                  </a:lnTo>
                  <a:cubicBezTo>
                    <a:pt x="5739" y="7073"/>
                    <a:pt x="4668" y="5740"/>
                    <a:pt x="3144" y="5740"/>
                  </a:cubicBezTo>
                  <a:lnTo>
                    <a:pt x="3144" y="6335"/>
                  </a:lnTo>
                  <a:cubicBezTo>
                    <a:pt x="4215" y="6335"/>
                    <a:pt x="5096" y="7264"/>
                    <a:pt x="5096" y="8407"/>
                  </a:cubicBezTo>
                  <a:lnTo>
                    <a:pt x="5096" y="9121"/>
                  </a:lnTo>
                  <a:lnTo>
                    <a:pt x="5882" y="9121"/>
                  </a:lnTo>
                  <a:cubicBezTo>
                    <a:pt x="6049" y="9121"/>
                    <a:pt x="6192" y="9288"/>
                    <a:pt x="6192" y="9478"/>
                  </a:cubicBezTo>
                  <a:cubicBezTo>
                    <a:pt x="6192" y="9693"/>
                    <a:pt x="6049" y="9836"/>
                    <a:pt x="5882" y="9836"/>
                  </a:cubicBezTo>
                  <a:lnTo>
                    <a:pt x="3096" y="9836"/>
                  </a:lnTo>
                  <a:cubicBezTo>
                    <a:pt x="1643" y="9764"/>
                    <a:pt x="524" y="8621"/>
                    <a:pt x="524" y="7145"/>
                  </a:cubicBezTo>
                  <a:cubicBezTo>
                    <a:pt x="524" y="5733"/>
                    <a:pt x="1661" y="4508"/>
                    <a:pt x="3044" y="4508"/>
                  </a:cubicBezTo>
                  <a:close/>
                  <a:moveTo>
                    <a:pt x="6525" y="0"/>
                  </a:moveTo>
                  <a:lnTo>
                    <a:pt x="6525" y="786"/>
                  </a:lnTo>
                  <a:cubicBezTo>
                    <a:pt x="6454" y="739"/>
                    <a:pt x="6382" y="691"/>
                    <a:pt x="6287" y="643"/>
                  </a:cubicBezTo>
                  <a:cubicBezTo>
                    <a:pt x="6018" y="533"/>
                    <a:pt x="5737" y="473"/>
                    <a:pt x="5456" y="473"/>
                  </a:cubicBezTo>
                  <a:cubicBezTo>
                    <a:pt x="5189" y="473"/>
                    <a:pt x="4923" y="527"/>
                    <a:pt x="4668" y="643"/>
                  </a:cubicBezTo>
                  <a:lnTo>
                    <a:pt x="4406" y="739"/>
                  </a:lnTo>
                  <a:lnTo>
                    <a:pt x="5454" y="3834"/>
                  </a:lnTo>
                  <a:cubicBezTo>
                    <a:pt x="5525" y="4049"/>
                    <a:pt x="5644" y="4287"/>
                    <a:pt x="5787" y="4477"/>
                  </a:cubicBezTo>
                  <a:lnTo>
                    <a:pt x="3763" y="4001"/>
                  </a:lnTo>
                  <a:cubicBezTo>
                    <a:pt x="3531" y="3948"/>
                    <a:pt x="3285" y="3921"/>
                    <a:pt x="3036" y="3921"/>
                  </a:cubicBezTo>
                  <a:cubicBezTo>
                    <a:pt x="2953" y="3921"/>
                    <a:pt x="2870" y="3924"/>
                    <a:pt x="2786" y="3930"/>
                  </a:cubicBezTo>
                  <a:cubicBezTo>
                    <a:pt x="2834" y="3811"/>
                    <a:pt x="2858" y="3668"/>
                    <a:pt x="2858" y="3525"/>
                  </a:cubicBezTo>
                  <a:cubicBezTo>
                    <a:pt x="2858" y="2787"/>
                    <a:pt x="2262" y="2167"/>
                    <a:pt x="1524" y="2167"/>
                  </a:cubicBezTo>
                  <a:cubicBezTo>
                    <a:pt x="762" y="2167"/>
                    <a:pt x="167" y="2787"/>
                    <a:pt x="167" y="3525"/>
                  </a:cubicBezTo>
                  <a:cubicBezTo>
                    <a:pt x="167" y="4096"/>
                    <a:pt x="500" y="4573"/>
                    <a:pt x="1000" y="4787"/>
                  </a:cubicBezTo>
                  <a:cubicBezTo>
                    <a:pt x="357" y="5406"/>
                    <a:pt x="0" y="6263"/>
                    <a:pt x="0" y="7168"/>
                  </a:cubicBezTo>
                  <a:cubicBezTo>
                    <a:pt x="0" y="8954"/>
                    <a:pt x="1357" y="10431"/>
                    <a:pt x="3072" y="10479"/>
                  </a:cubicBezTo>
                  <a:lnTo>
                    <a:pt x="9121" y="10479"/>
                  </a:lnTo>
                  <a:cubicBezTo>
                    <a:pt x="9645" y="10479"/>
                    <a:pt x="10050" y="10026"/>
                    <a:pt x="10050" y="9502"/>
                  </a:cubicBezTo>
                  <a:cubicBezTo>
                    <a:pt x="10050" y="9145"/>
                    <a:pt x="9883" y="8835"/>
                    <a:pt x="9597" y="8669"/>
                  </a:cubicBezTo>
                  <a:cubicBezTo>
                    <a:pt x="9907" y="8288"/>
                    <a:pt x="10169" y="7883"/>
                    <a:pt x="10431" y="7478"/>
                  </a:cubicBezTo>
                  <a:cubicBezTo>
                    <a:pt x="10169" y="6716"/>
                    <a:pt x="9740" y="5787"/>
                    <a:pt x="9026" y="5311"/>
                  </a:cubicBezTo>
                  <a:lnTo>
                    <a:pt x="9026" y="2406"/>
                  </a:lnTo>
                  <a:cubicBezTo>
                    <a:pt x="9026" y="1072"/>
                    <a:pt x="8049" y="0"/>
                    <a:pt x="6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2625358" y="1811872"/>
              <a:ext cx="21765" cy="21800"/>
            </a:xfrm>
            <a:custGeom>
              <a:avLst/>
              <a:gdLst/>
              <a:ahLst/>
              <a:cxnLst/>
              <a:rect l="l" t="t" r="r" b="b"/>
              <a:pathLst>
                <a:path w="620" h="621" extrusionOk="0">
                  <a:moveTo>
                    <a:pt x="0" y="1"/>
                  </a:moveTo>
                  <a:lnTo>
                    <a:pt x="0" y="620"/>
                  </a:lnTo>
                  <a:lnTo>
                    <a:pt x="619" y="620"/>
                  </a:lnTo>
                  <a:lnTo>
                    <a:pt x="6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717"/>
        <p:cNvGrpSpPr/>
        <p:nvPr/>
      </p:nvGrpSpPr>
      <p:grpSpPr>
        <a:xfrm>
          <a:off x="0" y="0"/>
          <a:ext cx="0" cy="0"/>
          <a:chOff x="0" y="0"/>
          <a:chExt cx="0" cy="0"/>
        </a:xfrm>
      </p:grpSpPr>
      <p:sp>
        <p:nvSpPr>
          <p:cNvPr id="8718" name="Google Shape;8718;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About the dragon dance</a:t>
            </a:r>
            <a:endParaRPr/>
          </a:p>
        </p:txBody>
      </p:sp>
      <p:sp>
        <p:nvSpPr>
          <p:cNvPr id="8719" name="Google Shape;8719;p69"/>
          <p:cNvSpPr txBox="1"/>
          <p:nvPr/>
        </p:nvSpPr>
        <p:spPr>
          <a:xfrm>
            <a:off x="719444" y="2655340"/>
            <a:ext cx="17811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RocknRoll One"/>
                <a:ea typeface="RocknRoll One"/>
                <a:cs typeface="RocknRoll One"/>
                <a:sym typeface="RocknRoll One"/>
              </a:rPr>
              <a:t>Mercury</a:t>
            </a:r>
            <a:endParaRPr sz="2200">
              <a:solidFill>
                <a:schemeClr val="lt1"/>
              </a:solidFill>
              <a:latin typeface="RocknRoll One"/>
              <a:ea typeface="RocknRoll One"/>
              <a:cs typeface="RocknRoll One"/>
              <a:sym typeface="RocknRoll One"/>
            </a:endParaRPr>
          </a:p>
        </p:txBody>
      </p:sp>
      <p:sp>
        <p:nvSpPr>
          <p:cNvPr id="8720" name="Google Shape;8720;p69"/>
          <p:cNvSpPr txBox="1"/>
          <p:nvPr/>
        </p:nvSpPr>
        <p:spPr>
          <a:xfrm>
            <a:off x="719444" y="2980504"/>
            <a:ext cx="1781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Mercury is quite a small planet</a:t>
            </a:r>
            <a:endParaRPr>
              <a:solidFill>
                <a:schemeClr val="lt1"/>
              </a:solidFill>
              <a:latin typeface="Albert Sans Medium"/>
              <a:ea typeface="Albert Sans Medium"/>
              <a:cs typeface="Albert Sans Medium"/>
              <a:sym typeface="Albert Sans Medium"/>
            </a:endParaRPr>
          </a:p>
        </p:txBody>
      </p:sp>
      <p:sp>
        <p:nvSpPr>
          <p:cNvPr id="8721" name="Google Shape;8721;p69"/>
          <p:cNvSpPr txBox="1"/>
          <p:nvPr/>
        </p:nvSpPr>
        <p:spPr>
          <a:xfrm>
            <a:off x="2690363" y="1376040"/>
            <a:ext cx="17811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RocknRoll One"/>
                <a:ea typeface="RocknRoll One"/>
                <a:cs typeface="RocknRoll One"/>
                <a:sym typeface="RocknRoll One"/>
              </a:rPr>
              <a:t>Mars</a:t>
            </a:r>
            <a:endParaRPr sz="2200">
              <a:solidFill>
                <a:schemeClr val="lt1"/>
              </a:solidFill>
              <a:latin typeface="RocknRoll One"/>
              <a:ea typeface="RocknRoll One"/>
              <a:cs typeface="RocknRoll One"/>
              <a:sym typeface="RocknRoll One"/>
            </a:endParaRPr>
          </a:p>
        </p:txBody>
      </p:sp>
      <p:sp>
        <p:nvSpPr>
          <p:cNvPr id="8722" name="Google Shape;8722;p69"/>
          <p:cNvSpPr txBox="1"/>
          <p:nvPr/>
        </p:nvSpPr>
        <p:spPr>
          <a:xfrm>
            <a:off x="2690363" y="1736112"/>
            <a:ext cx="1781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Despite being red, Mars is cold</a:t>
            </a:r>
            <a:endParaRPr>
              <a:solidFill>
                <a:schemeClr val="lt1"/>
              </a:solidFill>
              <a:latin typeface="Albert Sans Medium"/>
              <a:ea typeface="Albert Sans Medium"/>
              <a:cs typeface="Albert Sans Medium"/>
              <a:sym typeface="Albert Sans Medium"/>
            </a:endParaRPr>
          </a:p>
        </p:txBody>
      </p:sp>
      <p:sp>
        <p:nvSpPr>
          <p:cNvPr id="8723" name="Google Shape;8723;p69"/>
          <p:cNvSpPr txBox="1"/>
          <p:nvPr/>
        </p:nvSpPr>
        <p:spPr>
          <a:xfrm>
            <a:off x="6632201" y="2655340"/>
            <a:ext cx="17811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RocknRoll One"/>
                <a:ea typeface="RocknRoll One"/>
                <a:cs typeface="RocknRoll One"/>
                <a:sym typeface="RocknRoll One"/>
              </a:rPr>
              <a:t>Venus</a:t>
            </a:r>
            <a:endParaRPr sz="2200">
              <a:solidFill>
                <a:schemeClr val="lt1"/>
              </a:solidFill>
              <a:latin typeface="RocknRoll One"/>
              <a:ea typeface="RocknRoll One"/>
              <a:cs typeface="RocknRoll One"/>
              <a:sym typeface="RocknRoll One"/>
            </a:endParaRPr>
          </a:p>
        </p:txBody>
      </p:sp>
      <p:sp>
        <p:nvSpPr>
          <p:cNvPr id="8724" name="Google Shape;8724;p69"/>
          <p:cNvSpPr txBox="1"/>
          <p:nvPr/>
        </p:nvSpPr>
        <p:spPr>
          <a:xfrm>
            <a:off x="6632201" y="2980504"/>
            <a:ext cx="1781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Venus has high temperatures</a:t>
            </a:r>
            <a:endParaRPr>
              <a:solidFill>
                <a:schemeClr val="lt1"/>
              </a:solidFill>
              <a:latin typeface="Albert Sans Medium"/>
              <a:ea typeface="Albert Sans Medium"/>
              <a:cs typeface="Albert Sans Medium"/>
              <a:sym typeface="Albert Sans Medium"/>
            </a:endParaRPr>
          </a:p>
        </p:txBody>
      </p:sp>
      <p:sp>
        <p:nvSpPr>
          <p:cNvPr id="8725" name="Google Shape;8725;p69"/>
          <p:cNvSpPr txBox="1"/>
          <p:nvPr/>
        </p:nvSpPr>
        <p:spPr>
          <a:xfrm>
            <a:off x="4661282" y="1376040"/>
            <a:ext cx="17811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1"/>
                </a:solidFill>
                <a:latin typeface="RocknRoll One"/>
                <a:ea typeface="RocknRoll One"/>
                <a:cs typeface="RocknRoll One"/>
                <a:sym typeface="RocknRoll One"/>
              </a:rPr>
              <a:t>Earth</a:t>
            </a:r>
            <a:endParaRPr sz="2200">
              <a:solidFill>
                <a:schemeClr val="lt1"/>
              </a:solidFill>
              <a:latin typeface="RocknRoll One"/>
              <a:ea typeface="RocknRoll One"/>
              <a:cs typeface="RocknRoll One"/>
              <a:sym typeface="RocknRoll One"/>
            </a:endParaRPr>
          </a:p>
        </p:txBody>
      </p:sp>
      <p:sp>
        <p:nvSpPr>
          <p:cNvPr id="8726" name="Google Shape;8726;p69"/>
          <p:cNvSpPr txBox="1"/>
          <p:nvPr/>
        </p:nvSpPr>
        <p:spPr>
          <a:xfrm>
            <a:off x="4661282" y="1736112"/>
            <a:ext cx="1781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Albert Sans Medium"/>
                <a:ea typeface="Albert Sans Medium"/>
                <a:cs typeface="Albert Sans Medium"/>
                <a:sym typeface="Albert Sans Medium"/>
              </a:rPr>
              <a:t>Earth is the planet that has life</a:t>
            </a:r>
            <a:endParaRPr>
              <a:solidFill>
                <a:schemeClr val="lt1"/>
              </a:solidFill>
              <a:latin typeface="Albert Sans Medium"/>
              <a:ea typeface="Albert Sans Medium"/>
              <a:cs typeface="Albert Sans Medium"/>
              <a:sym typeface="Albert Sans Medium"/>
            </a:endParaRPr>
          </a:p>
        </p:txBody>
      </p:sp>
      <p:sp>
        <p:nvSpPr>
          <p:cNvPr id="8727" name="Google Shape;8727;p69"/>
          <p:cNvSpPr txBox="1"/>
          <p:nvPr/>
        </p:nvSpPr>
        <p:spPr>
          <a:xfrm>
            <a:off x="1547075" y="4153025"/>
            <a:ext cx="6047700" cy="45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latin typeface="RocknRoll One"/>
                <a:ea typeface="RocknRoll One"/>
                <a:cs typeface="RocknRoll One"/>
                <a:sym typeface="RocknRoll One"/>
              </a:rPr>
              <a:t>Chinese folklore: the dragon dance</a:t>
            </a:r>
            <a:endParaRPr sz="2400">
              <a:solidFill>
                <a:schemeClr val="lt1"/>
              </a:solidFill>
              <a:latin typeface="RocknRoll One"/>
              <a:ea typeface="RocknRoll One"/>
              <a:cs typeface="RocknRoll One"/>
              <a:sym typeface="RocknRoll One"/>
            </a:endParaRPr>
          </a:p>
        </p:txBody>
      </p:sp>
      <p:sp>
        <p:nvSpPr>
          <p:cNvPr id="8728" name="Google Shape;8728;p69"/>
          <p:cNvSpPr/>
          <p:nvPr/>
        </p:nvSpPr>
        <p:spPr>
          <a:xfrm>
            <a:off x="4173075" y="3022062"/>
            <a:ext cx="786600" cy="78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29" name="Google Shape;8729;p69"/>
          <p:cNvCxnSpPr>
            <a:stCxn id="8728" idx="2"/>
            <a:endCxn id="8720" idx="3"/>
          </p:cNvCxnSpPr>
          <p:nvPr/>
        </p:nvCxnSpPr>
        <p:spPr>
          <a:xfrm rot="10800000">
            <a:off x="2500575" y="3266862"/>
            <a:ext cx="1672500" cy="148500"/>
          </a:xfrm>
          <a:prstGeom prst="bentConnector3">
            <a:avLst>
              <a:gd name="adj1" fmla="val 50001"/>
            </a:avLst>
          </a:prstGeom>
          <a:noFill/>
          <a:ln w="19050" cap="flat" cmpd="sng">
            <a:solidFill>
              <a:schemeClr val="lt1"/>
            </a:solidFill>
            <a:prstDash val="solid"/>
            <a:round/>
            <a:headEnd type="none" w="med" len="med"/>
            <a:tailEnd type="none" w="med" len="med"/>
          </a:ln>
        </p:spPr>
      </p:cxnSp>
      <p:cxnSp>
        <p:nvCxnSpPr>
          <p:cNvPr id="8730" name="Google Shape;8730;p69"/>
          <p:cNvCxnSpPr>
            <a:stCxn id="8728" idx="1"/>
            <a:endCxn id="8722" idx="2"/>
          </p:cNvCxnSpPr>
          <p:nvPr/>
        </p:nvCxnSpPr>
        <p:spPr>
          <a:xfrm rot="5400000" flipH="1">
            <a:off x="3520420" y="2369407"/>
            <a:ext cx="828300" cy="707400"/>
          </a:xfrm>
          <a:prstGeom prst="bentConnector3">
            <a:avLst>
              <a:gd name="adj1" fmla="val 56962"/>
            </a:avLst>
          </a:prstGeom>
          <a:noFill/>
          <a:ln w="19050" cap="flat" cmpd="sng">
            <a:solidFill>
              <a:schemeClr val="lt1"/>
            </a:solidFill>
            <a:prstDash val="solid"/>
            <a:round/>
            <a:headEnd type="none" w="med" len="med"/>
            <a:tailEnd type="none" w="med" len="med"/>
          </a:ln>
        </p:spPr>
      </p:cxnSp>
      <p:cxnSp>
        <p:nvCxnSpPr>
          <p:cNvPr id="8731" name="Google Shape;8731;p69"/>
          <p:cNvCxnSpPr>
            <a:stCxn id="8728" idx="7"/>
            <a:endCxn id="8726" idx="2"/>
          </p:cNvCxnSpPr>
          <p:nvPr/>
        </p:nvCxnSpPr>
        <p:spPr>
          <a:xfrm rot="-5400000">
            <a:off x="4784030" y="2369407"/>
            <a:ext cx="828300" cy="707400"/>
          </a:xfrm>
          <a:prstGeom prst="bentConnector3">
            <a:avLst>
              <a:gd name="adj1" fmla="val 56962"/>
            </a:avLst>
          </a:prstGeom>
          <a:noFill/>
          <a:ln w="19050" cap="flat" cmpd="sng">
            <a:solidFill>
              <a:schemeClr val="lt1"/>
            </a:solidFill>
            <a:prstDash val="solid"/>
            <a:round/>
            <a:headEnd type="none" w="med" len="med"/>
            <a:tailEnd type="none" w="med" len="med"/>
          </a:ln>
        </p:spPr>
      </p:cxnSp>
      <p:cxnSp>
        <p:nvCxnSpPr>
          <p:cNvPr id="8732" name="Google Shape;8732;p69"/>
          <p:cNvCxnSpPr>
            <a:stCxn id="8728" idx="6"/>
            <a:endCxn id="8724" idx="1"/>
          </p:cNvCxnSpPr>
          <p:nvPr/>
        </p:nvCxnSpPr>
        <p:spPr>
          <a:xfrm rot="10800000" flipH="1">
            <a:off x="4959675" y="3266862"/>
            <a:ext cx="1672500" cy="148500"/>
          </a:xfrm>
          <a:prstGeom prst="bentConnector3">
            <a:avLst>
              <a:gd name="adj1" fmla="val 50001"/>
            </a:avLst>
          </a:prstGeom>
          <a:noFill/>
          <a:ln w="19050" cap="flat" cmpd="sng">
            <a:solidFill>
              <a:schemeClr val="lt1"/>
            </a:solidFill>
            <a:prstDash val="solid"/>
            <a:round/>
            <a:headEnd type="none" w="med" len="med"/>
            <a:tailEnd type="none" w="med" len="med"/>
          </a:ln>
        </p:spPr>
      </p:cxnSp>
      <p:cxnSp>
        <p:nvCxnSpPr>
          <p:cNvPr id="8733" name="Google Shape;8733;p69"/>
          <p:cNvCxnSpPr>
            <a:stCxn id="8728" idx="4"/>
            <a:endCxn id="8727" idx="0"/>
          </p:cNvCxnSpPr>
          <p:nvPr/>
        </p:nvCxnSpPr>
        <p:spPr>
          <a:xfrm>
            <a:off x="4566375" y="3808662"/>
            <a:ext cx="4500" cy="344400"/>
          </a:xfrm>
          <a:prstGeom prst="straightConnector1">
            <a:avLst/>
          </a:prstGeom>
          <a:noFill/>
          <a:ln w="19050" cap="flat" cmpd="sng">
            <a:solidFill>
              <a:schemeClr val="lt1"/>
            </a:solidFill>
            <a:prstDash val="solid"/>
            <a:round/>
            <a:headEnd type="none" w="med" len="med"/>
            <a:tailEnd type="none" w="med" len="med"/>
          </a:ln>
        </p:spPr>
      </p:cxnSp>
      <p:sp>
        <p:nvSpPr>
          <p:cNvPr id="8734" name="Google Shape;8734;p69"/>
          <p:cNvSpPr/>
          <p:nvPr/>
        </p:nvSpPr>
        <p:spPr>
          <a:xfrm>
            <a:off x="4334626" y="3183575"/>
            <a:ext cx="463496" cy="463567"/>
          </a:xfrm>
          <a:custGeom>
            <a:avLst/>
            <a:gdLst/>
            <a:ahLst/>
            <a:cxnLst/>
            <a:rect l="l" t="t" r="r" b="b"/>
            <a:pathLst>
              <a:path w="10455" h="10456" extrusionOk="0">
                <a:moveTo>
                  <a:pt x="5239" y="954"/>
                </a:moveTo>
                <a:cubicBezTo>
                  <a:pt x="5549" y="954"/>
                  <a:pt x="5858" y="1025"/>
                  <a:pt x="6120" y="1144"/>
                </a:cubicBezTo>
                <a:cubicBezTo>
                  <a:pt x="5739" y="1430"/>
                  <a:pt x="5501" y="1882"/>
                  <a:pt x="5477" y="2382"/>
                </a:cubicBezTo>
                <a:cubicBezTo>
                  <a:pt x="5382" y="2454"/>
                  <a:pt x="5311" y="2549"/>
                  <a:pt x="5239" y="2644"/>
                </a:cubicBezTo>
                <a:cubicBezTo>
                  <a:pt x="5168" y="2549"/>
                  <a:pt x="5073" y="2454"/>
                  <a:pt x="4977" y="2382"/>
                </a:cubicBezTo>
                <a:cubicBezTo>
                  <a:pt x="4977" y="1882"/>
                  <a:pt x="4715" y="1430"/>
                  <a:pt x="4334" y="1144"/>
                </a:cubicBezTo>
                <a:cubicBezTo>
                  <a:pt x="4620" y="1025"/>
                  <a:pt x="4906" y="954"/>
                  <a:pt x="5239" y="954"/>
                </a:cubicBezTo>
                <a:close/>
                <a:moveTo>
                  <a:pt x="1739" y="644"/>
                </a:moveTo>
                <a:cubicBezTo>
                  <a:pt x="2239" y="739"/>
                  <a:pt x="2596" y="1144"/>
                  <a:pt x="2810" y="1597"/>
                </a:cubicBezTo>
                <a:cubicBezTo>
                  <a:pt x="2988" y="1512"/>
                  <a:pt x="3183" y="1467"/>
                  <a:pt x="3373" y="1467"/>
                </a:cubicBezTo>
                <a:cubicBezTo>
                  <a:pt x="3771" y="1467"/>
                  <a:pt x="4150" y="1662"/>
                  <a:pt x="4311" y="2097"/>
                </a:cubicBezTo>
                <a:cubicBezTo>
                  <a:pt x="4229" y="2082"/>
                  <a:pt x="4148" y="2075"/>
                  <a:pt x="4068" y="2075"/>
                </a:cubicBezTo>
                <a:cubicBezTo>
                  <a:pt x="3350" y="2075"/>
                  <a:pt x="2705" y="2630"/>
                  <a:pt x="2620" y="3359"/>
                </a:cubicBezTo>
                <a:lnTo>
                  <a:pt x="1739" y="3359"/>
                </a:lnTo>
                <a:lnTo>
                  <a:pt x="1739" y="644"/>
                </a:lnTo>
                <a:close/>
                <a:moveTo>
                  <a:pt x="8716" y="644"/>
                </a:moveTo>
                <a:lnTo>
                  <a:pt x="8716" y="3359"/>
                </a:lnTo>
                <a:lnTo>
                  <a:pt x="7859" y="3359"/>
                </a:lnTo>
                <a:cubicBezTo>
                  <a:pt x="7773" y="2630"/>
                  <a:pt x="7109" y="2075"/>
                  <a:pt x="6387" y="2075"/>
                </a:cubicBezTo>
                <a:cubicBezTo>
                  <a:pt x="6307" y="2075"/>
                  <a:pt x="6226" y="2082"/>
                  <a:pt x="6144" y="2097"/>
                </a:cubicBezTo>
                <a:cubicBezTo>
                  <a:pt x="6305" y="1662"/>
                  <a:pt x="6695" y="1467"/>
                  <a:pt x="7092" y="1467"/>
                </a:cubicBezTo>
                <a:cubicBezTo>
                  <a:pt x="7282" y="1467"/>
                  <a:pt x="7475" y="1512"/>
                  <a:pt x="7645" y="1597"/>
                </a:cubicBezTo>
                <a:cubicBezTo>
                  <a:pt x="7859" y="1144"/>
                  <a:pt x="8216" y="739"/>
                  <a:pt x="8716" y="644"/>
                </a:cubicBezTo>
                <a:close/>
                <a:moveTo>
                  <a:pt x="9812" y="3978"/>
                </a:moveTo>
                <a:cubicBezTo>
                  <a:pt x="9669" y="4430"/>
                  <a:pt x="9216" y="4740"/>
                  <a:pt x="8740" y="4740"/>
                </a:cubicBezTo>
                <a:lnTo>
                  <a:pt x="7963" y="4740"/>
                </a:lnTo>
                <a:cubicBezTo>
                  <a:pt x="8005" y="4626"/>
                  <a:pt x="8026" y="4492"/>
                  <a:pt x="8026" y="4359"/>
                </a:cubicBezTo>
                <a:cubicBezTo>
                  <a:pt x="8026" y="4216"/>
                  <a:pt x="8002" y="4097"/>
                  <a:pt x="7954" y="3978"/>
                </a:cubicBezTo>
                <a:close/>
                <a:moveTo>
                  <a:pt x="2501" y="3978"/>
                </a:moveTo>
                <a:cubicBezTo>
                  <a:pt x="2453" y="4097"/>
                  <a:pt x="2429" y="4216"/>
                  <a:pt x="2429" y="4359"/>
                </a:cubicBezTo>
                <a:cubicBezTo>
                  <a:pt x="2429" y="4502"/>
                  <a:pt x="2453" y="4645"/>
                  <a:pt x="2501" y="4764"/>
                </a:cubicBezTo>
                <a:lnTo>
                  <a:pt x="1739" y="4764"/>
                </a:lnTo>
                <a:cubicBezTo>
                  <a:pt x="1238" y="4764"/>
                  <a:pt x="786" y="4430"/>
                  <a:pt x="667" y="3978"/>
                </a:cubicBezTo>
                <a:close/>
                <a:moveTo>
                  <a:pt x="3429" y="3978"/>
                </a:moveTo>
                <a:cubicBezTo>
                  <a:pt x="3668" y="3978"/>
                  <a:pt x="3834" y="4145"/>
                  <a:pt x="3834" y="4359"/>
                </a:cubicBezTo>
                <a:cubicBezTo>
                  <a:pt x="3834" y="4573"/>
                  <a:pt x="3668" y="4764"/>
                  <a:pt x="3429" y="4764"/>
                </a:cubicBezTo>
                <a:cubicBezTo>
                  <a:pt x="3215" y="4764"/>
                  <a:pt x="3048" y="4573"/>
                  <a:pt x="3048" y="4359"/>
                </a:cubicBezTo>
                <a:cubicBezTo>
                  <a:pt x="3048" y="4145"/>
                  <a:pt x="3215" y="3978"/>
                  <a:pt x="3429" y="3978"/>
                </a:cubicBezTo>
                <a:close/>
                <a:moveTo>
                  <a:pt x="7025" y="3978"/>
                </a:moveTo>
                <a:cubicBezTo>
                  <a:pt x="7240" y="3978"/>
                  <a:pt x="7406" y="4145"/>
                  <a:pt x="7406" y="4359"/>
                </a:cubicBezTo>
                <a:cubicBezTo>
                  <a:pt x="7406" y="4573"/>
                  <a:pt x="7240" y="4764"/>
                  <a:pt x="7025" y="4764"/>
                </a:cubicBezTo>
                <a:cubicBezTo>
                  <a:pt x="6811" y="4764"/>
                  <a:pt x="6621" y="4573"/>
                  <a:pt x="6621" y="4359"/>
                </a:cubicBezTo>
                <a:cubicBezTo>
                  <a:pt x="6621" y="4145"/>
                  <a:pt x="6811" y="3978"/>
                  <a:pt x="7025" y="3978"/>
                </a:cubicBezTo>
                <a:close/>
                <a:moveTo>
                  <a:pt x="4072" y="2668"/>
                </a:moveTo>
                <a:cubicBezTo>
                  <a:pt x="4549" y="2668"/>
                  <a:pt x="4930" y="3049"/>
                  <a:pt x="4930" y="3525"/>
                </a:cubicBezTo>
                <a:lnTo>
                  <a:pt x="4930" y="5026"/>
                </a:lnTo>
                <a:cubicBezTo>
                  <a:pt x="4906" y="5026"/>
                  <a:pt x="4906" y="5050"/>
                  <a:pt x="4906" y="5050"/>
                </a:cubicBezTo>
                <a:cubicBezTo>
                  <a:pt x="4644" y="5002"/>
                  <a:pt x="4453" y="4788"/>
                  <a:pt x="4453" y="4526"/>
                </a:cubicBezTo>
                <a:cubicBezTo>
                  <a:pt x="4476" y="3855"/>
                  <a:pt x="4015" y="3352"/>
                  <a:pt x="3368" y="3352"/>
                </a:cubicBezTo>
                <a:cubicBezTo>
                  <a:pt x="3326" y="3352"/>
                  <a:pt x="3283" y="3354"/>
                  <a:pt x="3239" y="3359"/>
                </a:cubicBezTo>
                <a:cubicBezTo>
                  <a:pt x="3310" y="2978"/>
                  <a:pt x="3668" y="2668"/>
                  <a:pt x="4072" y="2668"/>
                </a:cubicBezTo>
                <a:close/>
                <a:moveTo>
                  <a:pt x="6382" y="2668"/>
                </a:moveTo>
                <a:cubicBezTo>
                  <a:pt x="6811" y="2668"/>
                  <a:pt x="7144" y="2978"/>
                  <a:pt x="7240" y="3359"/>
                </a:cubicBezTo>
                <a:cubicBezTo>
                  <a:pt x="7196" y="3354"/>
                  <a:pt x="7153" y="3352"/>
                  <a:pt x="7110" y="3352"/>
                </a:cubicBezTo>
                <a:cubicBezTo>
                  <a:pt x="6460" y="3352"/>
                  <a:pt x="5979" y="3855"/>
                  <a:pt x="6001" y="4526"/>
                </a:cubicBezTo>
                <a:cubicBezTo>
                  <a:pt x="6001" y="4788"/>
                  <a:pt x="5811" y="5002"/>
                  <a:pt x="5573" y="5050"/>
                </a:cubicBezTo>
                <a:cubicBezTo>
                  <a:pt x="5549" y="5050"/>
                  <a:pt x="5549" y="5050"/>
                  <a:pt x="5549" y="5026"/>
                </a:cubicBezTo>
                <a:lnTo>
                  <a:pt x="5549" y="3525"/>
                </a:lnTo>
                <a:cubicBezTo>
                  <a:pt x="5549" y="3049"/>
                  <a:pt x="5930" y="2668"/>
                  <a:pt x="6382" y="2668"/>
                </a:cubicBezTo>
                <a:close/>
                <a:moveTo>
                  <a:pt x="5233" y="5595"/>
                </a:moveTo>
                <a:cubicBezTo>
                  <a:pt x="5402" y="5595"/>
                  <a:pt x="5525" y="5730"/>
                  <a:pt x="5525" y="5907"/>
                </a:cubicBezTo>
                <a:lnTo>
                  <a:pt x="5525" y="6240"/>
                </a:lnTo>
                <a:lnTo>
                  <a:pt x="5835" y="6240"/>
                </a:lnTo>
                <a:cubicBezTo>
                  <a:pt x="6049" y="6240"/>
                  <a:pt x="6216" y="6407"/>
                  <a:pt x="6216" y="6621"/>
                </a:cubicBezTo>
                <a:lnTo>
                  <a:pt x="6216" y="6883"/>
                </a:lnTo>
                <a:lnTo>
                  <a:pt x="4239" y="6883"/>
                </a:lnTo>
                <a:lnTo>
                  <a:pt x="4239" y="6621"/>
                </a:lnTo>
                <a:cubicBezTo>
                  <a:pt x="4239" y="6407"/>
                  <a:pt x="4406" y="6240"/>
                  <a:pt x="4620" y="6240"/>
                </a:cubicBezTo>
                <a:lnTo>
                  <a:pt x="4930" y="6240"/>
                </a:lnTo>
                <a:lnTo>
                  <a:pt x="4930" y="5907"/>
                </a:lnTo>
                <a:cubicBezTo>
                  <a:pt x="4930" y="5740"/>
                  <a:pt x="5025" y="5621"/>
                  <a:pt x="5192" y="5597"/>
                </a:cubicBezTo>
                <a:cubicBezTo>
                  <a:pt x="5206" y="5596"/>
                  <a:pt x="5219" y="5595"/>
                  <a:pt x="5233" y="5595"/>
                </a:cubicBezTo>
                <a:close/>
                <a:moveTo>
                  <a:pt x="4025" y="5169"/>
                </a:moveTo>
                <a:cubicBezTo>
                  <a:pt x="4120" y="5312"/>
                  <a:pt x="4239" y="5431"/>
                  <a:pt x="4406" y="5502"/>
                </a:cubicBezTo>
                <a:cubicBezTo>
                  <a:pt x="4358" y="5550"/>
                  <a:pt x="4358" y="5621"/>
                  <a:pt x="4334" y="5669"/>
                </a:cubicBezTo>
                <a:cubicBezTo>
                  <a:pt x="3930" y="5812"/>
                  <a:pt x="3644" y="6169"/>
                  <a:pt x="3644" y="6621"/>
                </a:cubicBezTo>
                <a:lnTo>
                  <a:pt x="3644" y="6883"/>
                </a:lnTo>
                <a:cubicBezTo>
                  <a:pt x="3334" y="6907"/>
                  <a:pt x="3072" y="6979"/>
                  <a:pt x="2810" y="7121"/>
                </a:cubicBezTo>
                <a:lnTo>
                  <a:pt x="2524" y="7121"/>
                </a:lnTo>
                <a:cubicBezTo>
                  <a:pt x="2072" y="7121"/>
                  <a:pt x="1739" y="6764"/>
                  <a:pt x="1739" y="6336"/>
                </a:cubicBezTo>
                <a:lnTo>
                  <a:pt x="1739" y="5359"/>
                </a:lnTo>
                <a:lnTo>
                  <a:pt x="3429" y="5359"/>
                </a:lnTo>
                <a:cubicBezTo>
                  <a:pt x="3668" y="5359"/>
                  <a:pt x="3858" y="5288"/>
                  <a:pt x="4025" y="5169"/>
                </a:cubicBezTo>
                <a:close/>
                <a:moveTo>
                  <a:pt x="6430" y="5169"/>
                </a:moveTo>
                <a:cubicBezTo>
                  <a:pt x="6597" y="5288"/>
                  <a:pt x="6787" y="5359"/>
                  <a:pt x="7025" y="5359"/>
                </a:cubicBezTo>
                <a:lnTo>
                  <a:pt x="8716" y="5359"/>
                </a:lnTo>
                <a:lnTo>
                  <a:pt x="8716" y="6336"/>
                </a:lnTo>
                <a:cubicBezTo>
                  <a:pt x="8716" y="6764"/>
                  <a:pt x="8383" y="7121"/>
                  <a:pt x="7954" y="7121"/>
                </a:cubicBezTo>
                <a:lnTo>
                  <a:pt x="7645" y="7121"/>
                </a:lnTo>
                <a:cubicBezTo>
                  <a:pt x="7383" y="6979"/>
                  <a:pt x="7121" y="6907"/>
                  <a:pt x="6835" y="6883"/>
                </a:cubicBezTo>
                <a:lnTo>
                  <a:pt x="6835" y="6621"/>
                </a:lnTo>
                <a:cubicBezTo>
                  <a:pt x="6835" y="6169"/>
                  <a:pt x="6525" y="5788"/>
                  <a:pt x="6120" y="5669"/>
                </a:cubicBezTo>
                <a:cubicBezTo>
                  <a:pt x="6120" y="5621"/>
                  <a:pt x="6097" y="5550"/>
                  <a:pt x="6073" y="5502"/>
                </a:cubicBezTo>
                <a:cubicBezTo>
                  <a:pt x="6216" y="5407"/>
                  <a:pt x="6335" y="5312"/>
                  <a:pt x="6430" y="5169"/>
                </a:cubicBezTo>
                <a:close/>
                <a:moveTo>
                  <a:pt x="5882" y="7502"/>
                </a:moveTo>
                <a:lnTo>
                  <a:pt x="5882" y="8098"/>
                </a:lnTo>
                <a:cubicBezTo>
                  <a:pt x="5882" y="8431"/>
                  <a:pt x="5573" y="8717"/>
                  <a:pt x="5239" y="8717"/>
                </a:cubicBezTo>
                <a:cubicBezTo>
                  <a:pt x="4882" y="8717"/>
                  <a:pt x="4572" y="8431"/>
                  <a:pt x="4572" y="8098"/>
                </a:cubicBezTo>
                <a:lnTo>
                  <a:pt x="4572" y="7502"/>
                </a:lnTo>
                <a:close/>
                <a:moveTo>
                  <a:pt x="6673" y="7494"/>
                </a:moveTo>
                <a:cubicBezTo>
                  <a:pt x="6862" y="7494"/>
                  <a:pt x="7058" y="7525"/>
                  <a:pt x="7240" y="7598"/>
                </a:cubicBezTo>
                <a:lnTo>
                  <a:pt x="7240" y="7836"/>
                </a:lnTo>
                <a:cubicBezTo>
                  <a:pt x="7240" y="8931"/>
                  <a:pt x="6335" y="9836"/>
                  <a:pt x="5239" y="9836"/>
                </a:cubicBezTo>
                <a:cubicBezTo>
                  <a:pt x="4120" y="9836"/>
                  <a:pt x="3215" y="8931"/>
                  <a:pt x="3215" y="7836"/>
                </a:cubicBezTo>
                <a:lnTo>
                  <a:pt x="3215" y="7598"/>
                </a:lnTo>
                <a:cubicBezTo>
                  <a:pt x="3397" y="7525"/>
                  <a:pt x="3593" y="7494"/>
                  <a:pt x="3781" y="7494"/>
                </a:cubicBezTo>
                <a:cubicBezTo>
                  <a:pt x="3840" y="7494"/>
                  <a:pt x="3897" y="7497"/>
                  <a:pt x="3953" y="7502"/>
                </a:cubicBezTo>
                <a:lnTo>
                  <a:pt x="3953" y="8098"/>
                </a:lnTo>
                <a:cubicBezTo>
                  <a:pt x="3953" y="8788"/>
                  <a:pt x="4549" y="9336"/>
                  <a:pt x="5239" y="9336"/>
                </a:cubicBezTo>
                <a:cubicBezTo>
                  <a:pt x="5906" y="9336"/>
                  <a:pt x="6501" y="8788"/>
                  <a:pt x="6501" y="8098"/>
                </a:cubicBezTo>
                <a:lnTo>
                  <a:pt x="6501" y="7502"/>
                </a:lnTo>
                <a:cubicBezTo>
                  <a:pt x="6558" y="7497"/>
                  <a:pt x="6615" y="7494"/>
                  <a:pt x="6673" y="7494"/>
                </a:cubicBezTo>
                <a:close/>
                <a:moveTo>
                  <a:pt x="1119" y="1"/>
                </a:moveTo>
                <a:lnTo>
                  <a:pt x="1119" y="3359"/>
                </a:lnTo>
                <a:lnTo>
                  <a:pt x="0" y="3359"/>
                </a:lnTo>
                <a:lnTo>
                  <a:pt x="0" y="3645"/>
                </a:lnTo>
                <a:cubicBezTo>
                  <a:pt x="0" y="4383"/>
                  <a:pt x="476" y="5002"/>
                  <a:pt x="1119" y="5240"/>
                </a:cubicBezTo>
                <a:lnTo>
                  <a:pt x="1119" y="6336"/>
                </a:lnTo>
                <a:cubicBezTo>
                  <a:pt x="1119" y="6979"/>
                  <a:pt x="1572" y="7526"/>
                  <a:pt x="2191" y="7693"/>
                </a:cubicBezTo>
                <a:lnTo>
                  <a:pt x="1786" y="8288"/>
                </a:lnTo>
                <a:cubicBezTo>
                  <a:pt x="1572" y="8622"/>
                  <a:pt x="1191" y="8836"/>
                  <a:pt x="786" y="8836"/>
                </a:cubicBezTo>
                <a:lnTo>
                  <a:pt x="0" y="8836"/>
                </a:lnTo>
                <a:lnTo>
                  <a:pt x="0" y="9431"/>
                </a:lnTo>
                <a:lnTo>
                  <a:pt x="786" y="9431"/>
                </a:lnTo>
                <a:cubicBezTo>
                  <a:pt x="1405" y="9431"/>
                  <a:pt x="1977" y="9146"/>
                  <a:pt x="2310" y="8622"/>
                </a:cubicBezTo>
                <a:lnTo>
                  <a:pt x="2620" y="8145"/>
                </a:lnTo>
                <a:cubicBezTo>
                  <a:pt x="2786" y="9455"/>
                  <a:pt x="3906" y="10455"/>
                  <a:pt x="5239" y="10455"/>
                </a:cubicBezTo>
                <a:cubicBezTo>
                  <a:pt x="6573" y="10455"/>
                  <a:pt x="7668" y="9455"/>
                  <a:pt x="7835" y="8145"/>
                </a:cubicBezTo>
                <a:lnTo>
                  <a:pt x="8145" y="8622"/>
                </a:lnTo>
                <a:cubicBezTo>
                  <a:pt x="8502" y="9146"/>
                  <a:pt x="9073" y="9431"/>
                  <a:pt x="9693" y="9431"/>
                </a:cubicBezTo>
                <a:lnTo>
                  <a:pt x="10455" y="9431"/>
                </a:lnTo>
                <a:lnTo>
                  <a:pt x="10455" y="8836"/>
                </a:lnTo>
                <a:lnTo>
                  <a:pt x="9693" y="8836"/>
                </a:lnTo>
                <a:cubicBezTo>
                  <a:pt x="9264" y="8836"/>
                  <a:pt x="8883" y="8622"/>
                  <a:pt x="8669" y="8288"/>
                </a:cubicBezTo>
                <a:lnTo>
                  <a:pt x="8264" y="7693"/>
                </a:lnTo>
                <a:cubicBezTo>
                  <a:pt x="8883" y="7526"/>
                  <a:pt x="9335" y="6979"/>
                  <a:pt x="9335" y="6312"/>
                </a:cubicBezTo>
                <a:lnTo>
                  <a:pt x="9335" y="5264"/>
                </a:lnTo>
                <a:cubicBezTo>
                  <a:pt x="9978" y="5026"/>
                  <a:pt x="10455" y="4407"/>
                  <a:pt x="10455" y="3668"/>
                </a:cubicBezTo>
                <a:lnTo>
                  <a:pt x="10455" y="3359"/>
                </a:lnTo>
                <a:lnTo>
                  <a:pt x="9335" y="3359"/>
                </a:lnTo>
                <a:lnTo>
                  <a:pt x="9335" y="1"/>
                </a:lnTo>
                <a:lnTo>
                  <a:pt x="9026" y="1"/>
                </a:lnTo>
                <a:cubicBezTo>
                  <a:pt x="8359" y="1"/>
                  <a:pt x="7740" y="311"/>
                  <a:pt x="7359" y="858"/>
                </a:cubicBezTo>
                <a:cubicBezTo>
                  <a:pt x="7275" y="846"/>
                  <a:pt x="7192" y="840"/>
                  <a:pt x="7106" y="840"/>
                </a:cubicBezTo>
                <a:cubicBezTo>
                  <a:pt x="7019" y="840"/>
                  <a:pt x="6930" y="846"/>
                  <a:pt x="6835" y="858"/>
                </a:cubicBezTo>
                <a:cubicBezTo>
                  <a:pt x="6359" y="525"/>
                  <a:pt x="5811" y="334"/>
                  <a:pt x="5215" y="334"/>
                </a:cubicBezTo>
                <a:cubicBezTo>
                  <a:pt x="4644" y="334"/>
                  <a:pt x="4072" y="525"/>
                  <a:pt x="3596" y="858"/>
                </a:cubicBezTo>
                <a:cubicBezTo>
                  <a:pt x="3513" y="846"/>
                  <a:pt x="3429" y="840"/>
                  <a:pt x="3346" y="840"/>
                </a:cubicBezTo>
                <a:cubicBezTo>
                  <a:pt x="3263" y="840"/>
                  <a:pt x="3179" y="846"/>
                  <a:pt x="3096" y="858"/>
                </a:cubicBezTo>
                <a:cubicBezTo>
                  <a:pt x="2715" y="311"/>
                  <a:pt x="2096"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738"/>
        <p:cNvGrpSpPr/>
        <p:nvPr/>
      </p:nvGrpSpPr>
      <p:grpSpPr>
        <a:xfrm>
          <a:off x="0" y="0"/>
          <a:ext cx="0" cy="0"/>
          <a:chOff x="0" y="0"/>
          <a:chExt cx="0" cy="0"/>
        </a:xfrm>
      </p:grpSpPr>
      <p:sp>
        <p:nvSpPr>
          <p:cNvPr id="8739" name="Google Shape;8739;p70"/>
          <p:cNvSpPr/>
          <p:nvPr/>
        </p:nvSpPr>
        <p:spPr>
          <a:xfrm>
            <a:off x="3628438" y="3006261"/>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740" name="Google Shape;8740;p70"/>
          <p:cNvSpPr/>
          <p:nvPr/>
        </p:nvSpPr>
        <p:spPr>
          <a:xfrm>
            <a:off x="4748100" y="3006261"/>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741" name="Google Shape;8741;p70"/>
          <p:cNvSpPr/>
          <p:nvPr/>
        </p:nvSpPr>
        <p:spPr>
          <a:xfrm>
            <a:off x="5867763" y="3006261"/>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742" name="Google Shape;8742;p70"/>
          <p:cNvSpPr/>
          <p:nvPr/>
        </p:nvSpPr>
        <p:spPr>
          <a:xfrm>
            <a:off x="2508775" y="3006261"/>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8743" name="Google Shape;8743;p70"/>
          <p:cNvSpPr txBox="1">
            <a:spLocks noGrp="1"/>
          </p:cNvSpPr>
          <p:nvPr>
            <p:ph type="title"/>
          </p:nvPr>
        </p:nvSpPr>
        <p:spPr>
          <a:xfrm>
            <a:off x="1628750" y="396291"/>
            <a:ext cx="5886600" cy="140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8744" name="Google Shape;8744;p70"/>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t>Do you have any questions?</a:t>
            </a:r>
            <a:endParaRPr sz="2000"/>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8745" name="Google Shape;8745;p70"/>
          <p:cNvSpPr txBox="1"/>
          <p:nvPr/>
        </p:nvSpPr>
        <p:spPr>
          <a:xfrm>
            <a:off x="2496150" y="435445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Albert Sans Medium"/>
                <a:ea typeface="Albert Sans Medium"/>
                <a:cs typeface="Albert Sans Medium"/>
                <a:sym typeface="Albert Sans Medium"/>
              </a:rPr>
              <a:t>Please keep this slide for attribution</a:t>
            </a:r>
            <a:endParaRPr sz="1200">
              <a:solidFill>
                <a:schemeClr val="lt1"/>
              </a:solidFill>
              <a:latin typeface="Albert Sans Medium"/>
              <a:ea typeface="Albert Sans Medium"/>
              <a:cs typeface="Albert Sans Medium"/>
              <a:sym typeface="Albert Sans Medium"/>
            </a:endParaRPr>
          </a:p>
        </p:txBody>
      </p:sp>
      <p:sp>
        <p:nvSpPr>
          <p:cNvPr id="8746" name="Google Shape;8746;p70"/>
          <p:cNvSpPr/>
          <p:nvPr/>
        </p:nvSpPr>
        <p:spPr>
          <a:xfrm>
            <a:off x="2645436" y="3142910"/>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7" name="Google Shape;8747;p70"/>
          <p:cNvGrpSpPr/>
          <p:nvPr/>
        </p:nvGrpSpPr>
        <p:grpSpPr>
          <a:xfrm>
            <a:off x="3765073" y="3142906"/>
            <a:ext cx="407432" cy="407391"/>
            <a:chOff x="812101" y="2571761"/>
            <a:chExt cx="417066" cy="417024"/>
          </a:xfrm>
        </p:grpSpPr>
        <p:sp>
          <p:nvSpPr>
            <p:cNvPr id="8748" name="Google Shape;8748;p7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70"/>
          <p:cNvGrpSpPr/>
          <p:nvPr/>
        </p:nvGrpSpPr>
        <p:grpSpPr>
          <a:xfrm>
            <a:off x="4884759" y="3142906"/>
            <a:ext cx="407391" cy="407391"/>
            <a:chOff x="1323129" y="2571761"/>
            <a:chExt cx="417024" cy="417024"/>
          </a:xfrm>
        </p:grpSpPr>
        <p:sp>
          <p:nvSpPr>
            <p:cNvPr id="8753" name="Google Shape;8753;p7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70"/>
          <p:cNvGrpSpPr/>
          <p:nvPr/>
        </p:nvGrpSpPr>
        <p:grpSpPr>
          <a:xfrm>
            <a:off x="6004405" y="3147013"/>
            <a:ext cx="399178" cy="399178"/>
            <a:chOff x="2038375" y="3798025"/>
            <a:chExt cx="841792" cy="841792"/>
          </a:xfrm>
        </p:grpSpPr>
        <p:sp>
          <p:nvSpPr>
            <p:cNvPr id="8758" name="Google Shape;8758;p7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763"/>
        <p:cNvGrpSpPr/>
        <p:nvPr/>
      </p:nvGrpSpPr>
      <p:grpSpPr>
        <a:xfrm>
          <a:off x="0" y="0"/>
          <a:ext cx="0" cy="0"/>
          <a:chOff x="0" y="0"/>
          <a:chExt cx="0" cy="0"/>
        </a:xfrm>
      </p:grpSpPr>
      <p:sp>
        <p:nvSpPr>
          <p:cNvPr id="8764" name="Google Shape;8764;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765" name="Google Shape;8765;p71"/>
          <p:cNvGrpSpPr/>
          <p:nvPr/>
        </p:nvGrpSpPr>
        <p:grpSpPr>
          <a:xfrm>
            <a:off x="720069" y="1576142"/>
            <a:ext cx="367900" cy="367023"/>
            <a:chOff x="720069" y="1576142"/>
            <a:chExt cx="367900" cy="367023"/>
          </a:xfrm>
        </p:grpSpPr>
        <p:sp>
          <p:nvSpPr>
            <p:cNvPr id="8766" name="Google Shape;8766;p71"/>
            <p:cNvSpPr/>
            <p:nvPr/>
          </p:nvSpPr>
          <p:spPr>
            <a:xfrm>
              <a:off x="720069" y="1576142"/>
              <a:ext cx="367900" cy="367023"/>
            </a:xfrm>
            <a:custGeom>
              <a:avLst/>
              <a:gdLst/>
              <a:ahLst/>
              <a:cxnLst/>
              <a:rect l="l" t="t" r="r" b="b"/>
              <a:pathLst>
                <a:path w="10480" h="10455" extrusionOk="0">
                  <a:moveTo>
                    <a:pt x="4597" y="905"/>
                  </a:moveTo>
                  <a:cubicBezTo>
                    <a:pt x="4706" y="1643"/>
                    <a:pt x="5348" y="2183"/>
                    <a:pt x="6074" y="2183"/>
                  </a:cubicBezTo>
                  <a:cubicBezTo>
                    <a:pt x="6145" y="2183"/>
                    <a:pt x="6216" y="2178"/>
                    <a:pt x="6288" y="2167"/>
                  </a:cubicBezTo>
                  <a:lnTo>
                    <a:pt x="6288" y="2167"/>
                  </a:lnTo>
                  <a:cubicBezTo>
                    <a:pt x="6150" y="2628"/>
                    <a:pt x="5701" y="2954"/>
                    <a:pt x="5198" y="2954"/>
                  </a:cubicBezTo>
                  <a:cubicBezTo>
                    <a:pt x="5180" y="2954"/>
                    <a:pt x="5163" y="2954"/>
                    <a:pt x="5145" y="2953"/>
                  </a:cubicBezTo>
                  <a:cubicBezTo>
                    <a:pt x="4550" y="2906"/>
                    <a:pt x="4073" y="2358"/>
                    <a:pt x="4097" y="1763"/>
                  </a:cubicBezTo>
                  <a:cubicBezTo>
                    <a:pt x="4121" y="1405"/>
                    <a:pt x="4311" y="1096"/>
                    <a:pt x="4597" y="905"/>
                  </a:cubicBezTo>
                  <a:close/>
                  <a:moveTo>
                    <a:pt x="2716" y="619"/>
                  </a:moveTo>
                  <a:cubicBezTo>
                    <a:pt x="3097" y="619"/>
                    <a:pt x="3430" y="762"/>
                    <a:pt x="3692" y="1048"/>
                  </a:cubicBezTo>
                  <a:cubicBezTo>
                    <a:pt x="3526" y="1334"/>
                    <a:pt x="3478" y="1691"/>
                    <a:pt x="3502" y="2001"/>
                  </a:cubicBezTo>
                  <a:cubicBezTo>
                    <a:pt x="3097" y="2310"/>
                    <a:pt x="2811" y="2715"/>
                    <a:pt x="2621" y="3168"/>
                  </a:cubicBezTo>
                  <a:cubicBezTo>
                    <a:pt x="1954" y="3096"/>
                    <a:pt x="1454" y="2548"/>
                    <a:pt x="1454" y="1882"/>
                  </a:cubicBezTo>
                  <a:cubicBezTo>
                    <a:pt x="1454" y="1191"/>
                    <a:pt x="2025" y="619"/>
                    <a:pt x="2716" y="619"/>
                  </a:cubicBezTo>
                  <a:close/>
                  <a:moveTo>
                    <a:pt x="7717" y="619"/>
                  </a:moveTo>
                  <a:cubicBezTo>
                    <a:pt x="8431" y="619"/>
                    <a:pt x="9003" y="1191"/>
                    <a:pt x="9003" y="1882"/>
                  </a:cubicBezTo>
                  <a:cubicBezTo>
                    <a:pt x="9003" y="2548"/>
                    <a:pt x="8503" y="3096"/>
                    <a:pt x="7836" y="3168"/>
                  </a:cubicBezTo>
                  <a:cubicBezTo>
                    <a:pt x="7645" y="2715"/>
                    <a:pt x="7360" y="2310"/>
                    <a:pt x="6955" y="2001"/>
                  </a:cubicBezTo>
                  <a:cubicBezTo>
                    <a:pt x="6979" y="1763"/>
                    <a:pt x="6955" y="1501"/>
                    <a:pt x="6931" y="1239"/>
                  </a:cubicBezTo>
                  <a:lnTo>
                    <a:pt x="6526" y="1453"/>
                  </a:lnTo>
                  <a:cubicBezTo>
                    <a:pt x="6693" y="953"/>
                    <a:pt x="7169" y="619"/>
                    <a:pt x="7717" y="619"/>
                  </a:cubicBezTo>
                  <a:close/>
                  <a:moveTo>
                    <a:pt x="3692" y="2644"/>
                  </a:moveTo>
                  <a:cubicBezTo>
                    <a:pt x="3930" y="3096"/>
                    <a:pt x="4359" y="3430"/>
                    <a:pt x="4859" y="3525"/>
                  </a:cubicBezTo>
                  <a:cubicBezTo>
                    <a:pt x="4788" y="3811"/>
                    <a:pt x="4550" y="4049"/>
                    <a:pt x="4264" y="4144"/>
                  </a:cubicBezTo>
                  <a:lnTo>
                    <a:pt x="3002" y="4596"/>
                  </a:lnTo>
                  <a:lnTo>
                    <a:pt x="3002" y="4263"/>
                  </a:lnTo>
                  <a:cubicBezTo>
                    <a:pt x="3002" y="3644"/>
                    <a:pt x="3264" y="3072"/>
                    <a:pt x="3692" y="2644"/>
                  </a:cubicBezTo>
                  <a:close/>
                  <a:moveTo>
                    <a:pt x="6740" y="2644"/>
                  </a:moveTo>
                  <a:cubicBezTo>
                    <a:pt x="7193" y="3072"/>
                    <a:pt x="7431" y="3644"/>
                    <a:pt x="7431" y="4263"/>
                  </a:cubicBezTo>
                  <a:lnTo>
                    <a:pt x="7431" y="4596"/>
                  </a:lnTo>
                  <a:lnTo>
                    <a:pt x="6169" y="4144"/>
                  </a:lnTo>
                  <a:cubicBezTo>
                    <a:pt x="5883" y="4049"/>
                    <a:pt x="5669" y="3811"/>
                    <a:pt x="5574" y="3525"/>
                  </a:cubicBezTo>
                  <a:cubicBezTo>
                    <a:pt x="6074" y="3430"/>
                    <a:pt x="6502" y="3096"/>
                    <a:pt x="6740" y="2644"/>
                  </a:cubicBezTo>
                  <a:close/>
                  <a:moveTo>
                    <a:pt x="2382" y="4644"/>
                  </a:moveTo>
                  <a:lnTo>
                    <a:pt x="2382" y="6097"/>
                  </a:lnTo>
                  <a:cubicBezTo>
                    <a:pt x="2073" y="6001"/>
                    <a:pt x="1835" y="5716"/>
                    <a:pt x="1835" y="5382"/>
                  </a:cubicBezTo>
                  <a:cubicBezTo>
                    <a:pt x="1835" y="5025"/>
                    <a:pt x="2073" y="4739"/>
                    <a:pt x="2382" y="4644"/>
                  </a:cubicBezTo>
                  <a:close/>
                  <a:moveTo>
                    <a:pt x="8050" y="4644"/>
                  </a:moveTo>
                  <a:cubicBezTo>
                    <a:pt x="8384" y="4716"/>
                    <a:pt x="8622" y="5025"/>
                    <a:pt x="8622" y="5382"/>
                  </a:cubicBezTo>
                  <a:cubicBezTo>
                    <a:pt x="8622" y="5716"/>
                    <a:pt x="8384" y="6025"/>
                    <a:pt x="8050" y="6097"/>
                  </a:cubicBezTo>
                  <a:lnTo>
                    <a:pt x="8050" y="4644"/>
                  </a:lnTo>
                  <a:close/>
                  <a:moveTo>
                    <a:pt x="5216" y="4168"/>
                  </a:moveTo>
                  <a:cubicBezTo>
                    <a:pt x="5407" y="4406"/>
                    <a:pt x="5669" y="4620"/>
                    <a:pt x="5978" y="4716"/>
                  </a:cubicBezTo>
                  <a:lnTo>
                    <a:pt x="7431" y="5263"/>
                  </a:lnTo>
                  <a:lnTo>
                    <a:pt x="7431" y="6192"/>
                  </a:lnTo>
                  <a:cubicBezTo>
                    <a:pt x="7431" y="7430"/>
                    <a:pt x="6455" y="8407"/>
                    <a:pt x="5216" y="8407"/>
                  </a:cubicBezTo>
                  <a:cubicBezTo>
                    <a:pt x="4002" y="8407"/>
                    <a:pt x="3002" y="7430"/>
                    <a:pt x="3002" y="6192"/>
                  </a:cubicBezTo>
                  <a:lnTo>
                    <a:pt x="3002" y="5263"/>
                  </a:lnTo>
                  <a:lnTo>
                    <a:pt x="4478" y="4716"/>
                  </a:lnTo>
                  <a:cubicBezTo>
                    <a:pt x="4788" y="4620"/>
                    <a:pt x="5026" y="4406"/>
                    <a:pt x="5216" y="4168"/>
                  </a:cubicBezTo>
                  <a:close/>
                  <a:moveTo>
                    <a:pt x="1692" y="8597"/>
                  </a:moveTo>
                  <a:lnTo>
                    <a:pt x="2073" y="9859"/>
                  </a:lnTo>
                  <a:lnTo>
                    <a:pt x="620" y="9859"/>
                  </a:lnTo>
                  <a:lnTo>
                    <a:pt x="620" y="9216"/>
                  </a:lnTo>
                  <a:lnTo>
                    <a:pt x="596" y="9216"/>
                  </a:lnTo>
                  <a:lnTo>
                    <a:pt x="1692" y="8597"/>
                  </a:lnTo>
                  <a:close/>
                  <a:moveTo>
                    <a:pt x="2954" y="7883"/>
                  </a:moveTo>
                  <a:cubicBezTo>
                    <a:pt x="3073" y="8026"/>
                    <a:pt x="3168" y="8169"/>
                    <a:pt x="3311" y="8288"/>
                  </a:cubicBezTo>
                  <a:lnTo>
                    <a:pt x="3787" y="9859"/>
                  </a:lnTo>
                  <a:lnTo>
                    <a:pt x="2716" y="9859"/>
                  </a:lnTo>
                  <a:lnTo>
                    <a:pt x="2240" y="8288"/>
                  </a:lnTo>
                  <a:lnTo>
                    <a:pt x="2954" y="7883"/>
                  </a:lnTo>
                  <a:close/>
                  <a:moveTo>
                    <a:pt x="4097" y="8788"/>
                  </a:moveTo>
                  <a:lnTo>
                    <a:pt x="4097" y="8788"/>
                  </a:lnTo>
                  <a:cubicBezTo>
                    <a:pt x="4454" y="8954"/>
                    <a:pt x="4835" y="9026"/>
                    <a:pt x="5216" y="9026"/>
                  </a:cubicBezTo>
                  <a:cubicBezTo>
                    <a:pt x="5621" y="9026"/>
                    <a:pt x="6002" y="8954"/>
                    <a:pt x="6336" y="8788"/>
                  </a:cubicBezTo>
                  <a:lnTo>
                    <a:pt x="6336" y="8788"/>
                  </a:lnTo>
                  <a:lnTo>
                    <a:pt x="6002" y="9859"/>
                  </a:lnTo>
                  <a:lnTo>
                    <a:pt x="4430" y="9859"/>
                  </a:lnTo>
                  <a:lnTo>
                    <a:pt x="4097" y="8788"/>
                  </a:lnTo>
                  <a:close/>
                  <a:moveTo>
                    <a:pt x="7479" y="7907"/>
                  </a:moveTo>
                  <a:lnTo>
                    <a:pt x="8217" y="8288"/>
                  </a:lnTo>
                  <a:lnTo>
                    <a:pt x="7717" y="9859"/>
                  </a:lnTo>
                  <a:lnTo>
                    <a:pt x="6645" y="9859"/>
                  </a:lnTo>
                  <a:lnTo>
                    <a:pt x="7145" y="8288"/>
                  </a:lnTo>
                  <a:cubicBezTo>
                    <a:pt x="7264" y="8169"/>
                    <a:pt x="7383" y="8026"/>
                    <a:pt x="7479" y="7907"/>
                  </a:cubicBezTo>
                  <a:close/>
                  <a:moveTo>
                    <a:pt x="8765" y="8597"/>
                  </a:moveTo>
                  <a:lnTo>
                    <a:pt x="9860" y="9216"/>
                  </a:lnTo>
                  <a:lnTo>
                    <a:pt x="9860" y="9859"/>
                  </a:lnTo>
                  <a:lnTo>
                    <a:pt x="8384" y="9859"/>
                  </a:lnTo>
                  <a:lnTo>
                    <a:pt x="8765" y="8597"/>
                  </a:lnTo>
                  <a:close/>
                  <a:moveTo>
                    <a:pt x="2716" y="0"/>
                  </a:moveTo>
                  <a:cubicBezTo>
                    <a:pt x="1692" y="0"/>
                    <a:pt x="834" y="834"/>
                    <a:pt x="834" y="1882"/>
                  </a:cubicBezTo>
                  <a:cubicBezTo>
                    <a:pt x="834" y="2834"/>
                    <a:pt x="1525" y="3620"/>
                    <a:pt x="2454" y="3763"/>
                  </a:cubicBezTo>
                  <a:cubicBezTo>
                    <a:pt x="2430" y="3834"/>
                    <a:pt x="2406" y="3930"/>
                    <a:pt x="2406" y="4001"/>
                  </a:cubicBezTo>
                  <a:cubicBezTo>
                    <a:pt x="1739" y="4096"/>
                    <a:pt x="1239" y="4668"/>
                    <a:pt x="1239" y="5359"/>
                  </a:cubicBezTo>
                  <a:cubicBezTo>
                    <a:pt x="1239" y="6073"/>
                    <a:pt x="1763" y="6644"/>
                    <a:pt x="2454" y="6740"/>
                  </a:cubicBezTo>
                  <a:cubicBezTo>
                    <a:pt x="2502" y="6954"/>
                    <a:pt x="2573" y="7168"/>
                    <a:pt x="2644" y="7359"/>
                  </a:cubicBezTo>
                  <a:lnTo>
                    <a:pt x="1" y="8859"/>
                  </a:lnTo>
                  <a:lnTo>
                    <a:pt x="1" y="10455"/>
                  </a:lnTo>
                  <a:lnTo>
                    <a:pt x="10479" y="10455"/>
                  </a:lnTo>
                  <a:lnTo>
                    <a:pt x="10479" y="8859"/>
                  </a:lnTo>
                  <a:lnTo>
                    <a:pt x="7812" y="7359"/>
                  </a:lnTo>
                  <a:cubicBezTo>
                    <a:pt x="7907" y="7168"/>
                    <a:pt x="7979" y="6954"/>
                    <a:pt x="8003" y="6740"/>
                  </a:cubicBezTo>
                  <a:cubicBezTo>
                    <a:pt x="8693" y="6668"/>
                    <a:pt x="9241" y="6073"/>
                    <a:pt x="9241" y="5359"/>
                  </a:cubicBezTo>
                  <a:cubicBezTo>
                    <a:pt x="9241" y="4668"/>
                    <a:pt x="8717" y="4096"/>
                    <a:pt x="8050" y="4001"/>
                  </a:cubicBezTo>
                  <a:cubicBezTo>
                    <a:pt x="8050" y="3930"/>
                    <a:pt x="8026" y="3834"/>
                    <a:pt x="8026" y="3763"/>
                  </a:cubicBezTo>
                  <a:cubicBezTo>
                    <a:pt x="8931" y="3620"/>
                    <a:pt x="9622" y="2834"/>
                    <a:pt x="9622" y="1882"/>
                  </a:cubicBezTo>
                  <a:cubicBezTo>
                    <a:pt x="9622" y="834"/>
                    <a:pt x="8789" y="0"/>
                    <a:pt x="7741" y="0"/>
                  </a:cubicBezTo>
                  <a:cubicBezTo>
                    <a:pt x="7241" y="0"/>
                    <a:pt x="6764" y="191"/>
                    <a:pt x="6407" y="524"/>
                  </a:cubicBezTo>
                  <a:cubicBezTo>
                    <a:pt x="6121" y="810"/>
                    <a:pt x="5931" y="1167"/>
                    <a:pt x="5859" y="1548"/>
                  </a:cubicBezTo>
                  <a:cubicBezTo>
                    <a:pt x="5478" y="1429"/>
                    <a:pt x="5169" y="1072"/>
                    <a:pt x="5216" y="643"/>
                  </a:cubicBezTo>
                  <a:cubicBezTo>
                    <a:pt x="5216" y="429"/>
                    <a:pt x="5288" y="215"/>
                    <a:pt x="5335" y="24"/>
                  </a:cubicBezTo>
                  <a:lnTo>
                    <a:pt x="5335" y="24"/>
                  </a:lnTo>
                  <a:lnTo>
                    <a:pt x="4859" y="143"/>
                  </a:lnTo>
                  <a:cubicBezTo>
                    <a:pt x="4550" y="191"/>
                    <a:pt x="4288" y="334"/>
                    <a:pt x="4073" y="548"/>
                  </a:cubicBezTo>
                  <a:cubicBezTo>
                    <a:pt x="3716" y="191"/>
                    <a:pt x="3240" y="0"/>
                    <a:pt x="27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1"/>
            <p:cNvSpPr/>
            <p:nvPr/>
          </p:nvSpPr>
          <p:spPr>
            <a:xfrm>
              <a:off x="865544" y="1816085"/>
              <a:ext cx="76108" cy="32613"/>
            </a:xfrm>
            <a:custGeom>
              <a:avLst/>
              <a:gdLst/>
              <a:ahLst/>
              <a:cxnLst/>
              <a:rect l="l" t="t" r="r" b="b"/>
              <a:pathLst>
                <a:path w="2168" h="929" extrusionOk="0">
                  <a:moveTo>
                    <a:pt x="1" y="0"/>
                  </a:moveTo>
                  <a:cubicBezTo>
                    <a:pt x="1" y="500"/>
                    <a:pt x="477" y="929"/>
                    <a:pt x="1072" y="929"/>
                  </a:cubicBezTo>
                  <a:cubicBezTo>
                    <a:pt x="1692" y="929"/>
                    <a:pt x="2168" y="500"/>
                    <a:pt x="2168" y="0"/>
                  </a:cubicBezTo>
                  <a:lnTo>
                    <a:pt x="1549" y="0"/>
                  </a:lnTo>
                  <a:cubicBezTo>
                    <a:pt x="1549" y="143"/>
                    <a:pt x="1358" y="310"/>
                    <a:pt x="1072" y="310"/>
                  </a:cubicBezTo>
                  <a:cubicBezTo>
                    <a:pt x="810" y="310"/>
                    <a:pt x="596" y="143"/>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1"/>
          <p:cNvGrpSpPr/>
          <p:nvPr/>
        </p:nvGrpSpPr>
        <p:grpSpPr>
          <a:xfrm>
            <a:off x="1535207" y="1576142"/>
            <a:ext cx="367865" cy="367023"/>
            <a:chOff x="1535207" y="1576142"/>
            <a:chExt cx="367865" cy="367023"/>
          </a:xfrm>
        </p:grpSpPr>
        <p:sp>
          <p:nvSpPr>
            <p:cNvPr id="8769" name="Google Shape;8769;p71"/>
            <p:cNvSpPr/>
            <p:nvPr/>
          </p:nvSpPr>
          <p:spPr>
            <a:xfrm>
              <a:off x="1535207" y="1576142"/>
              <a:ext cx="367865" cy="367023"/>
            </a:xfrm>
            <a:custGeom>
              <a:avLst/>
              <a:gdLst/>
              <a:ahLst/>
              <a:cxnLst/>
              <a:rect l="l" t="t" r="r" b="b"/>
              <a:pathLst>
                <a:path w="10479" h="10455" extrusionOk="0">
                  <a:moveTo>
                    <a:pt x="5716" y="619"/>
                  </a:moveTo>
                  <a:lnTo>
                    <a:pt x="5716" y="1334"/>
                  </a:lnTo>
                  <a:lnTo>
                    <a:pt x="4763" y="1334"/>
                  </a:lnTo>
                  <a:lnTo>
                    <a:pt x="4763" y="619"/>
                  </a:lnTo>
                  <a:close/>
                  <a:moveTo>
                    <a:pt x="4930" y="1929"/>
                  </a:moveTo>
                  <a:lnTo>
                    <a:pt x="4930" y="2191"/>
                  </a:lnTo>
                  <a:cubicBezTo>
                    <a:pt x="4930" y="3168"/>
                    <a:pt x="4120" y="3977"/>
                    <a:pt x="3144" y="3977"/>
                  </a:cubicBezTo>
                  <a:lnTo>
                    <a:pt x="2572" y="3977"/>
                  </a:lnTo>
                  <a:lnTo>
                    <a:pt x="2572" y="3739"/>
                  </a:lnTo>
                  <a:cubicBezTo>
                    <a:pt x="2572" y="2739"/>
                    <a:pt x="3382" y="1929"/>
                    <a:pt x="4358" y="1929"/>
                  </a:cubicBezTo>
                  <a:close/>
                  <a:moveTo>
                    <a:pt x="6097" y="1929"/>
                  </a:moveTo>
                  <a:cubicBezTo>
                    <a:pt x="7097" y="1929"/>
                    <a:pt x="7883" y="2739"/>
                    <a:pt x="7883" y="3739"/>
                  </a:cubicBezTo>
                  <a:lnTo>
                    <a:pt x="7883" y="3977"/>
                  </a:lnTo>
                  <a:lnTo>
                    <a:pt x="7335" y="3977"/>
                  </a:lnTo>
                  <a:cubicBezTo>
                    <a:pt x="6335" y="3977"/>
                    <a:pt x="5525" y="3191"/>
                    <a:pt x="5525" y="2191"/>
                  </a:cubicBezTo>
                  <a:lnTo>
                    <a:pt x="5525" y="1929"/>
                  </a:lnTo>
                  <a:close/>
                  <a:moveTo>
                    <a:pt x="2405" y="4620"/>
                  </a:moveTo>
                  <a:lnTo>
                    <a:pt x="2405" y="6097"/>
                  </a:lnTo>
                  <a:cubicBezTo>
                    <a:pt x="2072" y="6001"/>
                    <a:pt x="1834" y="5716"/>
                    <a:pt x="1834" y="5359"/>
                  </a:cubicBezTo>
                  <a:cubicBezTo>
                    <a:pt x="1834" y="5001"/>
                    <a:pt x="2072" y="4716"/>
                    <a:pt x="2405" y="4620"/>
                  </a:cubicBezTo>
                  <a:close/>
                  <a:moveTo>
                    <a:pt x="8049" y="4620"/>
                  </a:moveTo>
                  <a:cubicBezTo>
                    <a:pt x="8383" y="4692"/>
                    <a:pt x="8621" y="5001"/>
                    <a:pt x="8621" y="5359"/>
                  </a:cubicBezTo>
                  <a:cubicBezTo>
                    <a:pt x="8621" y="5716"/>
                    <a:pt x="8383" y="6025"/>
                    <a:pt x="8049" y="6097"/>
                  </a:cubicBezTo>
                  <a:lnTo>
                    <a:pt x="8049" y="4620"/>
                  </a:lnTo>
                  <a:close/>
                  <a:moveTo>
                    <a:pt x="5239" y="3358"/>
                  </a:moveTo>
                  <a:cubicBezTo>
                    <a:pt x="5668" y="4168"/>
                    <a:pt x="6525" y="4596"/>
                    <a:pt x="7430" y="4596"/>
                  </a:cubicBezTo>
                  <a:lnTo>
                    <a:pt x="7430" y="6216"/>
                  </a:lnTo>
                  <a:cubicBezTo>
                    <a:pt x="7430" y="7407"/>
                    <a:pt x="6430" y="8431"/>
                    <a:pt x="5239" y="8431"/>
                  </a:cubicBezTo>
                  <a:cubicBezTo>
                    <a:pt x="4001" y="8431"/>
                    <a:pt x="3025" y="7430"/>
                    <a:pt x="3025" y="6216"/>
                  </a:cubicBezTo>
                  <a:lnTo>
                    <a:pt x="3025" y="4596"/>
                  </a:lnTo>
                  <a:cubicBezTo>
                    <a:pt x="3930" y="4596"/>
                    <a:pt x="4787" y="4168"/>
                    <a:pt x="5239" y="3358"/>
                  </a:cubicBezTo>
                  <a:close/>
                  <a:moveTo>
                    <a:pt x="1643" y="8621"/>
                  </a:moveTo>
                  <a:lnTo>
                    <a:pt x="1643" y="9859"/>
                  </a:lnTo>
                  <a:lnTo>
                    <a:pt x="619" y="9859"/>
                  </a:lnTo>
                  <a:lnTo>
                    <a:pt x="619" y="9216"/>
                  </a:lnTo>
                  <a:lnTo>
                    <a:pt x="1643" y="8621"/>
                  </a:lnTo>
                  <a:close/>
                  <a:moveTo>
                    <a:pt x="2953" y="7883"/>
                  </a:moveTo>
                  <a:cubicBezTo>
                    <a:pt x="3382" y="8454"/>
                    <a:pt x="4025" y="8859"/>
                    <a:pt x="4763" y="9002"/>
                  </a:cubicBezTo>
                  <a:lnTo>
                    <a:pt x="3239" y="9859"/>
                  </a:lnTo>
                  <a:lnTo>
                    <a:pt x="2262" y="9859"/>
                  </a:lnTo>
                  <a:lnTo>
                    <a:pt x="2262" y="8288"/>
                  </a:lnTo>
                  <a:lnTo>
                    <a:pt x="2953" y="7883"/>
                  </a:lnTo>
                  <a:close/>
                  <a:moveTo>
                    <a:pt x="7502" y="7883"/>
                  </a:moveTo>
                  <a:lnTo>
                    <a:pt x="8192" y="8288"/>
                  </a:lnTo>
                  <a:lnTo>
                    <a:pt x="8192" y="9859"/>
                  </a:lnTo>
                  <a:lnTo>
                    <a:pt x="4501" y="9859"/>
                  </a:lnTo>
                  <a:lnTo>
                    <a:pt x="6430" y="8764"/>
                  </a:lnTo>
                  <a:cubicBezTo>
                    <a:pt x="6835" y="8550"/>
                    <a:pt x="7216" y="8264"/>
                    <a:pt x="7502" y="7883"/>
                  </a:cubicBezTo>
                  <a:close/>
                  <a:moveTo>
                    <a:pt x="8811" y="8621"/>
                  </a:moveTo>
                  <a:lnTo>
                    <a:pt x="9859" y="9216"/>
                  </a:lnTo>
                  <a:lnTo>
                    <a:pt x="9859" y="9859"/>
                  </a:lnTo>
                  <a:lnTo>
                    <a:pt x="8811" y="9859"/>
                  </a:lnTo>
                  <a:lnTo>
                    <a:pt x="8811" y="8621"/>
                  </a:lnTo>
                  <a:close/>
                  <a:moveTo>
                    <a:pt x="4144" y="0"/>
                  </a:moveTo>
                  <a:lnTo>
                    <a:pt x="4144" y="1334"/>
                  </a:lnTo>
                  <a:cubicBezTo>
                    <a:pt x="2929" y="1453"/>
                    <a:pt x="1953" y="2477"/>
                    <a:pt x="1953" y="3739"/>
                  </a:cubicBezTo>
                  <a:lnTo>
                    <a:pt x="1953" y="4144"/>
                  </a:lnTo>
                  <a:cubicBezTo>
                    <a:pt x="1524" y="4382"/>
                    <a:pt x="1238" y="4835"/>
                    <a:pt x="1238" y="5359"/>
                  </a:cubicBezTo>
                  <a:cubicBezTo>
                    <a:pt x="1238" y="6073"/>
                    <a:pt x="1762" y="6644"/>
                    <a:pt x="2453" y="6716"/>
                  </a:cubicBezTo>
                  <a:cubicBezTo>
                    <a:pt x="2501" y="6954"/>
                    <a:pt x="2572" y="7168"/>
                    <a:pt x="2667" y="7359"/>
                  </a:cubicBezTo>
                  <a:lnTo>
                    <a:pt x="0" y="8859"/>
                  </a:lnTo>
                  <a:lnTo>
                    <a:pt x="0" y="10455"/>
                  </a:lnTo>
                  <a:lnTo>
                    <a:pt x="10478" y="10455"/>
                  </a:lnTo>
                  <a:lnTo>
                    <a:pt x="10478" y="8859"/>
                  </a:lnTo>
                  <a:lnTo>
                    <a:pt x="7811" y="7359"/>
                  </a:lnTo>
                  <a:cubicBezTo>
                    <a:pt x="7883" y="7168"/>
                    <a:pt x="7954" y="6954"/>
                    <a:pt x="8002" y="6716"/>
                  </a:cubicBezTo>
                  <a:cubicBezTo>
                    <a:pt x="8692" y="6668"/>
                    <a:pt x="9240" y="6073"/>
                    <a:pt x="9240" y="5359"/>
                  </a:cubicBezTo>
                  <a:cubicBezTo>
                    <a:pt x="9240" y="4835"/>
                    <a:pt x="8931" y="4358"/>
                    <a:pt x="8502" y="4144"/>
                  </a:cubicBezTo>
                  <a:lnTo>
                    <a:pt x="8502" y="3739"/>
                  </a:lnTo>
                  <a:cubicBezTo>
                    <a:pt x="8502" y="2477"/>
                    <a:pt x="7525" y="1453"/>
                    <a:pt x="6311" y="1334"/>
                  </a:cubicBezTo>
                  <a:lnTo>
                    <a:pt x="63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1"/>
            <p:cNvSpPr/>
            <p:nvPr/>
          </p:nvSpPr>
          <p:spPr>
            <a:xfrm>
              <a:off x="1680647" y="1816085"/>
              <a:ext cx="76950" cy="32613"/>
            </a:xfrm>
            <a:custGeom>
              <a:avLst/>
              <a:gdLst/>
              <a:ahLst/>
              <a:cxnLst/>
              <a:rect l="l" t="t" r="r" b="b"/>
              <a:pathLst>
                <a:path w="2192" h="929" extrusionOk="0">
                  <a:moveTo>
                    <a:pt x="1" y="0"/>
                  </a:moveTo>
                  <a:cubicBezTo>
                    <a:pt x="1" y="500"/>
                    <a:pt x="501" y="929"/>
                    <a:pt x="1096" y="929"/>
                  </a:cubicBezTo>
                  <a:cubicBezTo>
                    <a:pt x="1692" y="929"/>
                    <a:pt x="2192" y="500"/>
                    <a:pt x="2192" y="0"/>
                  </a:cubicBezTo>
                  <a:lnTo>
                    <a:pt x="1573" y="0"/>
                  </a:lnTo>
                  <a:cubicBezTo>
                    <a:pt x="1573" y="143"/>
                    <a:pt x="1382" y="310"/>
                    <a:pt x="1096" y="310"/>
                  </a:cubicBezTo>
                  <a:cubicBezTo>
                    <a:pt x="811" y="310"/>
                    <a:pt x="620" y="143"/>
                    <a:pt x="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71"/>
          <p:cNvGrpSpPr/>
          <p:nvPr/>
        </p:nvGrpSpPr>
        <p:grpSpPr>
          <a:xfrm>
            <a:off x="2351152" y="1576142"/>
            <a:ext cx="366180" cy="367865"/>
            <a:chOff x="2351152" y="1576142"/>
            <a:chExt cx="366180" cy="367865"/>
          </a:xfrm>
        </p:grpSpPr>
        <p:sp>
          <p:nvSpPr>
            <p:cNvPr id="8772" name="Google Shape;8772;p71"/>
            <p:cNvSpPr/>
            <p:nvPr/>
          </p:nvSpPr>
          <p:spPr>
            <a:xfrm>
              <a:off x="2351152" y="1576142"/>
              <a:ext cx="366180" cy="367865"/>
            </a:xfrm>
            <a:custGeom>
              <a:avLst/>
              <a:gdLst/>
              <a:ahLst/>
              <a:cxnLst/>
              <a:rect l="l" t="t" r="r" b="b"/>
              <a:pathLst>
                <a:path w="10431" h="10479" extrusionOk="0">
                  <a:moveTo>
                    <a:pt x="1477" y="2787"/>
                  </a:moveTo>
                  <a:cubicBezTo>
                    <a:pt x="1881" y="2787"/>
                    <a:pt x="2215" y="3120"/>
                    <a:pt x="2215" y="3525"/>
                  </a:cubicBezTo>
                  <a:cubicBezTo>
                    <a:pt x="2215" y="3953"/>
                    <a:pt x="1881" y="4287"/>
                    <a:pt x="1477" y="4287"/>
                  </a:cubicBezTo>
                  <a:cubicBezTo>
                    <a:pt x="1072" y="4287"/>
                    <a:pt x="738" y="3953"/>
                    <a:pt x="738" y="3525"/>
                  </a:cubicBezTo>
                  <a:cubicBezTo>
                    <a:pt x="738" y="3120"/>
                    <a:pt x="1072" y="2787"/>
                    <a:pt x="1477" y="2787"/>
                  </a:cubicBezTo>
                  <a:close/>
                  <a:moveTo>
                    <a:pt x="7121" y="619"/>
                  </a:moveTo>
                  <a:cubicBezTo>
                    <a:pt x="7859" y="786"/>
                    <a:pt x="8407" y="1524"/>
                    <a:pt x="8407" y="2406"/>
                  </a:cubicBezTo>
                  <a:lnTo>
                    <a:pt x="8407" y="4763"/>
                  </a:lnTo>
                  <a:lnTo>
                    <a:pt x="7502" y="2048"/>
                  </a:lnTo>
                  <a:cubicBezTo>
                    <a:pt x="7406" y="1786"/>
                    <a:pt x="7287" y="1548"/>
                    <a:pt x="7121" y="1334"/>
                  </a:cubicBezTo>
                  <a:lnTo>
                    <a:pt x="7121" y="619"/>
                  </a:lnTo>
                  <a:close/>
                  <a:moveTo>
                    <a:pt x="5448" y="1086"/>
                  </a:moveTo>
                  <a:cubicBezTo>
                    <a:pt x="5647" y="1086"/>
                    <a:pt x="5847" y="1134"/>
                    <a:pt x="6025" y="1215"/>
                  </a:cubicBezTo>
                  <a:cubicBezTo>
                    <a:pt x="6430" y="1405"/>
                    <a:pt x="6763" y="1786"/>
                    <a:pt x="6930" y="2239"/>
                  </a:cubicBezTo>
                  <a:lnTo>
                    <a:pt x="7835" y="4954"/>
                  </a:lnTo>
                  <a:lnTo>
                    <a:pt x="7835" y="4954"/>
                  </a:lnTo>
                  <a:lnTo>
                    <a:pt x="7144" y="4787"/>
                  </a:lnTo>
                  <a:cubicBezTo>
                    <a:pt x="6620" y="4644"/>
                    <a:pt x="6192" y="4192"/>
                    <a:pt x="6025" y="3620"/>
                  </a:cubicBezTo>
                  <a:lnTo>
                    <a:pt x="5168" y="1120"/>
                  </a:lnTo>
                  <a:cubicBezTo>
                    <a:pt x="5259" y="1097"/>
                    <a:pt x="5353" y="1086"/>
                    <a:pt x="5448" y="1086"/>
                  </a:cubicBezTo>
                  <a:close/>
                  <a:moveTo>
                    <a:pt x="3044" y="4508"/>
                  </a:moveTo>
                  <a:cubicBezTo>
                    <a:pt x="3225" y="4508"/>
                    <a:pt x="3409" y="4529"/>
                    <a:pt x="3596" y="4573"/>
                  </a:cubicBezTo>
                  <a:lnTo>
                    <a:pt x="8478" y="5692"/>
                  </a:lnTo>
                  <a:cubicBezTo>
                    <a:pt x="8764" y="5763"/>
                    <a:pt x="9097" y="6097"/>
                    <a:pt x="9407" y="6644"/>
                  </a:cubicBezTo>
                  <a:cubicBezTo>
                    <a:pt x="9573" y="6930"/>
                    <a:pt x="9693" y="7216"/>
                    <a:pt x="9764" y="7383"/>
                  </a:cubicBezTo>
                  <a:cubicBezTo>
                    <a:pt x="9597" y="7645"/>
                    <a:pt x="9216" y="8216"/>
                    <a:pt x="8930" y="8526"/>
                  </a:cubicBezTo>
                  <a:lnTo>
                    <a:pt x="7883" y="8526"/>
                  </a:lnTo>
                  <a:lnTo>
                    <a:pt x="7883" y="9145"/>
                  </a:lnTo>
                  <a:lnTo>
                    <a:pt x="9121" y="9145"/>
                  </a:lnTo>
                  <a:cubicBezTo>
                    <a:pt x="9312" y="9145"/>
                    <a:pt x="9454" y="9288"/>
                    <a:pt x="9454" y="9502"/>
                  </a:cubicBezTo>
                  <a:cubicBezTo>
                    <a:pt x="9454" y="9693"/>
                    <a:pt x="9312" y="9859"/>
                    <a:pt x="9121" y="9859"/>
                  </a:cubicBezTo>
                  <a:lnTo>
                    <a:pt x="6763" y="9859"/>
                  </a:lnTo>
                  <a:cubicBezTo>
                    <a:pt x="6811" y="9740"/>
                    <a:pt x="6835" y="9621"/>
                    <a:pt x="6835" y="9502"/>
                  </a:cubicBezTo>
                  <a:cubicBezTo>
                    <a:pt x="6835" y="8954"/>
                    <a:pt x="6406" y="8526"/>
                    <a:pt x="5906" y="8526"/>
                  </a:cubicBezTo>
                  <a:lnTo>
                    <a:pt x="5739" y="8526"/>
                  </a:lnTo>
                  <a:cubicBezTo>
                    <a:pt x="5739" y="7073"/>
                    <a:pt x="4668" y="5740"/>
                    <a:pt x="3144" y="5740"/>
                  </a:cubicBezTo>
                  <a:lnTo>
                    <a:pt x="3144" y="6335"/>
                  </a:lnTo>
                  <a:cubicBezTo>
                    <a:pt x="4215" y="6335"/>
                    <a:pt x="5096" y="7264"/>
                    <a:pt x="5096" y="8407"/>
                  </a:cubicBezTo>
                  <a:lnTo>
                    <a:pt x="5096" y="9121"/>
                  </a:lnTo>
                  <a:lnTo>
                    <a:pt x="5882" y="9121"/>
                  </a:lnTo>
                  <a:cubicBezTo>
                    <a:pt x="6049" y="9121"/>
                    <a:pt x="6192" y="9288"/>
                    <a:pt x="6192" y="9478"/>
                  </a:cubicBezTo>
                  <a:cubicBezTo>
                    <a:pt x="6192" y="9693"/>
                    <a:pt x="6049" y="9836"/>
                    <a:pt x="5882" y="9836"/>
                  </a:cubicBezTo>
                  <a:lnTo>
                    <a:pt x="3096" y="9836"/>
                  </a:lnTo>
                  <a:cubicBezTo>
                    <a:pt x="1643" y="9764"/>
                    <a:pt x="524" y="8621"/>
                    <a:pt x="524" y="7145"/>
                  </a:cubicBezTo>
                  <a:cubicBezTo>
                    <a:pt x="524" y="5733"/>
                    <a:pt x="1661" y="4508"/>
                    <a:pt x="3044" y="4508"/>
                  </a:cubicBezTo>
                  <a:close/>
                  <a:moveTo>
                    <a:pt x="6525" y="0"/>
                  </a:moveTo>
                  <a:lnTo>
                    <a:pt x="6525" y="786"/>
                  </a:lnTo>
                  <a:cubicBezTo>
                    <a:pt x="6454" y="739"/>
                    <a:pt x="6382" y="691"/>
                    <a:pt x="6287" y="643"/>
                  </a:cubicBezTo>
                  <a:cubicBezTo>
                    <a:pt x="6018" y="533"/>
                    <a:pt x="5737" y="473"/>
                    <a:pt x="5456" y="473"/>
                  </a:cubicBezTo>
                  <a:cubicBezTo>
                    <a:pt x="5189" y="473"/>
                    <a:pt x="4923" y="527"/>
                    <a:pt x="4668" y="643"/>
                  </a:cubicBezTo>
                  <a:lnTo>
                    <a:pt x="4406" y="739"/>
                  </a:lnTo>
                  <a:lnTo>
                    <a:pt x="5454" y="3834"/>
                  </a:lnTo>
                  <a:cubicBezTo>
                    <a:pt x="5525" y="4049"/>
                    <a:pt x="5644" y="4287"/>
                    <a:pt x="5787" y="4477"/>
                  </a:cubicBezTo>
                  <a:lnTo>
                    <a:pt x="3763" y="4001"/>
                  </a:lnTo>
                  <a:cubicBezTo>
                    <a:pt x="3531" y="3948"/>
                    <a:pt x="3285" y="3921"/>
                    <a:pt x="3036" y="3921"/>
                  </a:cubicBezTo>
                  <a:cubicBezTo>
                    <a:pt x="2953" y="3921"/>
                    <a:pt x="2870" y="3924"/>
                    <a:pt x="2786" y="3930"/>
                  </a:cubicBezTo>
                  <a:cubicBezTo>
                    <a:pt x="2834" y="3811"/>
                    <a:pt x="2858" y="3668"/>
                    <a:pt x="2858" y="3525"/>
                  </a:cubicBezTo>
                  <a:cubicBezTo>
                    <a:pt x="2858" y="2787"/>
                    <a:pt x="2262" y="2167"/>
                    <a:pt x="1524" y="2167"/>
                  </a:cubicBezTo>
                  <a:cubicBezTo>
                    <a:pt x="762" y="2167"/>
                    <a:pt x="167" y="2787"/>
                    <a:pt x="167" y="3525"/>
                  </a:cubicBezTo>
                  <a:cubicBezTo>
                    <a:pt x="167" y="4096"/>
                    <a:pt x="500" y="4573"/>
                    <a:pt x="1000" y="4787"/>
                  </a:cubicBezTo>
                  <a:cubicBezTo>
                    <a:pt x="357" y="5406"/>
                    <a:pt x="0" y="6263"/>
                    <a:pt x="0" y="7168"/>
                  </a:cubicBezTo>
                  <a:cubicBezTo>
                    <a:pt x="0" y="8954"/>
                    <a:pt x="1357" y="10431"/>
                    <a:pt x="3072" y="10479"/>
                  </a:cubicBezTo>
                  <a:lnTo>
                    <a:pt x="9121" y="10479"/>
                  </a:lnTo>
                  <a:cubicBezTo>
                    <a:pt x="9645" y="10479"/>
                    <a:pt x="10050" y="10026"/>
                    <a:pt x="10050" y="9502"/>
                  </a:cubicBezTo>
                  <a:cubicBezTo>
                    <a:pt x="10050" y="9145"/>
                    <a:pt x="9883" y="8835"/>
                    <a:pt x="9597" y="8669"/>
                  </a:cubicBezTo>
                  <a:cubicBezTo>
                    <a:pt x="9907" y="8288"/>
                    <a:pt x="10169" y="7883"/>
                    <a:pt x="10431" y="7478"/>
                  </a:cubicBezTo>
                  <a:cubicBezTo>
                    <a:pt x="10169" y="6716"/>
                    <a:pt x="9740" y="5787"/>
                    <a:pt x="9026" y="5311"/>
                  </a:cubicBezTo>
                  <a:lnTo>
                    <a:pt x="9026" y="2406"/>
                  </a:lnTo>
                  <a:cubicBezTo>
                    <a:pt x="9026" y="1072"/>
                    <a:pt x="8049" y="0"/>
                    <a:pt x="6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1"/>
            <p:cNvSpPr/>
            <p:nvPr/>
          </p:nvSpPr>
          <p:spPr>
            <a:xfrm>
              <a:off x="2625358" y="1811872"/>
              <a:ext cx="21765" cy="21800"/>
            </a:xfrm>
            <a:custGeom>
              <a:avLst/>
              <a:gdLst/>
              <a:ahLst/>
              <a:cxnLst/>
              <a:rect l="l" t="t" r="r" b="b"/>
              <a:pathLst>
                <a:path w="620" h="621" extrusionOk="0">
                  <a:moveTo>
                    <a:pt x="0" y="1"/>
                  </a:moveTo>
                  <a:lnTo>
                    <a:pt x="0" y="620"/>
                  </a:lnTo>
                  <a:lnTo>
                    <a:pt x="619" y="620"/>
                  </a:lnTo>
                  <a:lnTo>
                    <a:pt x="6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4" name="Google Shape;8774;p71"/>
          <p:cNvSpPr/>
          <p:nvPr/>
        </p:nvSpPr>
        <p:spPr>
          <a:xfrm>
            <a:off x="3165413" y="1576142"/>
            <a:ext cx="367865" cy="367023"/>
          </a:xfrm>
          <a:custGeom>
            <a:avLst/>
            <a:gdLst/>
            <a:ahLst/>
            <a:cxnLst/>
            <a:rect l="l" t="t" r="r" b="b"/>
            <a:pathLst>
              <a:path w="10479" h="10455" extrusionOk="0">
                <a:moveTo>
                  <a:pt x="5835" y="619"/>
                </a:moveTo>
                <a:lnTo>
                  <a:pt x="5835" y="1215"/>
                </a:lnTo>
                <a:lnTo>
                  <a:pt x="3334" y="1215"/>
                </a:lnTo>
                <a:lnTo>
                  <a:pt x="3334" y="619"/>
                </a:lnTo>
                <a:close/>
                <a:moveTo>
                  <a:pt x="4573" y="3382"/>
                </a:moveTo>
                <a:cubicBezTo>
                  <a:pt x="4739" y="3382"/>
                  <a:pt x="4882" y="3525"/>
                  <a:pt x="4882" y="3692"/>
                </a:cubicBezTo>
                <a:cubicBezTo>
                  <a:pt x="4882" y="3858"/>
                  <a:pt x="4739" y="4001"/>
                  <a:pt x="4573" y="4001"/>
                </a:cubicBezTo>
                <a:cubicBezTo>
                  <a:pt x="4406" y="4001"/>
                  <a:pt x="4263" y="3858"/>
                  <a:pt x="4263" y="3692"/>
                </a:cubicBezTo>
                <a:cubicBezTo>
                  <a:pt x="4263" y="3525"/>
                  <a:pt x="4406" y="3382"/>
                  <a:pt x="4573" y="3382"/>
                </a:cubicBezTo>
                <a:close/>
                <a:moveTo>
                  <a:pt x="5835" y="4620"/>
                </a:moveTo>
                <a:lnTo>
                  <a:pt x="5835" y="5239"/>
                </a:lnTo>
                <a:lnTo>
                  <a:pt x="3334" y="5239"/>
                </a:lnTo>
                <a:lnTo>
                  <a:pt x="3334" y="4620"/>
                </a:lnTo>
                <a:close/>
                <a:moveTo>
                  <a:pt x="7407" y="1215"/>
                </a:moveTo>
                <a:lnTo>
                  <a:pt x="7407" y="5859"/>
                </a:lnTo>
                <a:cubicBezTo>
                  <a:pt x="7097" y="5644"/>
                  <a:pt x="6764" y="5501"/>
                  <a:pt x="6430" y="5382"/>
                </a:cubicBezTo>
                <a:lnTo>
                  <a:pt x="6430" y="3977"/>
                </a:lnTo>
                <a:lnTo>
                  <a:pt x="5430" y="3977"/>
                </a:lnTo>
                <a:cubicBezTo>
                  <a:pt x="5478" y="3882"/>
                  <a:pt x="5478" y="3787"/>
                  <a:pt x="5478" y="3692"/>
                </a:cubicBezTo>
                <a:cubicBezTo>
                  <a:pt x="5478" y="3168"/>
                  <a:pt x="5073" y="2763"/>
                  <a:pt x="4573" y="2763"/>
                </a:cubicBezTo>
                <a:cubicBezTo>
                  <a:pt x="4073" y="2763"/>
                  <a:pt x="3644" y="3168"/>
                  <a:pt x="3644" y="3692"/>
                </a:cubicBezTo>
                <a:cubicBezTo>
                  <a:pt x="3644" y="3787"/>
                  <a:pt x="3668" y="3882"/>
                  <a:pt x="3692" y="3977"/>
                </a:cubicBezTo>
                <a:lnTo>
                  <a:pt x="2715" y="3977"/>
                </a:lnTo>
                <a:lnTo>
                  <a:pt x="2715" y="5382"/>
                </a:lnTo>
                <a:cubicBezTo>
                  <a:pt x="2382" y="5501"/>
                  <a:pt x="2048" y="5644"/>
                  <a:pt x="1763" y="5859"/>
                </a:cubicBezTo>
                <a:lnTo>
                  <a:pt x="1763" y="1215"/>
                </a:lnTo>
                <a:lnTo>
                  <a:pt x="2715" y="1215"/>
                </a:lnTo>
                <a:lnTo>
                  <a:pt x="2715" y="1834"/>
                </a:lnTo>
                <a:lnTo>
                  <a:pt x="6430" y="1834"/>
                </a:lnTo>
                <a:lnTo>
                  <a:pt x="6430" y="1215"/>
                </a:lnTo>
                <a:close/>
                <a:moveTo>
                  <a:pt x="5478" y="5835"/>
                </a:moveTo>
                <a:cubicBezTo>
                  <a:pt x="6835" y="5930"/>
                  <a:pt x="7954" y="6883"/>
                  <a:pt x="8407" y="8145"/>
                </a:cubicBezTo>
                <a:lnTo>
                  <a:pt x="762" y="8145"/>
                </a:lnTo>
                <a:cubicBezTo>
                  <a:pt x="1191" y="6883"/>
                  <a:pt x="2334" y="5930"/>
                  <a:pt x="3668" y="5835"/>
                </a:cubicBezTo>
                <a:close/>
                <a:moveTo>
                  <a:pt x="9860" y="6263"/>
                </a:moveTo>
                <a:lnTo>
                  <a:pt x="9860" y="7859"/>
                </a:lnTo>
                <a:cubicBezTo>
                  <a:pt x="9860" y="8335"/>
                  <a:pt x="9550" y="8764"/>
                  <a:pt x="9097" y="8931"/>
                </a:cubicBezTo>
                <a:cubicBezTo>
                  <a:pt x="9145" y="8740"/>
                  <a:pt x="9145" y="8550"/>
                  <a:pt x="9145" y="8383"/>
                </a:cubicBezTo>
                <a:cubicBezTo>
                  <a:pt x="9002" y="7954"/>
                  <a:pt x="8836" y="7526"/>
                  <a:pt x="8621" y="7145"/>
                </a:cubicBezTo>
                <a:lnTo>
                  <a:pt x="9336" y="6263"/>
                </a:lnTo>
                <a:close/>
                <a:moveTo>
                  <a:pt x="8478" y="8740"/>
                </a:moveTo>
                <a:cubicBezTo>
                  <a:pt x="8359" y="9383"/>
                  <a:pt x="7859" y="9859"/>
                  <a:pt x="7240" y="9859"/>
                </a:cubicBezTo>
                <a:lnTo>
                  <a:pt x="1906" y="9859"/>
                </a:lnTo>
                <a:cubicBezTo>
                  <a:pt x="1310" y="9859"/>
                  <a:pt x="810" y="9383"/>
                  <a:pt x="667" y="8740"/>
                </a:cubicBezTo>
                <a:close/>
                <a:moveTo>
                  <a:pt x="2715" y="0"/>
                </a:moveTo>
                <a:lnTo>
                  <a:pt x="2715" y="596"/>
                </a:lnTo>
                <a:lnTo>
                  <a:pt x="1120" y="596"/>
                </a:lnTo>
                <a:lnTo>
                  <a:pt x="1120" y="6383"/>
                </a:lnTo>
                <a:cubicBezTo>
                  <a:pt x="572" y="6930"/>
                  <a:pt x="262" y="7645"/>
                  <a:pt x="0" y="8383"/>
                </a:cubicBezTo>
                <a:cubicBezTo>
                  <a:pt x="0" y="9431"/>
                  <a:pt x="739" y="10455"/>
                  <a:pt x="1882" y="10455"/>
                </a:cubicBezTo>
                <a:lnTo>
                  <a:pt x="7264" y="10455"/>
                </a:lnTo>
                <a:cubicBezTo>
                  <a:pt x="7907" y="10455"/>
                  <a:pt x="8455" y="10121"/>
                  <a:pt x="8812" y="9597"/>
                </a:cubicBezTo>
                <a:cubicBezTo>
                  <a:pt x="9740" y="9550"/>
                  <a:pt x="10479" y="8788"/>
                  <a:pt x="10479" y="7859"/>
                </a:cubicBezTo>
                <a:lnTo>
                  <a:pt x="10479" y="5668"/>
                </a:lnTo>
                <a:lnTo>
                  <a:pt x="9050" y="5668"/>
                </a:lnTo>
                <a:lnTo>
                  <a:pt x="8240" y="6621"/>
                </a:lnTo>
                <a:cubicBezTo>
                  <a:pt x="8169" y="6525"/>
                  <a:pt x="8097" y="6454"/>
                  <a:pt x="8026" y="6359"/>
                </a:cubicBezTo>
                <a:lnTo>
                  <a:pt x="8026" y="596"/>
                </a:lnTo>
                <a:lnTo>
                  <a:pt x="6430" y="596"/>
                </a:lnTo>
                <a:lnTo>
                  <a:pt x="64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5" name="Google Shape;8775;p71"/>
          <p:cNvGrpSpPr/>
          <p:nvPr/>
        </p:nvGrpSpPr>
        <p:grpSpPr>
          <a:xfrm>
            <a:off x="3974653" y="1576142"/>
            <a:ext cx="373728" cy="367865"/>
            <a:chOff x="3974653" y="1576142"/>
            <a:chExt cx="373728" cy="367865"/>
          </a:xfrm>
        </p:grpSpPr>
        <p:sp>
          <p:nvSpPr>
            <p:cNvPr id="8776" name="Google Shape;8776;p71"/>
            <p:cNvSpPr/>
            <p:nvPr/>
          </p:nvSpPr>
          <p:spPr>
            <a:xfrm>
              <a:off x="3974653" y="1576142"/>
              <a:ext cx="373728" cy="367865"/>
            </a:xfrm>
            <a:custGeom>
              <a:avLst/>
              <a:gdLst/>
              <a:ahLst/>
              <a:cxnLst/>
              <a:rect l="l" t="t" r="r" b="b"/>
              <a:pathLst>
                <a:path w="10646" h="10479" extrusionOk="0">
                  <a:moveTo>
                    <a:pt x="3621" y="643"/>
                  </a:moveTo>
                  <a:lnTo>
                    <a:pt x="3621" y="1477"/>
                  </a:lnTo>
                  <a:cubicBezTo>
                    <a:pt x="3430" y="1524"/>
                    <a:pt x="3240" y="1596"/>
                    <a:pt x="3073" y="1739"/>
                  </a:cubicBezTo>
                  <a:cubicBezTo>
                    <a:pt x="2454" y="1786"/>
                    <a:pt x="1954" y="2286"/>
                    <a:pt x="1906" y="2929"/>
                  </a:cubicBezTo>
                  <a:cubicBezTo>
                    <a:pt x="1763" y="3072"/>
                    <a:pt x="1668" y="3263"/>
                    <a:pt x="1644" y="3453"/>
                  </a:cubicBezTo>
                  <a:lnTo>
                    <a:pt x="810" y="3453"/>
                  </a:lnTo>
                  <a:cubicBezTo>
                    <a:pt x="882" y="3144"/>
                    <a:pt x="1049" y="2882"/>
                    <a:pt x="1287" y="2667"/>
                  </a:cubicBezTo>
                  <a:cubicBezTo>
                    <a:pt x="1241" y="1836"/>
                    <a:pt x="1910" y="1117"/>
                    <a:pt x="2754" y="1117"/>
                  </a:cubicBezTo>
                  <a:cubicBezTo>
                    <a:pt x="2781" y="1117"/>
                    <a:pt x="2808" y="1118"/>
                    <a:pt x="2835" y="1120"/>
                  </a:cubicBezTo>
                  <a:cubicBezTo>
                    <a:pt x="3025" y="881"/>
                    <a:pt x="3311" y="715"/>
                    <a:pt x="3621" y="643"/>
                  </a:cubicBezTo>
                  <a:close/>
                  <a:moveTo>
                    <a:pt x="4240" y="643"/>
                  </a:moveTo>
                  <a:cubicBezTo>
                    <a:pt x="4526" y="715"/>
                    <a:pt x="4811" y="881"/>
                    <a:pt x="5026" y="1120"/>
                  </a:cubicBezTo>
                  <a:cubicBezTo>
                    <a:pt x="5040" y="1119"/>
                    <a:pt x="5054" y="1119"/>
                    <a:pt x="5069" y="1119"/>
                  </a:cubicBezTo>
                  <a:cubicBezTo>
                    <a:pt x="5908" y="1119"/>
                    <a:pt x="6620" y="1801"/>
                    <a:pt x="6574" y="2667"/>
                  </a:cubicBezTo>
                  <a:cubicBezTo>
                    <a:pt x="6788" y="2882"/>
                    <a:pt x="6978" y="3144"/>
                    <a:pt x="7026" y="3453"/>
                  </a:cubicBezTo>
                  <a:lnTo>
                    <a:pt x="6216" y="3453"/>
                  </a:lnTo>
                  <a:cubicBezTo>
                    <a:pt x="6169" y="3263"/>
                    <a:pt x="6073" y="3072"/>
                    <a:pt x="5954" y="2929"/>
                  </a:cubicBezTo>
                  <a:cubicBezTo>
                    <a:pt x="5883" y="2286"/>
                    <a:pt x="5383" y="1786"/>
                    <a:pt x="4764" y="1739"/>
                  </a:cubicBezTo>
                  <a:cubicBezTo>
                    <a:pt x="4597" y="1596"/>
                    <a:pt x="4430" y="1524"/>
                    <a:pt x="4240" y="1477"/>
                  </a:cubicBezTo>
                  <a:lnTo>
                    <a:pt x="4240" y="643"/>
                  </a:lnTo>
                  <a:close/>
                  <a:moveTo>
                    <a:pt x="3927" y="2048"/>
                  </a:moveTo>
                  <a:cubicBezTo>
                    <a:pt x="4139" y="2048"/>
                    <a:pt x="4347" y="2144"/>
                    <a:pt x="4502" y="2334"/>
                  </a:cubicBezTo>
                  <a:cubicBezTo>
                    <a:pt x="4518" y="2333"/>
                    <a:pt x="4533" y="2333"/>
                    <a:pt x="4549" y="2333"/>
                  </a:cubicBezTo>
                  <a:cubicBezTo>
                    <a:pt x="5024" y="2333"/>
                    <a:pt x="5358" y="2683"/>
                    <a:pt x="5335" y="3168"/>
                  </a:cubicBezTo>
                  <a:cubicBezTo>
                    <a:pt x="5716" y="3501"/>
                    <a:pt x="5716" y="4025"/>
                    <a:pt x="5335" y="4334"/>
                  </a:cubicBezTo>
                  <a:cubicBezTo>
                    <a:pt x="5358" y="4819"/>
                    <a:pt x="5024" y="5169"/>
                    <a:pt x="4549" y="5169"/>
                  </a:cubicBezTo>
                  <a:cubicBezTo>
                    <a:pt x="4533" y="5169"/>
                    <a:pt x="4518" y="5169"/>
                    <a:pt x="4502" y="5168"/>
                  </a:cubicBezTo>
                  <a:cubicBezTo>
                    <a:pt x="4347" y="5359"/>
                    <a:pt x="4139" y="5454"/>
                    <a:pt x="3927" y="5454"/>
                  </a:cubicBezTo>
                  <a:cubicBezTo>
                    <a:pt x="3716" y="5454"/>
                    <a:pt x="3502" y="5359"/>
                    <a:pt x="3335" y="5168"/>
                  </a:cubicBezTo>
                  <a:cubicBezTo>
                    <a:pt x="3319" y="5169"/>
                    <a:pt x="3303" y="5169"/>
                    <a:pt x="3288" y="5169"/>
                  </a:cubicBezTo>
                  <a:cubicBezTo>
                    <a:pt x="2813" y="5169"/>
                    <a:pt x="2478" y="4819"/>
                    <a:pt x="2501" y="4334"/>
                  </a:cubicBezTo>
                  <a:lnTo>
                    <a:pt x="2430" y="4239"/>
                  </a:lnTo>
                  <a:cubicBezTo>
                    <a:pt x="2096" y="3930"/>
                    <a:pt x="2216" y="3453"/>
                    <a:pt x="2501" y="3168"/>
                  </a:cubicBezTo>
                  <a:cubicBezTo>
                    <a:pt x="2478" y="2683"/>
                    <a:pt x="2813" y="2333"/>
                    <a:pt x="3288" y="2333"/>
                  </a:cubicBezTo>
                  <a:cubicBezTo>
                    <a:pt x="3303" y="2333"/>
                    <a:pt x="3319" y="2333"/>
                    <a:pt x="3335" y="2334"/>
                  </a:cubicBezTo>
                  <a:cubicBezTo>
                    <a:pt x="3502" y="2144"/>
                    <a:pt x="3716" y="2048"/>
                    <a:pt x="3927" y="2048"/>
                  </a:cubicBezTo>
                  <a:close/>
                  <a:moveTo>
                    <a:pt x="7693" y="3811"/>
                  </a:moveTo>
                  <a:cubicBezTo>
                    <a:pt x="7788" y="3882"/>
                    <a:pt x="7883" y="3977"/>
                    <a:pt x="7979" y="4073"/>
                  </a:cubicBezTo>
                  <a:cubicBezTo>
                    <a:pt x="8007" y="4071"/>
                    <a:pt x="8034" y="4070"/>
                    <a:pt x="8062" y="4070"/>
                  </a:cubicBezTo>
                  <a:cubicBezTo>
                    <a:pt x="8883" y="4070"/>
                    <a:pt x="9573" y="4745"/>
                    <a:pt x="9527" y="5620"/>
                  </a:cubicBezTo>
                  <a:cubicBezTo>
                    <a:pt x="9741" y="5811"/>
                    <a:pt x="9931" y="6097"/>
                    <a:pt x="9979" y="6406"/>
                  </a:cubicBezTo>
                  <a:lnTo>
                    <a:pt x="9193" y="6406"/>
                  </a:lnTo>
                  <a:cubicBezTo>
                    <a:pt x="9146" y="6216"/>
                    <a:pt x="9050" y="6049"/>
                    <a:pt x="8931" y="5906"/>
                  </a:cubicBezTo>
                  <a:cubicBezTo>
                    <a:pt x="8884" y="5287"/>
                    <a:pt x="8383" y="4787"/>
                    <a:pt x="7740" y="4716"/>
                  </a:cubicBezTo>
                  <a:cubicBezTo>
                    <a:pt x="7669" y="4668"/>
                    <a:pt x="7598" y="4620"/>
                    <a:pt x="7526" y="4573"/>
                  </a:cubicBezTo>
                  <a:cubicBezTo>
                    <a:pt x="7621" y="4334"/>
                    <a:pt x="7669" y="4073"/>
                    <a:pt x="7693" y="3811"/>
                  </a:cubicBezTo>
                  <a:close/>
                  <a:moveTo>
                    <a:pt x="7026" y="4073"/>
                  </a:moveTo>
                  <a:cubicBezTo>
                    <a:pt x="6955" y="4382"/>
                    <a:pt x="6788" y="4644"/>
                    <a:pt x="6550" y="4858"/>
                  </a:cubicBezTo>
                  <a:cubicBezTo>
                    <a:pt x="6596" y="5689"/>
                    <a:pt x="5926" y="6409"/>
                    <a:pt x="5082" y="6409"/>
                  </a:cubicBezTo>
                  <a:cubicBezTo>
                    <a:pt x="5056" y="6409"/>
                    <a:pt x="5029" y="6408"/>
                    <a:pt x="5002" y="6406"/>
                  </a:cubicBezTo>
                  <a:cubicBezTo>
                    <a:pt x="4811" y="6621"/>
                    <a:pt x="4526" y="6811"/>
                    <a:pt x="4216" y="6859"/>
                  </a:cubicBezTo>
                  <a:lnTo>
                    <a:pt x="4216" y="6049"/>
                  </a:lnTo>
                  <a:cubicBezTo>
                    <a:pt x="4406" y="6001"/>
                    <a:pt x="4597" y="5906"/>
                    <a:pt x="4764" y="5787"/>
                  </a:cubicBezTo>
                  <a:cubicBezTo>
                    <a:pt x="5383" y="5716"/>
                    <a:pt x="5883" y="5216"/>
                    <a:pt x="5931" y="4596"/>
                  </a:cubicBezTo>
                  <a:cubicBezTo>
                    <a:pt x="6073" y="4430"/>
                    <a:pt x="6169" y="4263"/>
                    <a:pt x="6193" y="4073"/>
                  </a:cubicBezTo>
                  <a:close/>
                  <a:moveTo>
                    <a:pt x="1644" y="4073"/>
                  </a:moveTo>
                  <a:cubicBezTo>
                    <a:pt x="1668" y="4263"/>
                    <a:pt x="1763" y="4430"/>
                    <a:pt x="1906" y="4596"/>
                  </a:cubicBezTo>
                  <a:cubicBezTo>
                    <a:pt x="1954" y="5216"/>
                    <a:pt x="2454" y="5716"/>
                    <a:pt x="3097" y="5787"/>
                  </a:cubicBezTo>
                  <a:cubicBezTo>
                    <a:pt x="3240" y="5906"/>
                    <a:pt x="3430" y="6001"/>
                    <a:pt x="3621" y="6049"/>
                  </a:cubicBezTo>
                  <a:lnTo>
                    <a:pt x="3621" y="6883"/>
                  </a:lnTo>
                  <a:cubicBezTo>
                    <a:pt x="3311" y="6811"/>
                    <a:pt x="3025" y="6621"/>
                    <a:pt x="2835" y="6406"/>
                  </a:cubicBezTo>
                  <a:cubicBezTo>
                    <a:pt x="2820" y="6407"/>
                    <a:pt x="2805" y="6407"/>
                    <a:pt x="2791" y="6407"/>
                  </a:cubicBezTo>
                  <a:cubicBezTo>
                    <a:pt x="1929" y="6407"/>
                    <a:pt x="1217" y="5725"/>
                    <a:pt x="1287" y="4858"/>
                  </a:cubicBezTo>
                  <a:cubicBezTo>
                    <a:pt x="1049" y="4644"/>
                    <a:pt x="882" y="4382"/>
                    <a:pt x="810" y="4073"/>
                  </a:cubicBezTo>
                  <a:close/>
                  <a:moveTo>
                    <a:pt x="6883" y="6287"/>
                  </a:moveTo>
                  <a:lnTo>
                    <a:pt x="7336" y="6716"/>
                  </a:lnTo>
                  <a:lnTo>
                    <a:pt x="6883" y="7145"/>
                  </a:lnTo>
                  <a:lnTo>
                    <a:pt x="6455" y="6716"/>
                  </a:lnTo>
                  <a:lnTo>
                    <a:pt x="6883" y="6287"/>
                  </a:lnTo>
                  <a:close/>
                  <a:moveTo>
                    <a:pt x="7193" y="5097"/>
                  </a:moveTo>
                  <a:cubicBezTo>
                    <a:pt x="7288" y="5144"/>
                    <a:pt x="7407" y="5239"/>
                    <a:pt x="7502" y="5335"/>
                  </a:cubicBezTo>
                  <a:cubicBezTo>
                    <a:pt x="7518" y="5334"/>
                    <a:pt x="7534" y="5334"/>
                    <a:pt x="7549" y="5334"/>
                  </a:cubicBezTo>
                  <a:cubicBezTo>
                    <a:pt x="8025" y="5334"/>
                    <a:pt x="8359" y="5684"/>
                    <a:pt x="8336" y="6168"/>
                  </a:cubicBezTo>
                  <a:cubicBezTo>
                    <a:pt x="8693" y="6502"/>
                    <a:pt x="8693" y="7002"/>
                    <a:pt x="8336" y="7335"/>
                  </a:cubicBezTo>
                  <a:cubicBezTo>
                    <a:pt x="8358" y="7805"/>
                    <a:pt x="8044" y="8149"/>
                    <a:pt x="7591" y="8149"/>
                  </a:cubicBezTo>
                  <a:cubicBezTo>
                    <a:pt x="7562" y="8149"/>
                    <a:pt x="7532" y="8148"/>
                    <a:pt x="7502" y="8145"/>
                  </a:cubicBezTo>
                  <a:cubicBezTo>
                    <a:pt x="7359" y="8335"/>
                    <a:pt x="7145" y="8454"/>
                    <a:pt x="6907" y="8454"/>
                  </a:cubicBezTo>
                  <a:cubicBezTo>
                    <a:pt x="6669" y="8454"/>
                    <a:pt x="6478" y="8335"/>
                    <a:pt x="6312" y="8169"/>
                  </a:cubicBezTo>
                  <a:cubicBezTo>
                    <a:pt x="6297" y="8169"/>
                    <a:pt x="6282" y="8170"/>
                    <a:pt x="6267" y="8170"/>
                  </a:cubicBezTo>
                  <a:cubicBezTo>
                    <a:pt x="5812" y="8170"/>
                    <a:pt x="5456" y="7819"/>
                    <a:pt x="5502" y="7335"/>
                  </a:cubicBezTo>
                  <a:cubicBezTo>
                    <a:pt x="5407" y="7240"/>
                    <a:pt x="5311" y="7121"/>
                    <a:pt x="5264" y="7026"/>
                  </a:cubicBezTo>
                  <a:cubicBezTo>
                    <a:pt x="5264" y="7002"/>
                    <a:pt x="5264" y="7002"/>
                    <a:pt x="5264" y="7002"/>
                  </a:cubicBezTo>
                  <a:cubicBezTo>
                    <a:pt x="5454" y="6978"/>
                    <a:pt x="5621" y="6954"/>
                    <a:pt x="5788" y="6906"/>
                  </a:cubicBezTo>
                  <a:lnTo>
                    <a:pt x="6883" y="8002"/>
                  </a:lnTo>
                  <a:lnTo>
                    <a:pt x="8193" y="6716"/>
                  </a:lnTo>
                  <a:lnTo>
                    <a:pt x="7074" y="5597"/>
                  </a:lnTo>
                  <a:cubicBezTo>
                    <a:pt x="7145" y="5430"/>
                    <a:pt x="7169" y="5263"/>
                    <a:pt x="7169" y="5097"/>
                  </a:cubicBezTo>
                  <a:close/>
                  <a:moveTo>
                    <a:pt x="4716" y="7359"/>
                  </a:moveTo>
                  <a:cubicBezTo>
                    <a:pt x="4764" y="7430"/>
                    <a:pt x="4811" y="7502"/>
                    <a:pt x="4883" y="7573"/>
                  </a:cubicBezTo>
                  <a:cubicBezTo>
                    <a:pt x="4930" y="8216"/>
                    <a:pt x="5430" y="8716"/>
                    <a:pt x="6073" y="8764"/>
                  </a:cubicBezTo>
                  <a:cubicBezTo>
                    <a:pt x="6216" y="8883"/>
                    <a:pt x="6383" y="8978"/>
                    <a:pt x="6550" y="9026"/>
                  </a:cubicBezTo>
                  <a:lnTo>
                    <a:pt x="6550" y="9812"/>
                  </a:lnTo>
                  <a:cubicBezTo>
                    <a:pt x="6264" y="9764"/>
                    <a:pt x="5978" y="9574"/>
                    <a:pt x="5764" y="9359"/>
                  </a:cubicBezTo>
                  <a:cubicBezTo>
                    <a:pt x="5750" y="9360"/>
                    <a:pt x="5735" y="9360"/>
                    <a:pt x="5721" y="9360"/>
                  </a:cubicBezTo>
                  <a:cubicBezTo>
                    <a:pt x="4882" y="9360"/>
                    <a:pt x="4169" y="8678"/>
                    <a:pt x="4216" y="7811"/>
                  </a:cubicBezTo>
                  <a:cubicBezTo>
                    <a:pt x="4121" y="7716"/>
                    <a:pt x="4025" y="7621"/>
                    <a:pt x="3954" y="7502"/>
                  </a:cubicBezTo>
                  <a:cubicBezTo>
                    <a:pt x="4240" y="7502"/>
                    <a:pt x="4478" y="7454"/>
                    <a:pt x="4716" y="7359"/>
                  </a:cubicBezTo>
                  <a:close/>
                  <a:moveTo>
                    <a:pt x="9979" y="7002"/>
                  </a:moveTo>
                  <a:cubicBezTo>
                    <a:pt x="9908" y="7311"/>
                    <a:pt x="9741" y="7597"/>
                    <a:pt x="9503" y="7788"/>
                  </a:cubicBezTo>
                  <a:cubicBezTo>
                    <a:pt x="9548" y="8629"/>
                    <a:pt x="8899" y="9340"/>
                    <a:pt x="8073" y="9340"/>
                  </a:cubicBezTo>
                  <a:cubicBezTo>
                    <a:pt x="8034" y="9340"/>
                    <a:pt x="7994" y="9339"/>
                    <a:pt x="7955" y="9336"/>
                  </a:cubicBezTo>
                  <a:cubicBezTo>
                    <a:pt x="7740" y="9574"/>
                    <a:pt x="7479" y="9740"/>
                    <a:pt x="7169" y="9812"/>
                  </a:cubicBezTo>
                  <a:lnTo>
                    <a:pt x="7169" y="9026"/>
                  </a:lnTo>
                  <a:cubicBezTo>
                    <a:pt x="7383" y="8978"/>
                    <a:pt x="7574" y="8907"/>
                    <a:pt x="7740" y="8764"/>
                  </a:cubicBezTo>
                  <a:cubicBezTo>
                    <a:pt x="8360" y="8693"/>
                    <a:pt x="8860" y="8192"/>
                    <a:pt x="8931" y="7573"/>
                  </a:cubicBezTo>
                  <a:cubicBezTo>
                    <a:pt x="9074" y="7407"/>
                    <a:pt x="9146" y="7216"/>
                    <a:pt x="9193" y="7002"/>
                  </a:cubicBezTo>
                  <a:close/>
                  <a:moveTo>
                    <a:pt x="3930" y="0"/>
                  </a:moveTo>
                  <a:cubicBezTo>
                    <a:pt x="3430" y="0"/>
                    <a:pt x="2954" y="167"/>
                    <a:pt x="2573" y="500"/>
                  </a:cubicBezTo>
                  <a:cubicBezTo>
                    <a:pt x="1549" y="572"/>
                    <a:pt x="739" y="1382"/>
                    <a:pt x="668" y="2406"/>
                  </a:cubicBezTo>
                  <a:cubicBezTo>
                    <a:pt x="1" y="3168"/>
                    <a:pt x="1" y="4334"/>
                    <a:pt x="668" y="5097"/>
                  </a:cubicBezTo>
                  <a:cubicBezTo>
                    <a:pt x="739" y="6121"/>
                    <a:pt x="1549" y="6930"/>
                    <a:pt x="2573" y="7002"/>
                  </a:cubicBezTo>
                  <a:cubicBezTo>
                    <a:pt x="2763" y="7168"/>
                    <a:pt x="3001" y="7311"/>
                    <a:pt x="3240" y="7383"/>
                  </a:cubicBezTo>
                  <a:cubicBezTo>
                    <a:pt x="3311" y="7645"/>
                    <a:pt x="3454" y="7859"/>
                    <a:pt x="3621" y="8050"/>
                  </a:cubicBezTo>
                  <a:cubicBezTo>
                    <a:pt x="3692" y="9074"/>
                    <a:pt x="4502" y="9907"/>
                    <a:pt x="5526" y="9955"/>
                  </a:cubicBezTo>
                  <a:cubicBezTo>
                    <a:pt x="5907" y="10288"/>
                    <a:pt x="6383" y="10479"/>
                    <a:pt x="6883" y="10479"/>
                  </a:cubicBezTo>
                  <a:cubicBezTo>
                    <a:pt x="7383" y="10479"/>
                    <a:pt x="7860" y="10288"/>
                    <a:pt x="8217" y="9955"/>
                  </a:cubicBezTo>
                  <a:cubicBezTo>
                    <a:pt x="9241" y="9883"/>
                    <a:pt x="10074" y="9074"/>
                    <a:pt x="10122" y="8050"/>
                  </a:cubicBezTo>
                  <a:cubicBezTo>
                    <a:pt x="10455" y="7692"/>
                    <a:pt x="10646" y="7216"/>
                    <a:pt x="10646" y="6716"/>
                  </a:cubicBezTo>
                  <a:cubicBezTo>
                    <a:pt x="10646" y="6216"/>
                    <a:pt x="10455" y="5740"/>
                    <a:pt x="10122" y="5359"/>
                  </a:cubicBezTo>
                  <a:cubicBezTo>
                    <a:pt x="10074" y="4334"/>
                    <a:pt x="9241" y="3525"/>
                    <a:pt x="8217" y="3453"/>
                  </a:cubicBezTo>
                  <a:cubicBezTo>
                    <a:pt x="8026" y="3287"/>
                    <a:pt x="7812" y="3168"/>
                    <a:pt x="7574" y="3072"/>
                  </a:cubicBezTo>
                  <a:cubicBezTo>
                    <a:pt x="7479" y="2834"/>
                    <a:pt x="7359" y="2596"/>
                    <a:pt x="7169" y="2406"/>
                  </a:cubicBezTo>
                  <a:cubicBezTo>
                    <a:pt x="7121" y="1382"/>
                    <a:pt x="6288" y="572"/>
                    <a:pt x="5264" y="500"/>
                  </a:cubicBezTo>
                  <a:cubicBezTo>
                    <a:pt x="4907" y="167"/>
                    <a:pt x="4430" y="0"/>
                    <a:pt x="3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1"/>
            <p:cNvSpPr/>
            <p:nvPr/>
          </p:nvSpPr>
          <p:spPr>
            <a:xfrm>
              <a:off x="4066628" y="1662255"/>
              <a:ext cx="91168" cy="91133"/>
            </a:xfrm>
            <a:custGeom>
              <a:avLst/>
              <a:gdLst/>
              <a:ahLst/>
              <a:cxnLst/>
              <a:rect l="l" t="t" r="r" b="b"/>
              <a:pathLst>
                <a:path w="2597" h="2596" extrusionOk="0">
                  <a:moveTo>
                    <a:pt x="1310" y="857"/>
                  </a:moveTo>
                  <a:lnTo>
                    <a:pt x="1739" y="1286"/>
                  </a:lnTo>
                  <a:lnTo>
                    <a:pt x="1310" y="1739"/>
                  </a:lnTo>
                  <a:lnTo>
                    <a:pt x="882" y="1286"/>
                  </a:lnTo>
                  <a:lnTo>
                    <a:pt x="1310" y="857"/>
                  </a:lnTo>
                  <a:close/>
                  <a:moveTo>
                    <a:pt x="1310" y="0"/>
                  </a:moveTo>
                  <a:lnTo>
                    <a:pt x="0" y="1286"/>
                  </a:lnTo>
                  <a:lnTo>
                    <a:pt x="1310" y="2596"/>
                  </a:lnTo>
                  <a:lnTo>
                    <a:pt x="2596" y="1286"/>
                  </a:lnTo>
                  <a:lnTo>
                    <a:pt x="13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71"/>
          <p:cNvGrpSpPr/>
          <p:nvPr/>
        </p:nvGrpSpPr>
        <p:grpSpPr>
          <a:xfrm>
            <a:off x="4795619" y="1576142"/>
            <a:ext cx="367058" cy="367865"/>
            <a:chOff x="4795619" y="1576142"/>
            <a:chExt cx="367058" cy="367865"/>
          </a:xfrm>
        </p:grpSpPr>
        <p:sp>
          <p:nvSpPr>
            <p:cNvPr id="8779" name="Google Shape;8779;p71"/>
            <p:cNvSpPr/>
            <p:nvPr/>
          </p:nvSpPr>
          <p:spPr>
            <a:xfrm>
              <a:off x="4967844" y="1576142"/>
              <a:ext cx="21765" cy="93660"/>
            </a:xfrm>
            <a:custGeom>
              <a:avLst/>
              <a:gdLst/>
              <a:ahLst/>
              <a:cxnLst/>
              <a:rect l="l" t="t" r="r" b="b"/>
              <a:pathLst>
                <a:path w="620" h="2668" extrusionOk="0">
                  <a:moveTo>
                    <a:pt x="0" y="0"/>
                  </a:moveTo>
                  <a:lnTo>
                    <a:pt x="0" y="2667"/>
                  </a:lnTo>
                  <a:lnTo>
                    <a:pt x="620" y="2667"/>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1"/>
            <p:cNvSpPr/>
            <p:nvPr/>
          </p:nvSpPr>
          <p:spPr>
            <a:xfrm>
              <a:off x="4967844" y="1850348"/>
              <a:ext cx="21765" cy="92818"/>
            </a:xfrm>
            <a:custGeom>
              <a:avLst/>
              <a:gdLst/>
              <a:ahLst/>
              <a:cxnLst/>
              <a:rect l="l" t="t" r="r" b="b"/>
              <a:pathLst>
                <a:path w="620" h="2644" extrusionOk="0">
                  <a:moveTo>
                    <a:pt x="0" y="0"/>
                  </a:moveTo>
                  <a:lnTo>
                    <a:pt x="0" y="2644"/>
                  </a:lnTo>
                  <a:lnTo>
                    <a:pt x="620" y="2644"/>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1"/>
            <p:cNvSpPr/>
            <p:nvPr/>
          </p:nvSpPr>
          <p:spPr>
            <a:xfrm>
              <a:off x="4911816" y="1617917"/>
              <a:ext cx="35175" cy="44373"/>
            </a:xfrm>
            <a:custGeom>
              <a:avLst/>
              <a:gdLst/>
              <a:ahLst/>
              <a:cxnLst/>
              <a:rect l="l" t="t" r="r" b="b"/>
              <a:pathLst>
                <a:path w="1002" h="1264" extrusionOk="0">
                  <a:moveTo>
                    <a:pt x="572" y="1"/>
                  </a:moveTo>
                  <a:lnTo>
                    <a:pt x="1" y="239"/>
                  </a:lnTo>
                  <a:lnTo>
                    <a:pt x="429" y="1263"/>
                  </a:lnTo>
                  <a:lnTo>
                    <a:pt x="1001" y="1025"/>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1"/>
            <p:cNvSpPr/>
            <p:nvPr/>
          </p:nvSpPr>
          <p:spPr>
            <a:xfrm>
              <a:off x="4895106" y="1576142"/>
              <a:ext cx="28470" cy="29278"/>
            </a:xfrm>
            <a:custGeom>
              <a:avLst/>
              <a:gdLst/>
              <a:ahLst/>
              <a:cxnLst/>
              <a:rect l="l" t="t" r="r" b="b"/>
              <a:pathLst>
                <a:path w="811" h="834" extrusionOk="0">
                  <a:moveTo>
                    <a:pt x="548" y="0"/>
                  </a:moveTo>
                  <a:lnTo>
                    <a:pt x="1" y="238"/>
                  </a:lnTo>
                  <a:lnTo>
                    <a:pt x="262" y="834"/>
                  </a:lnTo>
                  <a:lnTo>
                    <a:pt x="810" y="619"/>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1"/>
            <p:cNvSpPr/>
            <p:nvPr/>
          </p:nvSpPr>
          <p:spPr>
            <a:xfrm>
              <a:off x="4837429" y="1693182"/>
              <a:ext cx="44338" cy="34298"/>
            </a:xfrm>
            <a:custGeom>
              <a:avLst/>
              <a:gdLst/>
              <a:ahLst/>
              <a:cxnLst/>
              <a:rect l="l" t="t" r="r" b="b"/>
              <a:pathLst>
                <a:path w="1263" h="977" extrusionOk="0">
                  <a:moveTo>
                    <a:pt x="238" y="0"/>
                  </a:moveTo>
                  <a:lnTo>
                    <a:pt x="0" y="548"/>
                  </a:lnTo>
                  <a:lnTo>
                    <a:pt x="1024" y="977"/>
                  </a:lnTo>
                  <a:lnTo>
                    <a:pt x="1263"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1"/>
            <p:cNvSpPr/>
            <p:nvPr/>
          </p:nvSpPr>
          <p:spPr>
            <a:xfrm>
              <a:off x="4795619" y="1675630"/>
              <a:ext cx="29313" cy="28435"/>
            </a:xfrm>
            <a:custGeom>
              <a:avLst/>
              <a:gdLst/>
              <a:ahLst/>
              <a:cxnLst/>
              <a:rect l="l" t="t" r="r" b="b"/>
              <a:pathLst>
                <a:path w="835" h="810" extrusionOk="0">
                  <a:moveTo>
                    <a:pt x="239" y="0"/>
                  </a:moveTo>
                  <a:lnTo>
                    <a:pt x="1" y="572"/>
                  </a:lnTo>
                  <a:lnTo>
                    <a:pt x="620" y="810"/>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1"/>
            <p:cNvSpPr/>
            <p:nvPr/>
          </p:nvSpPr>
          <p:spPr>
            <a:xfrm>
              <a:off x="4837429" y="1791827"/>
              <a:ext cx="44338" cy="35140"/>
            </a:xfrm>
            <a:custGeom>
              <a:avLst/>
              <a:gdLst/>
              <a:ahLst/>
              <a:cxnLst/>
              <a:rect l="l" t="t" r="r" b="b"/>
              <a:pathLst>
                <a:path w="1263" h="1001" extrusionOk="0">
                  <a:moveTo>
                    <a:pt x="1024" y="0"/>
                  </a:moveTo>
                  <a:lnTo>
                    <a:pt x="0" y="429"/>
                  </a:lnTo>
                  <a:lnTo>
                    <a:pt x="238" y="1001"/>
                  </a:lnTo>
                  <a:lnTo>
                    <a:pt x="1263" y="572"/>
                  </a:lnTo>
                  <a:lnTo>
                    <a:pt x="1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1"/>
            <p:cNvSpPr/>
            <p:nvPr/>
          </p:nvSpPr>
          <p:spPr>
            <a:xfrm>
              <a:off x="4795619" y="1815243"/>
              <a:ext cx="30120" cy="29278"/>
            </a:xfrm>
            <a:custGeom>
              <a:avLst/>
              <a:gdLst/>
              <a:ahLst/>
              <a:cxnLst/>
              <a:rect l="l" t="t" r="r" b="b"/>
              <a:pathLst>
                <a:path w="858" h="834" extrusionOk="0">
                  <a:moveTo>
                    <a:pt x="620" y="0"/>
                  </a:moveTo>
                  <a:lnTo>
                    <a:pt x="1" y="262"/>
                  </a:lnTo>
                  <a:lnTo>
                    <a:pt x="239" y="834"/>
                  </a:lnTo>
                  <a:lnTo>
                    <a:pt x="858" y="572"/>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1"/>
            <p:cNvSpPr/>
            <p:nvPr/>
          </p:nvSpPr>
          <p:spPr>
            <a:xfrm>
              <a:off x="4911816" y="1857017"/>
              <a:ext cx="35175" cy="45180"/>
            </a:xfrm>
            <a:custGeom>
              <a:avLst/>
              <a:gdLst/>
              <a:ahLst/>
              <a:cxnLst/>
              <a:rect l="l" t="t" r="r" b="b"/>
              <a:pathLst>
                <a:path w="1002" h="1287" extrusionOk="0">
                  <a:moveTo>
                    <a:pt x="429" y="1"/>
                  </a:moveTo>
                  <a:lnTo>
                    <a:pt x="1" y="1049"/>
                  </a:lnTo>
                  <a:lnTo>
                    <a:pt x="572" y="1287"/>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1"/>
            <p:cNvSpPr/>
            <p:nvPr/>
          </p:nvSpPr>
          <p:spPr>
            <a:xfrm>
              <a:off x="4895106" y="1913888"/>
              <a:ext cx="28470" cy="30120"/>
            </a:xfrm>
            <a:custGeom>
              <a:avLst/>
              <a:gdLst/>
              <a:ahLst/>
              <a:cxnLst/>
              <a:rect l="l" t="t" r="r" b="b"/>
              <a:pathLst>
                <a:path w="811" h="858" extrusionOk="0">
                  <a:moveTo>
                    <a:pt x="239" y="0"/>
                  </a:moveTo>
                  <a:lnTo>
                    <a:pt x="1" y="619"/>
                  </a:lnTo>
                  <a:lnTo>
                    <a:pt x="548" y="858"/>
                  </a:lnTo>
                  <a:lnTo>
                    <a:pt x="810" y="238"/>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1"/>
            <p:cNvSpPr/>
            <p:nvPr/>
          </p:nvSpPr>
          <p:spPr>
            <a:xfrm>
              <a:off x="5011304" y="1857017"/>
              <a:ext cx="35140" cy="45180"/>
            </a:xfrm>
            <a:custGeom>
              <a:avLst/>
              <a:gdLst/>
              <a:ahLst/>
              <a:cxnLst/>
              <a:rect l="l" t="t" r="r" b="b"/>
              <a:pathLst>
                <a:path w="1001" h="1287" extrusionOk="0">
                  <a:moveTo>
                    <a:pt x="572" y="1"/>
                  </a:moveTo>
                  <a:lnTo>
                    <a:pt x="1" y="239"/>
                  </a:lnTo>
                  <a:lnTo>
                    <a:pt x="429" y="1287"/>
                  </a:lnTo>
                  <a:lnTo>
                    <a:pt x="1001" y="1049"/>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1"/>
            <p:cNvSpPr/>
            <p:nvPr/>
          </p:nvSpPr>
          <p:spPr>
            <a:xfrm>
              <a:off x="5034719" y="1913888"/>
              <a:ext cx="29313" cy="30120"/>
            </a:xfrm>
            <a:custGeom>
              <a:avLst/>
              <a:gdLst/>
              <a:ahLst/>
              <a:cxnLst/>
              <a:rect l="l" t="t" r="r" b="b"/>
              <a:pathLst>
                <a:path w="835" h="858" extrusionOk="0">
                  <a:moveTo>
                    <a:pt x="572" y="0"/>
                  </a:moveTo>
                  <a:lnTo>
                    <a:pt x="1" y="238"/>
                  </a:lnTo>
                  <a:lnTo>
                    <a:pt x="263" y="858"/>
                  </a:lnTo>
                  <a:lnTo>
                    <a:pt x="834" y="619"/>
                  </a:lnTo>
                  <a:lnTo>
                    <a:pt x="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1"/>
            <p:cNvSpPr/>
            <p:nvPr/>
          </p:nvSpPr>
          <p:spPr>
            <a:xfrm>
              <a:off x="5076529" y="1791827"/>
              <a:ext cx="44338" cy="35140"/>
            </a:xfrm>
            <a:custGeom>
              <a:avLst/>
              <a:gdLst/>
              <a:ahLst/>
              <a:cxnLst/>
              <a:rect l="l" t="t" r="r" b="b"/>
              <a:pathLst>
                <a:path w="1263" h="1001" extrusionOk="0">
                  <a:moveTo>
                    <a:pt x="238" y="0"/>
                  </a:moveTo>
                  <a:lnTo>
                    <a:pt x="0" y="572"/>
                  </a:lnTo>
                  <a:lnTo>
                    <a:pt x="1048" y="1001"/>
                  </a:lnTo>
                  <a:lnTo>
                    <a:pt x="1262"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1"/>
            <p:cNvSpPr/>
            <p:nvPr/>
          </p:nvSpPr>
          <p:spPr>
            <a:xfrm>
              <a:off x="5133364" y="1815243"/>
              <a:ext cx="29313" cy="29278"/>
            </a:xfrm>
            <a:custGeom>
              <a:avLst/>
              <a:gdLst/>
              <a:ahLst/>
              <a:cxnLst/>
              <a:rect l="l" t="t" r="r" b="b"/>
              <a:pathLst>
                <a:path w="835" h="834" extrusionOk="0">
                  <a:moveTo>
                    <a:pt x="239" y="0"/>
                  </a:moveTo>
                  <a:lnTo>
                    <a:pt x="1" y="572"/>
                  </a:lnTo>
                  <a:lnTo>
                    <a:pt x="596" y="834"/>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1"/>
            <p:cNvSpPr/>
            <p:nvPr/>
          </p:nvSpPr>
          <p:spPr>
            <a:xfrm>
              <a:off x="5076529" y="1692340"/>
              <a:ext cx="44338" cy="35140"/>
            </a:xfrm>
            <a:custGeom>
              <a:avLst/>
              <a:gdLst/>
              <a:ahLst/>
              <a:cxnLst/>
              <a:rect l="l" t="t" r="r" b="b"/>
              <a:pathLst>
                <a:path w="1263" h="1001" extrusionOk="0">
                  <a:moveTo>
                    <a:pt x="1048" y="0"/>
                  </a:moveTo>
                  <a:lnTo>
                    <a:pt x="0" y="429"/>
                  </a:lnTo>
                  <a:lnTo>
                    <a:pt x="238" y="1001"/>
                  </a:lnTo>
                  <a:lnTo>
                    <a:pt x="1262" y="572"/>
                  </a:lnTo>
                  <a:lnTo>
                    <a:pt x="10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1"/>
            <p:cNvSpPr/>
            <p:nvPr/>
          </p:nvSpPr>
          <p:spPr>
            <a:xfrm>
              <a:off x="5133364" y="1675630"/>
              <a:ext cx="29313" cy="28435"/>
            </a:xfrm>
            <a:custGeom>
              <a:avLst/>
              <a:gdLst/>
              <a:ahLst/>
              <a:cxnLst/>
              <a:rect l="l" t="t" r="r" b="b"/>
              <a:pathLst>
                <a:path w="835" h="810" extrusionOk="0">
                  <a:moveTo>
                    <a:pt x="620" y="0"/>
                  </a:moveTo>
                  <a:lnTo>
                    <a:pt x="1" y="238"/>
                  </a:lnTo>
                  <a:lnTo>
                    <a:pt x="239" y="810"/>
                  </a:lnTo>
                  <a:lnTo>
                    <a:pt x="834" y="548"/>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1"/>
            <p:cNvSpPr/>
            <p:nvPr/>
          </p:nvSpPr>
          <p:spPr>
            <a:xfrm>
              <a:off x="5011304" y="1617917"/>
              <a:ext cx="35140" cy="44373"/>
            </a:xfrm>
            <a:custGeom>
              <a:avLst/>
              <a:gdLst/>
              <a:ahLst/>
              <a:cxnLst/>
              <a:rect l="l" t="t" r="r" b="b"/>
              <a:pathLst>
                <a:path w="1001" h="1264" extrusionOk="0">
                  <a:moveTo>
                    <a:pt x="429" y="1"/>
                  </a:moveTo>
                  <a:lnTo>
                    <a:pt x="1" y="1025"/>
                  </a:lnTo>
                  <a:lnTo>
                    <a:pt x="572" y="1263"/>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1"/>
            <p:cNvSpPr/>
            <p:nvPr/>
          </p:nvSpPr>
          <p:spPr>
            <a:xfrm>
              <a:off x="5034719" y="1576142"/>
              <a:ext cx="28470" cy="30120"/>
            </a:xfrm>
            <a:custGeom>
              <a:avLst/>
              <a:gdLst/>
              <a:ahLst/>
              <a:cxnLst/>
              <a:rect l="l" t="t" r="r" b="b"/>
              <a:pathLst>
                <a:path w="811" h="858" extrusionOk="0">
                  <a:moveTo>
                    <a:pt x="263" y="0"/>
                  </a:moveTo>
                  <a:lnTo>
                    <a:pt x="1" y="619"/>
                  </a:lnTo>
                  <a:lnTo>
                    <a:pt x="572" y="858"/>
                  </a:lnTo>
                  <a:lnTo>
                    <a:pt x="810" y="238"/>
                  </a:lnTo>
                  <a:lnTo>
                    <a:pt x="2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1"/>
            <p:cNvSpPr/>
            <p:nvPr/>
          </p:nvSpPr>
          <p:spPr>
            <a:xfrm>
              <a:off x="4841606" y="1622130"/>
              <a:ext cx="81970" cy="81935"/>
            </a:xfrm>
            <a:custGeom>
              <a:avLst/>
              <a:gdLst/>
              <a:ahLst/>
              <a:cxnLst/>
              <a:rect l="l" t="t" r="r" b="b"/>
              <a:pathLst>
                <a:path w="2335" h="2334" extrusionOk="0">
                  <a:moveTo>
                    <a:pt x="429" y="0"/>
                  </a:moveTo>
                  <a:lnTo>
                    <a:pt x="0" y="429"/>
                  </a:lnTo>
                  <a:lnTo>
                    <a:pt x="1882" y="2334"/>
                  </a:lnTo>
                  <a:lnTo>
                    <a:pt x="2334"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1"/>
            <p:cNvSpPr/>
            <p:nvPr/>
          </p:nvSpPr>
          <p:spPr>
            <a:xfrm>
              <a:off x="4795619" y="1749175"/>
              <a:ext cx="93660" cy="20958"/>
            </a:xfrm>
            <a:custGeom>
              <a:avLst/>
              <a:gdLst/>
              <a:ahLst/>
              <a:cxnLst/>
              <a:rect l="l" t="t" r="r" b="b"/>
              <a:pathLst>
                <a:path w="2668"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1"/>
            <p:cNvSpPr/>
            <p:nvPr/>
          </p:nvSpPr>
          <p:spPr>
            <a:xfrm>
              <a:off x="4841606" y="1816085"/>
              <a:ext cx="81970" cy="81093"/>
            </a:xfrm>
            <a:custGeom>
              <a:avLst/>
              <a:gdLst/>
              <a:ahLst/>
              <a:cxnLst/>
              <a:rect l="l" t="t" r="r" b="b"/>
              <a:pathLst>
                <a:path w="2335" h="2310" extrusionOk="0">
                  <a:moveTo>
                    <a:pt x="1882" y="0"/>
                  </a:moveTo>
                  <a:lnTo>
                    <a:pt x="0" y="1881"/>
                  </a:lnTo>
                  <a:lnTo>
                    <a:pt x="429" y="2310"/>
                  </a:lnTo>
                  <a:lnTo>
                    <a:pt x="2334"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1"/>
            <p:cNvSpPr/>
            <p:nvPr/>
          </p:nvSpPr>
          <p:spPr>
            <a:xfrm>
              <a:off x="5035562" y="1816085"/>
              <a:ext cx="81128" cy="81093"/>
            </a:xfrm>
            <a:custGeom>
              <a:avLst/>
              <a:gdLst/>
              <a:ahLst/>
              <a:cxnLst/>
              <a:rect l="l" t="t" r="r" b="b"/>
              <a:pathLst>
                <a:path w="2311" h="2310" extrusionOk="0">
                  <a:moveTo>
                    <a:pt x="429" y="0"/>
                  </a:moveTo>
                  <a:lnTo>
                    <a:pt x="0" y="429"/>
                  </a:lnTo>
                  <a:lnTo>
                    <a:pt x="1882" y="2310"/>
                  </a:lnTo>
                  <a:lnTo>
                    <a:pt x="2310"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1"/>
            <p:cNvSpPr/>
            <p:nvPr/>
          </p:nvSpPr>
          <p:spPr>
            <a:xfrm>
              <a:off x="5068981" y="1749175"/>
              <a:ext cx="93695" cy="20958"/>
            </a:xfrm>
            <a:custGeom>
              <a:avLst/>
              <a:gdLst/>
              <a:ahLst/>
              <a:cxnLst/>
              <a:rect l="l" t="t" r="r" b="b"/>
              <a:pathLst>
                <a:path w="2669"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1"/>
            <p:cNvSpPr/>
            <p:nvPr/>
          </p:nvSpPr>
          <p:spPr>
            <a:xfrm>
              <a:off x="5035562" y="1622130"/>
              <a:ext cx="81128" cy="81935"/>
            </a:xfrm>
            <a:custGeom>
              <a:avLst/>
              <a:gdLst/>
              <a:ahLst/>
              <a:cxnLst/>
              <a:rect l="l" t="t" r="r" b="b"/>
              <a:pathLst>
                <a:path w="2311" h="2334" extrusionOk="0">
                  <a:moveTo>
                    <a:pt x="1882" y="0"/>
                  </a:moveTo>
                  <a:lnTo>
                    <a:pt x="0" y="1881"/>
                  </a:lnTo>
                  <a:lnTo>
                    <a:pt x="429" y="2334"/>
                  </a:lnTo>
                  <a:lnTo>
                    <a:pt x="2310"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1"/>
            <p:cNvSpPr/>
            <p:nvPr/>
          </p:nvSpPr>
          <p:spPr>
            <a:xfrm>
              <a:off x="4906796" y="1689005"/>
              <a:ext cx="144668" cy="141298"/>
            </a:xfrm>
            <a:custGeom>
              <a:avLst/>
              <a:gdLst/>
              <a:ahLst/>
              <a:cxnLst/>
              <a:rect l="l" t="t" r="r" b="b"/>
              <a:pathLst>
                <a:path w="4121" h="4025" extrusionOk="0">
                  <a:moveTo>
                    <a:pt x="2049" y="1334"/>
                  </a:moveTo>
                  <a:lnTo>
                    <a:pt x="2263" y="1715"/>
                  </a:lnTo>
                  <a:lnTo>
                    <a:pt x="2668" y="1643"/>
                  </a:lnTo>
                  <a:lnTo>
                    <a:pt x="2501" y="2024"/>
                  </a:lnTo>
                  <a:lnTo>
                    <a:pt x="2835" y="2310"/>
                  </a:lnTo>
                  <a:lnTo>
                    <a:pt x="2406" y="2405"/>
                  </a:lnTo>
                  <a:lnTo>
                    <a:pt x="2406" y="2834"/>
                  </a:lnTo>
                  <a:lnTo>
                    <a:pt x="2049" y="2572"/>
                  </a:lnTo>
                  <a:lnTo>
                    <a:pt x="1716" y="2834"/>
                  </a:lnTo>
                  <a:lnTo>
                    <a:pt x="1692" y="2405"/>
                  </a:lnTo>
                  <a:lnTo>
                    <a:pt x="1287" y="2310"/>
                  </a:lnTo>
                  <a:lnTo>
                    <a:pt x="1620" y="2024"/>
                  </a:lnTo>
                  <a:lnTo>
                    <a:pt x="1454" y="1643"/>
                  </a:lnTo>
                  <a:lnTo>
                    <a:pt x="1858" y="1715"/>
                  </a:lnTo>
                  <a:lnTo>
                    <a:pt x="2049" y="1334"/>
                  </a:lnTo>
                  <a:close/>
                  <a:moveTo>
                    <a:pt x="2049" y="0"/>
                  </a:moveTo>
                  <a:lnTo>
                    <a:pt x="1525" y="1024"/>
                  </a:lnTo>
                  <a:lnTo>
                    <a:pt x="406" y="810"/>
                  </a:lnTo>
                  <a:lnTo>
                    <a:pt x="882" y="1858"/>
                  </a:lnTo>
                  <a:lnTo>
                    <a:pt x="1" y="2596"/>
                  </a:lnTo>
                  <a:lnTo>
                    <a:pt x="1120" y="2882"/>
                  </a:lnTo>
                  <a:lnTo>
                    <a:pt x="1144" y="4025"/>
                  </a:lnTo>
                  <a:lnTo>
                    <a:pt x="2073" y="3334"/>
                  </a:lnTo>
                  <a:lnTo>
                    <a:pt x="2978" y="4025"/>
                  </a:lnTo>
                  <a:lnTo>
                    <a:pt x="3025" y="2882"/>
                  </a:lnTo>
                  <a:lnTo>
                    <a:pt x="4121" y="2596"/>
                  </a:lnTo>
                  <a:lnTo>
                    <a:pt x="3240" y="1858"/>
                  </a:lnTo>
                  <a:lnTo>
                    <a:pt x="3716" y="810"/>
                  </a:lnTo>
                  <a:lnTo>
                    <a:pt x="2597" y="1024"/>
                  </a:lnTo>
                  <a:lnTo>
                    <a:pt x="20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71"/>
          <p:cNvGrpSpPr/>
          <p:nvPr/>
        </p:nvGrpSpPr>
        <p:grpSpPr>
          <a:xfrm>
            <a:off x="5610722" y="1576142"/>
            <a:ext cx="369550" cy="367865"/>
            <a:chOff x="5610722" y="1576142"/>
            <a:chExt cx="369550" cy="367865"/>
          </a:xfrm>
        </p:grpSpPr>
        <p:sp>
          <p:nvSpPr>
            <p:cNvPr id="8805" name="Google Shape;8805;p71"/>
            <p:cNvSpPr/>
            <p:nvPr/>
          </p:nvSpPr>
          <p:spPr>
            <a:xfrm>
              <a:off x="5610722" y="1576142"/>
              <a:ext cx="369550" cy="367865"/>
            </a:xfrm>
            <a:custGeom>
              <a:avLst/>
              <a:gdLst/>
              <a:ahLst/>
              <a:cxnLst/>
              <a:rect l="l" t="t" r="r" b="b"/>
              <a:pathLst>
                <a:path w="10527" h="10479" extrusionOk="0">
                  <a:moveTo>
                    <a:pt x="2549" y="619"/>
                  </a:moveTo>
                  <a:cubicBezTo>
                    <a:pt x="2906" y="619"/>
                    <a:pt x="3240" y="858"/>
                    <a:pt x="3359" y="1191"/>
                  </a:cubicBezTo>
                  <a:cubicBezTo>
                    <a:pt x="2692" y="1501"/>
                    <a:pt x="2096" y="1977"/>
                    <a:pt x="1644" y="2572"/>
                  </a:cubicBezTo>
                  <a:lnTo>
                    <a:pt x="620" y="2572"/>
                  </a:lnTo>
                  <a:cubicBezTo>
                    <a:pt x="596" y="2096"/>
                    <a:pt x="906" y="1643"/>
                    <a:pt x="1406" y="1596"/>
                  </a:cubicBezTo>
                  <a:lnTo>
                    <a:pt x="1620" y="1572"/>
                  </a:lnTo>
                  <a:lnTo>
                    <a:pt x="1668" y="1334"/>
                  </a:lnTo>
                  <a:cubicBezTo>
                    <a:pt x="1739" y="929"/>
                    <a:pt x="2120" y="619"/>
                    <a:pt x="2549" y="619"/>
                  </a:cubicBezTo>
                  <a:close/>
                  <a:moveTo>
                    <a:pt x="3478" y="2096"/>
                  </a:moveTo>
                  <a:cubicBezTo>
                    <a:pt x="4097" y="2096"/>
                    <a:pt x="4621" y="2620"/>
                    <a:pt x="4621" y="3263"/>
                  </a:cubicBezTo>
                  <a:cubicBezTo>
                    <a:pt x="4621" y="3906"/>
                    <a:pt x="4097" y="4406"/>
                    <a:pt x="3478" y="4406"/>
                  </a:cubicBezTo>
                  <a:cubicBezTo>
                    <a:pt x="2835" y="4406"/>
                    <a:pt x="2311" y="3906"/>
                    <a:pt x="2311" y="3263"/>
                  </a:cubicBezTo>
                  <a:cubicBezTo>
                    <a:pt x="2311" y="2620"/>
                    <a:pt x="2835" y="2096"/>
                    <a:pt x="3478" y="2096"/>
                  </a:cubicBezTo>
                  <a:close/>
                  <a:moveTo>
                    <a:pt x="8312" y="3763"/>
                  </a:moveTo>
                  <a:cubicBezTo>
                    <a:pt x="8550" y="3763"/>
                    <a:pt x="8741" y="3882"/>
                    <a:pt x="8860" y="4073"/>
                  </a:cubicBezTo>
                  <a:cubicBezTo>
                    <a:pt x="8884" y="4168"/>
                    <a:pt x="8907" y="4287"/>
                    <a:pt x="8931" y="4406"/>
                  </a:cubicBezTo>
                  <a:cubicBezTo>
                    <a:pt x="8931" y="4739"/>
                    <a:pt x="8645" y="5025"/>
                    <a:pt x="8312" y="5025"/>
                  </a:cubicBezTo>
                  <a:cubicBezTo>
                    <a:pt x="7979" y="5025"/>
                    <a:pt x="7693" y="4739"/>
                    <a:pt x="7693" y="4382"/>
                  </a:cubicBezTo>
                  <a:cubicBezTo>
                    <a:pt x="7693" y="4049"/>
                    <a:pt x="7979" y="3763"/>
                    <a:pt x="8312" y="3763"/>
                  </a:cubicBezTo>
                  <a:close/>
                  <a:moveTo>
                    <a:pt x="5216" y="1405"/>
                  </a:moveTo>
                  <a:cubicBezTo>
                    <a:pt x="6550" y="1405"/>
                    <a:pt x="7740" y="2096"/>
                    <a:pt x="8407" y="3144"/>
                  </a:cubicBezTo>
                  <a:lnTo>
                    <a:pt x="8312" y="3144"/>
                  </a:lnTo>
                  <a:cubicBezTo>
                    <a:pt x="7645" y="3144"/>
                    <a:pt x="7074" y="3715"/>
                    <a:pt x="7074" y="4382"/>
                  </a:cubicBezTo>
                  <a:cubicBezTo>
                    <a:pt x="7074" y="5073"/>
                    <a:pt x="7645" y="5620"/>
                    <a:pt x="8312" y="5620"/>
                  </a:cubicBezTo>
                  <a:cubicBezTo>
                    <a:pt x="8574" y="5620"/>
                    <a:pt x="8836" y="5549"/>
                    <a:pt x="9026" y="5406"/>
                  </a:cubicBezTo>
                  <a:lnTo>
                    <a:pt x="9026" y="5406"/>
                  </a:lnTo>
                  <a:cubicBezTo>
                    <a:pt x="8979" y="6287"/>
                    <a:pt x="8645" y="7121"/>
                    <a:pt x="8050" y="7788"/>
                  </a:cubicBezTo>
                  <a:cubicBezTo>
                    <a:pt x="7979" y="7764"/>
                    <a:pt x="7907" y="7740"/>
                    <a:pt x="7836" y="7740"/>
                  </a:cubicBezTo>
                  <a:cubicBezTo>
                    <a:pt x="7502" y="7240"/>
                    <a:pt x="6978" y="6930"/>
                    <a:pt x="6359" y="6930"/>
                  </a:cubicBezTo>
                  <a:cubicBezTo>
                    <a:pt x="5430" y="6930"/>
                    <a:pt x="4645" y="7692"/>
                    <a:pt x="4645" y="8645"/>
                  </a:cubicBezTo>
                  <a:cubicBezTo>
                    <a:pt x="4454" y="8693"/>
                    <a:pt x="4287" y="8788"/>
                    <a:pt x="4144" y="8907"/>
                  </a:cubicBezTo>
                  <a:cubicBezTo>
                    <a:pt x="2501" y="8431"/>
                    <a:pt x="1382" y="6954"/>
                    <a:pt x="1382" y="5239"/>
                  </a:cubicBezTo>
                  <a:cubicBezTo>
                    <a:pt x="1382" y="4668"/>
                    <a:pt x="1501" y="4120"/>
                    <a:pt x="1739" y="3620"/>
                  </a:cubicBezTo>
                  <a:cubicBezTo>
                    <a:pt x="1906" y="4430"/>
                    <a:pt x="2620" y="5025"/>
                    <a:pt x="3478" y="5025"/>
                  </a:cubicBezTo>
                  <a:cubicBezTo>
                    <a:pt x="4454" y="5025"/>
                    <a:pt x="5240" y="4239"/>
                    <a:pt x="5240" y="3263"/>
                  </a:cubicBezTo>
                  <a:cubicBezTo>
                    <a:pt x="5240" y="2477"/>
                    <a:pt x="4740" y="1810"/>
                    <a:pt x="4049" y="1572"/>
                  </a:cubicBezTo>
                  <a:cubicBezTo>
                    <a:pt x="4430" y="1453"/>
                    <a:pt x="4811" y="1405"/>
                    <a:pt x="5216" y="1405"/>
                  </a:cubicBezTo>
                  <a:close/>
                  <a:moveTo>
                    <a:pt x="6359" y="7549"/>
                  </a:moveTo>
                  <a:cubicBezTo>
                    <a:pt x="6788" y="7549"/>
                    <a:pt x="7169" y="7764"/>
                    <a:pt x="7359" y="8145"/>
                  </a:cubicBezTo>
                  <a:lnTo>
                    <a:pt x="7431" y="8311"/>
                  </a:lnTo>
                  <a:lnTo>
                    <a:pt x="7621" y="8311"/>
                  </a:lnTo>
                  <a:cubicBezTo>
                    <a:pt x="7788" y="8335"/>
                    <a:pt x="7979" y="8407"/>
                    <a:pt x="8121" y="8526"/>
                  </a:cubicBezTo>
                  <a:cubicBezTo>
                    <a:pt x="8264" y="8645"/>
                    <a:pt x="8360" y="8812"/>
                    <a:pt x="8407" y="9002"/>
                  </a:cubicBezTo>
                  <a:lnTo>
                    <a:pt x="8455" y="9193"/>
                  </a:lnTo>
                  <a:lnTo>
                    <a:pt x="8979" y="9193"/>
                  </a:lnTo>
                  <a:cubicBezTo>
                    <a:pt x="9384" y="9193"/>
                    <a:pt x="9741" y="9478"/>
                    <a:pt x="9836" y="9859"/>
                  </a:cubicBezTo>
                  <a:lnTo>
                    <a:pt x="4192" y="9859"/>
                  </a:lnTo>
                  <a:cubicBezTo>
                    <a:pt x="4287" y="9502"/>
                    <a:pt x="4621" y="9240"/>
                    <a:pt x="4978" y="9193"/>
                  </a:cubicBezTo>
                  <a:lnTo>
                    <a:pt x="5311" y="9169"/>
                  </a:lnTo>
                  <a:lnTo>
                    <a:pt x="5264" y="8835"/>
                  </a:lnTo>
                  <a:cubicBezTo>
                    <a:pt x="5145" y="8169"/>
                    <a:pt x="5692" y="7549"/>
                    <a:pt x="6359" y="7549"/>
                  </a:cubicBezTo>
                  <a:close/>
                  <a:moveTo>
                    <a:pt x="2549" y="0"/>
                  </a:moveTo>
                  <a:cubicBezTo>
                    <a:pt x="1882" y="0"/>
                    <a:pt x="1311" y="429"/>
                    <a:pt x="1120" y="1024"/>
                  </a:cubicBezTo>
                  <a:cubicBezTo>
                    <a:pt x="477" y="1191"/>
                    <a:pt x="1" y="1786"/>
                    <a:pt x="1" y="2477"/>
                  </a:cubicBezTo>
                  <a:lnTo>
                    <a:pt x="1" y="3191"/>
                  </a:lnTo>
                  <a:lnTo>
                    <a:pt x="1263" y="3191"/>
                  </a:lnTo>
                  <a:cubicBezTo>
                    <a:pt x="929" y="3811"/>
                    <a:pt x="763" y="4501"/>
                    <a:pt x="763" y="5239"/>
                  </a:cubicBezTo>
                  <a:cubicBezTo>
                    <a:pt x="763" y="6240"/>
                    <a:pt x="1096" y="7192"/>
                    <a:pt x="1715" y="8002"/>
                  </a:cubicBezTo>
                  <a:cubicBezTo>
                    <a:pt x="2239" y="8645"/>
                    <a:pt x="2954" y="9145"/>
                    <a:pt x="3716" y="9431"/>
                  </a:cubicBezTo>
                  <a:cubicBezTo>
                    <a:pt x="3597" y="9645"/>
                    <a:pt x="3549" y="9907"/>
                    <a:pt x="3573" y="10193"/>
                  </a:cubicBezTo>
                  <a:lnTo>
                    <a:pt x="3597" y="10479"/>
                  </a:lnTo>
                  <a:lnTo>
                    <a:pt x="10455" y="10479"/>
                  </a:lnTo>
                  <a:lnTo>
                    <a:pt x="10455" y="10193"/>
                  </a:lnTo>
                  <a:cubicBezTo>
                    <a:pt x="10527" y="9336"/>
                    <a:pt x="9765" y="8597"/>
                    <a:pt x="8907" y="8597"/>
                  </a:cubicBezTo>
                  <a:cubicBezTo>
                    <a:pt x="8836" y="8407"/>
                    <a:pt x="8717" y="8264"/>
                    <a:pt x="8574" y="8121"/>
                  </a:cubicBezTo>
                  <a:cubicBezTo>
                    <a:pt x="9265" y="7311"/>
                    <a:pt x="9646" y="6311"/>
                    <a:pt x="9646" y="5239"/>
                  </a:cubicBezTo>
                  <a:cubicBezTo>
                    <a:pt x="9646" y="4073"/>
                    <a:pt x="9169" y="2929"/>
                    <a:pt x="8360" y="2096"/>
                  </a:cubicBezTo>
                  <a:cubicBezTo>
                    <a:pt x="7502" y="1262"/>
                    <a:pt x="6407" y="786"/>
                    <a:pt x="5216" y="786"/>
                  </a:cubicBezTo>
                  <a:cubicBezTo>
                    <a:pt x="4764" y="786"/>
                    <a:pt x="4359" y="858"/>
                    <a:pt x="3954" y="977"/>
                  </a:cubicBezTo>
                  <a:cubicBezTo>
                    <a:pt x="3740" y="405"/>
                    <a:pt x="3168" y="0"/>
                    <a:pt x="2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1"/>
            <p:cNvSpPr/>
            <p:nvPr/>
          </p:nvSpPr>
          <p:spPr>
            <a:xfrm>
              <a:off x="5711894" y="1800182"/>
              <a:ext cx="21765" cy="20923"/>
            </a:xfrm>
            <a:custGeom>
              <a:avLst/>
              <a:gdLst/>
              <a:ahLst/>
              <a:cxnLst/>
              <a:rect l="l" t="t" r="r" b="b"/>
              <a:pathLst>
                <a:path w="620" h="596" extrusionOk="0">
                  <a:moveTo>
                    <a:pt x="0" y="1"/>
                  </a:moveTo>
                  <a:lnTo>
                    <a:pt x="0" y="596"/>
                  </a:lnTo>
                  <a:lnTo>
                    <a:pt x="619" y="596"/>
                  </a:lnTo>
                  <a:lnTo>
                    <a:pt x="6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1"/>
            <p:cNvSpPr/>
            <p:nvPr/>
          </p:nvSpPr>
          <p:spPr>
            <a:xfrm>
              <a:off x="5782947" y="1766727"/>
              <a:ext cx="21765" cy="21800"/>
            </a:xfrm>
            <a:custGeom>
              <a:avLst/>
              <a:gdLst/>
              <a:ahLst/>
              <a:cxnLst/>
              <a:rect l="l" t="t" r="r" b="b"/>
              <a:pathLst>
                <a:path w="620" h="621" extrusionOk="0">
                  <a:moveTo>
                    <a:pt x="1" y="1"/>
                  </a:moveTo>
                  <a:lnTo>
                    <a:pt x="1" y="620"/>
                  </a:lnTo>
                  <a:lnTo>
                    <a:pt x="620" y="620"/>
                  </a:lnTo>
                  <a:lnTo>
                    <a:pt x="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71"/>
          <p:cNvGrpSpPr/>
          <p:nvPr/>
        </p:nvGrpSpPr>
        <p:grpSpPr>
          <a:xfrm>
            <a:off x="6425825" y="1576142"/>
            <a:ext cx="367900" cy="367865"/>
            <a:chOff x="6425825" y="1576142"/>
            <a:chExt cx="367900" cy="367865"/>
          </a:xfrm>
        </p:grpSpPr>
        <p:sp>
          <p:nvSpPr>
            <p:cNvPr id="8809" name="Google Shape;8809;p71"/>
            <p:cNvSpPr/>
            <p:nvPr/>
          </p:nvSpPr>
          <p:spPr>
            <a:xfrm>
              <a:off x="6577162" y="1793513"/>
              <a:ext cx="20923" cy="21765"/>
            </a:xfrm>
            <a:custGeom>
              <a:avLst/>
              <a:gdLst/>
              <a:ahLst/>
              <a:cxnLst/>
              <a:rect l="l" t="t" r="r" b="b"/>
              <a:pathLst>
                <a:path w="596" h="620" extrusionOk="0">
                  <a:moveTo>
                    <a:pt x="0" y="0"/>
                  </a:moveTo>
                  <a:lnTo>
                    <a:pt x="0" y="619"/>
                  </a:lnTo>
                  <a:lnTo>
                    <a:pt x="596" y="619"/>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1"/>
            <p:cNvSpPr/>
            <p:nvPr/>
          </p:nvSpPr>
          <p:spPr>
            <a:xfrm>
              <a:off x="6506917" y="1689216"/>
              <a:ext cx="93695" cy="76740"/>
            </a:xfrm>
            <a:custGeom>
              <a:avLst/>
              <a:gdLst/>
              <a:ahLst/>
              <a:cxnLst/>
              <a:rect l="l" t="t" r="r" b="b"/>
              <a:pathLst>
                <a:path w="2669" h="2186" extrusionOk="0">
                  <a:moveTo>
                    <a:pt x="1350" y="604"/>
                  </a:moveTo>
                  <a:cubicBezTo>
                    <a:pt x="1413" y="604"/>
                    <a:pt x="1480" y="614"/>
                    <a:pt x="1549" y="637"/>
                  </a:cubicBezTo>
                  <a:cubicBezTo>
                    <a:pt x="1811" y="756"/>
                    <a:pt x="2001" y="1090"/>
                    <a:pt x="1858" y="1399"/>
                  </a:cubicBezTo>
                  <a:lnTo>
                    <a:pt x="787" y="1018"/>
                  </a:lnTo>
                  <a:cubicBezTo>
                    <a:pt x="883" y="788"/>
                    <a:pt x="1087" y="604"/>
                    <a:pt x="1350" y="604"/>
                  </a:cubicBezTo>
                  <a:close/>
                  <a:moveTo>
                    <a:pt x="1363" y="0"/>
                  </a:moveTo>
                  <a:cubicBezTo>
                    <a:pt x="879" y="0"/>
                    <a:pt x="409" y="308"/>
                    <a:pt x="239" y="780"/>
                  </a:cubicBezTo>
                  <a:lnTo>
                    <a:pt x="1" y="1375"/>
                  </a:lnTo>
                  <a:lnTo>
                    <a:pt x="2239" y="2185"/>
                  </a:lnTo>
                  <a:lnTo>
                    <a:pt x="2454" y="1590"/>
                  </a:lnTo>
                  <a:cubicBezTo>
                    <a:pt x="2668" y="971"/>
                    <a:pt x="2335" y="280"/>
                    <a:pt x="1739" y="66"/>
                  </a:cubicBezTo>
                  <a:cubicBezTo>
                    <a:pt x="1616" y="21"/>
                    <a:pt x="1489" y="0"/>
                    <a:pt x="1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1"/>
            <p:cNvSpPr/>
            <p:nvPr/>
          </p:nvSpPr>
          <p:spPr>
            <a:xfrm>
              <a:off x="6425825" y="1576142"/>
              <a:ext cx="367900" cy="367865"/>
            </a:xfrm>
            <a:custGeom>
              <a:avLst/>
              <a:gdLst/>
              <a:ahLst/>
              <a:cxnLst/>
              <a:rect l="l" t="t" r="r" b="b"/>
              <a:pathLst>
                <a:path w="10480" h="10479" extrusionOk="0">
                  <a:moveTo>
                    <a:pt x="4907" y="643"/>
                  </a:moveTo>
                  <a:lnTo>
                    <a:pt x="4907" y="643"/>
                  </a:lnTo>
                  <a:cubicBezTo>
                    <a:pt x="4764" y="1286"/>
                    <a:pt x="4287" y="1834"/>
                    <a:pt x="3644" y="2025"/>
                  </a:cubicBezTo>
                  <a:lnTo>
                    <a:pt x="2335" y="2406"/>
                  </a:lnTo>
                  <a:cubicBezTo>
                    <a:pt x="2859" y="1429"/>
                    <a:pt x="3811" y="762"/>
                    <a:pt x="4907" y="643"/>
                  </a:cubicBezTo>
                  <a:close/>
                  <a:moveTo>
                    <a:pt x="5573" y="643"/>
                  </a:moveTo>
                  <a:cubicBezTo>
                    <a:pt x="6669" y="762"/>
                    <a:pt x="7621" y="1429"/>
                    <a:pt x="8122" y="2406"/>
                  </a:cubicBezTo>
                  <a:lnTo>
                    <a:pt x="6812" y="2025"/>
                  </a:lnTo>
                  <a:cubicBezTo>
                    <a:pt x="6169" y="1834"/>
                    <a:pt x="5693" y="1286"/>
                    <a:pt x="5573" y="643"/>
                  </a:cubicBezTo>
                  <a:close/>
                  <a:moveTo>
                    <a:pt x="1430" y="3120"/>
                  </a:moveTo>
                  <a:cubicBezTo>
                    <a:pt x="1406" y="3191"/>
                    <a:pt x="1120" y="4977"/>
                    <a:pt x="1120" y="4977"/>
                  </a:cubicBezTo>
                  <a:cubicBezTo>
                    <a:pt x="811" y="4787"/>
                    <a:pt x="620" y="4454"/>
                    <a:pt x="620" y="4096"/>
                  </a:cubicBezTo>
                  <a:cubicBezTo>
                    <a:pt x="620" y="3620"/>
                    <a:pt x="953" y="3191"/>
                    <a:pt x="1430" y="3120"/>
                  </a:cubicBezTo>
                  <a:close/>
                  <a:moveTo>
                    <a:pt x="9050" y="3120"/>
                  </a:moveTo>
                  <a:cubicBezTo>
                    <a:pt x="9503" y="3191"/>
                    <a:pt x="9860" y="3620"/>
                    <a:pt x="9860" y="4096"/>
                  </a:cubicBezTo>
                  <a:cubicBezTo>
                    <a:pt x="9860" y="4454"/>
                    <a:pt x="9670" y="4787"/>
                    <a:pt x="9360" y="4977"/>
                  </a:cubicBezTo>
                  <a:cubicBezTo>
                    <a:pt x="9360" y="4977"/>
                    <a:pt x="9074" y="3191"/>
                    <a:pt x="9050" y="3120"/>
                  </a:cubicBezTo>
                  <a:close/>
                  <a:moveTo>
                    <a:pt x="2168" y="6216"/>
                  </a:moveTo>
                  <a:cubicBezTo>
                    <a:pt x="2501" y="6216"/>
                    <a:pt x="2787" y="6502"/>
                    <a:pt x="2787" y="6835"/>
                  </a:cubicBezTo>
                  <a:cubicBezTo>
                    <a:pt x="2787" y="7168"/>
                    <a:pt x="2501" y="7454"/>
                    <a:pt x="2168" y="7454"/>
                  </a:cubicBezTo>
                  <a:cubicBezTo>
                    <a:pt x="1835" y="7454"/>
                    <a:pt x="1549" y="7168"/>
                    <a:pt x="1549" y="6835"/>
                  </a:cubicBezTo>
                  <a:cubicBezTo>
                    <a:pt x="1549" y="6502"/>
                    <a:pt x="1835" y="6216"/>
                    <a:pt x="2168" y="6216"/>
                  </a:cubicBezTo>
                  <a:close/>
                  <a:moveTo>
                    <a:pt x="8288" y="6216"/>
                  </a:moveTo>
                  <a:cubicBezTo>
                    <a:pt x="8646" y="6216"/>
                    <a:pt x="8907" y="6502"/>
                    <a:pt x="8907" y="6835"/>
                  </a:cubicBezTo>
                  <a:cubicBezTo>
                    <a:pt x="8907" y="7168"/>
                    <a:pt x="8646" y="7454"/>
                    <a:pt x="8288" y="7454"/>
                  </a:cubicBezTo>
                  <a:cubicBezTo>
                    <a:pt x="7955" y="7454"/>
                    <a:pt x="7693" y="7168"/>
                    <a:pt x="7693" y="6835"/>
                  </a:cubicBezTo>
                  <a:cubicBezTo>
                    <a:pt x="7693" y="6502"/>
                    <a:pt x="7955" y="6216"/>
                    <a:pt x="8288" y="6216"/>
                  </a:cubicBezTo>
                  <a:close/>
                  <a:moveTo>
                    <a:pt x="5240" y="1477"/>
                  </a:moveTo>
                  <a:cubicBezTo>
                    <a:pt x="5526" y="2001"/>
                    <a:pt x="6050" y="2429"/>
                    <a:pt x="6645" y="2596"/>
                  </a:cubicBezTo>
                  <a:lnTo>
                    <a:pt x="8407" y="3120"/>
                  </a:lnTo>
                  <a:cubicBezTo>
                    <a:pt x="8455" y="3239"/>
                    <a:pt x="8860" y="5763"/>
                    <a:pt x="8860" y="5763"/>
                  </a:cubicBezTo>
                  <a:cubicBezTo>
                    <a:pt x="8693" y="5668"/>
                    <a:pt x="8503" y="5620"/>
                    <a:pt x="8288" y="5620"/>
                  </a:cubicBezTo>
                  <a:cubicBezTo>
                    <a:pt x="7621" y="5620"/>
                    <a:pt x="7074" y="6168"/>
                    <a:pt x="7074" y="6835"/>
                  </a:cubicBezTo>
                  <a:cubicBezTo>
                    <a:pt x="7074" y="7499"/>
                    <a:pt x="7671" y="8047"/>
                    <a:pt x="8310" y="8047"/>
                  </a:cubicBezTo>
                  <a:cubicBezTo>
                    <a:pt x="8382" y="8047"/>
                    <a:pt x="8454" y="8040"/>
                    <a:pt x="8526" y="8026"/>
                  </a:cubicBezTo>
                  <a:lnTo>
                    <a:pt x="8526" y="8026"/>
                  </a:lnTo>
                  <a:cubicBezTo>
                    <a:pt x="7979" y="9097"/>
                    <a:pt x="6859" y="9859"/>
                    <a:pt x="5621" y="9859"/>
                  </a:cubicBezTo>
                  <a:lnTo>
                    <a:pt x="4859" y="9859"/>
                  </a:lnTo>
                  <a:cubicBezTo>
                    <a:pt x="3621" y="9859"/>
                    <a:pt x="2478" y="9097"/>
                    <a:pt x="1930" y="8026"/>
                  </a:cubicBezTo>
                  <a:lnTo>
                    <a:pt x="1930" y="8026"/>
                  </a:lnTo>
                  <a:cubicBezTo>
                    <a:pt x="2004" y="8040"/>
                    <a:pt x="2079" y="8047"/>
                    <a:pt x="2152" y="8047"/>
                  </a:cubicBezTo>
                  <a:cubicBezTo>
                    <a:pt x="2805" y="8047"/>
                    <a:pt x="3383" y="7499"/>
                    <a:pt x="3383" y="6835"/>
                  </a:cubicBezTo>
                  <a:cubicBezTo>
                    <a:pt x="3383" y="6168"/>
                    <a:pt x="2835" y="5620"/>
                    <a:pt x="2168" y="5620"/>
                  </a:cubicBezTo>
                  <a:cubicBezTo>
                    <a:pt x="1954" y="5620"/>
                    <a:pt x="1763" y="5668"/>
                    <a:pt x="1596" y="5763"/>
                  </a:cubicBezTo>
                  <a:cubicBezTo>
                    <a:pt x="1596" y="5763"/>
                    <a:pt x="2025" y="3239"/>
                    <a:pt x="2049" y="3120"/>
                  </a:cubicBezTo>
                  <a:lnTo>
                    <a:pt x="3811" y="2596"/>
                  </a:lnTo>
                  <a:cubicBezTo>
                    <a:pt x="4407" y="2429"/>
                    <a:pt x="4930" y="2001"/>
                    <a:pt x="5240" y="1477"/>
                  </a:cubicBezTo>
                  <a:close/>
                  <a:moveTo>
                    <a:pt x="5240" y="0"/>
                  </a:moveTo>
                  <a:cubicBezTo>
                    <a:pt x="3668" y="0"/>
                    <a:pt x="2216" y="1024"/>
                    <a:pt x="1620" y="2477"/>
                  </a:cubicBezTo>
                  <a:cubicBezTo>
                    <a:pt x="739" y="2477"/>
                    <a:pt x="1" y="3191"/>
                    <a:pt x="1" y="4096"/>
                  </a:cubicBezTo>
                  <a:cubicBezTo>
                    <a:pt x="1" y="4739"/>
                    <a:pt x="406" y="5335"/>
                    <a:pt x="1001" y="5597"/>
                  </a:cubicBezTo>
                  <a:cubicBezTo>
                    <a:pt x="763" y="6835"/>
                    <a:pt x="1096" y="8145"/>
                    <a:pt x="1906" y="9097"/>
                  </a:cubicBezTo>
                  <a:cubicBezTo>
                    <a:pt x="2644" y="9978"/>
                    <a:pt x="3716" y="10479"/>
                    <a:pt x="4859" y="10479"/>
                  </a:cubicBezTo>
                  <a:lnTo>
                    <a:pt x="5621" y="10479"/>
                  </a:lnTo>
                  <a:cubicBezTo>
                    <a:pt x="6740" y="10479"/>
                    <a:pt x="7812" y="9955"/>
                    <a:pt x="8550" y="9097"/>
                  </a:cubicBezTo>
                  <a:cubicBezTo>
                    <a:pt x="9384" y="8145"/>
                    <a:pt x="9693" y="6835"/>
                    <a:pt x="9455" y="5597"/>
                  </a:cubicBezTo>
                  <a:cubicBezTo>
                    <a:pt x="10051" y="5335"/>
                    <a:pt x="10479" y="4739"/>
                    <a:pt x="10479" y="4096"/>
                  </a:cubicBezTo>
                  <a:cubicBezTo>
                    <a:pt x="10479" y="3191"/>
                    <a:pt x="9741" y="2477"/>
                    <a:pt x="8836" y="2477"/>
                  </a:cubicBezTo>
                  <a:cubicBezTo>
                    <a:pt x="8241" y="1024"/>
                    <a:pt x="6812" y="0"/>
                    <a:pt x="5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1"/>
            <p:cNvSpPr/>
            <p:nvPr/>
          </p:nvSpPr>
          <p:spPr>
            <a:xfrm>
              <a:off x="6620622" y="1793513"/>
              <a:ext cx="21765" cy="21765"/>
            </a:xfrm>
            <a:custGeom>
              <a:avLst/>
              <a:gdLst/>
              <a:ahLst/>
              <a:cxnLst/>
              <a:rect l="l" t="t" r="r" b="b"/>
              <a:pathLst>
                <a:path w="620" h="620" extrusionOk="0">
                  <a:moveTo>
                    <a:pt x="1" y="0"/>
                  </a:moveTo>
                  <a:lnTo>
                    <a:pt x="1" y="619"/>
                  </a:lnTo>
                  <a:lnTo>
                    <a:pt x="620" y="619"/>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1"/>
            <p:cNvSpPr/>
            <p:nvPr/>
          </p:nvSpPr>
          <p:spPr>
            <a:xfrm>
              <a:off x="6618130" y="1689216"/>
              <a:ext cx="93660" cy="76740"/>
            </a:xfrm>
            <a:custGeom>
              <a:avLst/>
              <a:gdLst/>
              <a:ahLst/>
              <a:cxnLst/>
              <a:rect l="l" t="t" r="r" b="b"/>
              <a:pathLst>
                <a:path w="2668" h="2186" extrusionOk="0">
                  <a:moveTo>
                    <a:pt x="1330" y="604"/>
                  </a:moveTo>
                  <a:cubicBezTo>
                    <a:pt x="1581" y="604"/>
                    <a:pt x="1785" y="788"/>
                    <a:pt x="1882" y="1018"/>
                  </a:cubicBezTo>
                  <a:lnTo>
                    <a:pt x="810" y="1399"/>
                  </a:lnTo>
                  <a:cubicBezTo>
                    <a:pt x="691" y="1090"/>
                    <a:pt x="858" y="756"/>
                    <a:pt x="1143" y="637"/>
                  </a:cubicBezTo>
                  <a:cubicBezTo>
                    <a:pt x="1208" y="614"/>
                    <a:pt x="1270" y="604"/>
                    <a:pt x="1330" y="604"/>
                  </a:cubicBezTo>
                  <a:close/>
                  <a:moveTo>
                    <a:pt x="1308" y="0"/>
                  </a:moveTo>
                  <a:cubicBezTo>
                    <a:pt x="1180" y="0"/>
                    <a:pt x="1052" y="21"/>
                    <a:pt x="929" y="66"/>
                  </a:cubicBezTo>
                  <a:cubicBezTo>
                    <a:pt x="334" y="280"/>
                    <a:pt x="0" y="971"/>
                    <a:pt x="215" y="1590"/>
                  </a:cubicBezTo>
                  <a:lnTo>
                    <a:pt x="453" y="2185"/>
                  </a:lnTo>
                  <a:lnTo>
                    <a:pt x="2667" y="1375"/>
                  </a:lnTo>
                  <a:lnTo>
                    <a:pt x="2453" y="780"/>
                  </a:lnTo>
                  <a:cubicBezTo>
                    <a:pt x="2283" y="308"/>
                    <a:pt x="1798" y="0"/>
                    <a:pt x="1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1"/>
            <p:cNvSpPr/>
            <p:nvPr/>
          </p:nvSpPr>
          <p:spPr>
            <a:xfrm>
              <a:off x="6567122" y="1837815"/>
              <a:ext cx="85305" cy="35140"/>
            </a:xfrm>
            <a:custGeom>
              <a:avLst/>
              <a:gdLst/>
              <a:ahLst/>
              <a:cxnLst/>
              <a:rect l="l" t="t" r="r" b="b"/>
              <a:pathLst>
                <a:path w="2430" h="1001" extrusionOk="0">
                  <a:moveTo>
                    <a:pt x="429" y="0"/>
                  </a:moveTo>
                  <a:lnTo>
                    <a:pt x="1" y="453"/>
                  </a:lnTo>
                  <a:cubicBezTo>
                    <a:pt x="310" y="786"/>
                    <a:pt x="739" y="1000"/>
                    <a:pt x="1215" y="1000"/>
                  </a:cubicBezTo>
                  <a:cubicBezTo>
                    <a:pt x="1668" y="1000"/>
                    <a:pt x="2120" y="786"/>
                    <a:pt x="2430" y="453"/>
                  </a:cubicBezTo>
                  <a:lnTo>
                    <a:pt x="2001" y="0"/>
                  </a:lnTo>
                  <a:cubicBezTo>
                    <a:pt x="1810" y="215"/>
                    <a:pt x="1501" y="381"/>
                    <a:pt x="1215" y="381"/>
                  </a:cubicBezTo>
                  <a:cubicBezTo>
                    <a:pt x="929" y="381"/>
                    <a:pt x="596" y="215"/>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1"/>
          <p:cNvGrpSpPr/>
          <p:nvPr/>
        </p:nvGrpSpPr>
        <p:grpSpPr>
          <a:xfrm>
            <a:off x="7240928" y="1576072"/>
            <a:ext cx="367900" cy="367936"/>
            <a:chOff x="7240928" y="1576072"/>
            <a:chExt cx="367900" cy="367936"/>
          </a:xfrm>
        </p:grpSpPr>
        <p:sp>
          <p:nvSpPr>
            <p:cNvPr id="8816" name="Google Shape;8816;p71"/>
            <p:cNvSpPr/>
            <p:nvPr/>
          </p:nvSpPr>
          <p:spPr>
            <a:xfrm>
              <a:off x="7240928" y="1693182"/>
              <a:ext cx="367900" cy="250825"/>
            </a:xfrm>
            <a:custGeom>
              <a:avLst/>
              <a:gdLst/>
              <a:ahLst/>
              <a:cxnLst/>
              <a:rect l="l" t="t" r="r" b="b"/>
              <a:pathLst>
                <a:path w="10480" h="7145" extrusionOk="0">
                  <a:moveTo>
                    <a:pt x="9860" y="619"/>
                  </a:moveTo>
                  <a:lnTo>
                    <a:pt x="9860" y="1215"/>
                  </a:lnTo>
                  <a:lnTo>
                    <a:pt x="620" y="1215"/>
                  </a:lnTo>
                  <a:lnTo>
                    <a:pt x="620" y="619"/>
                  </a:lnTo>
                  <a:close/>
                  <a:moveTo>
                    <a:pt x="9217" y="1834"/>
                  </a:moveTo>
                  <a:lnTo>
                    <a:pt x="9217" y="3144"/>
                  </a:lnTo>
                  <a:lnTo>
                    <a:pt x="8955" y="3287"/>
                  </a:lnTo>
                  <a:cubicBezTo>
                    <a:pt x="8896" y="3322"/>
                    <a:pt x="8824" y="3340"/>
                    <a:pt x="8753" y="3340"/>
                  </a:cubicBezTo>
                  <a:cubicBezTo>
                    <a:pt x="8681" y="3340"/>
                    <a:pt x="8610" y="3322"/>
                    <a:pt x="8550" y="3287"/>
                  </a:cubicBezTo>
                  <a:cubicBezTo>
                    <a:pt x="8384" y="3203"/>
                    <a:pt x="8205" y="3162"/>
                    <a:pt x="8029" y="3162"/>
                  </a:cubicBezTo>
                  <a:cubicBezTo>
                    <a:pt x="7854" y="3162"/>
                    <a:pt x="7681" y="3203"/>
                    <a:pt x="7526" y="3287"/>
                  </a:cubicBezTo>
                  <a:cubicBezTo>
                    <a:pt x="7455" y="3322"/>
                    <a:pt x="7383" y="3340"/>
                    <a:pt x="7312" y="3340"/>
                  </a:cubicBezTo>
                  <a:cubicBezTo>
                    <a:pt x="7241" y="3340"/>
                    <a:pt x="7169" y="3322"/>
                    <a:pt x="7098" y="3287"/>
                  </a:cubicBezTo>
                  <a:cubicBezTo>
                    <a:pt x="6943" y="3203"/>
                    <a:pt x="6776" y="3162"/>
                    <a:pt x="6609" y="3162"/>
                  </a:cubicBezTo>
                  <a:cubicBezTo>
                    <a:pt x="6443" y="3162"/>
                    <a:pt x="6276" y="3203"/>
                    <a:pt x="6121" y="3287"/>
                  </a:cubicBezTo>
                  <a:cubicBezTo>
                    <a:pt x="6002" y="2906"/>
                    <a:pt x="5645" y="2644"/>
                    <a:pt x="5240" y="2644"/>
                  </a:cubicBezTo>
                  <a:cubicBezTo>
                    <a:pt x="4835" y="2644"/>
                    <a:pt x="4478" y="2906"/>
                    <a:pt x="4359" y="3287"/>
                  </a:cubicBezTo>
                  <a:cubicBezTo>
                    <a:pt x="4204" y="3203"/>
                    <a:pt x="4032" y="3162"/>
                    <a:pt x="3862" y="3162"/>
                  </a:cubicBezTo>
                  <a:cubicBezTo>
                    <a:pt x="3692" y="3162"/>
                    <a:pt x="3526" y="3203"/>
                    <a:pt x="3383" y="3287"/>
                  </a:cubicBezTo>
                  <a:lnTo>
                    <a:pt x="3359" y="3287"/>
                  </a:lnTo>
                  <a:cubicBezTo>
                    <a:pt x="3299" y="3322"/>
                    <a:pt x="3228" y="3340"/>
                    <a:pt x="3156" y="3340"/>
                  </a:cubicBezTo>
                  <a:cubicBezTo>
                    <a:pt x="3085" y="3340"/>
                    <a:pt x="3014" y="3322"/>
                    <a:pt x="2954" y="3287"/>
                  </a:cubicBezTo>
                  <a:cubicBezTo>
                    <a:pt x="2799" y="3203"/>
                    <a:pt x="2621" y="3162"/>
                    <a:pt x="2442" y="3162"/>
                  </a:cubicBezTo>
                  <a:cubicBezTo>
                    <a:pt x="2263" y="3162"/>
                    <a:pt x="2085" y="3203"/>
                    <a:pt x="1930" y="3287"/>
                  </a:cubicBezTo>
                  <a:cubicBezTo>
                    <a:pt x="1870" y="3322"/>
                    <a:pt x="1799" y="3340"/>
                    <a:pt x="1725" y="3340"/>
                  </a:cubicBezTo>
                  <a:cubicBezTo>
                    <a:pt x="1650" y="3340"/>
                    <a:pt x="1573" y="3322"/>
                    <a:pt x="1501" y="3287"/>
                  </a:cubicBezTo>
                  <a:lnTo>
                    <a:pt x="1239" y="3144"/>
                  </a:lnTo>
                  <a:lnTo>
                    <a:pt x="1239" y="1834"/>
                  </a:lnTo>
                  <a:close/>
                  <a:moveTo>
                    <a:pt x="5240" y="3239"/>
                  </a:moveTo>
                  <a:cubicBezTo>
                    <a:pt x="5407" y="3239"/>
                    <a:pt x="5550" y="3382"/>
                    <a:pt x="5550" y="3549"/>
                  </a:cubicBezTo>
                  <a:cubicBezTo>
                    <a:pt x="5550" y="3715"/>
                    <a:pt x="5407" y="3858"/>
                    <a:pt x="5240" y="3858"/>
                  </a:cubicBezTo>
                  <a:cubicBezTo>
                    <a:pt x="5073" y="3858"/>
                    <a:pt x="4931" y="3715"/>
                    <a:pt x="4931" y="3549"/>
                  </a:cubicBezTo>
                  <a:cubicBezTo>
                    <a:pt x="4931" y="3382"/>
                    <a:pt x="5073" y="3239"/>
                    <a:pt x="5240" y="3239"/>
                  </a:cubicBezTo>
                  <a:close/>
                  <a:moveTo>
                    <a:pt x="3874" y="3757"/>
                  </a:moveTo>
                  <a:cubicBezTo>
                    <a:pt x="3948" y="3757"/>
                    <a:pt x="4026" y="3775"/>
                    <a:pt x="4097" y="3811"/>
                  </a:cubicBezTo>
                  <a:lnTo>
                    <a:pt x="4311" y="3953"/>
                  </a:lnTo>
                  <a:lnTo>
                    <a:pt x="3954" y="5287"/>
                  </a:lnTo>
                  <a:lnTo>
                    <a:pt x="1239" y="5287"/>
                  </a:lnTo>
                  <a:lnTo>
                    <a:pt x="1239" y="3834"/>
                  </a:lnTo>
                  <a:cubicBezTo>
                    <a:pt x="1389" y="3915"/>
                    <a:pt x="1555" y="3957"/>
                    <a:pt x="1722" y="3957"/>
                  </a:cubicBezTo>
                  <a:cubicBezTo>
                    <a:pt x="1901" y="3957"/>
                    <a:pt x="2080" y="3909"/>
                    <a:pt x="2240" y="3811"/>
                  </a:cubicBezTo>
                  <a:cubicBezTo>
                    <a:pt x="2299" y="3775"/>
                    <a:pt x="2371" y="3757"/>
                    <a:pt x="2442" y="3757"/>
                  </a:cubicBezTo>
                  <a:cubicBezTo>
                    <a:pt x="2513" y="3757"/>
                    <a:pt x="2585" y="3775"/>
                    <a:pt x="2644" y="3811"/>
                  </a:cubicBezTo>
                  <a:cubicBezTo>
                    <a:pt x="2804" y="3909"/>
                    <a:pt x="2990" y="3957"/>
                    <a:pt x="3174" y="3957"/>
                  </a:cubicBezTo>
                  <a:cubicBezTo>
                    <a:pt x="3347" y="3957"/>
                    <a:pt x="3519" y="3915"/>
                    <a:pt x="3668" y="3834"/>
                  </a:cubicBezTo>
                  <a:lnTo>
                    <a:pt x="3668" y="3811"/>
                  </a:lnTo>
                  <a:cubicBezTo>
                    <a:pt x="3728" y="3775"/>
                    <a:pt x="3799" y="3757"/>
                    <a:pt x="3874" y="3757"/>
                  </a:cubicBezTo>
                  <a:close/>
                  <a:moveTo>
                    <a:pt x="6598" y="3757"/>
                  </a:moveTo>
                  <a:cubicBezTo>
                    <a:pt x="6663" y="3757"/>
                    <a:pt x="6729" y="3775"/>
                    <a:pt x="6788" y="3811"/>
                  </a:cubicBezTo>
                  <a:cubicBezTo>
                    <a:pt x="6948" y="3909"/>
                    <a:pt x="7133" y="3957"/>
                    <a:pt x="7318" y="3957"/>
                  </a:cubicBezTo>
                  <a:cubicBezTo>
                    <a:pt x="7491" y="3957"/>
                    <a:pt x="7662" y="3915"/>
                    <a:pt x="7812" y="3834"/>
                  </a:cubicBezTo>
                  <a:cubicBezTo>
                    <a:pt x="7889" y="3783"/>
                    <a:pt x="7972" y="3760"/>
                    <a:pt x="8051" y="3760"/>
                  </a:cubicBezTo>
                  <a:cubicBezTo>
                    <a:pt x="8120" y="3760"/>
                    <a:pt x="8186" y="3777"/>
                    <a:pt x="8241" y="3811"/>
                  </a:cubicBezTo>
                  <a:cubicBezTo>
                    <a:pt x="8401" y="3909"/>
                    <a:pt x="8573" y="3957"/>
                    <a:pt x="8746" y="3957"/>
                  </a:cubicBezTo>
                  <a:cubicBezTo>
                    <a:pt x="8907" y="3957"/>
                    <a:pt x="9068" y="3915"/>
                    <a:pt x="9217" y="3834"/>
                  </a:cubicBezTo>
                  <a:lnTo>
                    <a:pt x="9217" y="5287"/>
                  </a:lnTo>
                  <a:lnTo>
                    <a:pt x="6526" y="5287"/>
                  </a:lnTo>
                  <a:lnTo>
                    <a:pt x="6169" y="3953"/>
                  </a:lnTo>
                  <a:lnTo>
                    <a:pt x="6407" y="3811"/>
                  </a:lnTo>
                  <a:cubicBezTo>
                    <a:pt x="6467" y="3775"/>
                    <a:pt x="6532" y="3757"/>
                    <a:pt x="6598" y="3757"/>
                  </a:cubicBezTo>
                  <a:close/>
                  <a:moveTo>
                    <a:pt x="3787" y="5906"/>
                  </a:moveTo>
                  <a:lnTo>
                    <a:pt x="3621" y="6525"/>
                  </a:lnTo>
                  <a:lnTo>
                    <a:pt x="620" y="6525"/>
                  </a:lnTo>
                  <a:lnTo>
                    <a:pt x="620" y="5906"/>
                  </a:lnTo>
                  <a:close/>
                  <a:moveTo>
                    <a:pt x="5645" y="4382"/>
                  </a:moveTo>
                  <a:lnTo>
                    <a:pt x="6217" y="6525"/>
                  </a:lnTo>
                  <a:lnTo>
                    <a:pt x="4240" y="6525"/>
                  </a:lnTo>
                  <a:lnTo>
                    <a:pt x="4835" y="4382"/>
                  </a:lnTo>
                  <a:cubicBezTo>
                    <a:pt x="4966" y="4442"/>
                    <a:pt x="5097" y="4471"/>
                    <a:pt x="5231" y="4471"/>
                  </a:cubicBezTo>
                  <a:cubicBezTo>
                    <a:pt x="5365" y="4471"/>
                    <a:pt x="5502" y="4442"/>
                    <a:pt x="5645" y="4382"/>
                  </a:cubicBezTo>
                  <a:close/>
                  <a:moveTo>
                    <a:pt x="9860" y="5906"/>
                  </a:moveTo>
                  <a:lnTo>
                    <a:pt x="9860" y="6525"/>
                  </a:lnTo>
                  <a:lnTo>
                    <a:pt x="6860" y="6525"/>
                  </a:lnTo>
                  <a:lnTo>
                    <a:pt x="6693" y="5906"/>
                  </a:lnTo>
                  <a:close/>
                  <a:moveTo>
                    <a:pt x="1" y="0"/>
                  </a:moveTo>
                  <a:lnTo>
                    <a:pt x="1" y="1834"/>
                  </a:lnTo>
                  <a:lnTo>
                    <a:pt x="644" y="1834"/>
                  </a:lnTo>
                  <a:lnTo>
                    <a:pt x="644" y="5287"/>
                  </a:lnTo>
                  <a:lnTo>
                    <a:pt x="1" y="5287"/>
                  </a:lnTo>
                  <a:lnTo>
                    <a:pt x="1" y="7145"/>
                  </a:lnTo>
                  <a:lnTo>
                    <a:pt x="10479" y="7145"/>
                  </a:lnTo>
                  <a:lnTo>
                    <a:pt x="10479" y="5287"/>
                  </a:lnTo>
                  <a:lnTo>
                    <a:pt x="9836" y="5287"/>
                  </a:lnTo>
                  <a:lnTo>
                    <a:pt x="9836" y="1834"/>
                  </a:lnTo>
                  <a:lnTo>
                    <a:pt x="10479" y="1834"/>
                  </a:lnTo>
                  <a:lnTo>
                    <a:pt x="104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1"/>
            <p:cNvSpPr/>
            <p:nvPr/>
          </p:nvSpPr>
          <p:spPr>
            <a:xfrm>
              <a:off x="7240928" y="1576072"/>
              <a:ext cx="176438" cy="64453"/>
            </a:xfrm>
            <a:custGeom>
              <a:avLst/>
              <a:gdLst/>
              <a:ahLst/>
              <a:cxnLst/>
              <a:rect l="l" t="t" r="r" b="b"/>
              <a:pathLst>
                <a:path w="5026" h="1836" extrusionOk="0">
                  <a:moveTo>
                    <a:pt x="4073" y="598"/>
                  </a:moveTo>
                  <a:cubicBezTo>
                    <a:pt x="4240" y="598"/>
                    <a:pt x="4383" y="741"/>
                    <a:pt x="4383" y="907"/>
                  </a:cubicBezTo>
                  <a:cubicBezTo>
                    <a:pt x="4383" y="1074"/>
                    <a:pt x="4240" y="1217"/>
                    <a:pt x="4073" y="1217"/>
                  </a:cubicBezTo>
                  <a:cubicBezTo>
                    <a:pt x="3907" y="1217"/>
                    <a:pt x="3764" y="1074"/>
                    <a:pt x="3764" y="907"/>
                  </a:cubicBezTo>
                  <a:cubicBezTo>
                    <a:pt x="3764" y="741"/>
                    <a:pt x="3907" y="598"/>
                    <a:pt x="4073" y="598"/>
                  </a:cubicBezTo>
                  <a:close/>
                  <a:moveTo>
                    <a:pt x="4070" y="1"/>
                  </a:moveTo>
                  <a:cubicBezTo>
                    <a:pt x="3684" y="1"/>
                    <a:pt x="3330" y="256"/>
                    <a:pt x="3216" y="621"/>
                  </a:cubicBezTo>
                  <a:lnTo>
                    <a:pt x="1" y="621"/>
                  </a:lnTo>
                  <a:lnTo>
                    <a:pt x="1" y="1217"/>
                  </a:lnTo>
                  <a:lnTo>
                    <a:pt x="3216" y="1217"/>
                  </a:lnTo>
                  <a:cubicBezTo>
                    <a:pt x="3335" y="1574"/>
                    <a:pt x="3668" y="1836"/>
                    <a:pt x="4073" y="1836"/>
                  </a:cubicBezTo>
                  <a:cubicBezTo>
                    <a:pt x="4597" y="1836"/>
                    <a:pt x="5026" y="1407"/>
                    <a:pt x="5002" y="883"/>
                  </a:cubicBezTo>
                  <a:cubicBezTo>
                    <a:pt x="4978" y="407"/>
                    <a:pt x="4597" y="26"/>
                    <a:pt x="4121" y="2"/>
                  </a:cubicBezTo>
                  <a:cubicBezTo>
                    <a:pt x="4104" y="1"/>
                    <a:pt x="4087" y="1"/>
                    <a:pt x="4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1"/>
            <p:cNvSpPr/>
            <p:nvPr/>
          </p:nvSpPr>
          <p:spPr>
            <a:xfrm>
              <a:off x="7432391" y="1608685"/>
              <a:ext cx="176438" cy="65295"/>
            </a:xfrm>
            <a:custGeom>
              <a:avLst/>
              <a:gdLst/>
              <a:ahLst/>
              <a:cxnLst/>
              <a:rect l="l" t="t" r="r" b="b"/>
              <a:pathLst>
                <a:path w="5026" h="1860" extrusionOk="0">
                  <a:moveTo>
                    <a:pt x="929" y="621"/>
                  </a:moveTo>
                  <a:cubicBezTo>
                    <a:pt x="1120" y="621"/>
                    <a:pt x="1239" y="764"/>
                    <a:pt x="1239" y="931"/>
                  </a:cubicBezTo>
                  <a:cubicBezTo>
                    <a:pt x="1239" y="1098"/>
                    <a:pt x="1120" y="1240"/>
                    <a:pt x="929" y="1240"/>
                  </a:cubicBezTo>
                  <a:cubicBezTo>
                    <a:pt x="763" y="1240"/>
                    <a:pt x="643" y="1098"/>
                    <a:pt x="643" y="931"/>
                  </a:cubicBezTo>
                  <a:cubicBezTo>
                    <a:pt x="643" y="764"/>
                    <a:pt x="763" y="621"/>
                    <a:pt x="929" y="621"/>
                  </a:cubicBezTo>
                  <a:close/>
                  <a:moveTo>
                    <a:pt x="932" y="1"/>
                  </a:moveTo>
                  <a:cubicBezTo>
                    <a:pt x="915" y="1"/>
                    <a:pt x="898" y="1"/>
                    <a:pt x="882" y="2"/>
                  </a:cubicBezTo>
                  <a:cubicBezTo>
                    <a:pt x="405" y="50"/>
                    <a:pt x="48" y="431"/>
                    <a:pt x="24" y="883"/>
                  </a:cubicBezTo>
                  <a:cubicBezTo>
                    <a:pt x="0" y="1407"/>
                    <a:pt x="429" y="1860"/>
                    <a:pt x="953" y="1860"/>
                  </a:cubicBezTo>
                  <a:cubicBezTo>
                    <a:pt x="1334" y="1860"/>
                    <a:pt x="1691" y="1598"/>
                    <a:pt x="1810" y="1240"/>
                  </a:cubicBezTo>
                  <a:lnTo>
                    <a:pt x="5025" y="1240"/>
                  </a:lnTo>
                  <a:lnTo>
                    <a:pt x="5025" y="621"/>
                  </a:lnTo>
                  <a:lnTo>
                    <a:pt x="1810" y="621"/>
                  </a:lnTo>
                  <a:cubicBezTo>
                    <a:pt x="1673" y="278"/>
                    <a:pt x="1338" y="1"/>
                    <a:pt x="9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9" name="Google Shape;8819;p71"/>
          <p:cNvSpPr/>
          <p:nvPr/>
        </p:nvSpPr>
        <p:spPr>
          <a:xfrm>
            <a:off x="8093663" y="1576142"/>
            <a:ext cx="292635" cy="367865"/>
          </a:xfrm>
          <a:custGeom>
            <a:avLst/>
            <a:gdLst/>
            <a:ahLst/>
            <a:cxnLst/>
            <a:rect l="l" t="t" r="r" b="b"/>
            <a:pathLst>
              <a:path w="8336" h="10479" extrusionOk="0">
                <a:moveTo>
                  <a:pt x="2120" y="1024"/>
                </a:moveTo>
                <a:lnTo>
                  <a:pt x="2287" y="2310"/>
                </a:lnTo>
                <a:lnTo>
                  <a:pt x="1025" y="2310"/>
                </a:lnTo>
                <a:lnTo>
                  <a:pt x="2120" y="1024"/>
                </a:lnTo>
                <a:close/>
                <a:moveTo>
                  <a:pt x="5669" y="619"/>
                </a:moveTo>
                <a:lnTo>
                  <a:pt x="5430" y="2310"/>
                </a:lnTo>
                <a:lnTo>
                  <a:pt x="2930" y="2310"/>
                </a:lnTo>
                <a:lnTo>
                  <a:pt x="2668" y="619"/>
                </a:lnTo>
                <a:close/>
                <a:moveTo>
                  <a:pt x="6216" y="1024"/>
                </a:moveTo>
                <a:lnTo>
                  <a:pt x="7312" y="2310"/>
                </a:lnTo>
                <a:lnTo>
                  <a:pt x="6050" y="2310"/>
                </a:lnTo>
                <a:lnTo>
                  <a:pt x="6216" y="1024"/>
                </a:lnTo>
                <a:close/>
                <a:moveTo>
                  <a:pt x="2382" y="2929"/>
                </a:moveTo>
                <a:lnTo>
                  <a:pt x="3073" y="7692"/>
                </a:lnTo>
                <a:lnTo>
                  <a:pt x="2477" y="7692"/>
                </a:lnTo>
                <a:lnTo>
                  <a:pt x="787" y="2929"/>
                </a:lnTo>
                <a:close/>
                <a:moveTo>
                  <a:pt x="5335" y="2929"/>
                </a:moveTo>
                <a:lnTo>
                  <a:pt x="4645" y="7692"/>
                </a:lnTo>
                <a:lnTo>
                  <a:pt x="3692" y="7692"/>
                </a:lnTo>
                <a:lnTo>
                  <a:pt x="3001" y="2929"/>
                </a:lnTo>
                <a:close/>
                <a:moveTo>
                  <a:pt x="7550" y="2929"/>
                </a:moveTo>
                <a:lnTo>
                  <a:pt x="5859" y="7692"/>
                </a:lnTo>
                <a:lnTo>
                  <a:pt x="5264" y="7692"/>
                </a:lnTo>
                <a:lnTo>
                  <a:pt x="5954" y="2929"/>
                </a:lnTo>
                <a:close/>
                <a:moveTo>
                  <a:pt x="4168" y="8335"/>
                </a:moveTo>
                <a:cubicBezTo>
                  <a:pt x="4406" y="8478"/>
                  <a:pt x="4549" y="8716"/>
                  <a:pt x="4549" y="8978"/>
                </a:cubicBezTo>
                <a:cubicBezTo>
                  <a:pt x="4549" y="9264"/>
                  <a:pt x="4406" y="9502"/>
                  <a:pt x="4168" y="9645"/>
                </a:cubicBezTo>
                <a:cubicBezTo>
                  <a:pt x="3930" y="9502"/>
                  <a:pt x="3787" y="9264"/>
                  <a:pt x="3787" y="8978"/>
                </a:cubicBezTo>
                <a:cubicBezTo>
                  <a:pt x="3787" y="8716"/>
                  <a:pt x="3930" y="8478"/>
                  <a:pt x="4168" y="8335"/>
                </a:cubicBezTo>
                <a:close/>
                <a:moveTo>
                  <a:pt x="3359" y="8311"/>
                </a:moveTo>
                <a:cubicBezTo>
                  <a:pt x="3240" y="8502"/>
                  <a:pt x="3168" y="8740"/>
                  <a:pt x="3168" y="9002"/>
                </a:cubicBezTo>
                <a:cubicBezTo>
                  <a:pt x="3168" y="9312"/>
                  <a:pt x="3287" y="9621"/>
                  <a:pt x="3478" y="9859"/>
                </a:cubicBezTo>
                <a:lnTo>
                  <a:pt x="2549" y="9859"/>
                </a:lnTo>
                <a:lnTo>
                  <a:pt x="2549" y="8311"/>
                </a:lnTo>
                <a:close/>
                <a:moveTo>
                  <a:pt x="5764" y="8311"/>
                </a:moveTo>
                <a:lnTo>
                  <a:pt x="5764" y="9859"/>
                </a:lnTo>
                <a:lnTo>
                  <a:pt x="4859" y="9859"/>
                </a:lnTo>
                <a:cubicBezTo>
                  <a:pt x="5049" y="9621"/>
                  <a:pt x="5168" y="9312"/>
                  <a:pt x="5168" y="9002"/>
                </a:cubicBezTo>
                <a:cubicBezTo>
                  <a:pt x="5168" y="8740"/>
                  <a:pt x="5097" y="8502"/>
                  <a:pt x="4978" y="8311"/>
                </a:cubicBezTo>
                <a:close/>
                <a:moveTo>
                  <a:pt x="2168" y="0"/>
                </a:moveTo>
                <a:lnTo>
                  <a:pt x="1" y="2548"/>
                </a:lnTo>
                <a:lnTo>
                  <a:pt x="1954" y="8050"/>
                </a:lnTo>
                <a:lnTo>
                  <a:pt x="1954" y="10479"/>
                </a:lnTo>
                <a:lnTo>
                  <a:pt x="6383" y="10479"/>
                </a:lnTo>
                <a:lnTo>
                  <a:pt x="6383" y="8050"/>
                </a:lnTo>
                <a:lnTo>
                  <a:pt x="8336" y="2548"/>
                </a:lnTo>
                <a:lnTo>
                  <a:pt x="61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1"/>
          <p:cNvSpPr/>
          <p:nvPr/>
        </p:nvSpPr>
        <p:spPr>
          <a:xfrm>
            <a:off x="720069" y="2175560"/>
            <a:ext cx="367058" cy="367865"/>
          </a:xfrm>
          <a:custGeom>
            <a:avLst/>
            <a:gdLst/>
            <a:ahLst/>
            <a:cxnLst/>
            <a:rect l="l" t="t" r="r" b="b"/>
            <a:pathLst>
              <a:path w="10456" h="10479" extrusionOk="0">
                <a:moveTo>
                  <a:pt x="4073" y="2286"/>
                </a:moveTo>
                <a:cubicBezTo>
                  <a:pt x="4026" y="2858"/>
                  <a:pt x="3668" y="3334"/>
                  <a:pt x="3168" y="3549"/>
                </a:cubicBezTo>
                <a:cubicBezTo>
                  <a:pt x="3192" y="3406"/>
                  <a:pt x="3216" y="3263"/>
                  <a:pt x="3216" y="3120"/>
                </a:cubicBezTo>
                <a:lnTo>
                  <a:pt x="3216" y="2286"/>
                </a:lnTo>
                <a:close/>
                <a:moveTo>
                  <a:pt x="7241" y="2286"/>
                </a:moveTo>
                <a:lnTo>
                  <a:pt x="7241" y="3120"/>
                </a:lnTo>
                <a:cubicBezTo>
                  <a:pt x="7241" y="3263"/>
                  <a:pt x="7264" y="3406"/>
                  <a:pt x="7288" y="3549"/>
                </a:cubicBezTo>
                <a:cubicBezTo>
                  <a:pt x="6788" y="3334"/>
                  <a:pt x="6431" y="2858"/>
                  <a:pt x="6383" y="2286"/>
                </a:cubicBezTo>
                <a:close/>
                <a:moveTo>
                  <a:pt x="3121" y="596"/>
                </a:moveTo>
                <a:lnTo>
                  <a:pt x="2621" y="2120"/>
                </a:lnTo>
                <a:lnTo>
                  <a:pt x="2621" y="3096"/>
                </a:lnTo>
                <a:cubicBezTo>
                  <a:pt x="2621" y="3644"/>
                  <a:pt x="2168" y="4096"/>
                  <a:pt x="1597" y="4096"/>
                </a:cubicBezTo>
                <a:cubicBezTo>
                  <a:pt x="1049" y="4096"/>
                  <a:pt x="596" y="3644"/>
                  <a:pt x="596" y="3096"/>
                </a:cubicBezTo>
                <a:lnTo>
                  <a:pt x="596" y="1596"/>
                </a:lnTo>
                <a:cubicBezTo>
                  <a:pt x="596" y="1048"/>
                  <a:pt x="1049" y="596"/>
                  <a:pt x="1620" y="596"/>
                </a:cubicBezTo>
                <a:close/>
                <a:moveTo>
                  <a:pt x="8836" y="596"/>
                </a:moveTo>
                <a:cubicBezTo>
                  <a:pt x="9408" y="596"/>
                  <a:pt x="9836" y="1048"/>
                  <a:pt x="9836" y="1596"/>
                </a:cubicBezTo>
                <a:lnTo>
                  <a:pt x="9836" y="3096"/>
                </a:lnTo>
                <a:cubicBezTo>
                  <a:pt x="9836" y="3644"/>
                  <a:pt x="9408" y="4096"/>
                  <a:pt x="8836" y="4096"/>
                </a:cubicBezTo>
                <a:cubicBezTo>
                  <a:pt x="8288" y="4096"/>
                  <a:pt x="7836" y="3644"/>
                  <a:pt x="7836" y="3096"/>
                </a:cubicBezTo>
                <a:lnTo>
                  <a:pt x="7836" y="2120"/>
                </a:lnTo>
                <a:lnTo>
                  <a:pt x="7336" y="596"/>
                </a:lnTo>
                <a:close/>
                <a:moveTo>
                  <a:pt x="3978" y="5025"/>
                </a:moveTo>
                <a:cubicBezTo>
                  <a:pt x="4169" y="5025"/>
                  <a:pt x="4288" y="5168"/>
                  <a:pt x="4288" y="5335"/>
                </a:cubicBezTo>
                <a:cubicBezTo>
                  <a:pt x="4288" y="5501"/>
                  <a:pt x="4169" y="5644"/>
                  <a:pt x="3978" y="5644"/>
                </a:cubicBezTo>
                <a:cubicBezTo>
                  <a:pt x="3811" y="5644"/>
                  <a:pt x="3692" y="5501"/>
                  <a:pt x="3692" y="5335"/>
                </a:cubicBezTo>
                <a:cubicBezTo>
                  <a:pt x="3692" y="5168"/>
                  <a:pt x="3811" y="5025"/>
                  <a:pt x="3978" y="5025"/>
                </a:cubicBezTo>
                <a:close/>
                <a:moveTo>
                  <a:pt x="6455" y="5025"/>
                </a:moveTo>
                <a:cubicBezTo>
                  <a:pt x="6621" y="5025"/>
                  <a:pt x="6764" y="5168"/>
                  <a:pt x="6764" y="5335"/>
                </a:cubicBezTo>
                <a:cubicBezTo>
                  <a:pt x="6764" y="5501"/>
                  <a:pt x="6621" y="5644"/>
                  <a:pt x="6455" y="5644"/>
                </a:cubicBezTo>
                <a:cubicBezTo>
                  <a:pt x="6288" y="5644"/>
                  <a:pt x="6145" y="5501"/>
                  <a:pt x="6145" y="5335"/>
                </a:cubicBezTo>
                <a:cubicBezTo>
                  <a:pt x="6145" y="5168"/>
                  <a:pt x="6288" y="5025"/>
                  <a:pt x="6455" y="5025"/>
                </a:cubicBezTo>
                <a:close/>
                <a:moveTo>
                  <a:pt x="7431" y="6263"/>
                </a:moveTo>
                <a:lnTo>
                  <a:pt x="7431" y="7573"/>
                </a:lnTo>
                <a:cubicBezTo>
                  <a:pt x="7431" y="8311"/>
                  <a:pt x="6812" y="8931"/>
                  <a:pt x="6074" y="8931"/>
                </a:cubicBezTo>
                <a:lnTo>
                  <a:pt x="4383" y="8931"/>
                </a:lnTo>
                <a:cubicBezTo>
                  <a:pt x="3645" y="8931"/>
                  <a:pt x="3025" y="8311"/>
                  <a:pt x="3025" y="7573"/>
                </a:cubicBezTo>
                <a:lnTo>
                  <a:pt x="3025" y="6263"/>
                </a:lnTo>
                <a:close/>
                <a:moveTo>
                  <a:pt x="1620" y="0"/>
                </a:moveTo>
                <a:cubicBezTo>
                  <a:pt x="715" y="0"/>
                  <a:pt x="1" y="715"/>
                  <a:pt x="1" y="1620"/>
                </a:cubicBezTo>
                <a:lnTo>
                  <a:pt x="1" y="3120"/>
                </a:lnTo>
                <a:cubicBezTo>
                  <a:pt x="1" y="3906"/>
                  <a:pt x="549" y="4549"/>
                  <a:pt x="1287" y="4715"/>
                </a:cubicBezTo>
                <a:lnTo>
                  <a:pt x="1287" y="6263"/>
                </a:lnTo>
                <a:lnTo>
                  <a:pt x="2406" y="6263"/>
                </a:lnTo>
                <a:lnTo>
                  <a:pt x="2406" y="6859"/>
                </a:lnTo>
                <a:lnTo>
                  <a:pt x="787" y="6859"/>
                </a:lnTo>
                <a:lnTo>
                  <a:pt x="1" y="8002"/>
                </a:lnTo>
                <a:lnTo>
                  <a:pt x="501" y="8359"/>
                </a:lnTo>
                <a:lnTo>
                  <a:pt x="1120" y="7478"/>
                </a:lnTo>
                <a:lnTo>
                  <a:pt x="2406" y="7478"/>
                </a:lnTo>
                <a:cubicBezTo>
                  <a:pt x="2406" y="7692"/>
                  <a:pt x="2430" y="7907"/>
                  <a:pt x="2478" y="8097"/>
                </a:cubicBezTo>
                <a:lnTo>
                  <a:pt x="1573" y="8097"/>
                </a:lnTo>
                <a:lnTo>
                  <a:pt x="763" y="9264"/>
                </a:lnTo>
                <a:lnTo>
                  <a:pt x="1287" y="9621"/>
                </a:lnTo>
                <a:lnTo>
                  <a:pt x="1906" y="8716"/>
                </a:lnTo>
                <a:lnTo>
                  <a:pt x="2811" y="8716"/>
                </a:lnTo>
                <a:cubicBezTo>
                  <a:pt x="2906" y="8883"/>
                  <a:pt x="3049" y="9026"/>
                  <a:pt x="3192" y="9121"/>
                </a:cubicBezTo>
                <a:lnTo>
                  <a:pt x="2430" y="10074"/>
                </a:lnTo>
                <a:lnTo>
                  <a:pt x="2906" y="10455"/>
                </a:lnTo>
                <a:lnTo>
                  <a:pt x="3740" y="9431"/>
                </a:lnTo>
                <a:cubicBezTo>
                  <a:pt x="3930" y="9502"/>
                  <a:pt x="4169" y="9550"/>
                  <a:pt x="4383" y="9550"/>
                </a:cubicBezTo>
                <a:lnTo>
                  <a:pt x="6050" y="9550"/>
                </a:lnTo>
                <a:cubicBezTo>
                  <a:pt x="6288" y="9550"/>
                  <a:pt x="6502" y="9502"/>
                  <a:pt x="6717" y="9431"/>
                </a:cubicBezTo>
                <a:lnTo>
                  <a:pt x="7526" y="10478"/>
                </a:lnTo>
                <a:lnTo>
                  <a:pt x="8003" y="10097"/>
                </a:lnTo>
                <a:lnTo>
                  <a:pt x="7264" y="9145"/>
                </a:lnTo>
                <a:cubicBezTo>
                  <a:pt x="7407" y="9026"/>
                  <a:pt x="7550" y="8883"/>
                  <a:pt x="7645" y="8740"/>
                </a:cubicBezTo>
                <a:lnTo>
                  <a:pt x="8550" y="8740"/>
                </a:lnTo>
                <a:lnTo>
                  <a:pt x="9170" y="9621"/>
                </a:lnTo>
                <a:lnTo>
                  <a:pt x="9693" y="9264"/>
                </a:lnTo>
                <a:lnTo>
                  <a:pt x="8884" y="8097"/>
                </a:lnTo>
                <a:lnTo>
                  <a:pt x="7979" y="8097"/>
                </a:lnTo>
                <a:cubicBezTo>
                  <a:pt x="8026" y="7907"/>
                  <a:pt x="8050" y="7692"/>
                  <a:pt x="8050" y="7478"/>
                </a:cubicBezTo>
                <a:lnTo>
                  <a:pt x="9336" y="7478"/>
                </a:lnTo>
                <a:lnTo>
                  <a:pt x="9955" y="8359"/>
                </a:lnTo>
                <a:lnTo>
                  <a:pt x="10456" y="8002"/>
                </a:lnTo>
                <a:lnTo>
                  <a:pt x="9670" y="6859"/>
                </a:lnTo>
                <a:lnTo>
                  <a:pt x="8026" y="6859"/>
                </a:lnTo>
                <a:lnTo>
                  <a:pt x="8026" y="6287"/>
                </a:lnTo>
                <a:lnTo>
                  <a:pt x="9170" y="6287"/>
                </a:lnTo>
                <a:lnTo>
                  <a:pt x="9170" y="6263"/>
                </a:lnTo>
                <a:lnTo>
                  <a:pt x="9170" y="4715"/>
                </a:lnTo>
                <a:cubicBezTo>
                  <a:pt x="9908" y="4573"/>
                  <a:pt x="10456" y="3906"/>
                  <a:pt x="10456" y="3120"/>
                </a:cubicBezTo>
                <a:lnTo>
                  <a:pt x="10456" y="1620"/>
                </a:lnTo>
                <a:cubicBezTo>
                  <a:pt x="10456" y="715"/>
                  <a:pt x="9741" y="0"/>
                  <a:pt x="8860" y="0"/>
                </a:cubicBezTo>
                <a:lnTo>
                  <a:pt x="6526" y="0"/>
                </a:lnTo>
                <a:lnTo>
                  <a:pt x="7074" y="1667"/>
                </a:lnTo>
                <a:lnTo>
                  <a:pt x="5764" y="1667"/>
                </a:lnTo>
                <a:lnTo>
                  <a:pt x="5764" y="2191"/>
                </a:lnTo>
                <a:cubicBezTo>
                  <a:pt x="5764" y="3287"/>
                  <a:pt x="6645" y="4215"/>
                  <a:pt x="7741" y="4287"/>
                </a:cubicBezTo>
                <a:cubicBezTo>
                  <a:pt x="7955" y="4501"/>
                  <a:pt x="8241" y="4644"/>
                  <a:pt x="8550" y="4692"/>
                </a:cubicBezTo>
                <a:lnTo>
                  <a:pt x="8550" y="5668"/>
                </a:lnTo>
                <a:lnTo>
                  <a:pt x="7336" y="5668"/>
                </a:lnTo>
                <a:cubicBezTo>
                  <a:pt x="7360" y="5573"/>
                  <a:pt x="7383" y="5454"/>
                  <a:pt x="7383" y="5358"/>
                </a:cubicBezTo>
                <a:cubicBezTo>
                  <a:pt x="7383" y="4834"/>
                  <a:pt x="6979" y="4430"/>
                  <a:pt x="6479" y="4430"/>
                </a:cubicBezTo>
                <a:cubicBezTo>
                  <a:pt x="5955" y="4430"/>
                  <a:pt x="5550" y="4834"/>
                  <a:pt x="5550" y="5358"/>
                </a:cubicBezTo>
                <a:cubicBezTo>
                  <a:pt x="5550" y="5454"/>
                  <a:pt x="5574" y="5573"/>
                  <a:pt x="5597" y="5668"/>
                </a:cubicBezTo>
                <a:lnTo>
                  <a:pt x="4883" y="5668"/>
                </a:lnTo>
                <a:cubicBezTo>
                  <a:pt x="4907" y="5573"/>
                  <a:pt x="4931" y="5454"/>
                  <a:pt x="4931" y="5358"/>
                </a:cubicBezTo>
                <a:cubicBezTo>
                  <a:pt x="4931" y="4834"/>
                  <a:pt x="4502" y="4430"/>
                  <a:pt x="4002" y="4430"/>
                </a:cubicBezTo>
                <a:cubicBezTo>
                  <a:pt x="3502" y="4430"/>
                  <a:pt x="3073" y="4834"/>
                  <a:pt x="3073" y="5358"/>
                </a:cubicBezTo>
                <a:cubicBezTo>
                  <a:pt x="3073" y="5454"/>
                  <a:pt x="3097" y="5573"/>
                  <a:pt x="3145" y="5668"/>
                </a:cubicBezTo>
                <a:lnTo>
                  <a:pt x="1906" y="5668"/>
                </a:lnTo>
                <a:lnTo>
                  <a:pt x="1906" y="4692"/>
                </a:lnTo>
                <a:cubicBezTo>
                  <a:pt x="2216" y="4644"/>
                  <a:pt x="2502" y="4501"/>
                  <a:pt x="2740" y="4287"/>
                </a:cubicBezTo>
                <a:cubicBezTo>
                  <a:pt x="3835" y="4215"/>
                  <a:pt x="4692" y="3287"/>
                  <a:pt x="4692" y="2191"/>
                </a:cubicBezTo>
                <a:lnTo>
                  <a:pt x="4692" y="1667"/>
                </a:lnTo>
                <a:lnTo>
                  <a:pt x="3430" y="1667"/>
                </a:lnTo>
                <a:lnTo>
                  <a:pt x="3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1" name="Google Shape;8821;p71"/>
          <p:cNvGrpSpPr/>
          <p:nvPr/>
        </p:nvGrpSpPr>
        <p:grpSpPr>
          <a:xfrm>
            <a:off x="1531029" y="2175560"/>
            <a:ext cx="372043" cy="367444"/>
            <a:chOff x="1531029" y="2175560"/>
            <a:chExt cx="372043" cy="367444"/>
          </a:xfrm>
        </p:grpSpPr>
        <p:sp>
          <p:nvSpPr>
            <p:cNvPr id="8822" name="Google Shape;8822;p71"/>
            <p:cNvSpPr/>
            <p:nvPr/>
          </p:nvSpPr>
          <p:spPr>
            <a:xfrm>
              <a:off x="1633852" y="2304712"/>
              <a:ext cx="142140" cy="136313"/>
            </a:xfrm>
            <a:custGeom>
              <a:avLst/>
              <a:gdLst/>
              <a:ahLst/>
              <a:cxnLst/>
              <a:rect l="l" t="t" r="r" b="b"/>
              <a:pathLst>
                <a:path w="4049" h="3883" extrusionOk="0">
                  <a:moveTo>
                    <a:pt x="2006" y="646"/>
                  </a:moveTo>
                  <a:cubicBezTo>
                    <a:pt x="2173" y="646"/>
                    <a:pt x="2343" y="724"/>
                    <a:pt x="2477" y="870"/>
                  </a:cubicBezTo>
                  <a:cubicBezTo>
                    <a:pt x="2495" y="869"/>
                    <a:pt x="2514" y="868"/>
                    <a:pt x="2532" y="868"/>
                  </a:cubicBezTo>
                  <a:cubicBezTo>
                    <a:pt x="2903" y="868"/>
                    <a:pt x="3120" y="1103"/>
                    <a:pt x="3120" y="1489"/>
                  </a:cubicBezTo>
                  <a:cubicBezTo>
                    <a:pt x="3334" y="1703"/>
                    <a:pt x="3453" y="2060"/>
                    <a:pt x="3191" y="2299"/>
                  </a:cubicBezTo>
                  <a:lnTo>
                    <a:pt x="3120" y="2394"/>
                  </a:lnTo>
                  <a:cubicBezTo>
                    <a:pt x="3120" y="2782"/>
                    <a:pt x="2901" y="3038"/>
                    <a:pt x="2527" y="3038"/>
                  </a:cubicBezTo>
                  <a:cubicBezTo>
                    <a:pt x="2511" y="3038"/>
                    <a:pt x="2494" y="3038"/>
                    <a:pt x="2477" y="3037"/>
                  </a:cubicBezTo>
                  <a:cubicBezTo>
                    <a:pt x="2363" y="3185"/>
                    <a:pt x="2210" y="3252"/>
                    <a:pt x="2054" y="3252"/>
                  </a:cubicBezTo>
                  <a:cubicBezTo>
                    <a:pt x="1884" y="3252"/>
                    <a:pt x="1708" y="3173"/>
                    <a:pt x="1572" y="3037"/>
                  </a:cubicBezTo>
                  <a:cubicBezTo>
                    <a:pt x="1555" y="3038"/>
                    <a:pt x="1538" y="3038"/>
                    <a:pt x="1522" y="3038"/>
                  </a:cubicBezTo>
                  <a:cubicBezTo>
                    <a:pt x="1147" y="3038"/>
                    <a:pt x="929" y="2782"/>
                    <a:pt x="929" y="2394"/>
                  </a:cubicBezTo>
                  <a:cubicBezTo>
                    <a:pt x="619" y="2156"/>
                    <a:pt x="667" y="1751"/>
                    <a:pt x="929" y="1489"/>
                  </a:cubicBezTo>
                  <a:cubicBezTo>
                    <a:pt x="929" y="1103"/>
                    <a:pt x="1146" y="868"/>
                    <a:pt x="1517" y="868"/>
                  </a:cubicBezTo>
                  <a:cubicBezTo>
                    <a:pt x="1535" y="868"/>
                    <a:pt x="1553" y="869"/>
                    <a:pt x="1572" y="870"/>
                  </a:cubicBezTo>
                  <a:cubicBezTo>
                    <a:pt x="1689" y="718"/>
                    <a:pt x="1845" y="646"/>
                    <a:pt x="2006" y="646"/>
                  </a:cubicBezTo>
                  <a:close/>
                  <a:moveTo>
                    <a:pt x="2024" y="0"/>
                  </a:moveTo>
                  <a:cubicBezTo>
                    <a:pt x="1780" y="0"/>
                    <a:pt x="1536" y="84"/>
                    <a:pt x="1334" y="251"/>
                  </a:cubicBezTo>
                  <a:cubicBezTo>
                    <a:pt x="810" y="322"/>
                    <a:pt x="381" y="727"/>
                    <a:pt x="334" y="1251"/>
                  </a:cubicBezTo>
                  <a:cubicBezTo>
                    <a:pt x="0" y="1656"/>
                    <a:pt x="0" y="2251"/>
                    <a:pt x="334" y="2656"/>
                  </a:cubicBezTo>
                  <a:cubicBezTo>
                    <a:pt x="381" y="3156"/>
                    <a:pt x="810" y="3585"/>
                    <a:pt x="1334" y="3632"/>
                  </a:cubicBezTo>
                  <a:cubicBezTo>
                    <a:pt x="1536" y="3799"/>
                    <a:pt x="1780" y="3882"/>
                    <a:pt x="2024" y="3882"/>
                  </a:cubicBezTo>
                  <a:cubicBezTo>
                    <a:pt x="2269" y="3882"/>
                    <a:pt x="2513" y="3799"/>
                    <a:pt x="2715" y="3632"/>
                  </a:cubicBezTo>
                  <a:cubicBezTo>
                    <a:pt x="3239" y="3585"/>
                    <a:pt x="3668" y="3156"/>
                    <a:pt x="3715" y="2656"/>
                  </a:cubicBezTo>
                  <a:cubicBezTo>
                    <a:pt x="4049" y="2227"/>
                    <a:pt x="4049" y="1656"/>
                    <a:pt x="3715" y="1251"/>
                  </a:cubicBezTo>
                  <a:cubicBezTo>
                    <a:pt x="3668" y="727"/>
                    <a:pt x="3239" y="322"/>
                    <a:pt x="2715" y="251"/>
                  </a:cubicBezTo>
                  <a:cubicBezTo>
                    <a:pt x="2513" y="84"/>
                    <a:pt x="2269" y="0"/>
                    <a:pt x="20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1"/>
            <p:cNvSpPr/>
            <p:nvPr/>
          </p:nvSpPr>
          <p:spPr>
            <a:xfrm>
              <a:off x="1531029" y="2175560"/>
              <a:ext cx="372043" cy="367444"/>
            </a:xfrm>
            <a:custGeom>
              <a:avLst/>
              <a:gdLst/>
              <a:ahLst/>
              <a:cxnLst/>
              <a:rect l="l" t="t" r="r" b="b"/>
              <a:pathLst>
                <a:path w="10598" h="10467" extrusionOk="0">
                  <a:moveTo>
                    <a:pt x="8097" y="762"/>
                  </a:moveTo>
                  <a:lnTo>
                    <a:pt x="9812" y="2477"/>
                  </a:lnTo>
                  <a:lnTo>
                    <a:pt x="6763" y="7454"/>
                  </a:lnTo>
                  <a:cubicBezTo>
                    <a:pt x="6250" y="8158"/>
                    <a:pt x="5467" y="8509"/>
                    <a:pt x="4668" y="8509"/>
                  </a:cubicBezTo>
                  <a:cubicBezTo>
                    <a:pt x="4169" y="8509"/>
                    <a:pt x="3664" y="8372"/>
                    <a:pt x="3215" y="8097"/>
                  </a:cubicBezTo>
                  <a:lnTo>
                    <a:pt x="1596" y="9693"/>
                  </a:lnTo>
                  <a:cubicBezTo>
                    <a:pt x="1477" y="9800"/>
                    <a:pt x="1357" y="9853"/>
                    <a:pt x="1238" y="9853"/>
                  </a:cubicBezTo>
                  <a:cubicBezTo>
                    <a:pt x="1119" y="9853"/>
                    <a:pt x="1000" y="9800"/>
                    <a:pt x="881" y="9693"/>
                  </a:cubicBezTo>
                  <a:cubicBezTo>
                    <a:pt x="667" y="9454"/>
                    <a:pt x="667" y="9216"/>
                    <a:pt x="881" y="8978"/>
                  </a:cubicBezTo>
                  <a:lnTo>
                    <a:pt x="2477" y="7359"/>
                  </a:lnTo>
                  <a:cubicBezTo>
                    <a:pt x="1762" y="6192"/>
                    <a:pt x="2000" y="4644"/>
                    <a:pt x="3144" y="3834"/>
                  </a:cubicBezTo>
                  <a:lnTo>
                    <a:pt x="8097" y="762"/>
                  </a:lnTo>
                  <a:close/>
                  <a:moveTo>
                    <a:pt x="8192" y="0"/>
                  </a:moveTo>
                  <a:lnTo>
                    <a:pt x="2810" y="3310"/>
                  </a:lnTo>
                  <a:cubicBezTo>
                    <a:pt x="1572" y="4192"/>
                    <a:pt x="1096" y="5859"/>
                    <a:pt x="1738" y="7264"/>
                  </a:cubicBezTo>
                  <a:lnTo>
                    <a:pt x="453" y="8550"/>
                  </a:lnTo>
                  <a:cubicBezTo>
                    <a:pt x="0" y="8978"/>
                    <a:pt x="0" y="9693"/>
                    <a:pt x="453" y="10145"/>
                  </a:cubicBezTo>
                  <a:cubicBezTo>
                    <a:pt x="667" y="10359"/>
                    <a:pt x="953" y="10467"/>
                    <a:pt x="1241" y="10467"/>
                  </a:cubicBezTo>
                  <a:cubicBezTo>
                    <a:pt x="1530" y="10467"/>
                    <a:pt x="1822" y="10359"/>
                    <a:pt x="2048" y="10145"/>
                  </a:cubicBezTo>
                  <a:lnTo>
                    <a:pt x="3334" y="8859"/>
                  </a:lnTo>
                  <a:cubicBezTo>
                    <a:pt x="3743" y="9045"/>
                    <a:pt x="4181" y="9135"/>
                    <a:pt x="4619" y="9135"/>
                  </a:cubicBezTo>
                  <a:cubicBezTo>
                    <a:pt x="5636" y="9135"/>
                    <a:pt x="6648" y="8653"/>
                    <a:pt x="7263" y="7787"/>
                  </a:cubicBezTo>
                  <a:lnTo>
                    <a:pt x="10597" y="2382"/>
                  </a:lnTo>
                  <a:lnTo>
                    <a:pt x="81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4" name="Google Shape;8824;p71"/>
          <p:cNvSpPr/>
          <p:nvPr/>
        </p:nvSpPr>
        <p:spPr>
          <a:xfrm>
            <a:off x="2350310" y="2175560"/>
            <a:ext cx="367865" cy="367023"/>
          </a:xfrm>
          <a:custGeom>
            <a:avLst/>
            <a:gdLst/>
            <a:ahLst/>
            <a:cxnLst/>
            <a:rect l="l" t="t" r="r" b="b"/>
            <a:pathLst>
              <a:path w="10479" h="10455" extrusionOk="0">
                <a:moveTo>
                  <a:pt x="6740" y="596"/>
                </a:moveTo>
                <a:lnTo>
                  <a:pt x="6740" y="1929"/>
                </a:lnTo>
                <a:lnTo>
                  <a:pt x="3715" y="1929"/>
                </a:lnTo>
                <a:lnTo>
                  <a:pt x="3715" y="596"/>
                </a:lnTo>
                <a:close/>
                <a:moveTo>
                  <a:pt x="6906" y="2548"/>
                </a:moveTo>
                <a:lnTo>
                  <a:pt x="9478" y="5287"/>
                </a:lnTo>
                <a:cubicBezTo>
                  <a:pt x="9177" y="5237"/>
                  <a:pt x="8836" y="5206"/>
                  <a:pt x="8493" y="5206"/>
                </a:cubicBezTo>
                <a:cubicBezTo>
                  <a:pt x="8186" y="5206"/>
                  <a:pt x="7878" y="5231"/>
                  <a:pt x="7597" y="5287"/>
                </a:cubicBezTo>
                <a:cubicBezTo>
                  <a:pt x="7359" y="5335"/>
                  <a:pt x="7115" y="5358"/>
                  <a:pt x="6871" y="5358"/>
                </a:cubicBezTo>
                <a:cubicBezTo>
                  <a:pt x="6627" y="5358"/>
                  <a:pt x="6383" y="5335"/>
                  <a:pt x="6144" y="5287"/>
                </a:cubicBezTo>
                <a:cubicBezTo>
                  <a:pt x="5833" y="5225"/>
                  <a:pt x="5509" y="5189"/>
                  <a:pt x="5186" y="5189"/>
                </a:cubicBezTo>
                <a:cubicBezTo>
                  <a:pt x="4890" y="5189"/>
                  <a:pt x="4595" y="5219"/>
                  <a:pt x="4311" y="5287"/>
                </a:cubicBezTo>
                <a:cubicBezTo>
                  <a:pt x="4073" y="5335"/>
                  <a:pt x="3828" y="5358"/>
                  <a:pt x="3584" y="5358"/>
                </a:cubicBezTo>
                <a:cubicBezTo>
                  <a:pt x="3340" y="5358"/>
                  <a:pt x="3096" y="5335"/>
                  <a:pt x="2858" y="5287"/>
                </a:cubicBezTo>
                <a:cubicBezTo>
                  <a:pt x="2548" y="5216"/>
                  <a:pt x="2233" y="5180"/>
                  <a:pt x="1917" y="5180"/>
                </a:cubicBezTo>
                <a:cubicBezTo>
                  <a:pt x="1602" y="5180"/>
                  <a:pt x="1286" y="5216"/>
                  <a:pt x="977" y="5287"/>
                </a:cubicBezTo>
                <a:lnTo>
                  <a:pt x="3549" y="2548"/>
                </a:lnTo>
                <a:lnTo>
                  <a:pt x="4930" y="2548"/>
                </a:lnTo>
                <a:lnTo>
                  <a:pt x="4930" y="3620"/>
                </a:lnTo>
                <a:cubicBezTo>
                  <a:pt x="4930" y="3787"/>
                  <a:pt x="4787" y="3906"/>
                  <a:pt x="4620" y="3906"/>
                </a:cubicBezTo>
                <a:cubicBezTo>
                  <a:pt x="4454" y="3906"/>
                  <a:pt x="4311" y="3787"/>
                  <a:pt x="4311" y="3620"/>
                </a:cubicBezTo>
                <a:lnTo>
                  <a:pt x="4311" y="3287"/>
                </a:lnTo>
                <a:lnTo>
                  <a:pt x="3691" y="3287"/>
                </a:lnTo>
                <a:lnTo>
                  <a:pt x="3691" y="3620"/>
                </a:lnTo>
                <a:cubicBezTo>
                  <a:pt x="3691" y="4120"/>
                  <a:pt x="4120" y="4525"/>
                  <a:pt x="4620" y="4525"/>
                </a:cubicBezTo>
                <a:cubicBezTo>
                  <a:pt x="4858" y="4525"/>
                  <a:pt x="5073" y="4430"/>
                  <a:pt x="5239" y="4287"/>
                </a:cubicBezTo>
                <a:cubicBezTo>
                  <a:pt x="5406" y="4430"/>
                  <a:pt x="5620" y="4525"/>
                  <a:pt x="5835" y="4525"/>
                </a:cubicBezTo>
                <a:cubicBezTo>
                  <a:pt x="6359" y="4525"/>
                  <a:pt x="6764" y="4120"/>
                  <a:pt x="6764" y="3620"/>
                </a:cubicBezTo>
                <a:lnTo>
                  <a:pt x="6764" y="3287"/>
                </a:lnTo>
                <a:lnTo>
                  <a:pt x="6144" y="3287"/>
                </a:lnTo>
                <a:lnTo>
                  <a:pt x="6144" y="3620"/>
                </a:lnTo>
                <a:cubicBezTo>
                  <a:pt x="6144" y="3787"/>
                  <a:pt x="6001" y="3906"/>
                  <a:pt x="5835" y="3906"/>
                </a:cubicBezTo>
                <a:cubicBezTo>
                  <a:pt x="5668" y="3906"/>
                  <a:pt x="5525" y="3787"/>
                  <a:pt x="5549" y="3620"/>
                </a:cubicBezTo>
                <a:lnTo>
                  <a:pt x="5549" y="2548"/>
                </a:lnTo>
                <a:close/>
                <a:moveTo>
                  <a:pt x="1995" y="5802"/>
                </a:moveTo>
                <a:cubicBezTo>
                  <a:pt x="2227" y="5802"/>
                  <a:pt x="2459" y="5829"/>
                  <a:pt x="2691" y="5882"/>
                </a:cubicBezTo>
                <a:cubicBezTo>
                  <a:pt x="2977" y="5930"/>
                  <a:pt x="3287" y="5978"/>
                  <a:pt x="3572" y="5978"/>
                </a:cubicBezTo>
                <a:lnTo>
                  <a:pt x="3572" y="9859"/>
                </a:lnTo>
                <a:lnTo>
                  <a:pt x="3287" y="9859"/>
                </a:lnTo>
                <a:cubicBezTo>
                  <a:pt x="2239" y="9193"/>
                  <a:pt x="1620" y="8049"/>
                  <a:pt x="1620" y="6811"/>
                </a:cubicBezTo>
                <a:cubicBezTo>
                  <a:pt x="1620" y="6454"/>
                  <a:pt x="1667" y="6120"/>
                  <a:pt x="1763" y="5811"/>
                </a:cubicBezTo>
                <a:cubicBezTo>
                  <a:pt x="1840" y="5805"/>
                  <a:pt x="1917" y="5802"/>
                  <a:pt x="1995" y="5802"/>
                </a:cubicBezTo>
                <a:close/>
                <a:moveTo>
                  <a:pt x="5228" y="5811"/>
                </a:moveTo>
                <a:cubicBezTo>
                  <a:pt x="5472" y="5811"/>
                  <a:pt x="5716" y="5835"/>
                  <a:pt x="5954" y="5882"/>
                </a:cubicBezTo>
                <a:cubicBezTo>
                  <a:pt x="6073" y="5906"/>
                  <a:pt x="6168" y="5906"/>
                  <a:pt x="6263" y="5930"/>
                </a:cubicBezTo>
                <a:lnTo>
                  <a:pt x="6263" y="9859"/>
                </a:lnTo>
                <a:lnTo>
                  <a:pt x="4192" y="9859"/>
                </a:lnTo>
                <a:lnTo>
                  <a:pt x="4192" y="5930"/>
                </a:lnTo>
                <a:cubicBezTo>
                  <a:pt x="4287" y="5906"/>
                  <a:pt x="4382" y="5906"/>
                  <a:pt x="4501" y="5882"/>
                </a:cubicBezTo>
                <a:cubicBezTo>
                  <a:pt x="4739" y="5835"/>
                  <a:pt x="4983" y="5811"/>
                  <a:pt x="5228" y="5811"/>
                </a:cubicBezTo>
                <a:close/>
                <a:moveTo>
                  <a:pt x="8470" y="5802"/>
                </a:moveTo>
                <a:cubicBezTo>
                  <a:pt x="8551" y="5802"/>
                  <a:pt x="8633" y="5805"/>
                  <a:pt x="8716" y="5811"/>
                </a:cubicBezTo>
                <a:cubicBezTo>
                  <a:pt x="8788" y="6120"/>
                  <a:pt x="8859" y="6454"/>
                  <a:pt x="8859" y="6811"/>
                </a:cubicBezTo>
                <a:cubicBezTo>
                  <a:pt x="8859" y="8049"/>
                  <a:pt x="8216" y="9193"/>
                  <a:pt x="7168" y="9859"/>
                </a:cubicBezTo>
                <a:lnTo>
                  <a:pt x="6883" y="9859"/>
                </a:lnTo>
                <a:lnTo>
                  <a:pt x="6883" y="5978"/>
                </a:lnTo>
                <a:cubicBezTo>
                  <a:pt x="7192" y="5978"/>
                  <a:pt x="7478" y="5930"/>
                  <a:pt x="7764" y="5882"/>
                </a:cubicBezTo>
                <a:cubicBezTo>
                  <a:pt x="7996" y="5829"/>
                  <a:pt x="8228" y="5802"/>
                  <a:pt x="8470" y="5802"/>
                </a:cubicBezTo>
                <a:close/>
                <a:moveTo>
                  <a:pt x="3096" y="0"/>
                </a:moveTo>
                <a:lnTo>
                  <a:pt x="3096" y="2120"/>
                </a:lnTo>
                <a:lnTo>
                  <a:pt x="0" y="5430"/>
                </a:lnTo>
                <a:lnTo>
                  <a:pt x="0" y="6120"/>
                </a:lnTo>
                <a:lnTo>
                  <a:pt x="1096" y="5906"/>
                </a:lnTo>
                <a:lnTo>
                  <a:pt x="1096" y="5906"/>
                </a:lnTo>
                <a:cubicBezTo>
                  <a:pt x="1024" y="6192"/>
                  <a:pt x="1000" y="6501"/>
                  <a:pt x="1000" y="6787"/>
                </a:cubicBezTo>
                <a:cubicBezTo>
                  <a:pt x="1000" y="8288"/>
                  <a:pt x="1810" y="9716"/>
                  <a:pt x="3096" y="10455"/>
                </a:cubicBezTo>
                <a:lnTo>
                  <a:pt x="7359" y="10455"/>
                </a:lnTo>
                <a:cubicBezTo>
                  <a:pt x="8645" y="9693"/>
                  <a:pt x="9478" y="8311"/>
                  <a:pt x="9478" y="6787"/>
                </a:cubicBezTo>
                <a:cubicBezTo>
                  <a:pt x="9478" y="6501"/>
                  <a:pt x="9431" y="6192"/>
                  <a:pt x="9383" y="5906"/>
                </a:cubicBezTo>
                <a:lnTo>
                  <a:pt x="9383" y="5906"/>
                </a:lnTo>
                <a:lnTo>
                  <a:pt x="10479" y="6120"/>
                </a:lnTo>
                <a:lnTo>
                  <a:pt x="10479" y="5454"/>
                </a:lnTo>
                <a:lnTo>
                  <a:pt x="10455" y="5454"/>
                </a:lnTo>
                <a:lnTo>
                  <a:pt x="7359" y="2120"/>
                </a:lnTo>
                <a:lnTo>
                  <a:pt x="7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1"/>
          <p:cNvSpPr/>
          <p:nvPr/>
        </p:nvSpPr>
        <p:spPr>
          <a:xfrm>
            <a:off x="3164570" y="2175560"/>
            <a:ext cx="368708" cy="367023"/>
          </a:xfrm>
          <a:custGeom>
            <a:avLst/>
            <a:gdLst/>
            <a:ahLst/>
            <a:cxnLst/>
            <a:rect l="l" t="t" r="r" b="b"/>
            <a:pathLst>
              <a:path w="10503" h="10455" extrusionOk="0">
                <a:moveTo>
                  <a:pt x="3096" y="596"/>
                </a:moveTo>
                <a:cubicBezTo>
                  <a:pt x="3025" y="905"/>
                  <a:pt x="2977" y="1215"/>
                  <a:pt x="2954" y="1524"/>
                </a:cubicBezTo>
                <a:lnTo>
                  <a:pt x="953" y="1524"/>
                </a:lnTo>
                <a:cubicBezTo>
                  <a:pt x="929" y="1215"/>
                  <a:pt x="882" y="905"/>
                  <a:pt x="810" y="596"/>
                </a:cubicBezTo>
                <a:close/>
                <a:moveTo>
                  <a:pt x="6359" y="596"/>
                </a:moveTo>
                <a:lnTo>
                  <a:pt x="6359" y="3048"/>
                </a:lnTo>
                <a:lnTo>
                  <a:pt x="5740" y="3048"/>
                </a:lnTo>
                <a:lnTo>
                  <a:pt x="5740" y="596"/>
                </a:lnTo>
                <a:close/>
                <a:moveTo>
                  <a:pt x="9598" y="596"/>
                </a:moveTo>
                <a:lnTo>
                  <a:pt x="9121" y="1810"/>
                </a:lnTo>
                <a:lnTo>
                  <a:pt x="9598" y="3048"/>
                </a:lnTo>
                <a:lnTo>
                  <a:pt x="6954" y="3048"/>
                </a:lnTo>
                <a:lnTo>
                  <a:pt x="6954" y="596"/>
                </a:lnTo>
                <a:close/>
                <a:moveTo>
                  <a:pt x="2954" y="2143"/>
                </a:moveTo>
                <a:cubicBezTo>
                  <a:pt x="2954" y="2524"/>
                  <a:pt x="3001" y="2906"/>
                  <a:pt x="3096" y="3263"/>
                </a:cubicBezTo>
                <a:lnTo>
                  <a:pt x="810" y="3263"/>
                </a:lnTo>
                <a:cubicBezTo>
                  <a:pt x="905" y="2882"/>
                  <a:pt x="953" y="2524"/>
                  <a:pt x="953" y="2143"/>
                </a:cubicBezTo>
                <a:close/>
                <a:moveTo>
                  <a:pt x="3096" y="3882"/>
                </a:moveTo>
                <a:cubicBezTo>
                  <a:pt x="3001" y="4311"/>
                  <a:pt x="2954" y="4763"/>
                  <a:pt x="2954" y="5216"/>
                </a:cubicBezTo>
                <a:cubicBezTo>
                  <a:pt x="2954" y="5668"/>
                  <a:pt x="3001" y="6120"/>
                  <a:pt x="3096" y="6549"/>
                </a:cubicBezTo>
                <a:lnTo>
                  <a:pt x="810" y="6549"/>
                </a:lnTo>
                <a:cubicBezTo>
                  <a:pt x="905" y="6120"/>
                  <a:pt x="953" y="5668"/>
                  <a:pt x="953" y="5216"/>
                </a:cubicBezTo>
                <a:cubicBezTo>
                  <a:pt x="953" y="4763"/>
                  <a:pt x="905" y="4311"/>
                  <a:pt x="810" y="3882"/>
                </a:cubicBezTo>
                <a:close/>
                <a:moveTo>
                  <a:pt x="3096" y="7168"/>
                </a:moveTo>
                <a:cubicBezTo>
                  <a:pt x="3025" y="7549"/>
                  <a:pt x="2977" y="7954"/>
                  <a:pt x="2954" y="8335"/>
                </a:cubicBezTo>
                <a:lnTo>
                  <a:pt x="953" y="8335"/>
                </a:lnTo>
                <a:cubicBezTo>
                  <a:pt x="929" y="7954"/>
                  <a:pt x="882" y="7549"/>
                  <a:pt x="810" y="7168"/>
                </a:cubicBezTo>
                <a:close/>
                <a:moveTo>
                  <a:pt x="2954" y="8954"/>
                </a:moveTo>
                <a:cubicBezTo>
                  <a:pt x="2977" y="9264"/>
                  <a:pt x="3025" y="9550"/>
                  <a:pt x="3096" y="9859"/>
                </a:cubicBezTo>
                <a:lnTo>
                  <a:pt x="810" y="9859"/>
                </a:lnTo>
                <a:cubicBezTo>
                  <a:pt x="882" y="9550"/>
                  <a:pt x="929" y="9264"/>
                  <a:pt x="953" y="8954"/>
                </a:cubicBezTo>
                <a:close/>
                <a:moveTo>
                  <a:pt x="6359" y="7406"/>
                </a:moveTo>
                <a:lnTo>
                  <a:pt x="6359" y="9859"/>
                </a:lnTo>
                <a:lnTo>
                  <a:pt x="5740" y="9859"/>
                </a:lnTo>
                <a:lnTo>
                  <a:pt x="5740" y="7406"/>
                </a:lnTo>
                <a:close/>
                <a:moveTo>
                  <a:pt x="9598" y="7406"/>
                </a:moveTo>
                <a:lnTo>
                  <a:pt x="9121" y="8621"/>
                </a:lnTo>
                <a:lnTo>
                  <a:pt x="9598" y="9859"/>
                </a:lnTo>
                <a:lnTo>
                  <a:pt x="6954" y="9859"/>
                </a:lnTo>
                <a:lnTo>
                  <a:pt x="6954" y="7406"/>
                </a:lnTo>
                <a:close/>
                <a:moveTo>
                  <a:pt x="1" y="0"/>
                </a:moveTo>
                <a:cubicBezTo>
                  <a:pt x="358" y="1191"/>
                  <a:pt x="453" y="2382"/>
                  <a:pt x="96" y="3596"/>
                </a:cubicBezTo>
                <a:cubicBezTo>
                  <a:pt x="405" y="4644"/>
                  <a:pt x="405" y="5811"/>
                  <a:pt x="96" y="6883"/>
                </a:cubicBezTo>
                <a:cubicBezTo>
                  <a:pt x="477" y="8073"/>
                  <a:pt x="358" y="9288"/>
                  <a:pt x="1" y="10455"/>
                </a:cubicBezTo>
                <a:lnTo>
                  <a:pt x="3906" y="10455"/>
                </a:lnTo>
                <a:cubicBezTo>
                  <a:pt x="3739" y="9978"/>
                  <a:pt x="3620" y="9478"/>
                  <a:pt x="3573" y="8954"/>
                </a:cubicBezTo>
                <a:lnTo>
                  <a:pt x="5121" y="8954"/>
                </a:lnTo>
                <a:lnTo>
                  <a:pt x="5121" y="10455"/>
                </a:lnTo>
                <a:lnTo>
                  <a:pt x="10479" y="10455"/>
                </a:lnTo>
                <a:lnTo>
                  <a:pt x="9788" y="8645"/>
                </a:lnTo>
                <a:lnTo>
                  <a:pt x="10479" y="6811"/>
                </a:lnTo>
                <a:lnTo>
                  <a:pt x="5144" y="6811"/>
                </a:lnTo>
                <a:lnTo>
                  <a:pt x="5144" y="8335"/>
                </a:lnTo>
                <a:lnTo>
                  <a:pt x="3573" y="8335"/>
                </a:lnTo>
                <a:cubicBezTo>
                  <a:pt x="3597" y="7835"/>
                  <a:pt x="3668" y="7359"/>
                  <a:pt x="3811" y="6883"/>
                </a:cubicBezTo>
                <a:cubicBezTo>
                  <a:pt x="3501" y="5787"/>
                  <a:pt x="3501" y="4644"/>
                  <a:pt x="3811" y="3572"/>
                </a:cubicBezTo>
                <a:cubicBezTo>
                  <a:pt x="3692" y="3120"/>
                  <a:pt x="3597" y="2620"/>
                  <a:pt x="3573" y="2143"/>
                </a:cubicBezTo>
                <a:lnTo>
                  <a:pt x="5144" y="2143"/>
                </a:lnTo>
                <a:lnTo>
                  <a:pt x="5144" y="3644"/>
                </a:lnTo>
                <a:lnTo>
                  <a:pt x="10503" y="3644"/>
                </a:lnTo>
                <a:lnTo>
                  <a:pt x="9812" y="1834"/>
                </a:lnTo>
                <a:lnTo>
                  <a:pt x="10503" y="0"/>
                </a:lnTo>
                <a:lnTo>
                  <a:pt x="5121" y="0"/>
                </a:lnTo>
                <a:lnTo>
                  <a:pt x="5121" y="1524"/>
                </a:lnTo>
                <a:lnTo>
                  <a:pt x="3573" y="1524"/>
                </a:lnTo>
                <a:cubicBezTo>
                  <a:pt x="3620" y="1000"/>
                  <a:pt x="3739" y="500"/>
                  <a:pt x="3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1"/>
          <p:cNvSpPr/>
          <p:nvPr/>
        </p:nvSpPr>
        <p:spPr>
          <a:xfrm>
            <a:off x="3980516" y="2174718"/>
            <a:ext cx="367865" cy="368708"/>
          </a:xfrm>
          <a:custGeom>
            <a:avLst/>
            <a:gdLst/>
            <a:ahLst/>
            <a:cxnLst/>
            <a:rect l="l" t="t" r="r" b="b"/>
            <a:pathLst>
              <a:path w="10479" h="10503" extrusionOk="0">
                <a:moveTo>
                  <a:pt x="3620" y="2239"/>
                </a:moveTo>
                <a:cubicBezTo>
                  <a:pt x="3358" y="2501"/>
                  <a:pt x="3144" y="2810"/>
                  <a:pt x="3025" y="3168"/>
                </a:cubicBezTo>
                <a:lnTo>
                  <a:pt x="1882" y="3168"/>
                </a:lnTo>
                <a:lnTo>
                  <a:pt x="1882" y="2239"/>
                </a:lnTo>
                <a:close/>
                <a:moveTo>
                  <a:pt x="8598" y="2239"/>
                </a:moveTo>
                <a:lnTo>
                  <a:pt x="8598" y="3168"/>
                </a:lnTo>
                <a:lnTo>
                  <a:pt x="7335" y="3168"/>
                </a:lnTo>
                <a:cubicBezTo>
                  <a:pt x="7216" y="2810"/>
                  <a:pt x="7026" y="2501"/>
                  <a:pt x="6740" y="2239"/>
                </a:cubicBezTo>
                <a:close/>
                <a:moveTo>
                  <a:pt x="5168" y="2239"/>
                </a:moveTo>
                <a:cubicBezTo>
                  <a:pt x="6073" y="2239"/>
                  <a:pt x="6740" y="2930"/>
                  <a:pt x="6859" y="3787"/>
                </a:cubicBezTo>
                <a:lnTo>
                  <a:pt x="8598" y="3787"/>
                </a:lnTo>
                <a:lnTo>
                  <a:pt x="8598" y="6097"/>
                </a:lnTo>
                <a:cubicBezTo>
                  <a:pt x="8244" y="5984"/>
                  <a:pt x="7933" y="5888"/>
                  <a:pt x="7614" y="5888"/>
                </a:cubicBezTo>
                <a:cubicBezTo>
                  <a:pt x="7395" y="5888"/>
                  <a:pt x="7173" y="5933"/>
                  <a:pt x="6931" y="6049"/>
                </a:cubicBezTo>
                <a:lnTo>
                  <a:pt x="6931" y="5597"/>
                </a:lnTo>
                <a:cubicBezTo>
                  <a:pt x="6931" y="4668"/>
                  <a:pt x="6168" y="3906"/>
                  <a:pt x="5240" y="3906"/>
                </a:cubicBezTo>
                <a:cubicBezTo>
                  <a:pt x="4311" y="3906"/>
                  <a:pt x="3549" y="4668"/>
                  <a:pt x="3549" y="5597"/>
                </a:cubicBezTo>
                <a:lnTo>
                  <a:pt x="3549" y="6049"/>
                </a:lnTo>
                <a:cubicBezTo>
                  <a:pt x="3298" y="5929"/>
                  <a:pt x="3069" y="5880"/>
                  <a:pt x="2843" y="5880"/>
                </a:cubicBezTo>
                <a:cubicBezTo>
                  <a:pt x="2532" y="5880"/>
                  <a:pt x="2227" y="5973"/>
                  <a:pt x="1882" y="6097"/>
                </a:cubicBezTo>
                <a:lnTo>
                  <a:pt x="1882" y="3787"/>
                </a:lnTo>
                <a:lnTo>
                  <a:pt x="3501" y="3787"/>
                </a:lnTo>
                <a:cubicBezTo>
                  <a:pt x="3620" y="2930"/>
                  <a:pt x="4287" y="2239"/>
                  <a:pt x="5168" y="2239"/>
                </a:cubicBezTo>
                <a:close/>
                <a:moveTo>
                  <a:pt x="1263" y="1477"/>
                </a:moveTo>
                <a:lnTo>
                  <a:pt x="1263" y="6121"/>
                </a:lnTo>
                <a:cubicBezTo>
                  <a:pt x="1048" y="6073"/>
                  <a:pt x="810" y="5930"/>
                  <a:pt x="620" y="5835"/>
                </a:cubicBezTo>
                <a:lnTo>
                  <a:pt x="620" y="1477"/>
                </a:lnTo>
                <a:close/>
                <a:moveTo>
                  <a:pt x="9860" y="1477"/>
                </a:moveTo>
                <a:lnTo>
                  <a:pt x="9860" y="5811"/>
                </a:lnTo>
                <a:cubicBezTo>
                  <a:pt x="9645" y="5930"/>
                  <a:pt x="9431" y="6073"/>
                  <a:pt x="9193" y="6121"/>
                </a:cubicBezTo>
                <a:lnTo>
                  <a:pt x="9193" y="1477"/>
                </a:lnTo>
                <a:close/>
                <a:moveTo>
                  <a:pt x="5240" y="4525"/>
                </a:moveTo>
                <a:cubicBezTo>
                  <a:pt x="5835" y="4525"/>
                  <a:pt x="6311" y="5001"/>
                  <a:pt x="6311" y="5597"/>
                </a:cubicBezTo>
                <a:lnTo>
                  <a:pt x="6311" y="6144"/>
                </a:lnTo>
                <a:cubicBezTo>
                  <a:pt x="6216" y="6121"/>
                  <a:pt x="6097" y="6073"/>
                  <a:pt x="6002" y="6025"/>
                </a:cubicBezTo>
                <a:cubicBezTo>
                  <a:pt x="5764" y="5918"/>
                  <a:pt x="5502" y="5865"/>
                  <a:pt x="5243" y="5865"/>
                </a:cubicBezTo>
                <a:cubicBezTo>
                  <a:pt x="4984" y="5865"/>
                  <a:pt x="4728" y="5918"/>
                  <a:pt x="4501" y="6025"/>
                </a:cubicBezTo>
                <a:cubicBezTo>
                  <a:pt x="4382" y="6097"/>
                  <a:pt x="4287" y="6121"/>
                  <a:pt x="4168" y="6144"/>
                </a:cubicBezTo>
                <a:lnTo>
                  <a:pt x="4168" y="5597"/>
                </a:lnTo>
                <a:cubicBezTo>
                  <a:pt x="4168" y="5001"/>
                  <a:pt x="4644" y="4525"/>
                  <a:pt x="5240" y="4525"/>
                </a:cubicBezTo>
                <a:close/>
                <a:moveTo>
                  <a:pt x="7701" y="6466"/>
                </a:moveTo>
                <a:cubicBezTo>
                  <a:pt x="7865" y="6466"/>
                  <a:pt x="8026" y="6502"/>
                  <a:pt x="8169" y="6573"/>
                </a:cubicBezTo>
                <a:cubicBezTo>
                  <a:pt x="8409" y="6698"/>
                  <a:pt x="8663" y="6755"/>
                  <a:pt x="8916" y="6755"/>
                </a:cubicBezTo>
                <a:cubicBezTo>
                  <a:pt x="9241" y="6755"/>
                  <a:pt x="9565" y="6662"/>
                  <a:pt x="9860" y="6502"/>
                </a:cubicBezTo>
                <a:lnTo>
                  <a:pt x="9860" y="7811"/>
                </a:lnTo>
                <a:cubicBezTo>
                  <a:pt x="9570" y="7972"/>
                  <a:pt x="9259" y="8111"/>
                  <a:pt x="8941" y="8111"/>
                </a:cubicBezTo>
                <a:cubicBezTo>
                  <a:pt x="8788" y="8111"/>
                  <a:pt x="8633" y="8079"/>
                  <a:pt x="8478" y="8002"/>
                </a:cubicBezTo>
                <a:cubicBezTo>
                  <a:pt x="8247" y="7898"/>
                  <a:pt x="7992" y="7844"/>
                  <a:pt x="7737" y="7844"/>
                </a:cubicBezTo>
                <a:cubicBezTo>
                  <a:pt x="7468" y="7844"/>
                  <a:pt x="7199" y="7904"/>
                  <a:pt x="6954" y="8026"/>
                </a:cubicBezTo>
                <a:cubicBezTo>
                  <a:pt x="6811" y="8097"/>
                  <a:pt x="6645" y="8133"/>
                  <a:pt x="6478" y="8133"/>
                </a:cubicBezTo>
                <a:cubicBezTo>
                  <a:pt x="6311" y="8133"/>
                  <a:pt x="6145" y="8097"/>
                  <a:pt x="6002" y="8026"/>
                </a:cubicBezTo>
                <a:lnTo>
                  <a:pt x="5978" y="8026"/>
                </a:lnTo>
                <a:cubicBezTo>
                  <a:pt x="5752" y="7907"/>
                  <a:pt x="5496" y="7847"/>
                  <a:pt x="5237" y="7847"/>
                </a:cubicBezTo>
                <a:cubicBezTo>
                  <a:pt x="4978" y="7847"/>
                  <a:pt x="4716" y="7907"/>
                  <a:pt x="4478" y="8026"/>
                </a:cubicBezTo>
                <a:cubicBezTo>
                  <a:pt x="4323" y="8097"/>
                  <a:pt x="4156" y="8133"/>
                  <a:pt x="3989" y="8133"/>
                </a:cubicBezTo>
                <a:cubicBezTo>
                  <a:pt x="3823" y="8133"/>
                  <a:pt x="3656" y="8097"/>
                  <a:pt x="3501" y="8026"/>
                </a:cubicBezTo>
                <a:cubicBezTo>
                  <a:pt x="3263" y="7907"/>
                  <a:pt x="3001" y="7847"/>
                  <a:pt x="2739" y="7847"/>
                </a:cubicBezTo>
                <a:cubicBezTo>
                  <a:pt x="2477" y="7847"/>
                  <a:pt x="2215" y="7907"/>
                  <a:pt x="1977" y="8026"/>
                </a:cubicBezTo>
                <a:cubicBezTo>
                  <a:pt x="1839" y="8091"/>
                  <a:pt x="1696" y="8119"/>
                  <a:pt x="1552" y="8119"/>
                </a:cubicBezTo>
                <a:cubicBezTo>
                  <a:pt x="1227" y="8119"/>
                  <a:pt x="901" y="7977"/>
                  <a:pt x="620" y="7811"/>
                </a:cubicBezTo>
                <a:lnTo>
                  <a:pt x="620" y="6502"/>
                </a:lnTo>
                <a:cubicBezTo>
                  <a:pt x="900" y="6662"/>
                  <a:pt x="1226" y="6755"/>
                  <a:pt x="1551" y="6755"/>
                </a:cubicBezTo>
                <a:cubicBezTo>
                  <a:pt x="1804" y="6755"/>
                  <a:pt x="2057" y="6698"/>
                  <a:pt x="2287" y="6573"/>
                </a:cubicBezTo>
                <a:cubicBezTo>
                  <a:pt x="2441" y="6502"/>
                  <a:pt x="2608" y="6466"/>
                  <a:pt x="2772" y="6466"/>
                </a:cubicBezTo>
                <a:cubicBezTo>
                  <a:pt x="2936" y="6466"/>
                  <a:pt x="3096" y="6502"/>
                  <a:pt x="3239" y="6573"/>
                </a:cubicBezTo>
                <a:cubicBezTo>
                  <a:pt x="3477" y="6692"/>
                  <a:pt x="3739" y="6752"/>
                  <a:pt x="3998" y="6752"/>
                </a:cubicBezTo>
                <a:cubicBezTo>
                  <a:pt x="4257" y="6752"/>
                  <a:pt x="4513" y="6692"/>
                  <a:pt x="4740" y="6573"/>
                </a:cubicBezTo>
                <a:cubicBezTo>
                  <a:pt x="4894" y="6502"/>
                  <a:pt x="5061" y="6466"/>
                  <a:pt x="5228" y="6466"/>
                </a:cubicBezTo>
                <a:cubicBezTo>
                  <a:pt x="5394" y="6466"/>
                  <a:pt x="5561" y="6502"/>
                  <a:pt x="5716" y="6573"/>
                </a:cubicBezTo>
                <a:cubicBezTo>
                  <a:pt x="5942" y="6692"/>
                  <a:pt x="6198" y="6752"/>
                  <a:pt x="6457" y="6752"/>
                </a:cubicBezTo>
                <a:cubicBezTo>
                  <a:pt x="6716" y="6752"/>
                  <a:pt x="6978" y="6692"/>
                  <a:pt x="7216" y="6573"/>
                </a:cubicBezTo>
                <a:cubicBezTo>
                  <a:pt x="7371" y="6502"/>
                  <a:pt x="7538" y="6466"/>
                  <a:pt x="7701" y="6466"/>
                </a:cubicBezTo>
                <a:close/>
                <a:moveTo>
                  <a:pt x="7728" y="8466"/>
                </a:moveTo>
                <a:cubicBezTo>
                  <a:pt x="7895" y="8466"/>
                  <a:pt x="8062" y="8502"/>
                  <a:pt x="8216" y="8574"/>
                </a:cubicBezTo>
                <a:cubicBezTo>
                  <a:pt x="8444" y="8682"/>
                  <a:pt x="8701" y="8736"/>
                  <a:pt x="8960" y="8736"/>
                </a:cubicBezTo>
                <a:cubicBezTo>
                  <a:pt x="9272" y="8736"/>
                  <a:pt x="9587" y="8658"/>
                  <a:pt x="9860" y="8502"/>
                </a:cubicBezTo>
                <a:lnTo>
                  <a:pt x="9860" y="9883"/>
                </a:lnTo>
                <a:lnTo>
                  <a:pt x="620" y="9883"/>
                </a:lnTo>
                <a:lnTo>
                  <a:pt x="620" y="8502"/>
                </a:lnTo>
                <a:cubicBezTo>
                  <a:pt x="897" y="8660"/>
                  <a:pt x="1210" y="8746"/>
                  <a:pt x="1524" y="8746"/>
                </a:cubicBezTo>
                <a:cubicBezTo>
                  <a:pt x="1777" y="8746"/>
                  <a:pt x="2029" y="8690"/>
                  <a:pt x="2263" y="8574"/>
                </a:cubicBezTo>
                <a:cubicBezTo>
                  <a:pt x="2406" y="8502"/>
                  <a:pt x="2572" y="8466"/>
                  <a:pt x="2739" y="8466"/>
                </a:cubicBezTo>
                <a:cubicBezTo>
                  <a:pt x="2906" y="8466"/>
                  <a:pt x="3073" y="8502"/>
                  <a:pt x="3215" y="8574"/>
                </a:cubicBezTo>
                <a:cubicBezTo>
                  <a:pt x="3472" y="8684"/>
                  <a:pt x="3741" y="8743"/>
                  <a:pt x="4007" y="8743"/>
                </a:cubicBezTo>
                <a:cubicBezTo>
                  <a:pt x="4259" y="8743"/>
                  <a:pt x="4508" y="8689"/>
                  <a:pt x="4740" y="8574"/>
                </a:cubicBezTo>
                <a:cubicBezTo>
                  <a:pt x="4894" y="8502"/>
                  <a:pt x="5061" y="8466"/>
                  <a:pt x="5228" y="8466"/>
                </a:cubicBezTo>
                <a:cubicBezTo>
                  <a:pt x="5394" y="8466"/>
                  <a:pt x="5561" y="8502"/>
                  <a:pt x="5716" y="8574"/>
                </a:cubicBezTo>
                <a:cubicBezTo>
                  <a:pt x="5954" y="8693"/>
                  <a:pt x="6216" y="8752"/>
                  <a:pt x="6478" y="8752"/>
                </a:cubicBezTo>
                <a:cubicBezTo>
                  <a:pt x="6740" y="8752"/>
                  <a:pt x="7002" y="8693"/>
                  <a:pt x="7240" y="8574"/>
                </a:cubicBezTo>
                <a:cubicBezTo>
                  <a:pt x="7395" y="8502"/>
                  <a:pt x="7562" y="8466"/>
                  <a:pt x="7728" y="8466"/>
                </a:cubicBezTo>
                <a:close/>
                <a:moveTo>
                  <a:pt x="0" y="0"/>
                </a:moveTo>
                <a:lnTo>
                  <a:pt x="0" y="10502"/>
                </a:lnTo>
                <a:lnTo>
                  <a:pt x="10479" y="10502"/>
                </a:lnTo>
                <a:lnTo>
                  <a:pt x="10479" y="0"/>
                </a:lnTo>
                <a:lnTo>
                  <a:pt x="9860" y="0"/>
                </a:lnTo>
                <a:lnTo>
                  <a:pt x="9860" y="858"/>
                </a:lnTo>
                <a:lnTo>
                  <a:pt x="9193" y="858"/>
                </a:lnTo>
                <a:lnTo>
                  <a:pt x="9193" y="0"/>
                </a:lnTo>
                <a:lnTo>
                  <a:pt x="8598" y="0"/>
                </a:lnTo>
                <a:lnTo>
                  <a:pt x="8598" y="1620"/>
                </a:lnTo>
                <a:lnTo>
                  <a:pt x="1882" y="1620"/>
                </a:lnTo>
                <a:lnTo>
                  <a:pt x="1882" y="0"/>
                </a:lnTo>
                <a:lnTo>
                  <a:pt x="1263" y="0"/>
                </a:lnTo>
                <a:lnTo>
                  <a:pt x="1263" y="858"/>
                </a:lnTo>
                <a:lnTo>
                  <a:pt x="620" y="858"/>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7" name="Google Shape;8827;p71"/>
          <p:cNvGrpSpPr/>
          <p:nvPr/>
        </p:nvGrpSpPr>
        <p:grpSpPr>
          <a:xfrm>
            <a:off x="4795619" y="2175560"/>
            <a:ext cx="367865" cy="367023"/>
            <a:chOff x="4795619" y="2175560"/>
            <a:chExt cx="367865" cy="367023"/>
          </a:xfrm>
        </p:grpSpPr>
        <p:sp>
          <p:nvSpPr>
            <p:cNvPr id="8828" name="Google Shape;8828;p71"/>
            <p:cNvSpPr/>
            <p:nvPr/>
          </p:nvSpPr>
          <p:spPr>
            <a:xfrm>
              <a:off x="4849119" y="2229060"/>
              <a:ext cx="122938" cy="122903"/>
            </a:xfrm>
            <a:custGeom>
              <a:avLst/>
              <a:gdLst/>
              <a:ahLst/>
              <a:cxnLst/>
              <a:rect l="l" t="t" r="r" b="b"/>
              <a:pathLst>
                <a:path w="3502" h="3501" extrusionOk="0">
                  <a:moveTo>
                    <a:pt x="1763" y="619"/>
                  </a:moveTo>
                  <a:cubicBezTo>
                    <a:pt x="2382" y="619"/>
                    <a:pt x="2882" y="1120"/>
                    <a:pt x="2882" y="1739"/>
                  </a:cubicBezTo>
                  <a:cubicBezTo>
                    <a:pt x="2882" y="2382"/>
                    <a:pt x="2382" y="2882"/>
                    <a:pt x="1763" y="2882"/>
                  </a:cubicBezTo>
                  <a:cubicBezTo>
                    <a:pt x="1120" y="2882"/>
                    <a:pt x="620" y="2382"/>
                    <a:pt x="620" y="1739"/>
                  </a:cubicBezTo>
                  <a:cubicBezTo>
                    <a:pt x="620" y="1120"/>
                    <a:pt x="1120" y="619"/>
                    <a:pt x="1763" y="619"/>
                  </a:cubicBezTo>
                  <a:close/>
                  <a:moveTo>
                    <a:pt x="1763" y="0"/>
                  </a:moveTo>
                  <a:cubicBezTo>
                    <a:pt x="787" y="0"/>
                    <a:pt x="1" y="786"/>
                    <a:pt x="1" y="1739"/>
                  </a:cubicBezTo>
                  <a:cubicBezTo>
                    <a:pt x="1" y="2715"/>
                    <a:pt x="787" y="3501"/>
                    <a:pt x="1763" y="3501"/>
                  </a:cubicBezTo>
                  <a:cubicBezTo>
                    <a:pt x="2716" y="3501"/>
                    <a:pt x="3501" y="2715"/>
                    <a:pt x="3501" y="1739"/>
                  </a:cubicBezTo>
                  <a:cubicBezTo>
                    <a:pt x="3501" y="786"/>
                    <a:pt x="2716" y="0"/>
                    <a:pt x="1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1"/>
            <p:cNvSpPr/>
            <p:nvPr/>
          </p:nvSpPr>
          <p:spPr>
            <a:xfrm>
              <a:off x="4795619" y="2175560"/>
              <a:ext cx="367865" cy="367023"/>
            </a:xfrm>
            <a:custGeom>
              <a:avLst/>
              <a:gdLst/>
              <a:ahLst/>
              <a:cxnLst/>
              <a:rect l="l" t="t" r="r" b="b"/>
              <a:pathLst>
                <a:path w="10479" h="10455" extrusionOk="0">
                  <a:moveTo>
                    <a:pt x="5954" y="596"/>
                  </a:moveTo>
                  <a:lnTo>
                    <a:pt x="5954" y="5954"/>
                  </a:lnTo>
                  <a:lnTo>
                    <a:pt x="620" y="5954"/>
                  </a:lnTo>
                  <a:lnTo>
                    <a:pt x="620" y="596"/>
                  </a:lnTo>
                  <a:close/>
                  <a:moveTo>
                    <a:pt x="9860" y="4977"/>
                  </a:moveTo>
                  <a:lnTo>
                    <a:pt x="9860" y="9859"/>
                  </a:lnTo>
                  <a:lnTo>
                    <a:pt x="5002" y="9859"/>
                  </a:lnTo>
                  <a:lnTo>
                    <a:pt x="5002" y="6549"/>
                  </a:lnTo>
                  <a:lnTo>
                    <a:pt x="6573" y="6549"/>
                  </a:lnTo>
                  <a:lnTo>
                    <a:pt x="6573" y="4977"/>
                  </a:lnTo>
                  <a:close/>
                  <a:moveTo>
                    <a:pt x="1" y="0"/>
                  </a:moveTo>
                  <a:lnTo>
                    <a:pt x="1" y="6549"/>
                  </a:lnTo>
                  <a:lnTo>
                    <a:pt x="4382" y="6549"/>
                  </a:lnTo>
                  <a:lnTo>
                    <a:pt x="4382" y="10455"/>
                  </a:lnTo>
                  <a:lnTo>
                    <a:pt x="10479" y="10455"/>
                  </a:lnTo>
                  <a:lnTo>
                    <a:pt x="10479" y="4358"/>
                  </a:lnTo>
                  <a:lnTo>
                    <a:pt x="6573" y="4358"/>
                  </a:lnTo>
                  <a:lnTo>
                    <a:pt x="6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1"/>
            <p:cNvSpPr/>
            <p:nvPr/>
          </p:nvSpPr>
          <p:spPr>
            <a:xfrm>
              <a:off x="5058134" y="2372008"/>
              <a:ext cx="64418" cy="65260"/>
            </a:xfrm>
            <a:custGeom>
              <a:avLst/>
              <a:gdLst/>
              <a:ahLst/>
              <a:cxnLst/>
              <a:rect l="l" t="t" r="r" b="b"/>
              <a:pathLst>
                <a:path w="1835" h="1859" extrusionOk="0">
                  <a:moveTo>
                    <a:pt x="905" y="620"/>
                  </a:moveTo>
                  <a:cubicBezTo>
                    <a:pt x="1072" y="620"/>
                    <a:pt x="1215" y="763"/>
                    <a:pt x="1215" y="929"/>
                  </a:cubicBezTo>
                  <a:cubicBezTo>
                    <a:pt x="1215" y="1096"/>
                    <a:pt x="1072" y="1239"/>
                    <a:pt x="905" y="1239"/>
                  </a:cubicBezTo>
                  <a:cubicBezTo>
                    <a:pt x="739" y="1239"/>
                    <a:pt x="596" y="1096"/>
                    <a:pt x="596" y="929"/>
                  </a:cubicBezTo>
                  <a:cubicBezTo>
                    <a:pt x="596" y="763"/>
                    <a:pt x="739" y="620"/>
                    <a:pt x="905" y="620"/>
                  </a:cubicBezTo>
                  <a:close/>
                  <a:moveTo>
                    <a:pt x="905" y="1"/>
                  </a:moveTo>
                  <a:cubicBezTo>
                    <a:pt x="405" y="1"/>
                    <a:pt x="0" y="429"/>
                    <a:pt x="0" y="929"/>
                  </a:cubicBezTo>
                  <a:cubicBezTo>
                    <a:pt x="0" y="1429"/>
                    <a:pt x="405" y="1858"/>
                    <a:pt x="905" y="1858"/>
                  </a:cubicBezTo>
                  <a:cubicBezTo>
                    <a:pt x="1405" y="1858"/>
                    <a:pt x="1834" y="1429"/>
                    <a:pt x="1834" y="929"/>
                  </a:cubicBezTo>
                  <a:cubicBezTo>
                    <a:pt x="1834" y="429"/>
                    <a:pt x="1405" y="1"/>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1"/>
            <p:cNvSpPr/>
            <p:nvPr/>
          </p:nvSpPr>
          <p:spPr>
            <a:xfrm>
              <a:off x="4990416" y="2435548"/>
              <a:ext cx="64418" cy="64418"/>
            </a:xfrm>
            <a:custGeom>
              <a:avLst/>
              <a:gdLst/>
              <a:ahLst/>
              <a:cxnLst/>
              <a:rect l="l" t="t" r="r" b="b"/>
              <a:pathLst>
                <a:path w="1835" h="1835" extrusionOk="0">
                  <a:moveTo>
                    <a:pt x="905" y="620"/>
                  </a:moveTo>
                  <a:cubicBezTo>
                    <a:pt x="1072" y="620"/>
                    <a:pt x="1215" y="739"/>
                    <a:pt x="1215" y="905"/>
                  </a:cubicBezTo>
                  <a:cubicBezTo>
                    <a:pt x="1215" y="1072"/>
                    <a:pt x="1072" y="1215"/>
                    <a:pt x="905" y="1215"/>
                  </a:cubicBezTo>
                  <a:cubicBezTo>
                    <a:pt x="739" y="1215"/>
                    <a:pt x="620" y="1096"/>
                    <a:pt x="620" y="905"/>
                  </a:cubicBezTo>
                  <a:cubicBezTo>
                    <a:pt x="620" y="739"/>
                    <a:pt x="739" y="620"/>
                    <a:pt x="905" y="620"/>
                  </a:cubicBezTo>
                  <a:close/>
                  <a:moveTo>
                    <a:pt x="905" y="0"/>
                  </a:moveTo>
                  <a:cubicBezTo>
                    <a:pt x="405" y="0"/>
                    <a:pt x="0" y="405"/>
                    <a:pt x="0" y="905"/>
                  </a:cubicBezTo>
                  <a:cubicBezTo>
                    <a:pt x="0" y="1405"/>
                    <a:pt x="405" y="1834"/>
                    <a:pt x="905" y="1834"/>
                  </a:cubicBezTo>
                  <a:cubicBezTo>
                    <a:pt x="1429" y="1834"/>
                    <a:pt x="1834" y="1405"/>
                    <a:pt x="1834" y="905"/>
                  </a:cubicBezTo>
                  <a:cubicBezTo>
                    <a:pt x="1834" y="405"/>
                    <a:pt x="1429" y="0"/>
                    <a:pt x="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2" name="Google Shape;8832;p71"/>
          <p:cNvSpPr/>
          <p:nvPr/>
        </p:nvSpPr>
        <p:spPr>
          <a:xfrm>
            <a:off x="5607387" y="2175350"/>
            <a:ext cx="384610" cy="367444"/>
          </a:xfrm>
          <a:custGeom>
            <a:avLst/>
            <a:gdLst/>
            <a:ahLst/>
            <a:cxnLst/>
            <a:rect l="l" t="t" r="r" b="b"/>
            <a:pathLst>
              <a:path w="10956" h="10467" extrusionOk="0">
                <a:moveTo>
                  <a:pt x="4311" y="3721"/>
                </a:moveTo>
                <a:cubicBezTo>
                  <a:pt x="4620" y="3793"/>
                  <a:pt x="4882" y="3912"/>
                  <a:pt x="5168" y="4055"/>
                </a:cubicBezTo>
                <a:lnTo>
                  <a:pt x="3811" y="5388"/>
                </a:lnTo>
                <a:lnTo>
                  <a:pt x="3811" y="5388"/>
                </a:lnTo>
                <a:lnTo>
                  <a:pt x="4311" y="3721"/>
                </a:lnTo>
                <a:close/>
                <a:moveTo>
                  <a:pt x="3390" y="3610"/>
                </a:moveTo>
                <a:cubicBezTo>
                  <a:pt x="3499" y="3610"/>
                  <a:pt x="3607" y="3616"/>
                  <a:pt x="3716" y="3626"/>
                </a:cubicBezTo>
                <a:lnTo>
                  <a:pt x="3144" y="5483"/>
                </a:lnTo>
                <a:cubicBezTo>
                  <a:pt x="2906" y="4888"/>
                  <a:pt x="2834" y="4269"/>
                  <a:pt x="2930" y="3650"/>
                </a:cubicBezTo>
                <a:cubicBezTo>
                  <a:pt x="3083" y="3622"/>
                  <a:pt x="3237" y="3610"/>
                  <a:pt x="3390" y="3610"/>
                </a:cubicBezTo>
                <a:close/>
                <a:moveTo>
                  <a:pt x="6526" y="5412"/>
                </a:moveTo>
                <a:cubicBezTo>
                  <a:pt x="6669" y="5674"/>
                  <a:pt x="6788" y="5960"/>
                  <a:pt x="6859" y="6246"/>
                </a:cubicBezTo>
                <a:lnTo>
                  <a:pt x="5168" y="6746"/>
                </a:lnTo>
                <a:lnTo>
                  <a:pt x="5168" y="6746"/>
                </a:lnTo>
                <a:lnTo>
                  <a:pt x="6526" y="5412"/>
                </a:lnTo>
                <a:close/>
                <a:moveTo>
                  <a:pt x="6430" y="613"/>
                </a:moveTo>
                <a:cubicBezTo>
                  <a:pt x="7335" y="613"/>
                  <a:pt x="8240" y="959"/>
                  <a:pt x="8931" y="1649"/>
                </a:cubicBezTo>
                <a:cubicBezTo>
                  <a:pt x="10288" y="3031"/>
                  <a:pt x="10288" y="5269"/>
                  <a:pt x="8931" y="6650"/>
                </a:cubicBezTo>
                <a:cubicBezTo>
                  <a:pt x="8526" y="7031"/>
                  <a:pt x="8050" y="7317"/>
                  <a:pt x="7550" y="7484"/>
                </a:cubicBezTo>
                <a:cubicBezTo>
                  <a:pt x="7669" y="6269"/>
                  <a:pt x="7216" y="5055"/>
                  <a:pt x="6359" y="4198"/>
                </a:cubicBezTo>
                <a:cubicBezTo>
                  <a:pt x="5596" y="3413"/>
                  <a:pt x="4549" y="2987"/>
                  <a:pt x="3472" y="2987"/>
                </a:cubicBezTo>
                <a:cubicBezTo>
                  <a:pt x="3339" y="2987"/>
                  <a:pt x="3206" y="2994"/>
                  <a:pt x="3073" y="3007"/>
                </a:cubicBezTo>
                <a:cubicBezTo>
                  <a:pt x="3263" y="2507"/>
                  <a:pt x="3525" y="2030"/>
                  <a:pt x="3930" y="1649"/>
                </a:cubicBezTo>
                <a:cubicBezTo>
                  <a:pt x="4620" y="959"/>
                  <a:pt x="5525" y="613"/>
                  <a:pt x="6430" y="613"/>
                </a:cubicBezTo>
                <a:close/>
                <a:moveTo>
                  <a:pt x="6954" y="6865"/>
                </a:moveTo>
                <a:cubicBezTo>
                  <a:pt x="6978" y="7127"/>
                  <a:pt x="6954" y="7389"/>
                  <a:pt x="6907" y="7651"/>
                </a:cubicBezTo>
                <a:cubicBezTo>
                  <a:pt x="6761" y="7668"/>
                  <a:pt x="6612" y="7677"/>
                  <a:pt x="6462" y="7677"/>
                </a:cubicBezTo>
                <a:cubicBezTo>
                  <a:pt x="6001" y="7677"/>
                  <a:pt x="5528" y="7592"/>
                  <a:pt x="5097" y="7412"/>
                </a:cubicBezTo>
                <a:lnTo>
                  <a:pt x="6954" y="6865"/>
                </a:lnTo>
                <a:close/>
                <a:moveTo>
                  <a:pt x="5668" y="4412"/>
                </a:moveTo>
                <a:cubicBezTo>
                  <a:pt x="5859" y="4555"/>
                  <a:pt x="6026" y="4721"/>
                  <a:pt x="6168" y="4888"/>
                </a:cubicBezTo>
                <a:lnTo>
                  <a:pt x="1310" y="9770"/>
                </a:lnTo>
                <a:cubicBezTo>
                  <a:pt x="1239" y="9830"/>
                  <a:pt x="1150" y="9859"/>
                  <a:pt x="1060" y="9859"/>
                </a:cubicBezTo>
                <a:cubicBezTo>
                  <a:pt x="971" y="9859"/>
                  <a:pt x="882" y="9830"/>
                  <a:pt x="810" y="9770"/>
                </a:cubicBezTo>
                <a:cubicBezTo>
                  <a:pt x="667" y="9627"/>
                  <a:pt x="667" y="9413"/>
                  <a:pt x="810" y="9270"/>
                </a:cubicBezTo>
                <a:lnTo>
                  <a:pt x="5668" y="4412"/>
                </a:lnTo>
                <a:close/>
                <a:moveTo>
                  <a:pt x="6418" y="0"/>
                </a:moveTo>
                <a:cubicBezTo>
                  <a:pt x="5353" y="0"/>
                  <a:pt x="4287" y="399"/>
                  <a:pt x="3477" y="1197"/>
                </a:cubicBezTo>
                <a:cubicBezTo>
                  <a:pt x="2120" y="2578"/>
                  <a:pt x="1882" y="4698"/>
                  <a:pt x="2882" y="6317"/>
                </a:cubicBezTo>
                <a:lnTo>
                  <a:pt x="382" y="8841"/>
                </a:lnTo>
                <a:cubicBezTo>
                  <a:pt x="0" y="9199"/>
                  <a:pt x="0" y="9818"/>
                  <a:pt x="382" y="10199"/>
                </a:cubicBezTo>
                <a:cubicBezTo>
                  <a:pt x="560" y="10377"/>
                  <a:pt x="804" y="10467"/>
                  <a:pt x="1051" y="10467"/>
                </a:cubicBezTo>
                <a:cubicBezTo>
                  <a:pt x="1298" y="10467"/>
                  <a:pt x="1548" y="10377"/>
                  <a:pt x="1739" y="10199"/>
                </a:cubicBezTo>
                <a:lnTo>
                  <a:pt x="4239" y="7674"/>
                </a:lnTo>
                <a:cubicBezTo>
                  <a:pt x="4902" y="8083"/>
                  <a:pt x="5651" y="8281"/>
                  <a:pt x="6399" y="8281"/>
                </a:cubicBezTo>
                <a:cubicBezTo>
                  <a:pt x="7480" y="8281"/>
                  <a:pt x="8557" y="7867"/>
                  <a:pt x="9360" y="7079"/>
                </a:cubicBezTo>
                <a:cubicBezTo>
                  <a:pt x="10955" y="5460"/>
                  <a:pt x="10955" y="2816"/>
                  <a:pt x="9360" y="1197"/>
                </a:cubicBezTo>
                <a:cubicBezTo>
                  <a:pt x="8550" y="399"/>
                  <a:pt x="7484" y="0"/>
                  <a:pt x="6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1"/>
          <p:cNvSpPr/>
          <p:nvPr/>
        </p:nvSpPr>
        <p:spPr>
          <a:xfrm>
            <a:off x="6421647" y="2175560"/>
            <a:ext cx="376255" cy="367023"/>
          </a:xfrm>
          <a:custGeom>
            <a:avLst/>
            <a:gdLst/>
            <a:ahLst/>
            <a:cxnLst/>
            <a:rect l="l" t="t" r="r" b="b"/>
            <a:pathLst>
              <a:path w="10718" h="10455" extrusionOk="0">
                <a:moveTo>
                  <a:pt x="2813" y="1092"/>
                </a:moveTo>
                <a:cubicBezTo>
                  <a:pt x="3177" y="1092"/>
                  <a:pt x="3537" y="1189"/>
                  <a:pt x="3859" y="1381"/>
                </a:cubicBezTo>
                <a:cubicBezTo>
                  <a:pt x="3644" y="1810"/>
                  <a:pt x="3525" y="2286"/>
                  <a:pt x="3525" y="2763"/>
                </a:cubicBezTo>
                <a:cubicBezTo>
                  <a:pt x="3525" y="3525"/>
                  <a:pt x="3787" y="4239"/>
                  <a:pt x="4264" y="4763"/>
                </a:cubicBezTo>
                <a:cubicBezTo>
                  <a:pt x="3144" y="4501"/>
                  <a:pt x="2335" y="3429"/>
                  <a:pt x="2335" y="2286"/>
                </a:cubicBezTo>
                <a:cubicBezTo>
                  <a:pt x="2358" y="1858"/>
                  <a:pt x="2477" y="1429"/>
                  <a:pt x="2692" y="1096"/>
                </a:cubicBezTo>
                <a:cubicBezTo>
                  <a:pt x="2732" y="1093"/>
                  <a:pt x="2773" y="1092"/>
                  <a:pt x="2813" y="1092"/>
                </a:cubicBezTo>
                <a:close/>
                <a:moveTo>
                  <a:pt x="7911" y="1092"/>
                </a:moveTo>
                <a:cubicBezTo>
                  <a:pt x="7950" y="1092"/>
                  <a:pt x="7988" y="1093"/>
                  <a:pt x="8026" y="1096"/>
                </a:cubicBezTo>
                <a:cubicBezTo>
                  <a:pt x="8264" y="1453"/>
                  <a:pt x="8383" y="1858"/>
                  <a:pt x="8383" y="2286"/>
                </a:cubicBezTo>
                <a:cubicBezTo>
                  <a:pt x="8407" y="3429"/>
                  <a:pt x="7574" y="4501"/>
                  <a:pt x="6455" y="4763"/>
                </a:cubicBezTo>
                <a:cubicBezTo>
                  <a:pt x="6931" y="4239"/>
                  <a:pt x="7217" y="3525"/>
                  <a:pt x="7217" y="2763"/>
                </a:cubicBezTo>
                <a:cubicBezTo>
                  <a:pt x="7217" y="2286"/>
                  <a:pt x="7097" y="1810"/>
                  <a:pt x="6883" y="1381"/>
                </a:cubicBezTo>
                <a:cubicBezTo>
                  <a:pt x="7205" y="1189"/>
                  <a:pt x="7565" y="1092"/>
                  <a:pt x="7911" y="1092"/>
                </a:cubicBezTo>
                <a:close/>
                <a:moveTo>
                  <a:pt x="5359" y="667"/>
                </a:moveTo>
                <a:cubicBezTo>
                  <a:pt x="6121" y="1072"/>
                  <a:pt x="6597" y="1929"/>
                  <a:pt x="6597" y="2763"/>
                </a:cubicBezTo>
                <a:cubicBezTo>
                  <a:pt x="6597" y="3620"/>
                  <a:pt x="6121" y="4477"/>
                  <a:pt x="5359" y="4882"/>
                </a:cubicBezTo>
                <a:cubicBezTo>
                  <a:pt x="4597" y="4477"/>
                  <a:pt x="4121" y="3620"/>
                  <a:pt x="4121" y="2763"/>
                </a:cubicBezTo>
                <a:cubicBezTo>
                  <a:pt x="4121" y="1929"/>
                  <a:pt x="4597" y="1072"/>
                  <a:pt x="5359" y="667"/>
                </a:cubicBezTo>
                <a:close/>
                <a:moveTo>
                  <a:pt x="1376" y="2491"/>
                </a:moveTo>
                <a:cubicBezTo>
                  <a:pt x="1499" y="2491"/>
                  <a:pt x="1621" y="2503"/>
                  <a:pt x="1739" y="2524"/>
                </a:cubicBezTo>
                <a:cubicBezTo>
                  <a:pt x="1811" y="3477"/>
                  <a:pt x="2311" y="4358"/>
                  <a:pt x="3097" y="4906"/>
                </a:cubicBezTo>
                <a:lnTo>
                  <a:pt x="1263" y="4906"/>
                </a:lnTo>
                <a:cubicBezTo>
                  <a:pt x="739" y="4215"/>
                  <a:pt x="596" y="3310"/>
                  <a:pt x="930" y="2548"/>
                </a:cubicBezTo>
                <a:cubicBezTo>
                  <a:pt x="1074" y="2509"/>
                  <a:pt x="1225" y="2491"/>
                  <a:pt x="1376" y="2491"/>
                </a:cubicBezTo>
                <a:close/>
                <a:moveTo>
                  <a:pt x="9362" y="2491"/>
                </a:moveTo>
                <a:cubicBezTo>
                  <a:pt x="9517" y="2491"/>
                  <a:pt x="9668" y="2509"/>
                  <a:pt x="9812" y="2548"/>
                </a:cubicBezTo>
                <a:cubicBezTo>
                  <a:pt x="10122" y="3310"/>
                  <a:pt x="10003" y="4215"/>
                  <a:pt x="9479" y="4906"/>
                </a:cubicBezTo>
                <a:lnTo>
                  <a:pt x="7645" y="4906"/>
                </a:lnTo>
                <a:cubicBezTo>
                  <a:pt x="8407" y="4358"/>
                  <a:pt x="8931" y="3477"/>
                  <a:pt x="8979" y="2524"/>
                </a:cubicBezTo>
                <a:cubicBezTo>
                  <a:pt x="9107" y="2503"/>
                  <a:pt x="9236" y="2491"/>
                  <a:pt x="9362" y="2491"/>
                </a:cubicBezTo>
                <a:close/>
                <a:moveTo>
                  <a:pt x="2859" y="5525"/>
                </a:moveTo>
                <a:lnTo>
                  <a:pt x="3359" y="6501"/>
                </a:lnTo>
                <a:lnTo>
                  <a:pt x="2644" y="7478"/>
                </a:lnTo>
                <a:lnTo>
                  <a:pt x="3335" y="8383"/>
                </a:lnTo>
                <a:lnTo>
                  <a:pt x="2930" y="9121"/>
                </a:lnTo>
                <a:cubicBezTo>
                  <a:pt x="1715" y="8359"/>
                  <a:pt x="858" y="7049"/>
                  <a:pt x="763" y="5525"/>
                </a:cubicBezTo>
                <a:close/>
                <a:moveTo>
                  <a:pt x="9979" y="5525"/>
                </a:moveTo>
                <a:cubicBezTo>
                  <a:pt x="9860" y="7049"/>
                  <a:pt x="9026" y="8359"/>
                  <a:pt x="7812" y="9145"/>
                </a:cubicBezTo>
                <a:lnTo>
                  <a:pt x="7383" y="8383"/>
                </a:lnTo>
                <a:lnTo>
                  <a:pt x="8074" y="7478"/>
                </a:lnTo>
                <a:lnTo>
                  <a:pt x="7383" y="6501"/>
                </a:lnTo>
                <a:lnTo>
                  <a:pt x="7883" y="5525"/>
                </a:lnTo>
                <a:close/>
                <a:moveTo>
                  <a:pt x="7193" y="5525"/>
                </a:moveTo>
                <a:lnTo>
                  <a:pt x="6669" y="6549"/>
                </a:lnTo>
                <a:lnTo>
                  <a:pt x="7312" y="7478"/>
                </a:lnTo>
                <a:lnTo>
                  <a:pt x="6645" y="8335"/>
                </a:lnTo>
                <a:lnTo>
                  <a:pt x="7264" y="9431"/>
                </a:lnTo>
                <a:cubicBezTo>
                  <a:pt x="6693" y="9693"/>
                  <a:pt x="6050" y="9836"/>
                  <a:pt x="5359" y="9836"/>
                </a:cubicBezTo>
                <a:cubicBezTo>
                  <a:pt x="4692" y="9836"/>
                  <a:pt x="4049" y="9693"/>
                  <a:pt x="3454" y="9431"/>
                </a:cubicBezTo>
                <a:lnTo>
                  <a:pt x="4073" y="8335"/>
                </a:lnTo>
                <a:lnTo>
                  <a:pt x="3406" y="7478"/>
                </a:lnTo>
                <a:lnTo>
                  <a:pt x="4049" y="6549"/>
                </a:lnTo>
                <a:lnTo>
                  <a:pt x="3525" y="5525"/>
                </a:lnTo>
                <a:close/>
                <a:moveTo>
                  <a:pt x="5359" y="0"/>
                </a:moveTo>
                <a:cubicBezTo>
                  <a:pt x="4907" y="191"/>
                  <a:pt x="4502" y="476"/>
                  <a:pt x="4192" y="857"/>
                </a:cubicBezTo>
                <a:cubicBezTo>
                  <a:pt x="3738" y="593"/>
                  <a:pt x="3239" y="478"/>
                  <a:pt x="2742" y="478"/>
                </a:cubicBezTo>
                <a:cubicBezTo>
                  <a:pt x="2614" y="478"/>
                  <a:pt x="2486" y="486"/>
                  <a:pt x="2358" y="500"/>
                </a:cubicBezTo>
                <a:cubicBezTo>
                  <a:pt x="2049" y="905"/>
                  <a:pt x="1834" y="1405"/>
                  <a:pt x="1763" y="1905"/>
                </a:cubicBezTo>
                <a:cubicBezTo>
                  <a:pt x="1652" y="1893"/>
                  <a:pt x="1542" y="1887"/>
                  <a:pt x="1431" y="1887"/>
                </a:cubicBezTo>
                <a:cubicBezTo>
                  <a:pt x="1114" y="1887"/>
                  <a:pt x="801" y="1936"/>
                  <a:pt x="501" y="2024"/>
                </a:cubicBezTo>
                <a:cubicBezTo>
                  <a:pt x="1" y="2906"/>
                  <a:pt x="25" y="4001"/>
                  <a:pt x="525" y="4906"/>
                </a:cubicBezTo>
                <a:lnTo>
                  <a:pt x="120" y="4906"/>
                </a:lnTo>
                <a:lnTo>
                  <a:pt x="120" y="5216"/>
                </a:lnTo>
                <a:cubicBezTo>
                  <a:pt x="144" y="6621"/>
                  <a:pt x="691" y="7930"/>
                  <a:pt x="1668" y="8931"/>
                </a:cubicBezTo>
                <a:cubicBezTo>
                  <a:pt x="2668" y="9907"/>
                  <a:pt x="3978" y="10455"/>
                  <a:pt x="5359" y="10455"/>
                </a:cubicBezTo>
                <a:cubicBezTo>
                  <a:pt x="6740" y="10455"/>
                  <a:pt x="8050" y="9907"/>
                  <a:pt x="9050" y="8931"/>
                </a:cubicBezTo>
                <a:cubicBezTo>
                  <a:pt x="10027" y="7930"/>
                  <a:pt x="10574" y="6621"/>
                  <a:pt x="10598" y="5216"/>
                </a:cubicBezTo>
                <a:lnTo>
                  <a:pt x="10598" y="4906"/>
                </a:lnTo>
                <a:lnTo>
                  <a:pt x="10193" y="4906"/>
                </a:lnTo>
                <a:cubicBezTo>
                  <a:pt x="10693" y="4001"/>
                  <a:pt x="10717" y="2906"/>
                  <a:pt x="10217" y="2024"/>
                </a:cubicBezTo>
                <a:cubicBezTo>
                  <a:pt x="9935" y="1925"/>
                  <a:pt x="9641" y="1883"/>
                  <a:pt x="9344" y="1883"/>
                </a:cubicBezTo>
                <a:cubicBezTo>
                  <a:pt x="9215" y="1883"/>
                  <a:pt x="9085" y="1891"/>
                  <a:pt x="8955" y="1905"/>
                </a:cubicBezTo>
                <a:cubicBezTo>
                  <a:pt x="8884" y="1405"/>
                  <a:pt x="8669" y="905"/>
                  <a:pt x="8360" y="500"/>
                </a:cubicBezTo>
                <a:cubicBezTo>
                  <a:pt x="8244" y="487"/>
                  <a:pt x="8127" y="480"/>
                  <a:pt x="8009" y="480"/>
                </a:cubicBezTo>
                <a:cubicBezTo>
                  <a:pt x="7502" y="480"/>
                  <a:pt x="6990" y="606"/>
                  <a:pt x="6526" y="857"/>
                </a:cubicBezTo>
                <a:cubicBezTo>
                  <a:pt x="6216" y="476"/>
                  <a:pt x="5812" y="167"/>
                  <a:pt x="5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1"/>
          <p:cNvSpPr/>
          <p:nvPr/>
        </p:nvSpPr>
        <p:spPr>
          <a:xfrm>
            <a:off x="7240928" y="2175560"/>
            <a:ext cx="367900" cy="367023"/>
          </a:xfrm>
          <a:custGeom>
            <a:avLst/>
            <a:gdLst/>
            <a:ahLst/>
            <a:cxnLst/>
            <a:rect l="l" t="t" r="r" b="b"/>
            <a:pathLst>
              <a:path w="10480" h="10455" extrusionOk="0">
                <a:moveTo>
                  <a:pt x="3383" y="596"/>
                </a:moveTo>
                <a:lnTo>
                  <a:pt x="2906" y="2239"/>
                </a:lnTo>
                <a:lnTo>
                  <a:pt x="1882" y="2239"/>
                </a:lnTo>
                <a:lnTo>
                  <a:pt x="2549" y="596"/>
                </a:lnTo>
                <a:close/>
                <a:moveTo>
                  <a:pt x="4931" y="596"/>
                </a:moveTo>
                <a:lnTo>
                  <a:pt x="4931" y="2239"/>
                </a:lnTo>
                <a:lnTo>
                  <a:pt x="3549" y="2239"/>
                </a:lnTo>
                <a:lnTo>
                  <a:pt x="4026" y="596"/>
                </a:lnTo>
                <a:close/>
                <a:moveTo>
                  <a:pt x="6431" y="596"/>
                </a:moveTo>
                <a:lnTo>
                  <a:pt x="6931" y="2239"/>
                </a:lnTo>
                <a:lnTo>
                  <a:pt x="5550" y="2239"/>
                </a:lnTo>
                <a:lnTo>
                  <a:pt x="5550" y="596"/>
                </a:lnTo>
                <a:close/>
                <a:moveTo>
                  <a:pt x="7907" y="596"/>
                </a:moveTo>
                <a:lnTo>
                  <a:pt x="8598" y="2239"/>
                </a:lnTo>
                <a:lnTo>
                  <a:pt x="7574" y="2239"/>
                </a:lnTo>
                <a:lnTo>
                  <a:pt x="7074" y="596"/>
                </a:lnTo>
                <a:close/>
                <a:moveTo>
                  <a:pt x="2382" y="2858"/>
                </a:moveTo>
                <a:lnTo>
                  <a:pt x="2382" y="3501"/>
                </a:lnTo>
                <a:lnTo>
                  <a:pt x="1811" y="3501"/>
                </a:lnTo>
                <a:lnTo>
                  <a:pt x="1811" y="2858"/>
                </a:lnTo>
                <a:close/>
                <a:moveTo>
                  <a:pt x="8622" y="2858"/>
                </a:moveTo>
                <a:lnTo>
                  <a:pt x="8622" y="3501"/>
                </a:lnTo>
                <a:lnTo>
                  <a:pt x="8050" y="3501"/>
                </a:lnTo>
                <a:lnTo>
                  <a:pt x="8050" y="2858"/>
                </a:lnTo>
                <a:close/>
                <a:moveTo>
                  <a:pt x="6217" y="2858"/>
                </a:moveTo>
                <a:lnTo>
                  <a:pt x="6217" y="3930"/>
                </a:lnTo>
                <a:lnTo>
                  <a:pt x="4240" y="3930"/>
                </a:lnTo>
                <a:lnTo>
                  <a:pt x="4240" y="2858"/>
                </a:lnTo>
                <a:close/>
                <a:moveTo>
                  <a:pt x="2382" y="4096"/>
                </a:moveTo>
                <a:lnTo>
                  <a:pt x="2382" y="5287"/>
                </a:lnTo>
                <a:lnTo>
                  <a:pt x="620" y="5287"/>
                </a:lnTo>
                <a:lnTo>
                  <a:pt x="620" y="4096"/>
                </a:lnTo>
                <a:close/>
                <a:moveTo>
                  <a:pt x="9860" y="4096"/>
                </a:moveTo>
                <a:lnTo>
                  <a:pt x="9860" y="5287"/>
                </a:lnTo>
                <a:lnTo>
                  <a:pt x="8074" y="5287"/>
                </a:lnTo>
                <a:lnTo>
                  <a:pt x="8074" y="4096"/>
                </a:lnTo>
                <a:close/>
                <a:moveTo>
                  <a:pt x="3621" y="2882"/>
                </a:moveTo>
                <a:lnTo>
                  <a:pt x="3621" y="9859"/>
                </a:lnTo>
                <a:lnTo>
                  <a:pt x="3002" y="9859"/>
                </a:lnTo>
                <a:lnTo>
                  <a:pt x="3002" y="2882"/>
                </a:lnTo>
                <a:close/>
                <a:moveTo>
                  <a:pt x="6217" y="4573"/>
                </a:moveTo>
                <a:lnTo>
                  <a:pt x="6217" y="9859"/>
                </a:lnTo>
                <a:lnTo>
                  <a:pt x="4240" y="9859"/>
                </a:lnTo>
                <a:lnTo>
                  <a:pt x="4240" y="4573"/>
                </a:lnTo>
                <a:close/>
                <a:moveTo>
                  <a:pt x="7455" y="2882"/>
                </a:moveTo>
                <a:lnTo>
                  <a:pt x="7455" y="9859"/>
                </a:lnTo>
                <a:lnTo>
                  <a:pt x="6860" y="9859"/>
                </a:lnTo>
                <a:lnTo>
                  <a:pt x="6860" y="2882"/>
                </a:lnTo>
                <a:close/>
                <a:moveTo>
                  <a:pt x="2168" y="0"/>
                </a:moveTo>
                <a:lnTo>
                  <a:pt x="1239" y="2239"/>
                </a:lnTo>
                <a:lnTo>
                  <a:pt x="1049" y="2239"/>
                </a:lnTo>
                <a:cubicBezTo>
                  <a:pt x="811" y="2239"/>
                  <a:pt x="644" y="2072"/>
                  <a:pt x="644" y="1834"/>
                </a:cubicBezTo>
                <a:lnTo>
                  <a:pt x="644" y="1310"/>
                </a:lnTo>
                <a:lnTo>
                  <a:pt x="1" y="1310"/>
                </a:lnTo>
                <a:lnTo>
                  <a:pt x="1" y="1858"/>
                </a:lnTo>
                <a:cubicBezTo>
                  <a:pt x="1" y="2405"/>
                  <a:pt x="501" y="2834"/>
                  <a:pt x="1025" y="2858"/>
                </a:cubicBezTo>
                <a:lnTo>
                  <a:pt x="1239" y="2858"/>
                </a:lnTo>
                <a:lnTo>
                  <a:pt x="1239" y="3501"/>
                </a:lnTo>
                <a:lnTo>
                  <a:pt x="1" y="3501"/>
                </a:lnTo>
                <a:lnTo>
                  <a:pt x="1" y="5906"/>
                </a:lnTo>
                <a:lnTo>
                  <a:pt x="1239" y="5906"/>
                </a:lnTo>
                <a:lnTo>
                  <a:pt x="1239" y="6525"/>
                </a:lnTo>
                <a:lnTo>
                  <a:pt x="1811" y="6525"/>
                </a:lnTo>
                <a:lnTo>
                  <a:pt x="1811" y="5906"/>
                </a:lnTo>
                <a:lnTo>
                  <a:pt x="2382" y="5906"/>
                </a:lnTo>
                <a:lnTo>
                  <a:pt x="2382" y="9859"/>
                </a:lnTo>
                <a:lnTo>
                  <a:pt x="1" y="9859"/>
                </a:lnTo>
                <a:lnTo>
                  <a:pt x="1" y="10455"/>
                </a:lnTo>
                <a:lnTo>
                  <a:pt x="10479" y="10455"/>
                </a:lnTo>
                <a:lnTo>
                  <a:pt x="10479" y="9859"/>
                </a:lnTo>
                <a:lnTo>
                  <a:pt x="8050" y="9859"/>
                </a:lnTo>
                <a:lnTo>
                  <a:pt x="8050" y="5906"/>
                </a:lnTo>
                <a:lnTo>
                  <a:pt x="8622" y="5906"/>
                </a:lnTo>
                <a:lnTo>
                  <a:pt x="8622" y="6525"/>
                </a:lnTo>
                <a:lnTo>
                  <a:pt x="9241" y="6525"/>
                </a:lnTo>
                <a:lnTo>
                  <a:pt x="9241" y="5906"/>
                </a:lnTo>
                <a:lnTo>
                  <a:pt x="10479" y="5906"/>
                </a:lnTo>
                <a:lnTo>
                  <a:pt x="10479" y="3501"/>
                </a:lnTo>
                <a:lnTo>
                  <a:pt x="9241" y="3501"/>
                </a:lnTo>
                <a:lnTo>
                  <a:pt x="9241" y="2858"/>
                </a:lnTo>
                <a:lnTo>
                  <a:pt x="9432" y="2858"/>
                </a:lnTo>
                <a:cubicBezTo>
                  <a:pt x="9979" y="2834"/>
                  <a:pt x="10479" y="2405"/>
                  <a:pt x="10479" y="1858"/>
                </a:cubicBezTo>
                <a:lnTo>
                  <a:pt x="10479" y="1310"/>
                </a:lnTo>
                <a:lnTo>
                  <a:pt x="9836" y="1310"/>
                </a:lnTo>
                <a:lnTo>
                  <a:pt x="9836" y="1858"/>
                </a:lnTo>
                <a:cubicBezTo>
                  <a:pt x="9836" y="2072"/>
                  <a:pt x="9670" y="2239"/>
                  <a:pt x="9432" y="2239"/>
                </a:cubicBezTo>
                <a:lnTo>
                  <a:pt x="9265" y="2239"/>
                </a:lnTo>
                <a:lnTo>
                  <a:pt x="8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1"/>
          <p:cNvSpPr/>
          <p:nvPr/>
        </p:nvSpPr>
        <p:spPr>
          <a:xfrm>
            <a:off x="8090328" y="2175560"/>
            <a:ext cx="299340" cy="367023"/>
          </a:xfrm>
          <a:custGeom>
            <a:avLst/>
            <a:gdLst/>
            <a:ahLst/>
            <a:cxnLst/>
            <a:rect l="l" t="t" r="r" b="b"/>
            <a:pathLst>
              <a:path w="8527" h="10455" extrusionOk="0">
                <a:moveTo>
                  <a:pt x="4263" y="1239"/>
                </a:moveTo>
                <a:lnTo>
                  <a:pt x="4835" y="2429"/>
                </a:lnTo>
                <a:lnTo>
                  <a:pt x="3692" y="2429"/>
                </a:lnTo>
                <a:lnTo>
                  <a:pt x="4263" y="1239"/>
                </a:lnTo>
                <a:close/>
                <a:moveTo>
                  <a:pt x="3882" y="619"/>
                </a:moveTo>
                <a:lnTo>
                  <a:pt x="2977" y="2453"/>
                </a:lnTo>
                <a:lnTo>
                  <a:pt x="953" y="2739"/>
                </a:lnTo>
                <a:cubicBezTo>
                  <a:pt x="1477" y="1596"/>
                  <a:pt x="2572" y="762"/>
                  <a:pt x="3882" y="619"/>
                </a:cubicBezTo>
                <a:close/>
                <a:moveTo>
                  <a:pt x="4644" y="619"/>
                </a:moveTo>
                <a:cubicBezTo>
                  <a:pt x="5954" y="762"/>
                  <a:pt x="7050" y="1596"/>
                  <a:pt x="7573" y="2739"/>
                </a:cubicBezTo>
                <a:lnTo>
                  <a:pt x="5549" y="2453"/>
                </a:lnTo>
                <a:lnTo>
                  <a:pt x="4644" y="619"/>
                </a:lnTo>
                <a:close/>
                <a:moveTo>
                  <a:pt x="2739" y="3096"/>
                </a:moveTo>
                <a:lnTo>
                  <a:pt x="2382" y="4215"/>
                </a:lnTo>
                <a:lnTo>
                  <a:pt x="1453" y="3287"/>
                </a:lnTo>
                <a:lnTo>
                  <a:pt x="2739" y="3096"/>
                </a:lnTo>
                <a:close/>
                <a:moveTo>
                  <a:pt x="5787" y="3096"/>
                </a:moveTo>
                <a:lnTo>
                  <a:pt x="7073" y="3287"/>
                </a:lnTo>
                <a:lnTo>
                  <a:pt x="6145" y="4215"/>
                </a:lnTo>
                <a:lnTo>
                  <a:pt x="5787" y="3096"/>
                </a:lnTo>
                <a:close/>
                <a:moveTo>
                  <a:pt x="5121" y="3048"/>
                </a:moveTo>
                <a:lnTo>
                  <a:pt x="5645" y="4668"/>
                </a:lnTo>
                <a:lnTo>
                  <a:pt x="4263" y="5668"/>
                </a:lnTo>
                <a:lnTo>
                  <a:pt x="2882" y="4668"/>
                </a:lnTo>
                <a:lnTo>
                  <a:pt x="3406" y="3048"/>
                </a:lnTo>
                <a:close/>
                <a:moveTo>
                  <a:pt x="2739" y="5311"/>
                </a:moveTo>
                <a:lnTo>
                  <a:pt x="3692" y="6001"/>
                </a:lnTo>
                <a:lnTo>
                  <a:pt x="2525" y="6597"/>
                </a:lnTo>
                <a:lnTo>
                  <a:pt x="2525" y="6597"/>
                </a:lnTo>
                <a:lnTo>
                  <a:pt x="2739" y="5311"/>
                </a:lnTo>
                <a:close/>
                <a:moveTo>
                  <a:pt x="5787" y="5311"/>
                </a:moveTo>
                <a:lnTo>
                  <a:pt x="6002" y="6597"/>
                </a:lnTo>
                <a:lnTo>
                  <a:pt x="4859" y="6001"/>
                </a:lnTo>
                <a:lnTo>
                  <a:pt x="5787" y="5311"/>
                </a:lnTo>
                <a:close/>
                <a:moveTo>
                  <a:pt x="715" y="3429"/>
                </a:moveTo>
                <a:lnTo>
                  <a:pt x="2191" y="4882"/>
                </a:lnTo>
                <a:lnTo>
                  <a:pt x="1834" y="6954"/>
                </a:lnTo>
                <a:cubicBezTo>
                  <a:pt x="1096" y="6287"/>
                  <a:pt x="620" y="5311"/>
                  <a:pt x="620" y="4239"/>
                </a:cubicBezTo>
                <a:cubicBezTo>
                  <a:pt x="620" y="3977"/>
                  <a:pt x="667" y="3691"/>
                  <a:pt x="715" y="3429"/>
                </a:cubicBezTo>
                <a:close/>
                <a:moveTo>
                  <a:pt x="7812" y="3429"/>
                </a:moveTo>
                <a:cubicBezTo>
                  <a:pt x="7883" y="3691"/>
                  <a:pt x="7907" y="3977"/>
                  <a:pt x="7907" y="4239"/>
                </a:cubicBezTo>
                <a:cubicBezTo>
                  <a:pt x="7907" y="5311"/>
                  <a:pt x="7431" y="6287"/>
                  <a:pt x="6692" y="6954"/>
                </a:cubicBezTo>
                <a:lnTo>
                  <a:pt x="6335" y="4882"/>
                </a:lnTo>
                <a:lnTo>
                  <a:pt x="7812" y="3429"/>
                </a:lnTo>
                <a:close/>
                <a:moveTo>
                  <a:pt x="4263" y="6382"/>
                </a:moveTo>
                <a:lnTo>
                  <a:pt x="6121" y="7359"/>
                </a:lnTo>
                <a:cubicBezTo>
                  <a:pt x="5597" y="7692"/>
                  <a:pt x="4954" y="7883"/>
                  <a:pt x="4263" y="7883"/>
                </a:cubicBezTo>
                <a:cubicBezTo>
                  <a:pt x="3573" y="7883"/>
                  <a:pt x="2953" y="7692"/>
                  <a:pt x="2406" y="7359"/>
                </a:cubicBezTo>
                <a:lnTo>
                  <a:pt x="4263" y="6382"/>
                </a:lnTo>
                <a:close/>
                <a:moveTo>
                  <a:pt x="4573" y="8502"/>
                </a:moveTo>
                <a:lnTo>
                  <a:pt x="4573" y="9859"/>
                </a:lnTo>
                <a:lnTo>
                  <a:pt x="3954" y="9859"/>
                </a:lnTo>
                <a:lnTo>
                  <a:pt x="3954" y="8502"/>
                </a:lnTo>
                <a:close/>
                <a:moveTo>
                  <a:pt x="4263" y="0"/>
                </a:moveTo>
                <a:cubicBezTo>
                  <a:pt x="1953" y="0"/>
                  <a:pt x="0" y="1929"/>
                  <a:pt x="0" y="4239"/>
                </a:cubicBezTo>
                <a:lnTo>
                  <a:pt x="0" y="8192"/>
                </a:lnTo>
                <a:lnTo>
                  <a:pt x="620" y="8192"/>
                </a:lnTo>
                <a:lnTo>
                  <a:pt x="620" y="6430"/>
                </a:lnTo>
                <a:cubicBezTo>
                  <a:pt x="905" y="6906"/>
                  <a:pt x="1263" y="7311"/>
                  <a:pt x="1715" y="7645"/>
                </a:cubicBezTo>
                <a:lnTo>
                  <a:pt x="1715" y="9383"/>
                </a:lnTo>
                <a:lnTo>
                  <a:pt x="2310" y="9383"/>
                </a:lnTo>
                <a:lnTo>
                  <a:pt x="2310" y="8026"/>
                </a:lnTo>
                <a:cubicBezTo>
                  <a:pt x="2644" y="8192"/>
                  <a:pt x="2977" y="8311"/>
                  <a:pt x="3335" y="8407"/>
                </a:cubicBezTo>
                <a:lnTo>
                  <a:pt x="3335" y="10455"/>
                </a:lnTo>
                <a:lnTo>
                  <a:pt x="5192" y="10455"/>
                </a:lnTo>
                <a:lnTo>
                  <a:pt x="5192" y="8407"/>
                </a:lnTo>
                <a:cubicBezTo>
                  <a:pt x="5549" y="8311"/>
                  <a:pt x="5883" y="8192"/>
                  <a:pt x="6216" y="8026"/>
                </a:cubicBezTo>
                <a:lnTo>
                  <a:pt x="6216" y="9383"/>
                </a:lnTo>
                <a:lnTo>
                  <a:pt x="6811" y="9383"/>
                </a:lnTo>
                <a:lnTo>
                  <a:pt x="6811" y="7645"/>
                </a:lnTo>
                <a:cubicBezTo>
                  <a:pt x="7264" y="7311"/>
                  <a:pt x="7621" y="6906"/>
                  <a:pt x="7907" y="6430"/>
                </a:cubicBezTo>
                <a:lnTo>
                  <a:pt x="7907" y="8192"/>
                </a:lnTo>
                <a:lnTo>
                  <a:pt x="8502" y="8192"/>
                </a:lnTo>
                <a:lnTo>
                  <a:pt x="8502" y="4239"/>
                </a:lnTo>
                <a:cubicBezTo>
                  <a:pt x="8526" y="1929"/>
                  <a:pt x="6573" y="0"/>
                  <a:pt x="4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6" name="Google Shape;8836;p71"/>
          <p:cNvGrpSpPr/>
          <p:nvPr/>
        </p:nvGrpSpPr>
        <p:grpSpPr>
          <a:xfrm>
            <a:off x="720069" y="2757039"/>
            <a:ext cx="368743" cy="367409"/>
            <a:chOff x="720069" y="2757039"/>
            <a:chExt cx="368743" cy="367409"/>
          </a:xfrm>
        </p:grpSpPr>
        <p:sp>
          <p:nvSpPr>
            <p:cNvPr id="8837" name="Google Shape;8837;p71"/>
            <p:cNvSpPr/>
            <p:nvPr/>
          </p:nvSpPr>
          <p:spPr>
            <a:xfrm>
              <a:off x="720069" y="2757039"/>
              <a:ext cx="368743" cy="367409"/>
            </a:xfrm>
            <a:custGeom>
              <a:avLst/>
              <a:gdLst/>
              <a:ahLst/>
              <a:cxnLst/>
              <a:rect l="l" t="t" r="r" b="b"/>
              <a:pathLst>
                <a:path w="10504" h="10466" extrusionOk="0">
                  <a:moveTo>
                    <a:pt x="7550" y="606"/>
                  </a:moveTo>
                  <a:cubicBezTo>
                    <a:pt x="7836" y="606"/>
                    <a:pt x="8122" y="749"/>
                    <a:pt x="8312" y="987"/>
                  </a:cubicBezTo>
                  <a:cubicBezTo>
                    <a:pt x="8388" y="970"/>
                    <a:pt x="8467" y="961"/>
                    <a:pt x="8546" y="961"/>
                  </a:cubicBezTo>
                  <a:cubicBezTo>
                    <a:pt x="8790" y="961"/>
                    <a:pt x="9037" y="1046"/>
                    <a:pt x="9217" y="1226"/>
                  </a:cubicBezTo>
                  <a:cubicBezTo>
                    <a:pt x="9455" y="1464"/>
                    <a:pt x="9527" y="1821"/>
                    <a:pt x="9479" y="2154"/>
                  </a:cubicBezTo>
                  <a:cubicBezTo>
                    <a:pt x="9717" y="2369"/>
                    <a:pt x="9884" y="2678"/>
                    <a:pt x="9836" y="3012"/>
                  </a:cubicBezTo>
                  <a:cubicBezTo>
                    <a:pt x="9813" y="3345"/>
                    <a:pt x="9574" y="3631"/>
                    <a:pt x="9289" y="3774"/>
                  </a:cubicBezTo>
                  <a:cubicBezTo>
                    <a:pt x="9289" y="4107"/>
                    <a:pt x="9122" y="4440"/>
                    <a:pt x="8836" y="4607"/>
                  </a:cubicBezTo>
                  <a:cubicBezTo>
                    <a:pt x="8688" y="4706"/>
                    <a:pt x="8520" y="4747"/>
                    <a:pt x="8353" y="4747"/>
                  </a:cubicBezTo>
                  <a:cubicBezTo>
                    <a:pt x="8199" y="4747"/>
                    <a:pt x="8045" y="4712"/>
                    <a:pt x="7907" y="4655"/>
                  </a:cubicBezTo>
                  <a:cubicBezTo>
                    <a:pt x="7725" y="4787"/>
                    <a:pt x="7496" y="4874"/>
                    <a:pt x="7270" y="4874"/>
                  </a:cubicBezTo>
                  <a:cubicBezTo>
                    <a:pt x="7171" y="4874"/>
                    <a:pt x="7073" y="4858"/>
                    <a:pt x="6979" y="4821"/>
                  </a:cubicBezTo>
                  <a:cubicBezTo>
                    <a:pt x="6645" y="4702"/>
                    <a:pt x="6431" y="4440"/>
                    <a:pt x="6359" y="4107"/>
                  </a:cubicBezTo>
                  <a:cubicBezTo>
                    <a:pt x="6026" y="4036"/>
                    <a:pt x="5740" y="3797"/>
                    <a:pt x="5645" y="3488"/>
                  </a:cubicBezTo>
                  <a:cubicBezTo>
                    <a:pt x="5526" y="3154"/>
                    <a:pt x="5597" y="2821"/>
                    <a:pt x="5812" y="2559"/>
                  </a:cubicBezTo>
                  <a:cubicBezTo>
                    <a:pt x="5669" y="2250"/>
                    <a:pt x="5669" y="1892"/>
                    <a:pt x="5859" y="1607"/>
                  </a:cubicBezTo>
                  <a:cubicBezTo>
                    <a:pt x="6026" y="1321"/>
                    <a:pt x="6359" y="1178"/>
                    <a:pt x="6669" y="1178"/>
                  </a:cubicBezTo>
                  <a:cubicBezTo>
                    <a:pt x="6836" y="868"/>
                    <a:pt x="7193" y="606"/>
                    <a:pt x="7550" y="606"/>
                  </a:cubicBezTo>
                  <a:close/>
                  <a:moveTo>
                    <a:pt x="4121" y="4679"/>
                  </a:moveTo>
                  <a:lnTo>
                    <a:pt x="5764" y="6346"/>
                  </a:lnTo>
                  <a:lnTo>
                    <a:pt x="5312" y="6798"/>
                  </a:lnTo>
                  <a:lnTo>
                    <a:pt x="3668" y="5131"/>
                  </a:lnTo>
                  <a:lnTo>
                    <a:pt x="4121" y="4679"/>
                  </a:lnTo>
                  <a:close/>
                  <a:moveTo>
                    <a:pt x="3240" y="5584"/>
                  </a:moveTo>
                  <a:lnTo>
                    <a:pt x="3835" y="6179"/>
                  </a:lnTo>
                  <a:lnTo>
                    <a:pt x="1477" y="8560"/>
                  </a:lnTo>
                  <a:lnTo>
                    <a:pt x="858" y="7941"/>
                  </a:lnTo>
                  <a:lnTo>
                    <a:pt x="3240" y="5584"/>
                  </a:lnTo>
                  <a:close/>
                  <a:moveTo>
                    <a:pt x="4264" y="6608"/>
                  </a:moveTo>
                  <a:lnTo>
                    <a:pt x="4883" y="7227"/>
                  </a:lnTo>
                  <a:lnTo>
                    <a:pt x="2502" y="9584"/>
                  </a:lnTo>
                  <a:lnTo>
                    <a:pt x="1906" y="8989"/>
                  </a:lnTo>
                  <a:lnTo>
                    <a:pt x="4264" y="6608"/>
                  </a:lnTo>
                  <a:close/>
                  <a:moveTo>
                    <a:pt x="7560" y="1"/>
                  </a:moveTo>
                  <a:cubicBezTo>
                    <a:pt x="7501" y="1"/>
                    <a:pt x="7442" y="4"/>
                    <a:pt x="7383" y="11"/>
                  </a:cubicBezTo>
                  <a:cubicBezTo>
                    <a:pt x="6955" y="59"/>
                    <a:pt x="6574" y="273"/>
                    <a:pt x="6312" y="606"/>
                  </a:cubicBezTo>
                  <a:cubicBezTo>
                    <a:pt x="5907" y="678"/>
                    <a:pt x="5550" y="940"/>
                    <a:pt x="5335" y="1297"/>
                  </a:cubicBezTo>
                  <a:cubicBezTo>
                    <a:pt x="5097" y="1654"/>
                    <a:pt x="5026" y="2083"/>
                    <a:pt x="5145" y="2488"/>
                  </a:cubicBezTo>
                  <a:cubicBezTo>
                    <a:pt x="4954" y="2869"/>
                    <a:pt x="4907" y="3297"/>
                    <a:pt x="5050" y="3678"/>
                  </a:cubicBezTo>
                  <a:cubicBezTo>
                    <a:pt x="5169" y="3988"/>
                    <a:pt x="5359" y="4250"/>
                    <a:pt x="5621" y="4440"/>
                  </a:cubicBezTo>
                  <a:lnTo>
                    <a:pt x="5169" y="4869"/>
                  </a:lnTo>
                  <a:lnTo>
                    <a:pt x="4121" y="3821"/>
                  </a:lnTo>
                  <a:lnTo>
                    <a:pt x="1" y="7941"/>
                  </a:lnTo>
                  <a:lnTo>
                    <a:pt x="2502" y="10465"/>
                  </a:lnTo>
                  <a:lnTo>
                    <a:pt x="6645" y="6346"/>
                  </a:lnTo>
                  <a:lnTo>
                    <a:pt x="5597" y="5298"/>
                  </a:lnTo>
                  <a:lnTo>
                    <a:pt x="6050" y="4869"/>
                  </a:lnTo>
                  <a:cubicBezTo>
                    <a:pt x="6217" y="5107"/>
                    <a:pt x="6479" y="5298"/>
                    <a:pt x="6764" y="5393"/>
                  </a:cubicBezTo>
                  <a:cubicBezTo>
                    <a:pt x="6928" y="5454"/>
                    <a:pt x="7108" y="5485"/>
                    <a:pt x="7290" y="5485"/>
                  </a:cubicBezTo>
                  <a:cubicBezTo>
                    <a:pt x="7532" y="5485"/>
                    <a:pt x="7775" y="5430"/>
                    <a:pt x="7979" y="5322"/>
                  </a:cubicBezTo>
                  <a:cubicBezTo>
                    <a:pt x="8097" y="5349"/>
                    <a:pt x="8217" y="5363"/>
                    <a:pt x="8337" y="5363"/>
                  </a:cubicBezTo>
                  <a:cubicBezTo>
                    <a:pt x="8628" y="5363"/>
                    <a:pt x="8917" y="5283"/>
                    <a:pt x="9170" y="5131"/>
                  </a:cubicBezTo>
                  <a:cubicBezTo>
                    <a:pt x="9527" y="4893"/>
                    <a:pt x="9765" y="4536"/>
                    <a:pt x="9860" y="4131"/>
                  </a:cubicBezTo>
                  <a:cubicBezTo>
                    <a:pt x="10194" y="3869"/>
                    <a:pt x="10408" y="3512"/>
                    <a:pt x="10456" y="3083"/>
                  </a:cubicBezTo>
                  <a:cubicBezTo>
                    <a:pt x="10503" y="2654"/>
                    <a:pt x="10384" y="2250"/>
                    <a:pt x="10098" y="1916"/>
                  </a:cubicBezTo>
                  <a:cubicBezTo>
                    <a:pt x="10122" y="1511"/>
                    <a:pt x="9955" y="1106"/>
                    <a:pt x="9646" y="797"/>
                  </a:cubicBezTo>
                  <a:cubicBezTo>
                    <a:pt x="9360" y="511"/>
                    <a:pt x="8955" y="344"/>
                    <a:pt x="8527" y="344"/>
                  </a:cubicBezTo>
                  <a:cubicBezTo>
                    <a:pt x="8262" y="120"/>
                    <a:pt x="7910" y="1"/>
                    <a:pt x="7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1"/>
            <p:cNvSpPr/>
            <p:nvPr/>
          </p:nvSpPr>
          <p:spPr>
            <a:xfrm>
              <a:off x="938281" y="2803378"/>
              <a:ext cx="102015" cy="102858"/>
            </a:xfrm>
            <a:custGeom>
              <a:avLst/>
              <a:gdLst/>
              <a:ahLst/>
              <a:cxnLst/>
              <a:rect l="l" t="t" r="r" b="b"/>
              <a:pathLst>
                <a:path w="2906" h="2930" extrusionOk="0">
                  <a:moveTo>
                    <a:pt x="1453" y="882"/>
                  </a:moveTo>
                  <a:lnTo>
                    <a:pt x="2049" y="1477"/>
                  </a:lnTo>
                  <a:lnTo>
                    <a:pt x="1453" y="2073"/>
                  </a:lnTo>
                  <a:lnTo>
                    <a:pt x="858" y="1477"/>
                  </a:lnTo>
                  <a:lnTo>
                    <a:pt x="1453" y="882"/>
                  </a:lnTo>
                  <a:close/>
                  <a:moveTo>
                    <a:pt x="1453" y="1"/>
                  </a:moveTo>
                  <a:lnTo>
                    <a:pt x="1" y="1477"/>
                  </a:lnTo>
                  <a:lnTo>
                    <a:pt x="1453" y="2930"/>
                  </a:lnTo>
                  <a:lnTo>
                    <a:pt x="2906" y="1477"/>
                  </a:lnTo>
                  <a:lnTo>
                    <a:pt x="1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9" name="Google Shape;8839;p71"/>
          <p:cNvSpPr/>
          <p:nvPr/>
        </p:nvSpPr>
        <p:spPr>
          <a:xfrm>
            <a:off x="1535207" y="2757391"/>
            <a:ext cx="367023" cy="367058"/>
          </a:xfrm>
          <a:custGeom>
            <a:avLst/>
            <a:gdLst/>
            <a:ahLst/>
            <a:cxnLst/>
            <a:rect l="l" t="t" r="r" b="b"/>
            <a:pathLst>
              <a:path w="10455" h="10456" extrusionOk="0">
                <a:moveTo>
                  <a:pt x="5239" y="954"/>
                </a:moveTo>
                <a:cubicBezTo>
                  <a:pt x="5549" y="954"/>
                  <a:pt x="5858" y="1025"/>
                  <a:pt x="6120" y="1144"/>
                </a:cubicBezTo>
                <a:cubicBezTo>
                  <a:pt x="5739" y="1430"/>
                  <a:pt x="5501" y="1882"/>
                  <a:pt x="5477" y="2382"/>
                </a:cubicBezTo>
                <a:cubicBezTo>
                  <a:pt x="5382" y="2454"/>
                  <a:pt x="5311" y="2549"/>
                  <a:pt x="5239" y="2644"/>
                </a:cubicBezTo>
                <a:cubicBezTo>
                  <a:pt x="5168" y="2549"/>
                  <a:pt x="5073" y="2454"/>
                  <a:pt x="4977" y="2382"/>
                </a:cubicBezTo>
                <a:cubicBezTo>
                  <a:pt x="4977" y="1882"/>
                  <a:pt x="4715" y="1430"/>
                  <a:pt x="4334" y="1144"/>
                </a:cubicBezTo>
                <a:cubicBezTo>
                  <a:pt x="4620" y="1025"/>
                  <a:pt x="4906" y="954"/>
                  <a:pt x="5239" y="954"/>
                </a:cubicBezTo>
                <a:close/>
                <a:moveTo>
                  <a:pt x="1739" y="644"/>
                </a:moveTo>
                <a:cubicBezTo>
                  <a:pt x="2239" y="739"/>
                  <a:pt x="2596" y="1144"/>
                  <a:pt x="2810" y="1597"/>
                </a:cubicBezTo>
                <a:cubicBezTo>
                  <a:pt x="2988" y="1512"/>
                  <a:pt x="3183" y="1467"/>
                  <a:pt x="3373" y="1467"/>
                </a:cubicBezTo>
                <a:cubicBezTo>
                  <a:pt x="3771" y="1467"/>
                  <a:pt x="4150" y="1662"/>
                  <a:pt x="4311" y="2097"/>
                </a:cubicBezTo>
                <a:cubicBezTo>
                  <a:pt x="4229" y="2082"/>
                  <a:pt x="4148" y="2075"/>
                  <a:pt x="4068" y="2075"/>
                </a:cubicBezTo>
                <a:cubicBezTo>
                  <a:pt x="3350" y="2075"/>
                  <a:pt x="2705" y="2630"/>
                  <a:pt x="2620" y="3359"/>
                </a:cubicBezTo>
                <a:lnTo>
                  <a:pt x="1739" y="3359"/>
                </a:lnTo>
                <a:lnTo>
                  <a:pt x="1739" y="644"/>
                </a:lnTo>
                <a:close/>
                <a:moveTo>
                  <a:pt x="8716" y="644"/>
                </a:moveTo>
                <a:lnTo>
                  <a:pt x="8716" y="3359"/>
                </a:lnTo>
                <a:lnTo>
                  <a:pt x="7859" y="3359"/>
                </a:lnTo>
                <a:cubicBezTo>
                  <a:pt x="7773" y="2630"/>
                  <a:pt x="7109" y="2075"/>
                  <a:pt x="6387" y="2075"/>
                </a:cubicBezTo>
                <a:cubicBezTo>
                  <a:pt x="6307" y="2075"/>
                  <a:pt x="6226" y="2082"/>
                  <a:pt x="6144" y="2097"/>
                </a:cubicBezTo>
                <a:cubicBezTo>
                  <a:pt x="6305" y="1662"/>
                  <a:pt x="6695" y="1467"/>
                  <a:pt x="7092" y="1467"/>
                </a:cubicBezTo>
                <a:cubicBezTo>
                  <a:pt x="7282" y="1467"/>
                  <a:pt x="7475" y="1512"/>
                  <a:pt x="7645" y="1597"/>
                </a:cubicBezTo>
                <a:cubicBezTo>
                  <a:pt x="7859" y="1144"/>
                  <a:pt x="8216" y="739"/>
                  <a:pt x="8716" y="644"/>
                </a:cubicBezTo>
                <a:close/>
                <a:moveTo>
                  <a:pt x="9812" y="3978"/>
                </a:moveTo>
                <a:cubicBezTo>
                  <a:pt x="9669" y="4430"/>
                  <a:pt x="9216" y="4740"/>
                  <a:pt x="8740" y="4740"/>
                </a:cubicBezTo>
                <a:lnTo>
                  <a:pt x="7963" y="4740"/>
                </a:lnTo>
                <a:cubicBezTo>
                  <a:pt x="8005" y="4626"/>
                  <a:pt x="8026" y="4492"/>
                  <a:pt x="8026" y="4359"/>
                </a:cubicBezTo>
                <a:cubicBezTo>
                  <a:pt x="8026" y="4216"/>
                  <a:pt x="8002" y="4097"/>
                  <a:pt x="7954" y="3978"/>
                </a:cubicBezTo>
                <a:close/>
                <a:moveTo>
                  <a:pt x="2501" y="3978"/>
                </a:moveTo>
                <a:cubicBezTo>
                  <a:pt x="2453" y="4097"/>
                  <a:pt x="2429" y="4216"/>
                  <a:pt x="2429" y="4359"/>
                </a:cubicBezTo>
                <a:cubicBezTo>
                  <a:pt x="2429" y="4502"/>
                  <a:pt x="2453" y="4645"/>
                  <a:pt x="2501" y="4764"/>
                </a:cubicBezTo>
                <a:lnTo>
                  <a:pt x="1739" y="4764"/>
                </a:lnTo>
                <a:cubicBezTo>
                  <a:pt x="1238" y="4764"/>
                  <a:pt x="786" y="4430"/>
                  <a:pt x="667" y="3978"/>
                </a:cubicBezTo>
                <a:close/>
                <a:moveTo>
                  <a:pt x="3429" y="3978"/>
                </a:moveTo>
                <a:cubicBezTo>
                  <a:pt x="3668" y="3978"/>
                  <a:pt x="3834" y="4145"/>
                  <a:pt x="3834" y="4359"/>
                </a:cubicBezTo>
                <a:cubicBezTo>
                  <a:pt x="3834" y="4573"/>
                  <a:pt x="3668" y="4764"/>
                  <a:pt x="3429" y="4764"/>
                </a:cubicBezTo>
                <a:cubicBezTo>
                  <a:pt x="3215" y="4764"/>
                  <a:pt x="3048" y="4573"/>
                  <a:pt x="3048" y="4359"/>
                </a:cubicBezTo>
                <a:cubicBezTo>
                  <a:pt x="3048" y="4145"/>
                  <a:pt x="3215" y="3978"/>
                  <a:pt x="3429" y="3978"/>
                </a:cubicBezTo>
                <a:close/>
                <a:moveTo>
                  <a:pt x="7025" y="3978"/>
                </a:moveTo>
                <a:cubicBezTo>
                  <a:pt x="7240" y="3978"/>
                  <a:pt x="7406" y="4145"/>
                  <a:pt x="7406" y="4359"/>
                </a:cubicBezTo>
                <a:cubicBezTo>
                  <a:pt x="7406" y="4573"/>
                  <a:pt x="7240" y="4764"/>
                  <a:pt x="7025" y="4764"/>
                </a:cubicBezTo>
                <a:cubicBezTo>
                  <a:pt x="6811" y="4764"/>
                  <a:pt x="6621" y="4573"/>
                  <a:pt x="6621" y="4359"/>
                </a:cubicBezTo>
                <a:cubicBezTo>
                  <a:pt x="6621" y="4145"/>
                  <a:pt x="6811" y="3978"/>
                  <a:pt x="7025" y="3978"/>
                </a:cubicBezTo>
                <a:close/>
                <a:moveTo>
                  <a:pt x="4072" y="2668"/>
                </a:moveTo>
                <a:cubicBezTo>
                  <a:pt x="4549" y="2668"/>
                  <a:pt x="4930" y="3049"/>
                  <a:pt x="4930" y="3525"/>
                </a:cubicBezTo>
                <a:lnTo>
                  <a:pt x="4930" y="5026"/>
                </a:lnTo>
                <a:cubicBezTo>
                  <a:pt x="4906" y="5026"/>
                  <a:pt x="4906" y="5050"/>
                  <a:pt x="4906" y="5050"/>
                </a:cubicBezTo>
                <a:cubicBezTo>
                  <a:pt x="4644" y="5002"/>
                  <a:pt x="4453" y="4788"/>
                  <a:pt x="4453" y="4526"/>
                </a:cubicBezTo>
                <a:cubicBezTo>
                  <a:pt x="4476" y="3855"/>
                  <a:pt x="4015" y="3352"/>
                  <a:pt x="3368" y="3352"/>
                </a:cubicBezTo>
                <a:cubicBezTo>
                  <a:pt x="3326" y="3352"/>
                  <a:pt x="3283" y="3354"/>
                  <a:pt x="3239" y="3359"/>
                </a:cubicBezTo>
                <a:cubicBezTo>
                  <a:pt x="3310" y="2978"/>
                  <a:pt x="3668" y="2668"/>
                  <a:pt x="4072" y="2668"/>
                </a:cubicBezTo>
                <a:close/>
                <a:moveTo>
                  <a:pt x="6382" y="2668"/>
                </a:moveTo>
                <a:cubicBezTo>
                  <a:pt x="6811" y="2668"/>
                  <a:pt x="7144" y="2978"/>
                  <a:pt x="7240" y="3359"/>
                </a:cubicBezTo>
                <a:cubicBezTo>
                  <a:pt x="7196" y="3354"/>
                  <a:pt x="7153" y="3352"/>
                  <a:pt x="7110" y="3352"/>
                </a:cubicBezTo>
                <a:cubicBezTo>
                  <a:pt x="6460" y="3352"/>
                  <a:pt x="5979" y="3855"/>
                  <a:pt x="6001" y="4526"/>
                </a:cubicBezTo>
                <a:cubicBezTo>
                  <a:pt x="6001" y="4788"/>
                  <a:pt x="5811" y="5002"/>
                  <a:pt x="5573" y="5050"/>
                </a:cubicBezTo>
                <a:cubicBezTo>
                  <a:pt x="5549" y="5050"/>
                  <a:pt x="5549" y="5050"/>
                  <a:pt x="5549" y="5026"/>
                </a:cubicBezTo>
                <a:lnTo>
                  <a:pt x="5549" y="3525"/>
                </a:lnTo>
                <a:cubicBezTo>
                  <a:pt x="5549" y="3049"/>
                  <a:pt x="5930" y="2668"/>
                  <a:pt x="6382" y="2668"/>
                </a:cubicBezTo>
                <a:close/>
                <a:moveTo>
                  <a:pt x="5233" y="5595"/>
                </a:moveTo>
                <a:cubicBezTo>
                  <a:pt x="5402" y="5595"/>
                  <a:pt x="5525" y="5730"/>
                  <a:pt x="5525" y="5907"/>
                </a:cubicBezTo>
                <a:lnTo>
                  <a:pt x="5525" y="6240"/>
                </a:lnTo>
                <a:lnTo>
                  <a:pt x="5835" y="6240"/>
                </a:lnTo>
                <a:cubicBezTo>
                  <a:pt x="6049" y="6240"/>
                  <a:pt x="6216" y="6407"/>
                  <a:pt x="6216" y="6621"/>
                </a:cubicBezTo>
                <a:lnTo>
                  <a:pt x="6216" y="6883"/>
                </a:lnTo>
                <a:lnTo>
                  <a:pt x="4239" y="6883"/>
                </a:lnTo>
                <a:lnTo>
                  <a:pt x="4239" y="6621"/>
                </a:lnTo>
                <a:cubicBezTo>
                  <a:pt x="4239" y="6407"/>
                  <a:pt x="4406" y="6240"/>
                  <a:pt x="4620" y="6240"/>
                </a:cubicBezTo>
                <a:lnTo>
                  <a:pt x="4930" y="6240"/>
                </a:lnTo>
                <a:lnTo>
                  <a:pt x="4930" y="5907"/>
                </a:lnTo>
                <a:cubicBezTo>
                  <a:pt x="4930" y="5740"/>
                  <a:pt x="5025" y="5621"/>
                  <a:pt x="5192" y="5597"/>
                </a:cubicBezTo>
                <a:cubicBezTo>
                  <a:pt x="5206" y="5596"/>
                  <a:pt x="5219" y="5595"/>
                  <a:pt x="5233" y="5595"/>
                </a:cubicBezTo>
                <a:close/>
                <a:moveTo>
                  <a:pt x="4025" y="5169"/>
                </a:moveTo>
                <a:cubicBezTo>
                  <a:pt x="4120" y="5312"/>
                  <a:pt x="4239" y="5431"/>
                  <a:pt x="4406" y="5502"/>
                </a:cubicBezTo>
                <a:cubicBezTo>
                  <a:pt x="4358" y="5550"/>
                  <a:pt x="4358" y="5621"/>
                  <a:pt x="4334" y="5669"/>
                </a:cubicBezTo>
                <a:cubicBezTo>
                  <a:pt x="3930" y="5812"/>
                  <a:pt x="3644" y="6169"/>
                  <a:pt x="3644" y="6621"/>
                </a:cubicBezTo>
                <a:lnTo>
                  <a:pt x="3644" y="6883"/>
                </a:lnTo>
                <a:cubicBezTo>
                  <a:pt x="3334" y="6907"/>
                  <a:pt x="3072" y="6979"/>
                  <a:pt x="2810" y="7121"/>
                </a:cubicBezTo>
                <a:lnTo>
                  <a:pt x="2524" y="7121"/>
                </a:lnTo>
                <a:cubicBezTo>
                  <a:pt x="2072" y="7121"/>
                  <a:pt x="1739" y="6764"/>
                  <a:pt x="1739" y="6336"/>
                </a:cubicBezTo>
                <a:lnTo>
                  <a:pt x="1739" y="5359"/>
                </a:lnTo>
                <a:lnTo>
                  <a:pt x="3429" y="5359"/>
                </a:lnTo>
                <a:cubicBezTo>
                  <a:pt x="3668" y="5359"/>
                  <a:pt x="3858" y="5288"/>
                  <a:pt x="4025" y="5169"/>
                </a:cubicBezTo>
                <a:close/>
                <a:moveTo>
                  <a:pt x="6430" y="5169"/>
                </a:moveTo>
                <a:cubicBezTo>
                  <a:pt x="6597" y="5288"/>
                  <a:pt x="6787" y="5359"/>
                  <a:pt x="7025" y="5359"/>
                </a:cubicBezTo>
                <a:lnTo>
                  <a:pt x="8716" y="5359"/>
                </a:lnTo>
                <a:lnTo>
                  <a:pt x="8716" y="6336"/>
                </a:lnTo>
                <a:cubicBezTo>
                  <a:pt x="8716" y="6764"/>
                  <a:pt x="8383" y="7121"/>
                  <a:pt x="7954" y="7121"/>
                </a:cubicBezTo>
                <a:lnTo>
                  <a:pt x="7645" y="7121"/>
                </a:lnTo>
                <a:cubicBezTo>
                  <a:pt x="7383" y="6979"/>
                  <a:pt x="7121" y="6907"/>
                  <a:pt x="6835" y="6883"/>
                </a:cubicBezTo>
                <a:lnTo>
                  <a:pt x="6835" y="6621"/>
                </a:lnTo>
                <a:cubicBezTo>
                  <a:pt x="6835" y="6169"/>
                  <a:pt x="6525" y="5788"/>
                  <a:pt x="6120" y="5669"/>
                </a:cubicBezTo>
                <a:cubicBezTo>
                  <a:pt x="6120" y="5621"/>
                  <a:pt x="6097" y="5550"/>
                  <a:pt x="6073" y="5502"/>
                </a:cubicBezTo>
                <a:cubicBezTo>
                  <a:pt x="6216" y="5407"/>
                  <a:pt x="6335" y="5312"/>
                  <a:pt x="6430" y="5169"/>
                </a:cubicBezTo>
                <a:close/>
                <a:moveTo>
                  <a:pt x="5882" y="7502"/>
                </a:moveTo>
                <a:lnTo>
                  <a:pt x="5882" y="8098"/>
                </a:lnTo>
                <a:cubicBezTo>
                  <a:pt x="5882" y="8431"/>
                  <a:pt x="5573" y="8717"/>
                  <a:pt x="5239" y="8717"/>
                </a:cubicBezTo>
                <a:cubicBezTo>
                  <a:pt x="4882" y="8717"/>
                  <a:pt x="4572" y="8431"/>
                  <a:pt x="4572" y="8098"/>
                </a:cubicBezTo>
                <a:lnTo>
                  <a:pt x="4572" y="7502"/>
                </a:lnTo>
                <a:close/>
                <a:moveTo>
                  <a:pt x="6673" y="7494"/>
                </a:moveTo>
                <a:cubicBezTo>
                  <a:pt x="6862" y="7494"/>
                  <a:pt x="7058" y="7525"/>
                  <a:pt x="7240" y="7598"/>
                </a:cubicBezTo>
                <a:lnTo>
                  <a:pt x="7240" y="7836"/>
                </a:lnTo>
                <a:cubicBezTo>
                  <a:pt x="7240" y="8931"/>
                  <a:pt x="6335" y="9836"/>
                  <a:pt x="5239" y="9836"/>
                </a:cubicBezTo>
                <a:cubicBezTo>
                  <a:pt x="4120" y="9836"/>
                  <a:pt x="3215" y="8931"/>
                  <a:pt x="3215" y="7836"/>
                </a:cubicBezTo>
                <a:lnTo>
                  <a:pt x="3215" y="7598"/>
                </a:lnTo>
                <a:cubicBezTo>
                  <a:pt x="3397" y="7525"/>
                  <a:pt x="3593" y="7494"/>
                  <a:pt x="3781" y="7494"/>
                </a:cubicBezTo>
                <a:cubicBezTo>
                  <a:pt x="3840" y="7494"/>
                  <a:pt x="3897" y="7497"/>
                  <a:pt x="3953" y="7502"/>
                </a:cubicBezTo>
                <a:lnTo>
                  <a:pt x="3953" y="8098"/>
                </a:lnTo>
                <a:cubicBezTo>
                  <a:pt x="3953" y="8788"/>
                  <a:pt x="4549" y="9336"/>
                  <a:pt x="5239" y="9336"/>
                </a:cubicBezTo>
                <a:cubicBezTo>
                  <a:pt x="5906" y="9336"/>
                  <a:pt x="6501" y="8788"/>
                  <a:pt x="6501" y="8098"/>
                </a:cubicBezTo>
                <a:lnTo>
                  <a:pt x="6501" y="7502"/>
                </a:lnTo>
                <a:cubicBezTo>
                  <a:pt x="6558" y="7497"/>
                  <a:pt x="6615" y="7494"/>
                  <a:pt x="6673" y="7494"/>
                </a:cubicBezTo>
                <a:close/>
                <a:moveTo>
                  <a:pt x="1119" y="1"/>
                </a:moveTo>
                <a:lnTo>
                  <a:pt x="1119" y="3359"/>
                </a:lnTo>
                <a:lnTo>
                  <a:pt x="0" y="3359"/>
                </a:lnTo>
                <a:lnTo>
                  <a:pt x="0" y="3645"/>
                </a:lnTo>
                <a:cubicBezTo>
                  <a:pt x="0" y="4383"/>
                  <a:pt x="476" y="5002"/>
                  <a:pt x="1119" y="5240"/>
                </a:cubicBezTo>
                <a:lnTo>
                  <a:pt x="1119" y="6336"/>
                </a:lnTo>
                <a:cubicBezTo>
                  <a:pt x="1119" y="6979"/>
                  <a:pt x="1572" y="7526"/>
                  <a:pt x="2191" y="7693"/>
                </a:cubicBezTo>
                <a:lnTo>
                  <a:pt x="1786" y="8288"/>
                </a:lnTo>
                <a:cubicBezTo>
                  <a:pt x="1572" y="8622"/>
                  <a:pt x="1191" y="8836"/>
                  <a:pt x="786" y="8836"/>
                </a:cubicBezTo>
                <a:lnTo>
                  <a:pt x="0" y="8836"/>
                </a:lnTo>
                <a:lnTo>
                  <a:pt x="0" y="9431"/>
                </a:lnTo>
                <a:lnTo>
                  <a:pt x="786" y="9431"/>
                </a:lnTo>
                <a:cubicBezTo>
                  <a:pt x="1405" y="9431"/>
                  <a:pt x="1977" y="9146"/>
                  <a:pt x="2310" y="8622"/>
                </a:cubicBezTo>
                <a:lnTo>
                  <a:pt x="2620" y="8145"/>
                </a:lnTo>
                <a:cubicBezTo>
                  <a:pt x="2786" y="9455"/>
                  <a:pt x="3906" y="10455"/>
                  <a:pt x="5239" y="10455"/>
                </a:cubicBezTo>
                <a:cubicBezTo>
                  <a:pt x="6573" y="10455"/>
                  <a:pt x="7668" y="9455"/>
                  <a:pt x="7835" y="8145"/>
                </a:cubicBezTo>
                <a:lnTo>
                  <a:pt x="8145" y="8622"/>
                </a:lnTo>
                <a:cubicBezTo>
                  <a:pt x="8502" y="9146"/>
                  <a:pt x="9073" y="9431"/>
                  <a:pt x="9693" y="9431"/>
                </a:cubicBezTo>
                <a:lnTo>
                  <a:pt x="10455" y="9431"/>
                </a:lnTo>
                <a:lnTo>
                  <a:pt x="10455" y="8836"/>
                </a:lnTo>
                <a:lnTo>
                  <a:pt x="9693" y="8836"/>
                </a:lnTo>
                <a:cubicBezTo>
                  <a:pt x="9264" y="8836"/>
                  <a:pt x="8883" y="8622"/>
                  <a:pt x="8669" y="8288"/>
                </a:cubicBezTo>
                <a:lnTo>
                  <a:pt x="8264" y="7693"/>
                </a:lnTo>
                <a:cubicBezTo>
                  <a:pt x="8883" y="7526"/>
                  <a:pt x="9335" y="6979"/>
                  <a:pt x="9335" y="6312"/>
                </a:cubicBezTo>
                <a:lnTo>
                  <a:pt x="9335" y="5264"/>
                </a:lnTo>
                <a:cubicBezTo>
                  <a:pt x="9978" y="5026"/>
                  <a:pt x="10455" y="4407"/>
                  <a:pt x="10455" y="3668"/>
                </a:cubicBezTo>
                <a:lnTo>
                  <a:pt x="10455" y="3359"/>
                </a:lnTo>
                <a:lnTo>
                  <a:pt x="9335" y="3359"/>
                </a:lnTo>
                <a:lnTo>
                  <a:pt x="9335" y="1"/>
                </a:lnTo>
                <a:lnTo>
                  <a:pt x="9026" y="1"/>
                </a:lnTo>
                <a:cubicBezTo>
                  <a:pt x="8359" y="1"/>
                  <a:pt x="7740" y="311"/>
                  <a:pt x="7359" y="858"/>
                </a:cubicBezTo>
                <a:cubicBezTo>
                  <a:pt x="7275" y="846"/>
                  <a:pt x="7192" y="840"/>
                  <a:pt x="7106" y="840"/>
                </a:cubicBezTo>
                <a:cubicBezTo>
                  <a:pt x="7019" y="840"/>
                  <a:pt x="6930" y="846"/>
                  <a:pt x="6835" y="858"/>
                </a:cubicBezTo>
                <a:cubicBezTo>
                  <a:pt x="6359" y="525"/>
                  <a:pt x="5811" y="334"/>
                  <a:pt x="5215" y="334"/>
                </a:cubicBezTo>
                <a:cubicBezTo>
                  <a:pt x="4644" y="334"/>
                  <a:pt x="4072" y="525"/>
                  <a:pt x="3596" y="858"/>
                </a:cubicBezTo>
                <a:cubicBezTo>
                  <a:pt x="3513" y="846"/>
                  <a:pt x="3429" y="840"/>
                  <a:pt x="3346" y="840"/>
                </a:cubicBezTo>
                <a:cubicBezTo>
                  <a:pt x="3263" y="840"/>
                  <a:pt x="3179" y="846"/>
                  <a:pt x="3096" y="858"/>
                </a:cubicBezTo>
                <a:cubicBezTo>
                  <a:pt x="2715" y="311"/>
                  <a:pt x="2096"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1"/>
          <p:cNvSpPr/>
          <p:nvPr/>
        </p:nvSpPr>
        <p:spPr>
          <a:xfrm>
            <a:off x="2350310" y="2756583"/>
            <a:ext cx="367023" cy="367865"/>
          </a:xfrm>
          <a:custGeom>
            <a:avLst/>
            <a:gdLst/>
            <a:ahLst/>
            <a:cxnLst/>
            <a:rect l="l" t="t" r="r" b="b"/>
            <a:pathLst>
              <a:path w="10455" h="10479" extrusionOk="0">
                <a:moveTo>
                  <a:pt x="5216" y="619"/>
                </a:moveTo>
                <a:cubicBezTo>
                  <a:pt x="6001" y="619"/>
                  <a:pt x="6668" y="1191"/>
                  <a:pt x="6787" y="1929"/>
                </a:cubicBezTo>
                <a:cubicBezTo>
                  <a:pt x="6144" y="2024"/>
                  <a:pt x="5549" y="2429"/>
                  <a:pt x="5216" y="2977"/>
                </a:cubicBezTo>
                <a:cubicBezTo>
                  <a:pt x="4906" y="2429"/>
                  <a:pt x="4311" y="2024"/>
                  <a:pt x="3668" y="1929"/>
                </a:cubicBezTo>
                <a:cubicBezTo>
                  <a:pt x="3811" y="1191"/>
                  <a:pt x="4454" y="619"/>
                  <a:pt x="5216" y="619"/>
                </a:cubicBezTo>
                <a:close/>
                <a:moveTo>
                  <a:pt x="3334" y="2501"/>
                </a:moveTo>
                <a:cubicBezTo>
                  <a:pt x="4025" y="2501"/>
                  <a:pt x="4668" y="3001"/>
                  <a:pt x="4858" y="3668"/>
                </a:cubicBezTo>
                <a:cubicBezTo>
                  <a:pt x="4454" y="3715"/>
                  <a:pt x="4049" y="3906"/>
                  <a:pt x="3763" y="4191"/>
                </a:cubicBezTo>
                <a:cubicBezTo>
                  <a:pt x="3457" y="3900"/>
                  <a:pt x="2989" y="3787"/>
                  <a:pt x="2542" y="3787"/>
                </a:cubicBezTo>
                <a:cubicBezTo>
                  <a:pt x="2259" y="3787"/>
                  <a:pt x="1984" y="3832"/>
                  <a:pt x="1763" y="3906"/>
                </a:cubicBezTo>
                <a:cubicBezTo>
                  <a:pt x="1858" y="3120"/>
                  <a:pt x="2525" y="2501"/>
                  <a:pt x="3334" y="2501"/>
                </a:cubicBezTo>
                <a:close/>
                <a:moveTo>
                  <a:pt x="7121" y="2501"/>
                </a:moveTo>
                <a:cubicBezTo>
                  <a:pt x="7907" y="2501"/>
                  <a:pt x="8597" y="3120"/>
                  <a:pt x="8693" y="3906"/>
                </a:cubicBezTo>
                <a:cubicBezTo>
                  <a:pt x="8462" y="3832"/>
                  <a:pt x="8185" y="3787"/>
                  <a:pt x="7903" y="3787"/>
                </a:cubicBezTo>
                <a:cubicBezTo>
                  <a:pt x="7457" y="3787"/>
                  <a:pt x="6998" y="3900"/>
                  <a:pt x="6692" y="4191"/>
                </a:cubicBezTo>
                <a:cubicBezTo>
                  <a:pt x="6406" y="3906"/>
                  <a:pt x="6001" y="3715"/>
                  <a:pt x="5597" y="3668"/>
                </a:cubicBezTo>
                <a:cubicBezTo>
                  <a:pt x="5787" y="3001"/>
                  <a:pt x="6406" y="2501"/>
                  <a:pt x="7121" y="2501"/>
                </a:cubicBezTo>
                <a:close/>
                <a:moveTo>
                  <a:pt x="2466" y="4405"/>
                </a:moveTo>
                <a:cubicBezTo>
                  <a:pt x="2777" y="4405"/>
                  <a:pt x="3087" y="4495"/>
                  <a:pt x="3358" y="4668"/>
                </a:cubicBezTo>
                <a:cubicBezTo>
                  <a:pt x="3144" y="5001"/>
                  <a:pt x="3025" y="5549"/>
                  <a:pt x="3025" y="5930"/>
                </a:cubicBezTo>
                <a:lnTo>
                  <a:pt x="881" y="5930"/>
                </a:lnTo>
                <a:cubicBezTo>
                  <a:pt x="905" y="5406"/>
                  <a:pt x="1191" y="4930"/>
                  <a:pt x="1620" y="4644"/>
                </a:cubicBezTo>
                <a:cubicBezTo>
                  <a:pt x="1884" y="4483"/>
                  <a:pt x="2176" y="4405"/>
                  <a:pt x="2466" y="4405"/>
                </a:cubicBezTo>
                <a:close/>
                <a:moveTo>
                  <a:pt x="5216" y="4239"/>
                </a:moveTo>
                <a:cubicBezTo>
                  <a:pt x="6144" y="4239"/>
                  <a:pt x="6859" y="5025"/>
                  <a:pt x="6811" y="5930"/>
                </a:cubicBezTo>
                <a:lnTo>
                  <a:pt x="3644" y="5930"/>
                </a:lnTo>
                <a:cubicBezTo>
                  <a:pt x="3596" y="5025"/>
                  <a:pt x="4311" y="4239"/>
                  <a:pt x="5216" y="4239"/>
                </a:cubicBezTo>
                <a:close/>
                <a:moveTo>
                  <a:pt x="7989" y="4405"/>
                </a:moveTo>
                <a:cubicBezTo>
                  <a:pt x="8280" y="4405"/>
                  <a:pt x="8571" y="4483"/>
                  <a:pt x="8835" y="4644"/>
                </a:cubicBezTo>
                <a:cubicBezTo>
                  <a:pt x="9264" y="4930"/>
                  <a:pt x="9550" y="5406"/>
                  <a:pt x="9574" y="5930"/>
                </a:cubicBezTo>
                <a:lnTo>
                  <a:pt x="7430" y="5930"/>
                </a:lnTo>
                <a:cubicBezTo>
                  <a:pt x="7430" y="5549"/>
                  <a:pt x="7311" y="5001"/>
                  <a:pt x="7097" y="4668"/>
                </a:cubicBezTo>
                <a:cubicBezTo>
                  <a:pt x="7368" y="4495"/>
                  <a:pt x="7678" y="4405"/>
                  <a:pt x="7989" y="4405"/>
                </a:cubicBezTo>
                <a:close/>
                <a:moveTo>
                  <a:pt x="9859" y="6549"/>
                </a:moveTo>
                <a:lnTo>
                  <a:pt x="9859" y="7287"/>
                </a:lnTo>
                <a:lnTo>
                  <a:pt x="619" y="7287"/>
                </a:lnTo>
                <a:lnTo>
                  <a:pt x="619" y="6549"/>
                </a:lnTo>
                <a:close/>
                <a:moveTo>
                  <a:pt x="9859" y="7907"/>
                </a:moveTo>
                <a:lnTo>
                  <a:pt x="9859" y="8502"/>
                </a:lnTo>
                <a:lnTo>
                  <a:pt x="619" y="8502"/>
                </a:lnTo>
                <a:lnTo>
                  <a:pt x="619" y="7907"/>
                </a:lnTo>
                <a:close/>
                <a:moveTo>
                  <a:pt x="9859" y="9121"/>
                </a:moveTo>
                <a:lnTo>
                  <a:pt x="9859" y="9859"/>
                </a:lnTo>
                <a:lnTo>
                  <a:pt x="619" y="9859"/>
                </a:lnTo>
                <a:lnTo>
                  <a:pt x="619" y="9121"/>
                </a:lnTo>
                <a:close/>
                <a:moveTo>
                  <a:pt x="5216" y="0"/>
                </a:moveTo>
                <a:cubicBezTo>
                  <a:pt x="4120" y="0"/>
                  <a:pt x="3191" y="834"/>
                  <a:pt x="3048" y="1905"/>
                </a:cubicBezTo>
                <a:cubicBezTo>
                  <a:pt x="1905" y="2072"/>
                  <a:pt x="1072" y="3120"/>
                  <a:pt x="1143" y="4239"/>
                </a:cubicBezTo>
                <a:cubicBezTo>
                  <a:pt x="619" y="4644"/>
                  <a:pt x="286" y="5263"/>
                  <a:pt x="286" y="5930"/>
                </a:cubicBezTo>
                <a:lnTo>
                  <a:pt x="0" y="5930"/>
                </a:lnTo>
                <a:lnTo>
                  <a:pt x="0" y="10478"/>
                </a:lnTo>
                <a:lnTo>
                  <a:pt x="10455" y="10478"/>
                </a:lnTo>
                <a:lnTo>
                  <a:pt x="10455" y="5930"/>
                </a:lnTo>
                <a:lnTo>
                  <a:pt x="10169" y="5930"/>
                </a:lnTo>
                <a:cubicBezTo>
                  <a:pt x="10169" y="5263"/>
                  <a:pt x="9836" y="4644"/>
                  <a:pt x="9312" y="4239"/>
                </a:cubicBezTo>
                <a:cubicBezTo>
                  <a:pt x="9383" y="3120"/>
                  <a:pt x="8550" y="2072"/>
                  <a:pt x="7407" y="1905"/>
                </a:cubicBezTo>
                <a:cubicBezTo>
                  <a:pt x="7264" y="834"/>
                  <a:pt x="6335" y="0"/>
                  <a:pt x="5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1"/>
          <p:cNvSpPr/>
          <p:nvPr/>
        </p:nvSpPr>
        <p:spPr>
          <a:xfrm>
            <a:off x="3165413" y="2756583"/>
            <a:ext cx="367865" cy="367865"/>
          </a:xfrm>
          <a:custGeom>
            <a:avLst/>
            <a:gdLst/>
            <a:ahLst/>
            <a:cxnLst/>
            <a:rect l="l" t="t" r="r" b="b"/>
            <a:pathLst>
              <a:path w="10479" h="10479" extrusionOk="0">
                <a:moveTo>
                  <a:pt x="1453" y="619"/>
                </a:moveTo>
                <a:cubicBezTo>
                  <a:pt x="1977" y="619"/>
                  <a:pt x="2334" y="1119"/>
                  <a:pt x="2334" y="1620"/>
                </a:cubicBezTo>
                <a:lnTo>
                  <a:pt x="1501" y="1620"/>
                </a:lnTo>
                <a:cubicBezTo>
                  <a:pt x="953" y="1620"/>
                  <a:pt x="596" y="1119"/>
                  <a:pt x="620" y="619"/>
                </a:cubicBezTo>
                <a:close/>
                <a:moveTo>
                  <a:pt x="9860" y="3429"/>
                </a:moveTo>
                <a:cubicBezTo>
                  <a:pt x="9860" y="3953"/>
                  <a:pt x="9502" y="4430"/>
                  <a:pt x="8955" y="4430"/>
                </a:cubicBezTo>
                <a:lnTo>
                  <a:pt x="8145" y="4430"/>
                </a:lnTo>
                <a:lnTo>
                  <a:pt x="8145" y="4215"/>
                </a:lnTo>
                <a:cubicBezTo>
                  <a:pt x="8193" y="3787"/>
                  <a:pt x="8574" y="3429"/>
                  <a:pt x="9026" y="3429"/>
                </a:cubicBezTo>
                <a:close/>
                <a:moveTo>
                  <a:pt x="3358" y="3572"/>
                </a:moveTo>
                <a:cubicBezTo>
                  <a:pt x="4073" y="3572"/>
                  <a:pt x="4668" y="4311"/>
                  <a:pt x="4668" y="5239"/>
                </a:cubicBezTo>
                <a:cubicBezTo>
                  <a:pt x="4668" y="6168"/>
                  <a:pt x="4073" y="6930"/>
                  <a:pt x="3358" y="6930"/>
                </a:cubicBezTo>
                <a:cubicBezTo>
                  <a:pt x="3096" y="6930"/>
                  <a:pt x="2834" y="6811"/>
                  <a:pt x="2644" y="6668"/>
                </a:cubicBezTo>
                <a:cubicBezTo>
                  <a:pt x="2429" y="6811"/>
                  <a:pt x="2167" y="6930"/>
                  <a:pt x="1906" y="6930"/>
                </a:cubicBezTo>
                <a:cubicBezTo>
                  <a:pt x="1191" y="6930"/>
                  <a:pt x="620" y="6168"/>
                  <a:pt x="620" y="5239"/>
                </a:cubicBezTo>
                <a:cubicBezTo>
                  <a:pt x="620" y="4311"/>
                  <a:pt x="1191" y="3572"/>
                  <a:pt x="1906" y="3572"/>
                </a:cubicBezTo>
                <a:cubicBezTo>
                  <a:pt x="2167" y="3572"/>
                  <a:pt x="2429" y="3668"/>
                  <a:pt x="2644" y="3834"/>
                </a:cubicBezTo>
                <a:cubicBezTo>
                  <a:pt x="2834" y="3668"/>
                  <a:pt x="3096" y="3572"/>
                  <a:pt x="3358" y="3572"/>
                </a:cubicBezTo>
                <a:close/>
                <a:moveTo>
                  <a:pt x="8550" y="6501"/>
                </a:moveTo>
                <a:cubicBezTo>
                  <a:pt x="9264" y="6501"/>
                  <a:pt x="9860" y="7264"/>
                  <a:pt x="9860" y="8168"/>
                </a:cubicBezTo>
                <a:cubicBezTo>
                  <a:pt x="9860" y="9097"/>
                  <a:pt x="9264" y="9859"/>
                  <a:pt x="8550" y="9859"/>
                </a:cubicBezTo>
                <a:cubicBezTo>
                  <a:pt x="8288" y="9859"/>
                  <a:pt x="8026" y="9740"/>
                  <a:pt x="7835" y="9597"/>
                </a:cubicBezTo>
                <a:cubicBezTo>
                  <a:pt x="7621" y="9740"/>
                  <a:pt x="7359" y="9859"/>
                  <a:pt x="7097" y="9859"/>
                </a:cubicBezTo>
                <a:cubicBezTo>
                  <a:pt x="6383" y="9859"/>
                  <a:pt x="5787" y="9097"/>
                  <a:pt x="5787" y="8168"/>
                </a:cubicBezTo>
                <a:cubicBezTo>
                  <a:pt x="5787" y="7264"/>
                  <a:pt x="6383" y="6501"/>
                  <a:pt x="7097" y="6501"/>
                </a:cubicBezTo>
                <a:cubicBezTo>
                  <a:pt x="7359" y="6501"/>
                  <a:pt x="7621" y="6597"/>
                  <a:pt x="7835" y="6763"/>
                </a:cubicBezTo>
                <a:cubicBezTo>
                  <a:pt x="8026" y="6597"/>
                  <a:pt x="8288" y="6501"/>
                  <a:pt x="8550" y="6501"/>
                </a:cubicBezTo>
                <a:close/>
                <a:moveTo>
                  <a:pt x="0" y="0"/>
                </a:moveTo>
                <a:lnTo>
                  <a:pt x="0" y="715"/>
                </a:lnTo>
                <a:cubicBezTo>
                  <a:pt x="0" y="1548"/>
                  <a:pt x="691" y="2239"/>
                  <a:pt x="1524" y="2239"/>
                </a:cubicBezTo>
                <a:lnTo>
                  <a:pt x="2334" y="2239"/>
                </a:lnTo>
                <a:lnTo>
                  <a:pt x="2334" y="3025"/>
                </a:lnTo>
                <a:cubicBezTo>
                  <a:pt x="2193" y="2984"/>
                  <a:pt x="2050" y="2965"/>
                  <a:pt x="1909" y="2965"/>
                </a:cubicBezTo>
                <a:cubicBezTo>
                  <a:pt x="1379" y="2965"/>
                  <a:pt x="867" y="3230"/>
                  <a:pt x="548" y="3644"/>
                </a:cubicBezTo>
                <a:cubicBezTo>
                  <a:pt x="191" y="4072"/>
                  <a:pt x="0" y="4644"/>
                  <a:pt x="0" y="5263"/>
                </a:cubicBezTo>
                <a:cubicBezTo>
                  <a:pt x="0" y="5858"/>
                  <a:pt x="191" y="6430"/>
                  <a:pt x="548" y="6859"/>
                </a:cubicBezTo>
                <a:cubicBezTo>
                  <a:pt x="905" y="7287"/>
                  <a:pt x="1382" y="7549"/>
                  <a:pt x="1906" y="7549"/>
                </a:cubicBezTo>
                <a:cubicBezTo>
                  <a:pt x="2167" y="7549"/>
                  <a:pt x="2406" y="7478"/>
                  <a:pt x="2644" y="7383"/>
                </a:cubicBezTo>
                <a:cubicBezTo>
                  <a:pt x="2858" y="7478"/>
                  <a:pt x="3120" y="7549"/>
                  <a:pt x="3358" y="7549"/>
                </a:cubicBezTo>
                <a:cubicBezTo>
                  <a:pt x="3882" y="7549"/>
                  <a:pt x="4382" y="7287"/>
                  <a:pt x="4739" y="6859"/>
                </a:cubicBezTo>
                <a:cubicBezTo>
                  <a:pt x="5073" y="6430"/>
                  <a:pt x="5287" y="5858"/>
                  <a:pt x="5287" y="5263"/>
                </a:cubicBezTo>
                <a:cubicBezTo>
                  <a:pt x="5287" y="4644"/>
                  <a:pt x="5073" y="4072"/>
                  <a:pt x="4739" y="3644"/>
                </a:cubicBezTo>
                <a:cubicBezTo>
                  <a:pt x="4394" y="3221"/>
                  <a:pt x="3877" y="2953"/>
                  <a:pt x="3340" y="2953"/>
                </a:cubicBezTo>
                <a:cubicBezTo>
                  <a:pt x="3212" y="2953"/>
                  <a:pt x="3082" y="2969"/>
                  <a:pt x="2953" y="3001"/>
                </a:cubicBezTo>
                <a:lnTo>
                  <a:pt x="2953" y="2239"/>
                </a:lnTo>
                <a:lnTo>
                  <a:pt x="4811" y="2239"/>
                </a:lnTo>
                <a:cubicBezTo>
                  <a:pt x="5382" y="2239"/>
                  <a:pt x="5930" y="2405"/>
                  <a:pt x="6406" y="2739"/>
                </a:cubicBezTo>
                <a:cubicBezTo>
                  <a:pt x="7145" y="3263"/>
                  <a:pt x="7550" y="4144"/>
                  <a:pt x="7526" y="5049"/>
                </a:cubicBezTo>
                <a:lnTo>
                  <a:pt x="7526" y="5954"/>
                </a:lnTo>
                <a:cubicBezTo>
                  <a:pt x="7385" y="5914"/>
                  <a:pt x="7242" y="5895"/>
                  <a:pt x="7100" y="5895"/>
                </a:cubicBezTo>
                <a:cubicBezTo>
                  <a:pt x="6571" y="5895"/>
                  <a:pt x="6059" y="6160"/>
                  <a:pt x="5740" y="6573"/>
                </a:cubicBezTo>
                <a:cubicBezTo>
                  <a:pt x="5382" y="7002"/>
                  <a:pt x="5192" y="7573"/>
                  <a:pt x="5192" y="8192"/>
                </a:cubicBezTo>
                <a:cubicBezTo>
                  <a:pt x="5192" y="8788"/>
                  <a:pt x="5382" y="9359"/>
                  <a:pt x="5740" y="9788"/>
                </a:cubicBezTo>
                <a:cubicBezTo>
                  <a:pt x="6097" y="10240"/>
                  <a:pt x="6573" y="10478"/>
                  <a:pt x="7097" y="10478"/>
                </a:cubicBezTo>
                <a:cubicBezTo>
                  <a:pt x="7359" y="10478"/>
                  <a:pt x="7597" y="10431"/>
                  <a:pt x="7835" y="10312"/>
                </a:cubicBezTo>
                <a:cubicBezTo>
                  <a:pt x="8050" y="10431"/>
                  <a:pt x="8312" y="10478"/>
                  <a:pt x="8550" y="10478"/>
                </a:cubicBezTo>
                <a:cubicBezTo>
                  <a:pt x="9074" y="10478"/>
                  <a:pt x="9574" y="10240"/>
                  <a:pt x="9931" y="9788"/>
                </a:cubicBezTo>
                <a:cubicBezTo>
                  <a:pt x="10264" y="9359"/>
                  <a:pt x="10479" y="8788"/>
                  <a:pt x="10479" y="8192"/>
                </a:cubicBezTo>
                <a:cubicBezTo>
                  <a:pt x="10479" y="7573"/>
                  <a:pt x="10264" y="7002"/>
                  <a:pt x="9931" y="6573"/>
                </a:cubicBezTo>
                <a:cubicBezTo>
                  <a:pt x="9585" y="6150"/>
                  <a:pt x="9069" y="5882"/>
                  <a:pt x="8532" y="5882"/>
                </a:cubicBezTo>
                <a:cubicBezTo>
                  <a:pt x="8403" y="5882"/>
                  <a:pt x="8274" y="5898"/>
                  <a:pt x="8145" y="5930"/>
                </a:cubicBezTo>
                <a:lnTo>
                  <a:pt x="8145" y="5025"/>
                </a:lnTo>
                <a:lnTo>
                  <a:pt x="8978" y="5025"/>
                </a:lnTo>
                <a:cubicBezTo>
                  <a:pt x="9788" y="5025"/>
                  <a:pt x="10479" y="4358"/>
                  <a:pt x="10479" y="3525"/>
                </a:cubicBezTo>
                <a:lnTo>
                  <a:pt x="10479" y="2834"/>
                </a:lnTo>
                <a:lnTo>
                  <a:pt x="9002" y="2834"/>
                </a:lnTo>
                <a:cubicBezTo>
                  <a:pt x="8693" y="2834"/>
                  <a:pt x="8383" y="2929"/>
                  <a:pt x="8145" y="3120"/>
                </a:cubicBezTo>
                <a:lnTo>
                  <a:pt x="8145" y="2096"/>
                </a:lnTo>
                <a:cubicBezTo>
                  <a:pt x="8145" y="1548"/>
                  <a:pt x="8574" y="1119"/>
                  <a:pt x="9097" y="1119"/>
                </a:cubicBezTo>
                <a:lnTo>
                  <a:pt x="9097" y="500"/>
                </a:lnTo>
                <a:cubicBezTo>
                  <a:pt x="8216" y="500"/>
                  <a:pt x="7526" y="1215"/>
                  <a:pt x="7526" y="2096"/>
                </a:cubicBezTo>
                <a:lnTo>
                  <a:pt x="7526" y="3025"/>
                </a:lnTo>
                <a:cubicBezTo>
                  <a:pt x="7311" y="2739"/>
                  <a:pt x="7049" y="2477"/>
                  <a:pt x="6764" y="2239"/>
                </a:cubicBezTo>
                <a:cubicBezTo>
                  <a:pt x="6192" y="1834"/>
                  <a:pt x="5525" y="1620"/>
                  <a:pt x="4835" y="1620"/>
                </a:cubicBezTo>
                <a:lnTo>
                  <a:pt x="3001" y="1620"/>
                </a:lnTo>
                <a:cubicBezTo>
                  <a:pt x="3144" y="1048"/>
                  <a:pt x="3644" y="619"/>
                  <a:pt x="4239" y="619"/>
                </a:cubicBezTo>
                <a:lnTo>
                  <a:pt x="4549" y="619"/>
                </a:lnTo>
                <a:lnTo>
                  <a:pt x="4549" y="0"/>
                </a:lnTo>
                <a:lnTo>
                  <a:pt x="4239" y="0"/>
                </a:lnTo>
                <a:cubicBezTo>
                  <a:pt x="3644" y="0"/>
                  <a:pt x="3096" y="310"/>
                  <a:pt x="2739" y="762"/>
                </a:cubicBezTo>
                <a:cubicBezTo>
                  <a:pt x="2477" y="310"/>
                  <a:pt x="2001" y="0"/>
                  <a:pt x="1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2" name="Google Shape;8842;p71"/>
          <p:cNvGrpSpPr/>
          <p:nvPr/>
        </p:nvGrpSpPr>
        <p:grpSpPr>
          <a:xfrm>
            <a:off x="3980516" y="2756583"/>
            <a:ext cx="367865" cy="367865"/>
            <a:chOff x="3980516" y="2756583"/>
            <a:chExt cx="367865" cy="367865"/>
          </a:xfrm>
        </p:grpSpPr>
        <p:sp>
          <p:nvSpPr>
            <p:cNvPr id="8843" name="Google Shape;8843;p71"/>
            <p:cNvSpPr/>
            <p:nvPr/>
          </p:nvSpPr>
          <p:spPr>
            <a:xfrm>
              <a:off x="4002246" y="2756583"/>
              <a:ext cx="20958" cy="21765"/>
            </a:xfrm>
            <a:custGeom>
              <a:avLst/>
              <a:gdLst/>
              <a:ahLst/>
              <a:cxnLst/>
              <a:rect l="l" t="t" r="r" b="b"/>
              <a:pathLst>
                <a:path w="597" h="620" extrusionOk="0">
                  <a:moveTo>
                    <a:pt x="1" y="0"/>
                  </a:moveTo>
                  <a:lnTo>
                    <a:pt x="1" y="619"/>
                  </a:lnTo>
                  <a:lnTo>
                    <a:pt x="596" y="619"/>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1"/>
            <p:cNvSpPr/>
            <p:nvPr/>
          </p:nvSpPr>
          <p:spPr>
            <a:xfrm>
              <a:off x="3980516" y="2778313"/>
              <a:ext cx="21765" cy="21765"/>
            </a:xfrm>
            <a:custGeom>
              <a:avLst/>
              <a:gdLst/>
              <a:ahLst/>
              <a:cxnLst/>
              <a:rect l="l" t="t" r="r" b="b"/>
              <a:pathLst>
                <a:path w="620" h="620" extrusionOk="0">
                  <a:moveTo>
                    <a:pt x="0" y="0"/>
                  </a:moveTo>
                  <a:lnTo>
                    <a:pt x="0" y="620"/>
                  </a:lnTo>
                  <a:lnTo>
                    <a:pt x="620" y="620"/>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1"/>
            <p:cNvSpPr/>
            <p:nvPr/>
          </p:nvSpPr>
          <p:spPr>
            <a:xfrm>
              <a:off x="4002246" y="2800043"/>
              <a:ext cx="20958" cy="21765"/>
            </a:xfrm>
            <a:custGeom>
              <a:avLst/>
              <a:gdLst/>
              <a:ahLst/>
              <a:cxnLst/>
              <a:rect l="l" t="t" r="r" b="b"/>
              <a:pathLst>
                <a:path w="597" h="620" extrusionOk="0">
                  <a:moveTo>
                    <a:pt x="1" y="1"/>
                  </a:moveTo>
                  <a:lnTo>
                    <a:pt x="1" y="620"/>
                  </a:lnTo>
                  <a:lnTo>
                    <a:pt x="596" y="620"/>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1"/>
            <p:cNvSpPr/>
            <p:nvPr/>
          </p:nvSpPr>
          <p:spPr>
            <a:xfrm>
              <a:off x="4023168" y="2778313"/>
              <a:ext cx="21765" cy="21765"/>
            </a:xfrm>
            <a:custGeom>
              <a:avLst/>
              <a:gdLst/>
              <a:ahLst/>
              <a:cxnLst/>
              <a:rect l="l" t="t" r="r" b="b"/>
              <a:pathLst>
                <a:path w="620" h="620" extrusionOk="0">
                  <a:moveTo>
                    <a:pt x="0" y="0"/>
                  </a:moveTo>
                  <a:lnTo>
                    <a:pt x="0" y="620"/>
                  </a:lnTo>
                  <a:lnTo>
                    <a:pt x="619" y="620"/>
                  </a:lnTo>
                  <a:lnTo>
                    <a:pt x="6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1"/>
            <p:cNvSpPr/>
            <p:nvPr/>
          </p:nvSpPr>
          <p:spPr>
            <a:xfrm>
              <a:off x="4042371" y="2831813"/>
              <a:ext cx="20958" cy="20923"/>
            </a:xfrm>
            <a:custGeom>
              <a:avLst/>
              <a:gdLst/>
              <a:ahLst/>
              <a:cxnLst/>
              <a:rect l="l" t="t" r="r" b="b"/>
              <a:pathLst>
                <a:path w="597" h="596" extrusionOk="0">
                  <a:moveTo>
                    <a:pt x="1" y="0"/>
                  </a:moveTo>
                  <a:lnTo>
                    <a:pt x="1" y="596"/>
                  </a:lnTo>
                  <a:lnTo>
                    <a:pt x="596" y="596"/>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1"/>
            <p:cNvSpPr/>
            <p:nvPr/>
          </p:nvSpPr>
          <p:spPr>
            <a:xfrm>
              <a:off x="4020641" y="2852701"/>
              <a:ext cx="21765" cy="21765"/>
            </a:xfrm>
            <a:custGeom>
              <a:avLst/>
              <a:gdLst/>
              <a:ahLst/>
              <a:cxnLst/>
              <a:rect l="l" t="t" r="r" b="b"/>
              <a:pathLst>
                <a:path w="620" h="620" extrusionOk="0">
                  <a:moveTo>
                    <a:pt x="1" y="1"/>
                  </a:moveTo>
                  <a:lnTo>
                    <a:pt x="1" y="620"/>
                  </a:lnTo>
                  <a:lnTo>
                    <a:pt x="620" y="620"/>
                  </a:lnTo>
                  <a:lnTo>
                    <a:pt x="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1"/>
            <p:cNvSpPr/>
            <p:nvPr/>
          </p:nvSpPr>
          <p:spPr>
            <a:xfrm>
              <a:off x="4042371" y="2874431"/>
              <a:ext cx="20958" cy="21800"/>
            </a:xfrm>
            <a:custGeom>
              <a:avLst/>
              <a:gdLst/>
              <a:ahLst/>
              <a:cxnLst/>
              <a:rect l="l" t="t" r="r" b="b"/>
              <a:pathLst>
                <a:path w="597" h="621" extrusionOk="0">
                  <a:moveTo>
                    <a:pt x="1" y="1"/>
                  </a:moveTo>
                  <a:lnTo>
                    <a:pt x="1" y="620"/>
                  </a:lnTo>
                  <a:lnTo>
                    <a:pt x="596" y="620"/>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1"/>
            <p:cNvSpPr/>
            <p:nvPr/>
          </p:nvSpPr>
          <p:spPr>
            <a:xfrm>
              <a:off x="4063293" y="2852701"/>
              <a:ext cx="21765" cy="21765"/>
            </a:xfrm>
            <a:custGeom>
              <a:avLst/>
              <a:gdLst/>
              <a:ahLst/>
              <a:cxnLst/>
              <a:rect l="l" t="t" r="r" b="b"/>
              <a:pathLst>
                <a:path w="620" h="620" extrusionOk="0">
                  <a:moveTo>
                    <a:pt x="0" y="1"/>
                  </a:moveTo>
                  <a:lnTo>
                    <a:pt x="0" y="620"/>
                  </a:lnTo>
                  <a:lnTo>
                    <a:pt x="619" y="620"/>
                  </a:lnTo>
                  <a:lnTo>
                    <a:pt x="6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1"/>
            <p:cNvSpPr/>
            <p:nvPr/>
          </p:nvSpPr>
          <p:spPr>
            <a:xfrm>
              <a:off x="4304886" y="2756583"/>
              <a:ext cx="21765" cy="21765"/>
            </a:xfrm>
            <a:custGeom>
              <a:avLst/>
              <a:gdLst/>
              <a:ahLst/>
              <a:cxnLst/>
              <a:rect l="l" t="t" r="r" b="b"/>
              <a:pathLst>
                <a:path w="620" h="620" extrusionOk="0">
                  <a:moveTo>
                    <a:pt x="1" y="0"/>
                  </a:moveTo>
                  <a:lnTo>
                    <a:pt x="1" y="619"/>
                  </a:lnTo>
                  <a:lnTo>
                    <a:pt x="620" y="619"/>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1"/>
            <p:cNvSpPr/>
            <p:nvPr/>
          </p:nvSpPr>
          <p:spPr>
            <a:xfrm>
              <a:off x="4326616" y="2778313"/>
              <a:ext cx="21765" cy="21765"/>
            </a:xfrm>
            <a:custGeom>
              <a:avLst/>
              <a:gdLst/>
              <a:ahLst/>
              <a:cxnLst/>
              <a:rect l="l" t="t" r="r" b="b"/>
              <a:pathLst>
                <a:path w="620" h="620" extrusionOk="0">
                  <a:moveTo>
                    <a:pt x="1" y="0"/>
                  </a:moveTo>
                  <a:lnTo>
                    <a:pt x="1" y="620"/>
                  </a:lnTo>
                  <a:lnTo>
                    <a:pt x="620" y="620"/>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1"/>
            <p:cNvSpPr/>
            <p:nvPr/>
          </p:nvSpPr>
          <p:spPr>
            <a:xfrm>
              <a:off x="4304886" y="2800043"/>
              <a:ext cx="21765" cy="21765"/>
            </a:xfrm>
            <a:custGeom>
              <a:avLst/>
              <a:gdLst/>
              <a:ahLst/>
              <a:cxnLst/>
              <a:rect l="l" t="t" r="r" b="b"/>
              <a:pathLst>
                <a:path w="620" h="620" extrusionOk="0">
                  <a:moveTo>
                    <a:pt x="1" y="1"/>
                  </a:moveTo>
                  <a:lnTo>
                    <a:pt x="1" y="620"/>
                  </a:lnTo>
                  <a:lnTo>
                    <a:pt x="620" y="620"/>
                  </a:lnTo>
                  <a:lnTo>
                    <a:pt x="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1"/>
            <p:cNvSpPr/>
            <p:nvPr/>
          </p:nvSpPr>
          <p:spPr>
            <a:xfrm>
              <a:off x="4283156" y="2778313"/>
              <a:ext cx="21765" cy="21765"/>
            </a:xfrm>
            <a:custGeom>
              <a:avLst/>
              <a:gdLst/>
              <a:ahLst/>
              <a:cxnLst/>
              <a:rect l="l" t="t" r="r" b="b"/>
              <a:pathLst>
                <a:path w="620" h="620" extrusionOk="0">
                  <a:moveTo>
                    <a:pt x="0" y="0"/>
                  </a:moveTo>
                  <a:lnTo>
                    <a:pt x="0" y="620"/>
                  </a:lnTo>
                  <a:lnTo>
                    <a:pt x="620" y="620"/>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1"/>
            <p:cNvSpPr/>
            <p:nvPr/>
          </p:nvSpPr>
          <p:spPr>
            <a:xfrm>
              <a:off x="4264761" y="2831813"/>
              <a:ext cx="21765" cy="20923"/>
            </a:xfrm>
            <a:custGeom>
              <a:avLst/>
              <a:gdLst/>
              <a:ahLst/>
              <a:cxnLst/>
              <a:rect l="l" t="t" r="r" b="b"/>
              <a:pathLst>
                <a:path w="620" h="596" extrusionOk="0">
                  <a:moveTo>
                    <a:pt x="0" y="0"/>
                  </a:moveTo>
                  <a:lnTo>
                    <a:pt x="0" y="596"/>
                  </a:lnTo>
                  <a:lnTo>
                    <a:pt x="620" y="596"/>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1"/>
            <p:cNvSpPr/>
            <p:nvPr/>
          </p:nvSpPr>
          <p:spPr>
            <a:xfrm>
              <a:off x="4286491" y="2852701"/>
              <a:ext cx="20923" cy="21765"/>
            </a:xfrm>
            <a:custGeom>
              <a:avLst/>
              <a:gdLst/>
              <a:ahLst/>
              <a:cxnLst/>
              <a:rect l="l" t="t" r="r" b="b"/>
              <a:pathLst>
                <a:path w="596" h="620" extrusionOk="0">
                  <a:moveTo>
                    <a:pt x="1" y="1"/>
                  </a:moveTo>
                  <a:lnTo>
                    <a:pt x="1" y="620"/>
                  </a:lnTo>
                  <a:lnTo>
                    <a:pt x="596" y="620"/>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1"/>
            <p:cNvSpPr/>
            <p:nvPr/>
          </p:nvSpPr>
          <p:spPr>
            <a:xfrm>
              <a:off x="4264761" y="2874431"/>
              <a:ext cx="21765" cy="21800"/>
            </a:xfrm>
            <a:custGeom>
              <a:avLst/>
              <a:gdLst/>
              <a:ahLst/>
              <a:cxnLst/>
              <a:rect l="l" t="t" r="r" b="b"/>
              <a:pathLst>
                <a:path w="620" h="621" extrusionOk="0">
                  <a:moveTo>
                    <a:pt x="0" y="1"/>
                  </a:moveTo>
                  <a:lnTo>
                    <a:pt x="0" y="620"/>
                  </a:lnTo>
                  <a:lnTo>
                    <a:pt x="620" y="620"/>
                  </a:lnTo>
                  <a:lnTo>
                    <a:pt x="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1"/>
            <p:cNvSpPr/>
            <p:nvPr/>
          </p:nvSpPr>
          <p:spPr>
            <a:xfrm>
              <a:off x="4243031" y="2852701"/>
              <a:ext cx="21765" cy="21765"/>
            </a:xfrm>
            <a:custGeom>
              <a:avLst/>
              <a:gdLst/>
              <a:ahLst/>
              <a:cxnLst/>
              <a:rect l="l" t="t" r="r" b="b"/>
              <a:pathLst>
                <a:path w="620" h="620" extrusionOk="0">
                  <a:moveTo>
                    <a:pt x="0" y="1"/>
                  </a:moveTo>
                  <a:lnTo>
                    <a:pt x="0" y="620"/>
                  </a:lnTo>
                  <a:lnTo>
                    <a:pt x="619" y="620"/>
                  </a:lnTo>
                  <a:lnTo>
                    <a:pt x="6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1"/>
            <p:cNvSpPr/>
            <p:nvPr/>
          </p:nvSpPr>
          <p:spPr>
            <a:xfrm>
              <a:off x="4085023" y="2756583"/>
              <a:ext cx="158043" cy="367865"/>
            </a:xfrm>
            <a:custGeom>
              <a:avLst/>
              <a:gdLst/>
              <a:ahLst/>
              <a:cxnLst/>
              <a:rect l="l" t="t" r="r" b="b"/>
              <a:pathLst>
                <a:path w="4502" h="10479" extrusionOk="0">
                  <a:moveTo>
                    <a:pt x="2858" y="1048"/>
                  </a:moveTo>
                  <a:lnTo>
                    <a:pt x="2644" y="1643"/>
                  </a:lnTo>
                  <a:lnTo>
                    <a:pt x="2858" y="2263"/>
                  </a:lnTo>
                  <a:lnTo>
                    <a:pt x="2263" y="2024"/>
                  </a:lnTo>
                  <a:lnTo>
                    <a:pt x="1667" y="2239"/>
                  </a:lnTo>
                  <a:lnTo>
                    <a:pt x="1882" y="1643"/>
                  </a:lnTo>
                  <a:lnTo>
                    <a:pt x="1667" y="1048"/>
                  </a:lnTo>
                  <a:lnTo>
                    <a:pt x="2263" y="1286"/>
                  </a:lnTo>
                  <a:lnTo>
                    <a:pt x="2858" y="1048"/>
                  </a:lnTo>
                  <a:close/>
                  <a:moveTo>
                    <a:pt x="3906" y="4573"/>
                  </a:moveTo>
                  <a:lnTo>
                    <a:pt x="3906" y="5192"/>
                  </a:lnTo>
                  <a:lnTo>
                    <a:pt x="619" y="5192"/>
                  </a:lnTo>
                  <a:lnTo>
                    <a:pt x="619" y="4573"/>
                  </a:lnTo>
                  <a:close/>
                  <a:moveTo>
                    <a:pt x="3906" y="5787"/>
                  </a:moveTo>
                  <a:lnTo>
                    <a:pt x="3906" y="8645"/>
                  </a:lnTo>
                  <a:lnTo>
                    <a:pt x="619" y="8645"/>
                  </a:lnTo>
                  <a:lnTo>
                    <a:pt x="619" y="5787"/>
                  </a:lnTo>
                  <a:close/>
                  <a:moveTo>
                    <a:pt x="3906" y="9240"/>
                  </a:moveTo>
                  <a:lnTo>
                    <a:pt x="3906" y="9859"/>
                  </a:lnTo>
                  <a:lnTo>
                    <a:pt x="619" y="9859"/>
                  </a:lnTo>
                  <a:lnTo>
                    <a:pt x="619" y="9240"/>
                  </a:lnTo>
                  <a:close/>
                  <a:moveTo>
                    <a:pt x="3906" y="0"/>
                  </a:moveTo>
                  <a:lnTo>
                    <a:pt x="2263" y="619"/>
                  </a:lnTo>
                  <a:lnTo>
                    <a:pt x="619" y="24"/>
                  </a:lnTo>
                  <a:lnTo>
                    <a:pt x="1239" y="1643"/>
                  </a:lnTo>
                  <a:lnTo>
                    <a:pt x="643" y="3287"/>
                  </a:lnTo>
                  <a:lnTo>
                    <a:pt x="1953" y="2786"/>
                  </a:lnTo>
                  <a:lnTo>
                    <a:pt x="1953" y="3953"/>
                  </a:lnTo>
                  <a:lnTo>
                    <a:pt x="0" y="3953"/>
                  </a:lnTo>
                  <a:lnTo>
                    <a:pt x="0" y="10478"/>
                  </a:lnTo>
                  <a:lnTo>
                    <a:pt x="4501" y="10478"/>
                  </a:lnTo>
                  <a:lnTo>
                    <a:pt x="4501" y="3953"/>
                  </a:lnTo>
                  <a:lnTo>
                    <a:pt x="2572" y="3953"/>
                  </a:lnTo>
                  <a:lnTo>
                    <a:pt x="2572" y="2786"/>
                  </a:lnTo>
                  <a:lnTo>
                    <a:pt x="3906" y="3287"/>
                  </a:lnTo>
                  <a:lnTo>
                    <a:pt x="3287" y="1643"/>
                  </a:lnTo>
                  <a:lnTo>
                    <a:pt x="3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71"/>
          <p:cNvGrpSpPr/>
          <p:nvPr/>
        </p:nvGrpSpPr>
        <p:grpSpPr>
          <a:xfrm>
            <a:off x="4823211" y="2756583"/>
            <a:ext cx="311873" cy="367865"/>
            <a:chOff x="4823211" y="2756583"/>
            <a:chExt cx="311873" cy="367865"/>
          </a:xfrm>
        </p:grpSpPr>
        <p:sp>
          <p:nvSpPr>
            <p:cNvPr id="8861" name="Google Shape;8861;p71"/>
            <p:cNvSpPr/>
            <p:nvPr/>
          </p:nvSpPr>
          <p:spPr>
            <a:xfrm>
              <a:off x="4823211" y="2756583"/>
              <a:ext cx="311873" cy="367865"/>
            </a:xfrm>
            <a:custGeom>
              <a:avLst/>
              <a:gdLst/>
              <a:ahLst/>
              <a:cxnLst/>
              <a:rect l="l" t="t" r="r" b="b"/>
              <a:pathLst>
                <a:path w="8884" h="10479" extrusionOk="0">
                  <a:moveTo>
                    <a:pt x="6740" y="619"/>
                  </a:moveTo>
                  <a:lnTo>
                    <a:pt x="7050" y="1643"/>
                  </a:lnTo>
                  <a:lnTo>
                    <a:pt x="1858" y="1643"/>
                  </a:lnTo>
                  <a:lnTo>
                    <a:pt x="2168" y="619"/>
                  </a:lnTo>
                  <a:close/>
                  <a:moveTo>
                    <a:pt x="7121" y="2263"/>
                  </a:moveTo>
                  <a:lnTo>
                    <a:pt x="7121" y="5906"/>
                  </a:lnTo>
                  <a:lnTo>
                    <a:pt x="1763" y="5906"/>
                  </a:lnTo>
                  <a:lnTo>
                    <a:pt x="1763" y="2263"/>
                  </a:lnTo>
                  <a:close/>
                  <a:moveTo>
                    <a:pt x="7050" y="6525"/>
                  </a:moveTo>
                  <a:lnTo>
                    <a:pt x="6740" y="7549"/>
                  </a:lnTo>
                  <a:lnTo>
                    <a:pt x="2168" y="7549"/>
                  </a:lnTo>
                  <a:lnTo>
                    <a:pt x="1858" y="6525"/>
                  </a:lnTo>
                  <a:close/>
                  <a:moveTo>
                    <a:pt x="1668" y="0"/>
                  </a:moveTo>
                  <a:lnTo>
                    <a:pt x="1167" y="1643"/>
                  </a:lnTo>
                  <a:cubicBezTo>
                    <a:pt x="786" y="1572"/>
                    <a:pt x="596" y="1191"/>
                    <a:pt x="620" y="834"/>
                  </a:cubicBezTo>
                  <a:lnTo>
                    <a:pt x="48" y="834"/>
                  </a:lnTo>
                  <a:cubicBezTo>
                    <a:pt x="0" y="1500"/>
                    <a:pt x="453" y="2143"/>
                    <a:pt x="1144" y="2239"/>
                  </a:cubicBezTo>
                  <a:lnTo>
                    <a:pt x="1144" y="5930"/>
                  </a:lnTo>
                  <a:cubicBezTo>
                    <a:pt x="453" y="6025"/>
                    <a:pt x="0" y="6668"/>
                    <a:pt x="48" y="7359"/>
                  </a:cubicBezTo>
                  <a:lnTo>
                    <a:pt x="667" y="7359"/>
                  </a:lnTo>
                  <a:cubicBezTo>
                    <a:pt x="643" y="7002"/>
                    <a:pt x="834" y="6621"/>
                    <a:pt x="1215" y="6549"/>
                  </a:cubicBezTo>
                  <a:lnTo>
                    <a:pt x="1668" y="8002"/>
                  </a:lnTo>
                  <a:lnTo>
                    <a:pt x="1668" y="10478"/>
                  </a:lnTo>
                  <a:lnTo>
                    <a:pt x="2263" y="10478"/>
                  </a:lnTo>
                  <a:lnTo>
                    <a:pt x="2263" y="8168"/>
                  </a:lnTo>
                  <a:lnTo>
                    <a:pt x="2882" y="8168"/>
                  </a:lnTo>
                  <a:lnTo>
                    <a:pt x="2882" y="9550"/>
                  </a:lnTo>
                  <a:lnTo>
                    <a:pt x="3501" y="9550"/>
                  </a:lnTo>
                  <a:lnTo>
                    <a:pt x="3501" y="8168"/>
                  </a:lnTo>
                  <a:lnTo>
                    <a:pt x="4144" y="8168"/>
                  </a:lnTo>
                  <a:lnTo>
                    <a:pt x="4144" y="10478"/>
                  </a:lnTo>
                  <a:lnTo>
                    <a:pt x="4763" y="10478"/>
                  </a:lnTo>
                  <a:lnTo>
                    <a:pt x="4763" y="8168"/>
                  </a:lnTo>
                  <a:lnTo>
                    <a:pt x="5335" y="8168"/>
                  </a:lnTo>
                  <a:lnTo>
                    <a:pt x="5335" y="9550"/>
                  </a:lnTo>
                  <a:lnTo>
                    <a:pt x="5978" y="9550"/>
                  </a:lnTo>
                  <a:lnTo>
                    <a:pt x="5978" y="8168"/>
                  </a:lnTo>
                  <a:lnTo>
                    <a:pt x="6597" y="8168"/>
                  </a:lnTo>
                  <a:lnTo>
                    <a:pt x="6597" y="10478"/>
                  </a:lnTo>
                  <a:lnTo>
                    <a:pt x="7216" y="10478"/>
                  </a:lnTo>
                  <a:lnTo>
                    <a:pt x="7216" y="8097"/>
                  </a:lnTo>
                  <a:lnTo>
                    <a:pt x="7669" y="6525"/>
                  </a:lnTo>
                  <a:cubicBezTo>
                    <a:pt x="8050" y="6621"/>
                    <a:pt x="8240" y="6978"/>
                    <a:pt x="8216" y="7359"/>
                  </a:cubicBezTo>
                  <a:lnTo>
                    <a:pt x="8836" y="7359"/>
                  </a:lnTo>
                  <a:cubicBezTo>
                    <a:pt x="8883" y="6668"/>
                    <a:pt x="8431" y="6025"/>
                    <a:pt x="7740" y="5930"/>
                  </a:cubicBezTo>
                  <a:lnTo>
                    <a:pt x="7740" y="2263"/>
                  </a:lnTo>
                  <a:cubicBezTo>
                    <a:pt x="8455" y="2167"/>
                    <a:pt x="8883" y="1524"/>
                    <a:pt x="8859" y="834"/>
                  </a:cubicBezTo>
                  <a:lnTo>
                    <a:pt x="8240" y="834"/>
                  </a:lnTo>
                  <a:cubicBezTo>
                    <a:pt x="8264" y="1191"/>
                    <a:pt x="8074" y="1572"/>
                    <a:pt x="7693" y="1643"/>
                  </a:cubicBezTo>
                  <a:lnTo>
                    <a:pt x="71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1"/>
            <p:cNvSpPr/>
            <p:nvPr/>
          </p:nvSpPr>
          <p:spPr>
            <a:xfrm>
              <a:off x="4925191" y="2849366"/>
              <a:ext cx="107878" cy="101208"/>
            </a:xfrm>
            <a:custGeom>
              <a:avLst/>
              <a:gdLst/>
              <a:ahLst/>
              <a:cxnLst/>
              <a:rect l="l" t="t" r="r" b="b"/>
              <a:pathLst>
                <a:path w="3073" h="2883" extrusionOk="0">
                  <a:moveTo>
                    <a:pt x="1549" y="596"/>
                  </a:moveTo>
                  <a:cubicBezTo>
                    <a:pt x="1715" y="596"/>
                    <a:pt x="1858" y="739"/>
                    <a:pt x="1858" y="905"/>
                  </a:cubicBezTo>
                  <a:cubicBezTo>
                    <a:pt x="1858" y="1096"/>
                    <a:pt x="1715" y="1239"/>
                    <a:pt x="1549" y="1239"/>
                  </a:cubicBezTo>
                  <a:cubicBezTo>
                    <a:pt x="1358" y="1239"/>
                    <a:pt x="1215" y="1072"/>
                    <a:pt x="1215" y="905"/>
                  </a:cubicBezTo>
                  <a:cubicBezTo>
                    <a:pt x="1215" y="739"/>
                    <a:pt x="1358" y="596"/>
                    <a:pt x="1549" y="596"/>
                  </a:cubicBezTo>
                  <a:close/>
                  <a:moveTo>
                    <a:pt x="930" y="1644"/>
                  </a:moveTo>
                  <a:cubicBezTo>
                    <a:pt x="1096" y="1644"/>
                    <a:pt x="1239" y="1787"/>
                    <a:pt x="1239" y="1977"/>
                  </a:cubicBezTo>
                  <a:cubicBezTo>
                    <a:pt x="1239" y="2144"/>
                    <a:pt x="1096" y="2287"/>
                    <a:pt x="930" y="2287"/>
                  </a:cubicBezTo>
                  <a:cubicBezTo>
                    <a:pt x="739" y="2287"/>
                    <a:pt x="596" y="2144"/>
                    <a:pt x="596" y="1977"/>
                  </a:cubicBezTo>
                  <a:cubicBezTo>
                    <a:pt x="596" y="1787"/>
                    <a:pt x="739" y="1644"/>
                    <a:pt x="930" y="1644"/>
                  </a:cubicBezTo>
                  <a:close/>
                  <a:moveTo>
                    <a:pt x="2168" y="1644"/>
                  </a:moveTo>
                  <a:cubicBezTo>
                    <a:pt x="2335" y="1644"/>
                    <a:pt x="2478" y="1787"/>
                    <a:pt x="2478" y="1977"/>
                  </a:cubicBezTo>
                  <a:cubicBezTo>
                    <a:pt x="2478" y="2144"/>
                    <a:pt x="2335" y="2287"/>
                    <a:pt x="2168" y="2287"/>
                  </a:cubicBezTo>
                  <a:cubicBezTo>
                    <a:pt x="1977" y="2287"/>
                    <a:pt x="1835" y="2144"/>
                    <a:pt x="1835" y="1977"/>
                  </a:cubicBezTo>
                  <a:cubicBezTo>
                    <a:pt x="1835" y="1787"/>
                    <a:pt x="1977" y="1644"/>
                    <a:pt x="2168" y="1644"/>
                  </a:cubicBezTo>
                  <a:close/>
                  <a:moveTo>
                    <a:pt x="1549" y="1"/>
                  </a:moveTo>
                  <a:cubicBezTo>
                    <a:pt x="977" y="1"/>
                    <a:pt x="525" y="548"/>
                    <a:pt x="644" y="1096"/>
                  </a:cubicBezTo>
                  <a:cubicBezTo>
                    <a:pt x="263" y="1215"/>
                    <a:pt x="1" y="1572"/>
                    <a:pt x="1" y="1977"/>
                  </a:cubicBezTo>
                  <a:cubicBezTo>
                    <a:pt x="1" y="2477"/>
                    <a:pt x="430" y="2882"/>
                    <a:pt x="930" y="2882"/>
                  </a:cubicBezTo>
                  <a:cubicBezTo>
                    <a:pt x="1168" y="2882"/>
                    <a:pt x="1382" y="2787"/>
                    <a:pt x="1549" y="2644"/>
                  </a:cubicBezTo>
                  <a:cubicBezTo>
                    <a:pt x="1715" y="2787"/>
                    <a:pt x="1930" y="2882"/>
                    <a:pt x="2144" y="2882"/>
                  </a:cubicBezTo>
                  <a:cubicBezTo>
                    <a:pt x="2668" y="2882"/>
                    <a:pt x="3073" y="2477"/>
                    <a:pt x="3073" y="1977"/>
                  </a:cubicBezTo>
                  <a:cubicBezTo>
                    <a:pt x="3073" y="1572"/>
                    <a:pt x="2811" y="1215"/>
                    <a:pt x="2454" y="1096"/>
                  </a:cubicBezTo>
                  <a:cubicBezTo>
                    <a:pt x="2549" y="548"/>
                    <a:pt x="2097" y="1"/>
                    <a:pt x="1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3" name="Google Shape;8863;p71"/>
          <p:cNvSpPr/>
          <p:nvPr/>
        </p:nvSpPr>
        <p:spPr>
          <a:xfrm>
            <a:off x="5602367" y="2756583"/>
            <a:ext cx="375413" cy="368041"/>
          </a:xfrm>
          <a:custGeom>
            <a:avLst/>
            <a:gdLst/>
            <a:ahLst/>
            <a:cxnLst/>
            <a:rect l="l" t="t" r="r" b="b"/>
            <a:pathLst>
              <a:path w="10694" h="10484" extrusionOk="0">
                <a:moveTo>
                  <a:pt x="5250" y="616"/>
                </a:moveTo>
                <a:cubicBezTo>
                  <a:pt x="5531" y="616"/>
                  <a:pt x="5826" y="724"/>
                  <a:pt x="6097" y="977"/>
                </a:cubicBezTo>
                <a:cubicBezTo>
                  <a:pt x="5835" y="1119"/>
                  <a:pt x="5573" y="1334"/>
                  <a:pt x="5383" y="1572"/>
                </a:cubicBezTo>
                <a:lnTo>
                  <a:pt x="3859" y="3548"/>
                </a:lnTo>
                <a:cubicBezTo>
                  <a:pt x="3335" y="4215"/>
                  <a:pt x="3216" y="5073"/>
                  <a:pt x="3525" y="5835"/>
                </a:cubicBezTo>
                <a:lnTo>
                  <a:pt x="2573" y="6454"/>
                </a:lnTo>
                <a:cubicBezTo>
                  <a:pt x="1668" y="5882"/>
                  <a:pt x="1906" y="4644"/>
                  <a:pt x="2763" y="4168"/>
                </a:cubicBezTo>
                <a:cubicBezTo>
                  <a:pt x="2406" y="3263"/>
                  <a:pt x="2977" y="2358"/>
                  <a:pt x="3954" y="2263"/>
                </a:cubicBezTo>
                <a:cubicBezTo>
                  <a:pt x="3832" y="1395"/>
                  <a:pt x="4494" y="616"/>
                  <a:pt x="5250" y="616"/>
                </a:cubicBezTo>
                <a:close/>
                <a:moveTo>
                  <a:pt x="7205" y="1284"/>
                </a:moveTo>
                <a:cubicBezTo>
                  <a:pt x="7674" y="1284"/>
                  <a:pt x="8116" y="1472"/>
                  <a:pt x="8431" y="1786"/>
                </a:cubicBezTo>
                <a:lnTo>
                  <a:pt x="8907" y="2263"/>
                </a:lnTo>
                <a:cubicBezTo>
                  <a:pt x="9264" y="2620"/>
                  <a:pt x="9455" y="3096"/>
                  <a:pt x="9431" y="3596"/>
                </a:cubicBezTo>
                <a:cubicBezTo>
                  <a:pt x="9383" y="4096"/>
                  <a:pt x="9145" y="4549"/>
                  <a:pt x="8764" y="4858"/>
                </a:cubicBezTo>
                <a:lnTo>
                  <a:pt x="6788" y="6382"/>
                </a:lnTo>
                <a:cubicBezTo>
                  <a:pt x="6472" y="6615"/>
                  <a:pt x="6099" y="6743"/>
                  <a:pt x="5717" y="6743"/>
                </a:cubicBezTo>
                <a:cubicBezTo>
                  <a:pt x="5550" y="6743"/>
                  <a:pt x="5382" y="6719"/>
                  <a:pt x="5216" y="6668"/>
                </a:cubicBezTo>
                <a:lnTo>
                  <a:pt x="6597" y="4573"/>
                </a:lnTo>
                <a:lnTo>
                  <a:pt x="6764" y="4406"/>
                </a:lnTo>
                <a:lnTo>
                  <a:pt x="8288" y="4549"/>
                </a:lnTo>
                <a:lnTo>
                  <a:pt x="8336" y="3930"/>
                </a:lnTo>
                <a:lnTo>
                  <a:pt x="7335" y="3834"/>
                </a:lnTo>
                <a:lnTo>
                  <a:pt x="8074" y="3096"/>
                </a:lnTo>
                <a:lnTo>
                  <a:pt x="7621" y="2620"/>
                </a:lnTo>
                <a:lnTo>
                  <a:pt x="6859" y="3382"/>
                </a:lnTo>
                <a:lnTo>
                  <a:pt x="6788" y="2358"/>
                </a:lnTo>
                <a:lnTo>
                  <a:pt x="6169" y="2429"/>
                </a:lnTo>
                <a:lnTo>
                  <a:pt x="6288" y="3953"/>
                </a:lnTo>
                <a:lnTo>
                  <a:pt x="6121" y="4120"/>
                </a:lnTo>
                <a:lnTo>
                  <a:pt x="4049" y="5477"/>
                </a:lnTo>
                <a:cubicBezTo>
                  <a:pt x="3882" y="4954"/>
                  <a:pt x="3978" y="4382"/>
                  <a:pt x="4335" y="3930"/>
                </a:cubicBezTo>
                <a:lnTo>
                  <a:pt x="5859" y="1953"/>
                </a:lnTo>
                <a:cubicBezTo>
                  <a:pt x="6169" y="1572"/>
                  <a:pt x="6621" y="1310"/>
                  <a:pt x="7121" y="1286"/>
                </a:cubicBezTo>
                <a:cubicBezTo>
                  <a:pt x="7149" y="1285"/>
                  <a:pt x="7177" y="1284"/>
                  <a:pt x="7205" y="1284"/>
                </a:cubicBezTo>
                <a:close/>
                <a:moveTo>
                  <a:pt x="9741" y="4620"/>
                </a:moveTo>
                <a:lnTo>
                  <a:pt x="9741" y="4620"/>
                </a:lnTo>
                <a:cubicBezTo>
                  <a:pt x="10616" y="5540"/>
                  <a:pt x="9757" y="6778"/>
                  <a:pt x="8659" y="6778"/>
                </a:cubicBezTo>
                <a:cubicBezTo>
                  <a:pt x="8591" y="6778"/>
                  <a:pt x="8523" y="6773"/>
                  <a:pt x="8455" y="6763"/>
                </a:cubicBezTo>
                <a:cubicBezTo>
                  <a:pt x="8379" y="7541"/>
                  <a:pt x="7790" y="8061"/>
                  <a:pt x="7097" y="8061"/>
                </a:cubicBezTo>
                <a:cubicBezTo>
                  <a:pt x="6919" y="8061"/>
                  <a:pt x="6734" y="8027"/>
                  <a:pt x="6550" y="7954"/>
                </a:cubicBezTo>
                <a:cubicBezTo>
                  <a:pt x="6284" y="8432"/>
                  <a:pt x="5782" y="8710"/>
                  <a:pt x="5286" y="8710"/>
                </a:cubicBezTo>
                <a:cubicBezTo>
                  <a:pt x="4893" y="8710"/>
                  <a:pt x="4503" y="8535"/>
                  <a:pt x="4240" y="8145"/>
                </a:cubicBezTo>
                <a:lnTo>
                  <a:pt x="4883" y="7192"/>
                </a:lnTo>
                <a:cubicBezTo>
                  <a:pt x="5153" y="7302"/>
                  <a:pt x="5436" y="7355"/>
                  <a:pt x="5718" y="7355"/>
                </a:cubicBezTo>
                <a:cubicBezTo>
                  <a:pt x="6230" y="7355"/>
                  <a:pt x="6739" y="7181"/>
                  <a:pt x="7169" y="6859"/>
                </a:cubicBezTo>
                <a:lnTo>
                  <a:pt x="9145" y="5335"/>
                </a:lnTo>
                <a:cubicBezTo>
                  <a:pt x="9383" y="5144"/>
                  <a:pt x="9598" y="4882"/>
                  <a:pt x="9741" y="4620"/>
                </a:cubicBezTo>
                <a:close/>
                <a:moveTo>
                  <a:pt x="5383" y="5335"/>
                </a:moveTo>
                <a:lnTo>
                  <a:pt x="2668" y="9431"/>
                </a:lnTo>
                <a:cubicBezTo>
                  <a:pt x="2488" y="9708"/>
                  <a:pt x="2131" y="9872"/>
                  <a:pt x="1784" y="9872"/>
                </a:cubicBezTo>
                <a:cubicBezTo>
                  <a:pt x="1534" y="9872"/>
                  <a:pt x="1289" y="9787"/>
                  <a:pt x="1120" y="9597"/>
                </a:cubicBezTo>
                <a:cubicBezTo>
                  <a:pt x="644" y="9193"/>
                  <a:pt x="810" y="8359"/>
                  <a:pt x="1287" y="8049"/>
                </a:cubicBezTo>
                <a:lnTo>
                  <a:pt x="5383" y="5335"/>
                </a:lnTo>
                <a:close/>
                <a:moveTo>
                  <a:pt x="5216" y="0"/>
                </a:moveTo>
                <a:cubicBezTo>
                  <a:pt x="4240" y="0"/>
                  <a:pt x="3406" y="786"/>
                  <a:pt x="3311" y="1762"/>
                </a:cubicBezTo>
                <a:cubicBezTo>
                  <a:pt x="2430" y="2072"/>
                  <a:pt x="1882" y="3001"/>
                  <a:pt x="2049" y="3906"/>
                </a:cubicBezTo>
                <a:cubicBezTo>
                  <a:pt x="1167" y="4644"/>
                  <a:pt x="1144" y="6073"/>
                  <a:pt x="2025" y="6835"/>
                </a:cubicBezTo>
                <a:lnTo>
                  <a:pt x="953" y="7549"/>
                </a:lnTo>
                <a:cubicBezTo>
                  <a:pt x="96" y="8097"/>
                  <a:pt x="1" y="9312"/>
                  <a:pt x="691" y="10026"/>
                </a:cubicBezTo>
                <a:cubicBezTo>
                  <a:pt x="1007" y="10332"/>
                  <a:pt x="1421" y="10483"/>
                  <a:pt x="1832" y="10483"/>
                </a:cubicBezTo>
                <a:cubicBezTo>
                  <a:pt x="2350" y="10483"/>
                  <a:pt x="2862" y="10242"/>
                  <a:pt x="3168" y="9764"/>
                </a:cubicBezTo>
                <a:lnTo>
                  <a:pt x="3882" y="8692"/>
                </a:lnTo>
                <a:cubicBezTo>
                  <a:pt x="4258" y="9127"/>
                  <a:pt x="4796" y="9341"/>
                  <a:pt x="5334" y="9341"/>
                </a:cubicBezTo>
                <a:cubicBezTo>
                  <a:pt x="5886" y="9341"/>
                  <a:pt x="6437" y="9115"/>
                  <a:pt x="6812" y="8669"/>
                </a:cubicBezTo>
                <a:cubicBezTo>
                  <a:pt x="6921" y="8689"/>
                  <a:pt x="7030" y="8698"/>
                  <a:pt x="7139" y="8698"/>
                </a:cubicBezTo>
                <a:cubicBezTo>
                  <a:pt x="7931" y="8698"/>
                  <a:pt x="8683" y="8181"/>
                  <a:pt x="8955" y="7406"/>
                </a:cubicBezTo>
                <a:cubicBezTo>
                  <a:pt x="9931" y="7311"/>
                  <a:pt x="10693" y="6478"/>
                  <a:pt x="10693" y="5501"/>
                </a:cubicBezTo>
                <a:cubicBezTo>
                  <a:pt x="10693" y="4930"/>
                  <a:pt x="10431" y="4358"/>
                  <a:pt x="9979" y="4001"/>
                </a:cubicBezTo>
                <a:cubicBezTo>
                  <a:pt x="10146" y="3239"/>
                  <a:pt x="9907" y="2405"/>
                  <a:pt x="9336" y="1834"/>
                </a:cubicBezTo>
                <a:lnTo>
                  <a:pt x="8883" y="1358"/>
                </a:lnTo>
                <a:cubicBezTo>
                  <a:pt x="8433" y="925"/>
                  <a:pt x="7819" y="686"/>
                  <a:pt x="7205" y="686"/>
                </a:cubicBezTo>
                <a:cubicBezTo>
                  <a:pt x="7041" y="686"/>
                  <a:pt x="6877" y="703"/>
                  <a:pt x="6716" y="738"/>
                </a:cubicBezTo>
                <a:cubicBezTo>
                  <a:pt x="6359" y="286"/>
                  <a:pt x="5788" y="0"/>
                  <a:pt x="5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1"/>
          <p:cNvSpPr/>
          <p:nvPr/>
        </p:nvSpPr>
        <p:spPr>
          <a:xfrm>
            <a:off x="6419997" y="2756583"/>
            <a:ext cx="373728" cy="367865"/>
          </a:xfrm>
          <a:custGeom>
            <a:avLst/>
            <a:gdLst/>
            <a:ahLst/>
            <a:cxnLst/>
            <a:rect l="l" t="t" r="r" b="b"/>
            <a:pathLst>
              <a:path w="10646" h="10479" extrusionOk="0">
                <a:moveTo>
                  <a:pt x="9407" y="1500"/>
                </a:moveTo>
                <a:cubicBezTo>
                  <a:pt x="9716" y="1524"/>
                  <a:pt x="9978" y="1786"/>
                  <a:pt x="10026" y="2096"/>
                </a:cubicBezTo>
                <a:lnTo>
                  <a:pt x="9312" y="2096"/>
                </a:lnTo>
                <a:cubicBezTo>
                  <a:pt x="9383" y="1953"/>
                  <a:pt x="9407" y="1810"/>
                  <a:pt x="9407" y="1643"/>
                </a:cubicBezTo>
                <a:lnTo>
                  <a:pt x="9407" y="1500"/>
                </a:lnTo>
                <a:close/>
                <a:moveTo>
                  <a:pt x="4406" y="2096"/>
                </a:moveTo>
                <a:cubicBezTo>
                  <a:pt x="4787" y="2096"/>
                  <a:pt x="5096" y="2429"/>
                  <a:pt x="5096" y="2834"/>
                </a:cubicBezTo>
                <a:lnTo>
                  <a:pt x="5096" y="3310"/>
                </a:lnTo>
                <a:cubicBezTo>
                  <a:pt x="5001" y="3287"/>
                  <a:pt x="4930" y="3239"/>
                  <a:pt x="4834" y="3215"/>
                </a:cubicBezTo>
                <a:lnTo>
                  <a:pt x="3668" y="2858"/>
                </a:lnTo>
                <a:cubicBezTo>
                  <a:pt x="3668" y="2405"/>
                  <a:pt x="4001" y="2096"/>
                  <a:pt x="4406" y="2096"/>
                </a:cubicBezTo>
                <a:close/>
                <a:moveTo>
                  <a:pt x="1119" y="2715"/>
                </a:moveTo>
                <a:lnTo>
                  <a:pt x="3191" y="3358"/>
                </a:lnTo>
                <a:cubicBezTo>
                  <a:pt x="1929" y="3810"/>
                  <a:pt x="1215" y="5216"/>
                  <a:pt x="1548" y="6525"/>
                </a:cubicBezTo>
                <a:cubicBezTo>
                  <a:pt x="857" y="5573"/>
                  <a:pt x="619" y="4334"/>
                  <a:pt x="977" y="3215"/>
                </a:cubicBezTo>
                <a:lnTo>
                  <a:pt x="1119" y="2715"/>
                </a:lnTo>
                <a:close/>
                <a:moveTo>
                  <a:pt x="4096" y="3810"/>
                </a:moveTo>
                <a:cubicBezTo>
                  <a:pt x="5216" y="3810"/>
                  <a:pt x="6120" y="4715"/>
                  <a:pt x="6120" y="5835"/>
                </a:cubicBezTo>
                <a:cubicBezTo>
                  <a:pt x="6120" y="6954"/>
                  <a:pt x="5216" y="7859"/>
                  <a:pt x="4096" y="7859"/>
                </a:cubicBezTo>
                <a:cubicBezTo>
                  <a:pt x="3239" y="7859"/>
                  <a:pt x="2477" y="7287"/>
                  <a:pt x="2215" y="6525"/>
                </a:cubicBezTo>
                <a:lnTo>
                  <a:pt x="2215" y="6525"/>
                </a:lnTo>
                <a:cubicBezTo>
                  <a:pt x="2501" y="6787"/>
                  <a:pt x="2882" y="6930"/>
                  <a:pt x="3287" y="6930"/>
                </a:cubicBezTo>
                <a:cubicBezTo>
                  <a:pt x="4215" y="6930"/>
                  <a:pt x="4954" y="6192"/>
                  <a:pt x="4954" y="5263"/>
                </a:cubicBezTo>
                <a:lnTo>
                  <a:pt x="4334" y="5263"/>
                </a:lnTo>
                <a:cubicBezTo>
                  <a:pt x="4334" y="5858"/>
                  <a:pt x="3858" y="6311"/>
                  <a:pt x="3287" y="6311"/>
                </a:cubicBezTo>
                <a:cubicBezTo>
                  <a:pt x="2715" y="6311"/>
                  <a:pt x="2239" y="5858"/>
                  <a:pt x="2239" y="5263"/>
                </a:cubicBezTo>
                <a:cubicBezTo>
                  <a:pt x="2239" y="5144"/>
                  <a:pt x="2263" y="5001"/>
                  <a:pt x="2334" y="4882"/>
                </a:cubicBezTo>
                <a:cubicBezTo>
                  <a:pt x="2667" y="4239"/>
                  <a:pt x="3334" y="3810"/>
                  <a:pt x="4096" y="3810"/>
                </a:cubicBezTo>
                <a:close/>
                <a:moveTo>
                  <a:pt x="7907" y="619"/>
                </a:moveTo>
                <a:cubicBezTo>
                  <a:pt x="8383" y="619"/>
                  <a:pt x="8788" y="1000"/>
                  <a:pt x="8788" y="1500"/>
                </a:cubicBezTo>
                <a:cubicBezTo>
                  <a:pt x="8811" y="1843"/>
                  <a:pt x="8571" y="2097"/>
                  <a:pt x="8237" y="2097"/>
                </a:cubicBezTo>
                <a:cubicBezTo>
                  <a:pt x="8222" y="2097"/>
                  <a:pt x="8207" y="2097"/>
                  <a:pt x="8192" y="2096"/>
                </a:cubicBezTo>
                <a:lnTo>
                  <a:pt x="8192" y="2667"/>
                </a:lnTo>
                <a:cubicBezTo>
                  <a:pt x="8645" y="3644"/>
                  <a:pt x="8788" y="4715"/>
                  <a:pt x="8788" y="5763"/>
                </a:cubicBezTo>
                <a:cubicBezTo>
                  <a:pt x="8788" y="7692"/>
                  <a:pt x="7216" y="9240"/>
                  <a:pt x="5311" y="9240"/>
                </a:cubicBezTo>
                <a:lnTo>
                  <a:pt x="4930" y="9240"/>
                </a:lnTo>
                <a:cubicBezTo>
                  <a:pt x="3834" y="9240"/>
                  <a:pt x="2644" y="8954"/>
                  <a:pt x="1929" y="7311"/>
                </a:cubicBezTo>
                <a:lnTo>
                  <a:pt x="1929" y="7311"/>
                </a:lnTo>
                <a:cubicBezTo>
                  <a:pt x="2589" y="8140"/>
                  <a:pt x="3378" y="8494"/>
                  <a:pt x="4130" y="8494"/>
                </a:cubicBezTo>
                <a:cubicBezTo>
                  <a:pt x="4544" y="8494"/>
                  <a:pt x="4947" y="8387"/>
                  <a:pt x="5311" y="8192"/>
                </a:cubicBezTo>
                <a:cubicBezTo>
                  <a:pt x="6120" y="7764"/>
                  <a:pt x="6668" y="6930"/>
                  <a:pt x="6740" y="6025"/>
                </a:cubicBezTo>
                <a:lnTo>
                  <a:pt x="8169" y="6025"/>
                </a:lnTo>
                <a:cubicBezTo>
                  <a:pt x="8192" y="4453"/>
                  <a:pt x="7764" y="3120"/>
                  <a:pt x="7049" y="1739"/>
                </a:cubicBezTo>
                <a:cubicBezTo>
                  <a:pt x="6811" y="1262"/>
                  <a:pt x="7073" y="619"/>
                  <a:pt x="7668" y="619"/>
                </a:cubicBezTo>
                <a:close/>
                <a:moveTo>
                  <a:pt x="7668" y="0"/>
                </a:moveTo>
                <a:cubicBezTo>
                  <a:pt x="6621" y="0"/>
                  <a:pt x="6049" y="1143"/>
                  <a:pt x="6502" y="2048"/>
                </a:cubicBezTo>
                <a:lnTo>
                  <a:pt x="6883" y="2763"/>
                </a:lnTo>
                <a:cubicBezTo>
                  <a:pt x="7287" y="3572"/>
                  <a:pt x="7526" y="4501"/>
                  <a:pt x="7549" y="5406"/>
                </a:cubicBezTo>
                <a:lnTo>
                  <a:pt x="6716" y="5406"/>
                </a:lnTo>
                <a:cubicBezTo>
                  <a:pt x="6621" y="4715"/>
                  <a:pt x="6240" y="4096"/>
                  <a:pt x="5716" y="3691"/>
                </a:cubicBezTo>
                <a:lnTo>
                  <a:pt x="5716" y="2834"/>
                </a:lnTo>
                <a:cubicBezTo>
                  <a:pt x="5716" y="2110"/>
                  <a:pt x="5119" y="1500"/>
                  <a:pt x="4422" y="1500"/>
                </a:cubicBezTo>
                <a:cubicBezTo>
                  <a:pt x="4409" y="1500"/>
                  <a:pt x="4395" y="1500"/>
                  <a:pt x="4382" y="1500"/>
                </a:cubicBezTo>
                <a:cubicBezTo>
                  <a:pt x="3691" y="1500"/>
                  <a:pt x="3144" y="2024"/>
                  <a:pt x="3072" y="2691"/>
                </a:cubicBezTo>
                <a:lnTo>
                  <a:pt x="715" y="1953"/>
                </a:lnTo>
                <a:lnTo>
                  <a:pt x="405" y="3048"/>
                </a:lnTo>
                <a:cubicBezTo>
                  <a:pt x="0" y="4311"/>
                  <a:pt x="238" y="5644"/>
                  <a:pt x="929" y="6668"/>
                </a:cubicBezTo>
                <a:cubicBezTo>
                  <a:pt x="1119" y="7549"/>
                  <a:pt x="1620" y="8359"/>
                  <a:pt x="2334" y="8931"/>
                </a:cubicBezTo>
                <a:cubicBezTo>
                  <a:pt x="3048" y="9526"/>
                  <a:pt x="3977" y="9859"/>
                  <a:pt x="4906" y="9859"/>
                </a:cubicBezTo>
                <a:lnTo>
                  <a:pt x="167" y="9859"/>
                </a:lnTo>
                <a:lnTo>
                  <a:pt x="167" y="10478"/>
                </a:lnTo>
                <a:lnTo>
                  <a:pt x="10645" y="10478"/>
                </a:lnTo>
                <a:lnTo>
                  <a:pt x="10645" y="9883"/>
                </a:lnTo>
                <a:lnTo>
                  <a:pt x="5287" y="9883"/>
                </a:lnTo>
                <a:cubicBezTo>
                  <a:pt x="7549" y="9883"/>
                  <a:pt x="9383" y="8049"/>
                  <a:pt x="9383" y="5787"/>
                </a:cubicBezTo>
                <a:cubicBezTo>
                  <a:pt x="9407" y="4739"/>
                  <a:pt x="9240" y="3668"/>
                  <a:pt x="8812" y="2715"/>
                </a:cubicBezTo>
                <a:lnTo>
                  <a:pt x="10645" y="2715"/>
                </a:lnTo>
                <a:lnTo>
                  <a:pt x="10645" y="2191"/>
                </a:lnTo>
                <a:cubicBezTo>
                  <a:pt x="10645" y="1453"/>
                  <a:pt x="10002" y="857"/>
                  <a:pt x="9264" y="857"/>
                </a:cubicBezTo>
                <a:cubicBezTo>
                  <a:pt x="9026" y="357"/>
                  <a:pt x="8502" y="0"/>
                  <a:pt x="79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1"/>
          <p:cNvSpPr/>
          <p:nvPr/>
        </p:nvSpPr>
        <p:spPr>
          <a:xfrm>
            <a:off x="7240928" y="2756583"/>
            <a:ext cx="367900" cy="367865"/>
          </a:xfrm>
          <a:custGeom>
            <a:avLst/>
            <a:gdLst/>
            <a:ahLst/>
            <a:cxnLst/>
            <a:rect l="l" t="t" r="r" b="b"/>
            <a:pathLst>
              <a:path w="10480" h="10479" extrusionOk="0">
                <a:moveTo>
                  <a:pt x="5312" y="881"/>
                </a:moveTo>
                <a:cubicBezTo>
                  <a:pt x="5955" y="1286"/>
                  <a:pt x="6907" y="1548"/>
                  <a:pt x="7836" y="1548"/>
                </a:cubicBezTo>
                <a:cubicBezTo>
                  <a:pt x="8574" y="1548"/>
                  <a:pt x="9265" y="1381"/>
                  <a:pt x="9860" y="1119"/>
                </a:cubicBezTo>
                <a:lnTo>
                  <a:pt x="9860" y="2048"/>
                </a:lnTo>
                <a:lnTo>
                  <a:pt x="620" y="2048"/>
                </a:lnTo>
                <a:lnTo>
                  <a:pt x="620" y="1119"/>
                </a:lnTo>
                <a:cubicBezTo>
                  <a:pt x="1216" y="1381"/>
                  <a:pt x="1906" y="1548"/>
                  <a:pt x="2644" y="1548"/>
                </a:cubicBezTo>
                <a:cubicBezTo>
                  <a:pt x="3597" y="1548"/>
                  <a:pt x="4526" y="1286"/>
                  <a:pt x="5193" y="881"/>
                </a:cubicBezTo>
                <a:close/>
                <a:moveTo>
                  <a:pt x="6645" y="2667"/>
                </a:moveTo>
                <a:cubicBezTo>
                  <a:pt x="6669" y="3025"/>
                  <a:pt x="6550" y="3406"/>
                  <a:pt x="6312" y="3691"/>
                </a:cubicBezTo>
                <a:cubicBezTo>
                  <a:pt x="6002" y="3525"/>
                  <a:pt x="5621" y="3406"/>
                  <a:pt x="5240" y="3406"/>
                </a:cubicBezTo>
                <a:cubicBezTo>
                  <a:pt x="4859" y="3406"/>
                  <a:pt x="4502" y="3525"/>
                  <a:pt x="4169" y="3691"/>
                </a:cubicBezTo>
                <a:cubicBezTo>
                  <a:pt x="3930" y="3406"/>
                  <a:pt x="3811" y="3025"/>
                  <a:pt x="3835" y="2667"/>
                </a:cubicBezTo>
                <a:close/>
                <a:moveTo>
                  <a:pt x="5240" y="4025"/>
                </a:moveTo>
                <a:cubicBezTo>
                  <a:pt x="6097" y="4025"/>
                  <a:pt x="6788" y="4692"/>
                  <a:pt x="6788" y="5549"/>
                </a:cubicBezTo>
                <a:cubicBezTo>
                  <a:pt x="6788" y="6406"/>
                  <a:pt x="6097" y="7097"/>
                  <a:pt x="5240" y="7097"/>
                </a:cubicBezTo>
                <a:cubicBezTo>
                  <a:pt x="4407" y="7097"/>
                  <a:pt x="3716" y="6406"/>
                  <a:pt x="3716" y="5549"/>
                </a:cubicBezTo>
                <a:cubicBezTo>
                  <a:pt x="3716" y="4715"/>
                  <a:pt x="4407" y="4025"/>
                  <a:pt x="5240" y="4025"/>
                </a:cubicBezTo>
                <a:close/>
                <a:moveTo>
                  <a:pt x="7955" y="2667"/>
                </a:moveTo>
                <a:lnTo>
                  <a:pt x="7955" y="8454"/>
                </a:lnTo>
                <a:lnTo>
                  <a:pt x="2525" y="8454"/>
                </a:lnTo>
                <a:lnTo>
                  <a:pt x="2525" y="2667"/>
                </a:lnTo>
                <a:lnTo>
                  <a:pt x="3216" y="2667"/>
                </a:lnTo>
                <a:cubicBezTo>
                  <a:pt x="3192" y="3167"/>
                  <a:pt x="3359" y="3691"/>
                  <a:pt x="3692" y="4072"/>
                </a:cubicBezTo>
                <a:cubicBezTo>
                  <a:pt x="3311" y="4453"/>
                  <a:pt x="3097" y="4977"/>
                  <a:pt x="3097" y="5549"/>
                </a:cubicBezTo>
                <a:cubicBezTo>
                  <a:pt x="3097" y="6740"/>
                  <a:pt x="4049" y="7692"/>
                  <a:pt x="5240" y="7692"/>
                </a:cubicBezTo>
                <a:cubicBezTo>
                  <a:pt x="6407" y="7692"/>
                  <a:pt x="7383" y="6740"/>
                  <a:pt x="7383" y="5549"/>
                </a:cubicBezTo>
                <a:cubicBezTo>
                  <a:pt x="7383" y="4977"/>
                  <a:pt x="7145" y="4453"/>
                  <a:pt x="6788" y="4072"/>
                </a:cubicBezTo>
                <a:cubicBezTo>
                  <a:pt x="7122" y="3668"/>
                  <a:pt x="7288" y="3167"/>
                  <a:pt x="7241" y="2667"/>
                </a:cubicBezTo>
                <a:close/>
                <a:moveTo>
                  <a:pt x="1906" y="2667"/>
                </a:moveTo>
                <a:lnTo>
                  <a:pt x="1906" y="8454"/>
                </a:lnTo>
                <a:lnTo>
                  <a:pt x="1716" y="8454"/>
                </a:lnTo>
                <a:cubicBezTo>
                  <a:pt x="1573" y="8454"/>
                  <a:pt x="1430" y="8478"/>
                  <a:pt x="1287" y="8502"/>
                </a:cubicBezTo>
                <a:lnTo>
                  <a:pt x="1287" y="2667"/>
                </a:lnTo>
                <a:close/>
                <a:moveTo>
                  <a:pt x="9193" y="2667"/>
                </a:moveTo>
                <a:lnTo>
                  <a:pt x="9193" y="8502"/>
                </a:lnTo>
                <a:cubicBezTo>
                  <a:pt x="9050" y="8478"/>
                  <a:pt x="8908" y="8454"/>
                  <a:pt x="8765" y="8454"/>
                </a:cubicBezTo>
                <a:lnTo>
                  <a:pt x="8598" y="8454"/>
                </a:lnTo>
                <a:lnTo>
                  <a:pt x="8598" y="2667"/>
                </a:lnTo>
                <a:close/>
                <a:moveTo>
                  <a:pt x="8741" y="9050"/>
                </a:moveTo>
                <a:cubicBezTo>
                  <a:pt x="9241" y="9050"/>
                  <a:pt x="9670" y="9407"/>
                  <a:pt x="9813" y="9859"/>
                </a:cubicBezTo>
                <a:lnTo>
                  <a:pt x="668" y="9859"/>
                </a:lnTo>
                <a:cubicBezTo>
                  <a:pt x="811" y="9407"/>
                  <a:pt x="1239" y="9050"/>
                  <a:pt x="1739" y="9050"/>
                </a:cubicBezTo>
                <a:close/>
                <a:moveTo>
                  <a:pt x="1" y="0"/>
                </a:moveTo>
                <a:lnTo>
                  <a:pt x="1" y="2667"/>
                </a:lnTo>
                <a:lnTo>
                  <a:pt x="668" y="2667"/>
                </a:lnTo>
                <a:lnTo>
                  <a:pt x="668" y="8811"/>
                </a:lnTo>
                <a:cubicBezTo>
                  <a:pt x="263" y="9121"/>
                  <a:pt x="1" y="9621"/>
                  <a:pt x="1" y="10169"/>
                </a:cubicBezTo>
                <a:lnTo>
                  <a:pt x="1" y="10478"/>
                </a:lnTo>
                <a:lnTo>
                  <a:pt x="10479" y="10478"/>
                </a:lnTo>
                <a:lnTo>
                  <a:pt x="10479" y="10169"/>
                </a:lnTo>
                <a:cubicBezTo>
                  <a:pt x="10479" y="9621"/>
                  <a:pt x="10217" y="9121"/>
                  <a:pt x="9789" y="8811"/>
                </a:cubicBezTo>
                <a:lnTo>
                  <a:pt x="9789" y="2667"/>
                </a:lnTo>
                <a:lnTo>
                  <a:pt x="10479" y="2667"/>
                </a:lnTo>
                <a:lnTo>
                  <a:pt x="10479" y="0"/>
                </a:lnTo>
                <a:cubicBezTo>
                  <a:pt x="9670" y="572"/>
                  <a:pt x="8836" y="929"/>
                  <a:pt x="7836" y="929"/>
                </a:cubicBezTo>
                <a:cubicBezTo>
                  <a:pt x="7026" y="929"/>
                  <a:pt x="6145" y="738"/>
                  <a:pt x="5502" y="262"/>
                </a:cubicBezTo>
                <a:lnTo>
                  <a:pt x="5002" y="262"/>
                </a:lnTo>
                <a:cubicBezTo>
                  <a:pt x="4311" y="738"/>
                  <a:pt x="3454" y="929"/>
                  <a:pt x="2644" y="929"/>
                </a:cubicBezTo>
                <a:cubicBezTo>
                  <a:pt x="1644" y="929"/>
                  <a:pt x="787" y="57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1"/>
          <p:cNvSpPr/>
          <p:nvPr/>
        </p:nvSpPr>
        <p:spPr>
          <a:xfrm>
            <a:off x="7413995" y="2940498"/>
            <a:ext cx="21765" cy="21765"/>
          </a:xfrm>
          <a:custGeom>
            <a:avLst/>
            <a:gdLst/>
            <a:ahLst/>
            <a:cxnLst/>
            <a:rect l="l" t="t" r="r" b="b"/>
            <a:pathLst>
              <a:path w="620" h="620" extrusionOk="0">
                <a:moveTo>
                  <a:pt x="1" y="0"/>
                </a:moveTo>
                <a:lnTo>
                  <a:pt x="1" y="619"/>
                </a:lnTo>
                <a:lnTo>
                  <a:pt x="620" y="619"/>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1"/>
          <p:cNvSpPr/>
          <p:nvPr/>
        </p:nvSpPr>
        <p:spPr>
          <a:xfrm>
            <a:off x="8184796" y="2937163"/>
            <a:ext cx="21765" cy="20923"/>
          </a:xfrm>
          <a:custGeom>
            <a:avLst/>
            <a:gdLst/>
            <a:ahLst/>
            <a:cxnLst/>
            <a:rect l="l" t="t" r="r" b="b"/>
            <a:pathLst>
              <a:path w="620" h="596" extrusionOk="0">
                <a:moveTo>
                  <a:pt x="1" y="0"/>
                </a:moveTo>
                <a:lnTo>
                  <a:pt x="1" y="595"/>
                </a:lnTo>
                <a:lnTo>
                  <a:pt x="620" y="595"/>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1"/>
          <p:cNvSpPr/>
          <p:nvPr/>
        </p:nvSpPr>
        <p:spPr>
          <a:xfrm>
            <a:off x="8273401" y="2937163"/>
            <a:ext cx="21800" cy="20923"/>
          </a:xfrm>
          <a:custGeom>
            <a:avLst/>
            <a:gdLst/>
            <a:ahLst/>
            <a:cxnLst/>
            <a:rect l="l" t="t" r="r" b="b"/>
            <a:pathLst>
              <a:path w="621" h="596" extrusionOk="0">
                <a:moveTo>
                  <a:pt x="1" y="0"/>
                </a:moveTo>
                <a:lnTo>
                  <a:pt x="1" y="595"/>
                </a:lnTo>
                <a:lnTo>
                  <a:pt x="620" y="595"/>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1"/>
          <p:cNvSpPr/>
          <p:nvPr/>
        </p:nvSpPr>
        <p:spPr>
          <a:xfrm>
            <a:off x="8056066" y="2757391"/>
            <a:ext cx="367865" cy="367058"/>
          </a:xfrm>
          <a:custGeom>
            <a:avLst/>
            <a:gdLst/>
            <a:ahLst/>
            <a:cxnLst/>
            <a:rect l="l" t="t" r="r" b="b"/>
            <a:pathLst>
              <a:path w="10479" h="10456" extrusionOk="0">
                <a:moveTo>
                  <a:pt x="5239" y="596"/>
                </a:moveTo>
                <a:cubicBezTo>
                  <a:pt x="6501" y="596"/>
                  <a:pt x="7573" y="1382"/>
                  <a:pt x="8002" y="2501"/>
                </a:cubicBezTo>
                <a:lnTo>
                  <a:pt x="5858" y="2501"/>
                </a:lnTo>
                <a:cubicBezTo>
                  <a:pt x="5692" y="2501"/>
                  <a:pt x="5549" y="2359"/>
                  <a:pt x="5549" y="2192"/>
                </a:cubicBezTo>
                <a:cubicBezTo>
                  <a:pt x="5549" y="2025"/>
                  <a:pt x="5668" y="1882"/>
                  <a:pt x="5858" y="1882"/>
                </a:cubicBezTo>
                <a:cubicBezTo>
                  <a:pt x="5954" y="1882"/>
                  <a:pt x="6049" y="1930"/>
                  <a:pt x="6097" y="2001"/>
                </a:cubicBezTo>
                <a:lnTo>
                  <a:pt x="6621" y="1644"/>
                </a:lnTo>
                <a:cubicBezTo>
                  <a:pt x="6430" y="1406"/>
                  <a:pt x="6144" y="1263"/>
                  <a:pt x="5858" y="1263"/>
                </a:cubicBezTo>
                <a:cubicBezTo>
                  <a:pt x="5620" y="1263"/>
                  <a:pt x="5406" y="1358"/>
                  <a:pt x="5239" y="1501"/>
                </a:cubicBezTo>
                <a:cubicBezTo>
                  <a:pt x="5073" y="1358"/>
                  <a:pt x="4858" y="1263"/>
                  <a:pt x="4620" y="1263"/>
                </a:cubicBezTo>
                <a:cubicBezTo>
                  <a:pt x="4334" y="1263"/>
                  <a:pt x="4049" y="1406"/>
                  <a:pt x="3882" y="1644"/>
                </a:cubicBezTo>
                <a:lnTo>
                  <a:pt x="4382" y="2001"/>
                </a:lnTo>
                <a:cubicBezTo>
                  <a:pt x="4430" y="1930"/>
                  <a:pt x="4525" y="1882"/>
                  <a:pt x="4620" y="1882"/>
                </a:cubicBezTo>
                <a:cubicBezTo>
                  <a:pt x="4811" y="1882"/>
                  <a:pt x="4930" y="2025"/>
                  <a:pt x="4930" y="2192"/>
                </a:cubicBezTo>
                <a:cubicBezTo>
                  <a:pt x="4930" y="2359"/>
                  <a:pt x="4787" y="2501"/>
                  <a:pt x="4620" y="2501"/>
                </a:cubicBezTo>
                <a:lnTo>
                  <a:pt x="2477" y="2501"/>
                </a:lnTo>
                <a:cubicBezTo>
                  <a:pt x="2905" y="1382"/>
                  <a:pt x="3977" y="596"/>
                  <a:pt x="5239" y="596"/>
                </a:cubicBezTo>
                <a:close/>
                <a:moveTo>
                  <a:pt x="5239" y="2835"/>
                </a:moveTo>
                <a:cubicBezTo>
                  <a:pt x="5406" y="3002"/>
                  <a:pt x="5620" y="3097"/>
                  <a:pt x="5858" y="3097"/>
                </a:cubicBezTo>
                <a:lnTo>
                  <a:pt x="8145" y="3097"/>
                </a:lnTo>
                <a:cubicBezTo>
                  <a:pt x="8168" y="3216"/>
                  <a:pt x="8192" y="3359"/>
                  <a:pt x="8192" y="3525"/>
                </a:cubicBezTo>
                <a:lnTo>
                  <a:pt x="8192" y="5193"/>
                </a:lnTo>
                <a:cubicBezTo>
                  <a:pt x="8049" y="4359"/>
                  <a:pt x="7335" y="3692"/>
                  <a:pt x="6454" y="3692"/>
                </a:cubicBezTo>
                <a:cubicBezTo>
                  <a:pt x="6001" y="3692"/>
                  <a:pt x="5573" y="3883"/>
                  <a:pt x="5239" y="4192"/>
                </a:cubicBezTo>
                <a:cubicBezTo>
                  <a:pt x="4930" y="3883"/>
                  <a:pt x="4477" y="3692"/>
                  <a:pt x="4025" y="3692"/>
                </a:cubicBezTo>
                <a:cubicBezTo>
                  <a:pt x="3167" y="3692"/>
                  <a:pt x="2429" y="4359"/>
                  <a:pt x="2286" y="5193"/>
                </a:cubicBezTo>
                <a:lnTo>
                  <a:pt x="2286" y="3525"/>
                </a:lnTo>
                <a:cubicBezTo>
                  <a:pt x="2286" y="3359"/>
                  <a:pt x="2310" y="3216"/>
                  <a:pt x="2334" y="3097"/>
                </a:cubicBezTo>
                <a:lnTo>
                  <a:pt x="4620" y="3097"/>
                </a:lnTo>
                <a:cubicBezTo>
                  <a:pt x="4858" y="3097"/>
                  <a:pt x="5073" y="3002"/>
                  <a:pt x="5239" y="2835"/>
                </a:cubicBezTo>
                <a:close/>
                <a:moveTo>
                  <a:pt x="1553" y="4375"/>
                </a:moveTo>
                <a:cubicBezTo>
                  <a:pt x="1590" y="4375"/>
                  <a:pt x="1629" y="4378"/>
                  <a:pt x="1667" y="4383"/>
                </a:cubicBezTo>
                <a:lnTo>
                  <a:pt x="1667" y="6217"/>
                </a:lnTo>
                <a:cubicBezTo>
                  <a:pt x="1629" y="6222"/>
                  <a:pt x="1590" y="6224"/>
                  <a:pt x="1552" y="6224"/>
                </a:cubicBezTo>
                <a:cubicBezTo>
                  <a:pt x="1052" y="6224"/>
                  <a:pt x="619" y="5799"/>
                  <a:pt x="619" y="5312"/>
                </a:cubicBezTo>
                <a:cubicBezTo>
                  <a:pt x="619" y="4802"/>
                  <a:pt x="1052" y="4375"/>
                  <a:pt x="1553" y="4375"/>
                </a:cubicBezTo>
                <a:close/>
                <a:moveTo>
                  <a:pt x="8902" y="4375"/>
                </a:moveTo>
                <a:cubicBezTo>
                  <a:pt x="9406" y="4375"/>
                  <a:pt x="9859" y="4802"/>
                  <a:pt x="9859" y="5312"/>
                </a:cubicBezTo>
                <a:cubicBezTo>
                  <a:pt x="9859" y="5812"/>
                  <a:pt x="9454" y="6240"/>
                  <a:pt x="8931" y="6240"/>
                </a:cubicBezTo>
                <a:cubicBezTo>
                  <a:pt x="8883" y="6240"/>
                  <a:pt x="8835" y="6217"/>
                  <a:pt x="8788" y="6217"/>
                </a:cubicBezTo>
                <a:lnTo>
                  <a:pt x="8788" y="4383"/>
                </a:lnTo>
                <a:cubicBezTo>
                  <a:pt x="8826" y="4378"/>
                  <a:pt x="8864" y="4375"/>
                  <a:pt x="8902" y="4375"/>
                </a:cubicBezTo>
                <a:close/>
                <a:moveTo>
                  <a:pt x="6454" y="4311"/>
                </a:moveTo>
                <a:cubicBezTo>
                  <a:pt x="7097" y="4311"/>
                  <a:pt x="7597" y="4811"/>
                  <a:pt x="7597" y="5431"/>
                </a:cubicBezTo>
                <a:cubicBezTo>
                  <a:pt x="7597" y="6026"/>
                  <a:pt x="7144" y="6455"/>
                  <a:pt x="6621" y="6574"/>
                </a:cubicBezTo>
                <a:lnTo>
                  <a:pt x="6621" y="7979"/>
                </a:lnTo>
                <a:cubicBezTo>
                  <a:pt x="6621" y="8622"/>
                  <a:pt x="6168" y="9170"/>
                  <a:pt x="5549" y="9312"/>
                </a:cubicBezTo>
                <a:lnTo>
                  <a:pt x="5549" y="8050"/>
                </a:lnTo>
                <a:cubicBezTo>
                  <a:pt x="5858" y="7931"/>
                  <a:pt x="6097" y="7645"/>
                  <a:pt x="6097" y="7288"/>
                </a:cubicBezTo>
                <a:lnTo>
                  <a:pt x="5477" y="7288"/>
                </a:lnTo>
                <a:cubicBezTo>
                  <a:pt x="5477" y="7407"/>
                  <a:pt x="5358" y="7502"/>
                  <a:pt x="5239" y="7502"/>
                </a:cubicBezTo>
                <a:cubicBezTo>
                  <a:pt x="5120" y="7502"/>
                  <a:pt x="5001" y="7407"/>
                  <a:pt x="5001" y="7288"/>
                </a:cubicBezTo>
                <a:lnTo>
                  <a:pt x="4406" y="7288"/>
                </a:lnTo>
                <a:cubicBezTo>
                  <a:pt x="4406" y="7622"/>
                  <a:pt x="4620" y="7931"/>
                  <a:pt x="4930" y="8050"/>
                </a:cubicBezTo>
                <a:lnTo>
                  <a:pt x="4930" y="9312"/>
                </a:lnTo>
                <a:cubicBezTo>
                  <a:pt x="4334" y="9170"/>
                  <a:pt x="3882" y="8622"/>
                  <a:pt x="3882" y="7979"/>
                </a:cubicBezTo>
                <a:lnTo>
                  <a:pt x="3882" y="6574"/>
                </a:lnTo>
                <a:cubicBezTo>
                  <a:pt x="3334" y="6455"/>
                  <a:pt x="2882" y="6026"/>
                  <a:pt x="2882" y="5431"/>
                </a:cubicBezTo>
                <a:cubicBezTo>
                  <a:pt x="2882" y="4811"/>
                  <a:pt x="3406" y="4311"/>
                  <a:pt x="4025" y="4311"/>
                </a:cubicBezTo>
                <a:cubicBezTo>
                  <a:pt x="4406" y="4311"/>
                  <a:pt x="4763" y="4502"/>
                  <a:pt x="4977" y="4835"/>
                </a:cubicBezTo>
                <a:lnTo>
                  <a:pt x="5239" y="5216"/>
                </a:lnTo>
                <a:lnTo>
                  <a:pt x="5501" y="4835"/>
                </a:lnTo>
                <a:cubicBezTo>
                  <a:pt x="5716" y="4502"/>
                  <a:pt x="6073" y="4311"/>
                  <a:pt x="6454" y="4311"/>
                </a:cubicBezTo>
                <a:close/>
                <a:moveTo>
                  <a:pt x="2286" y="5740"/>
                </a:moveTo>
                <a:cubicBezTo>
                  <a:pt x="2382" y="6288"/>
                  <a:pt x="2739" y="6764"/>
                  <a:pt x="3263" y="7026"/>
                </a:cubicBezTo>
                <a:lnTo>
                  <a:pt x="3263" y="7979"/>
                </a:lnTo>
                <a:cubicBezTo>
                  <a:pt x="3263" y="8836"/>
                  <a:pt x="3810" y="9574"/>
                  <a:pt x="4572" y="9836"/>
                </a:cubicBezTo>
                <a:lnTo>
                  <a:pt x="1548" y="9836"/>
                </a:lnTo>
                <a:lnTo>
                  <a:pt x="1548" y="7955"/>
                </a:lnTo>
                <a:lnTo>
                  <a:pt x="2286" y="6717"/>
                </a:lnTo>
                <a:lnTo>
                  <a:pt x="2286" y="5740"/>
                </a:lnTo>
                <a:close/>
                <a:moveTo>
                  <a:pt x="8168" y="5716"/>
                </a:moveTo>
                <a:lnTo>
                  <a:pt x="8168" y="6693"/>
                </a:lnTo>
                <a:lnTo>
                  <a:pt x="8931" y="7955"/>
                </a:lnTo>
                <a:lnTo>
                  <a:pt x="8931" y="9836"/>
                </a:lnTo>
                <a:lnTo>
                  <a:pt x="5906" y="9836"/>
                </a:lnTo>
                <a:cubicBezTo>
                  <a:pt x="6668" y="9551"/>
                  <a:pt x="7216" y="8836"/>
                  <a:pt x="7216" y="7979"/>
                </a:cubicBezTo>
                <a:lnTo>
                  <a:pt x="7216" y="7002"/>
                </a:lnTo>
                <a:cubicBezTo>
                  <a:pt x="7740" y="6764"/>
                  <a:pt x="8097" y="6288"/>
                  <a:pt x="8168" y="5716"/>
                </a:cubicBezTo>
                <a:close/>
                <a:moveTo>
                  <a:pt x="5215" y="1"/>
                </a:moveTo>
                <a:cubicBezTo>
                  <a:pt x="3263" y="1"/>
                  <a:pt x="1691" y="1549"/>
                  <a:pt x="1667" y="3502"/>
                </a:cubicBezTo>
                <a:lnTo>
                  <a:pt x="1667" y="3764"/>
                </a:lnTo>
                <a:cubicBezTo>
                  <a:pt x="1628" y="3760"/>
                  <a:pt x="1588" y="3759"/>
                  <a:pt x="1549" y="3759"/>
                </a:cubicBezTo>
                <a:cubicBezTo>
                  <a:pt x="717" y="3759"/>
                  <a:pt x="0" y="4470"/>
                  <a:pt x="0" y="5312"/>
                </a:cubicBezTo>
                <a:cubicBezTo>
                  <a:pt x="0" y="6145"/>
                  <a:pt x="643" y="6812"/>
                  <a:pt x="1477" y="6860"/>
                </a:cubicBezTo>
                <a:lnTo>
                  <a:pt x="905" y="7788"/>
                </a:lnTo>
                <a:lnTo>
                  <a:pt x="905" y="10455"/>
                </a:lnTo>
                <a:lnTo>
                  <a:pt x="9550" y="10455"/>
                </a:lnTo>
                <a:lnTo>
                  <a:pt x="9550" y="7788"/>
                </a:lnTo>
                <a:lnTo>
                  <a:pt x="8978" y="6860"/>
                </a:lnTo>
                <a:cubicBezTo>
                  <a:pt x="9812" y="6812"/>
                  <a:pt x="10478" y="6145"/>
                  <a:pt x="10478" y="5312"/>
                </a:cubicBezTo>
                <a:cubicBezTo>
                  <a:pt x="10478" y="4448"/>
                  <a:pt x="9764" y="3759"/>
                  <a:pt x="8933" y="3759"/>
                </a:cubicBezTo>
                <a:cubicBezTo>
                  <a:pt x="8893" y="3759"/>
                  <a:pt x="8852" y="3760"/>
                  <a:pt x="8811" y="3764"/>
                </a:cubicBezTo>
                <a:lnTo>
                  <a:pt x="8811" y="3502"/>
                </a:lnTo>
                <a:lnTo>
                  <a:pt x="8788" y="3502"/>
                </a:lnTo>
                <a:cubicBezTo>
                  <a:pt x="8764" y="1549"/>
                  <a:pt x="7168" y="1"/>
                  <a:pt x="5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0" name="Google Shape;8870;p71"/>
          <p:cNvGrpSpPr/>
          <p:nvPr/>
        </p:nvGrpSpPr>
        <p:grpSpPr>
          <a:xfrm>
            <a:off x="720069" y="3365198"/>
            <a:ext cx="367058" cy="367865"/>
            <a:chOff x="720069" y="3365198"/>
            <a:chExt cx="367058" cy="367865"/>
          </a:xfrm>
        </p:grpSpPr>
        <p:sp>
          <p:nvSpPr>
            <p:cNvPr id="8871" name="Google Shape;8871;p71"/>
            <p:cNvSpPr/>
            <p:nvPr/>
          </p:nvSpPr>
          <p:spPr>
            <a:xfrm>
              <a:off x="720069" y="3465493"/>
              <a:ext cx="367058" cy="267570"/>
            </a:xfrm>
            <a:custGeom>
              <a:avLst/>
              <a:gdLst/>
              <a:ahLst/>
              <a:cxnLst/>
              <a:rect l="l" t="t" r="r" b="b"/>
              <a:pathLst>
                <a:path w="10456" h="7622" extrusionOk="0">
                  <a:moveTo>
                    <a:pt x="1954" y="596"/>
                  </a:moveTo>
                  <a:cubicBezTo>
                    <a:pt x="2525" y="596"/>
                    <a:pt x="2978" y="1072"/>
                    <a:pt x="2978" y="1620"/>
                  </a:cubicBezTo>
                  <a:cubicBezTo>
                    <a:pt x="2978" y="2049"/>
                    <a:pt x="2644" y="2382"/>
                    <a:pt x="2216" y="2382"/>
                  </a:cubicBezTo>
                  <a:cubicBezTo>
                    <a:pt x="1930" y="2382"/>
                    <a:pt x="1692" y="2144"/>
                    <a:pt x="1692" y="1858"/>
                  </a:cubicBezTo>
                  <a:lnTo>
                    <a:pt x="1073" y="1858"/>
                  </a:lnTo>
                  <a:cubicBezTo>
                    <a:pt x="1073" y="2477"/>
                    <a:pt x="1573" y="3001"/>
                    <a:pt x="2216" y="3001"/>
                  </a:cubicBezTo>
                  <a:cubicBezTo>
                    <a:pt x="2930" y="3001"/>
                    <a:pt x="3526" y="2454"/>
                    <a:pt x="3597" y="1739"/>
                  </a:cubicBezTo>
                  <a:lnTo>
                    <a:pt x="4645" y="1739"/>
                  </a:lnTo>
                  <a:cubicBezTo>
                    <a:pt x="4502" y="2858"/>
                    <a:pt x="3526" y="3716"/>
                    <a:pt x="2382" y="3716"/>
                  </a:cubicBezTo>
                  <a:cubicBezTo>
                    <a:pt x="1406" y="3716"/>
                    <a:pt x="596" y="2930"/>
                    <a:pt x="596" y="1954"/>
                  </a:cubicBezTo>
                  <a:cubicBezTo>
                    <a:pt x="596" y="1215"/>
                    <a:pt x="1216" y="596"/>
                    <a:pt x="1954" y="596"/>
                  </a:cubicBezTo>
                  <a:close/>
                  <a:moveTo>
                    <a:pt x="5193" y="2192"/>
                  </a:moveTo>
                  <a:cubicBezTo>
                    <a:pt x="5240" y="2787"/>
                    <a:pt x="5526" y="3335"/>
                    <a:pt x="5955" y="3740"/>
                  </a:cubicBezTo>
                  <a:lnTo>
                    <a:pt x="4145" y="3740"/>
                  </a:lnTo>
                  <a:cubicBezTo>
                    <a:pt x="4645" y="3359"/>
                    <a:pt x="5026" y="2811"/>
                    <a:pt x="5193" y="2192"/>
                  </a:cubicBezTo>
                  <a:close/>
                  <a:moveTo>
                    <a:pt x="7145" y="620"/>
                  </a:moveTo>
                  <a:cubicBezTo>
                    <a:pt x="7717" y="620"/>
                    <a:pt x="8169" y="1072"/>
                    <a:pt x="8169" y="1644"/>
                  </a:cubicBezTo>
                  <a:cubicBezTo>
                    <a:pt x="8169" y="2049"/>
                    <a:pt x="7836" y="2382"/>
                    <a:pt x="7407" y="2382"/>
                  </a:cubicBezTo>
                  <a:cubicBezTo>
                    <a:pt x="7098" y="2382"/>
                    <a:pt x="6860" y="2144"/>
                    <a:pt x="6860" y="1858"/>
                  </a:cubicBezTo>
                  <a:lnTo>
                    <a:pt x="6240" y="1858"/>
                  </a:lnTo>
                  <a:cubicBezTo>
                    <a:pt x="6240" y="2477"/>
                    <a:pt x="6764" y="3001"/>
                    <a:pt x="7407" y="3001"/>
                  </a:cubicBezTo>
                  <a:cubicBezTo>
                    <a:pt x="8122" y="3001"/>
                    <a:pt x="8717" y="2454"/>
                    <a:pt x="8765" y="1739"/>
                  </a:cubicBezTo>
                  <a:lnTo>
                    <a:pt x="9836" y="1739"/>
                  </a:lnTo>
                  <a:cubicBezTo>
                    <a:pt x="9670" y="2882"/>
                    <a:pt x="8717" y="3740"/>
                    <a:pt x="7550" y="3740"/>
                  </a:cubicBezTo>
                  <a:cubicBezTo>
                    <a:pt x="6574" y="3740"/>
                    <a:pt x="5788" y="2954"/>
                    <a:pt x="5788" y="1977"/>
                  </a:cubicBezTo>
                  <a:cubicBezTo>
                    <a:pt x="5788" y="1215"/>
                    <a:pt x="6383" y="620"/>
                    <a:pt x="7145" y="620"/>
                  </a:cubicBezTo>
                  <a:close/>
                  <a:moveTo>
                    <a:pt x="9860" y="4335"/>
                  </a:moveTo>
                  <a:lnTo>
                    <a:pt x="9860" y="4930"/>
                  </a:lnTo>
                  <a:lnTo>
                    <a:pt x="620" y="4930"/>
                  </a:lnTo>
                  <a:lnTo>
                    <a:pt x="620" y="4335"/>
                  </a:lnTo>
                  <a:close/>
                  <a:moveTo>
                    <a:pt x="9289" y="5549"/>
                  </a:moveTo>
                  <a:lnTo>
                    <a:pt x="9289" y="7002"/>
                  </a:lnTo>
                  <a:lnTo>
                    <a:pt x="1168" y="7002"/>
                  </a:lnTo>
                  <a:lnTo>
                    <a:pt x="1168" y="5549"/>
                  </a:lnTo>
                  <a:close/>
                  <a:moveTo>
                    <a:pt x="1954" y="1"/>
                  </a:moveTo>
                  <a:cubicBezTo>
                    <a:pt x="882" y="1"/>
                    <a:pt x="1" y="882"/>
                    <a:pt x="1" y="1954"/>
                  </a:cubicBezTo>
                  <a:cubicBezTo>
                    <a:pt x="1" y="2668"/>
                    <a:pt x="311" y="3287"/>
                    <a:pt x="787" y="3740"/>
                  </a:cubicBezTo>
                  <a:lnTo>
                    <a:pt x="1" y="3740"/>
                  </a:lnTo>
                  <a:lnTo>
                    <a:pt x="1" y="5549"/>
                  </a:lnTo>
                  <a:lnTo>
                    <a:pt x="549" y="5549"/>
                  </a:lnTo>
                  <a:lnTo>
                    <a:pt x="549" y="7621"/>
                  </a:lnTo>
                  <a:lnTo>
                    <a:pt x="9908" y="7621"/>
                  </a:lnTo>
                  <a:lnTo>
                    <a:pt x="9908" y="5549"/>
                  </a:lnTo>
                  <a:lnTo>
                    <a:pt x="10456" y="5549"/>
                  </a:lnTo>
                  <a:lnTo>
                    <a:pt x="10456" y="3740"/>
                  </a:lnTo>
                  <a:lnTo>
                    <a:pt x="9336" y="3740"/>
                  </a:lnTo>
                  <a:cubicBezTo>
                    <a:pt x="10027" y="3192"/>
                    <a:pt x="10456" y="2382"/>
                    <a:pt x="10456" y="1453"/>
                  </a:cubicBezTo>
                  <a:lnTo>
                    <a:pt x="10456" y="1144"/>
                  </a:lnTo>
                  <a:lnTo>
                    <a:pt x="8717" y="1144"/>
                  </a:lnTo>
                  <a:cubicBezTo>
                    <a:pt x="8503" y="477"/>
                    <a:pt x="7884" y="1"/>
                    <a:pt x="7145" y="1"/>
                  </a:cubicBezTo>
                  <a:cubicBezTo>
                    <a:pt x="6288" y="1"/>
                    <a:pt x="5550" y="548"/>
                    <a:pt x="5288" y="1311"/>
                  </a:cubicBezTo>
                  <a:lnTo>
                    <a:pt x="5288" y="1144"/>
                  </a:lnTo>
                  <a:lnTo>
                    <a:pt x="3526" y="1144"/>
                  </a:lnTo>
                  <a:cubicBezTo>
                    <a:pt x="3311" y="477"/>
                    <a:pt x="2692" y="1"/>
                    <a:pt x="1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1"/>
            <p:cNvSpPr/>
            <p:nvPr/>
          </p:nvSpPr>
          <p:spPr>
            <a:xfrm>
              <a:off x="863051" y="3386086"/>
              <a:ext cx="51008" cy="75265"/>
            </a:xfrm>
            <a:custGeom>
              <a:avLst/>
              <a:gdLst/>
              <a:ahLst/>
              <a:cxnLst/>
              <a:rect l="l" t="t" r="r" b="b"/>
              <a:pathLst>
                <a:path w="1453" h="2144" extrusionOk="0">
                  <a:moveTo>
                    <a:pt x="858" y="0"/>
                  </a:moveTo>
                  <a:lnTo>
                    <a:pt x="858" y="620"/>
                  </a:lnTo>
                  <a:cubicBezTo>
                    <a:pt x="858" y="691"/>
                    <a:pt x="810" y="739"/>
                    <a:pt x="739" y="739"/>
                  </a:cubicBezTo>
                  <a:cubicBezTo>
                    <a:pt x="334" y="739"/>
                    <a:pt x="0" y="1048"/>
                    <a:pt x="0" y="1453"/>
                  </a:cubicBezTo>
                  <a:lnTo>
                    <a:pt x="0" y="2144"/>
                  </a:lnTo>
                  <a:lnTo>
                    <a:pt x="619" y="2144"/>
                  </a:lnTo>
                  <a:lnTo>
                    <a:pt x="619" y="1453"/>
                  </a:lnTo>
                  <a:cubicBezTo>
                    <a:pt x="619" y="1405"/>
                    <a:pt x="667" y="1334"/>
                    <a:pt x="739" y="1334"/>
                  </a:cubicBezTo>
                  <a:cubicBezTo>
                    <a:pt x="1143" y="1334"/>
                    <a:pt x="1453" y="1024"/>
                    <a:pt x="1453" y="620"/>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1"/>
            <p:cNvSpPr/>
            <p:nvPr/>
          </p:nvSpPr>
          <p:spPr>
            <a:xfrm>
              <a:off x="811201" y="3365198"/>
              <a:ext cx="51043" cy="75265"/>
            </a:xfrm>
            <a:custGeom>
              <a:avLst/>
              <a:gdLst/>
              <a:ahLst/>
              <a:cxnLst/>
              <a:rect l="l" t="t" r="r" b="b"/>
              <a:pathLst>
                <a:path w="1454" h="2144" extrusionOk="0">
                  <a:moveTo>
                    <a:pt x="834" y="0"/>
                  </a:moveTo>
                  <a:lnTo>
                    <a:pt x="834" y="643"/>
                  </a:lnTo>
                  <a:cubicBezTo>
                    <a:pt x="834" y="691"/>
                    <a:pt x="787" y="738"/>
                    <a:pt x="715" y="738"/>
                  </a:cubicBezTo>
                  <a:cubicBezTo>
                    <a:pt x="334" y="738"/>
                    <a:pt x="1" y="1072"/>
                    <a:pt x="1" y="1453"/>
                  </a:cubicBezTo>
                  <a:lnTo>
                    <a:pt x="1" y="2143"/>
                  </a:lnTo>
                  <a:lnTo>
                    <a:pt x="620" y="2143"/>
                  </a:lnTo>
                  <a:lnTo>
                    <a:pt x="620" y="1453"/>
                  </a:lnTo>
                  <a:cubicBezTo>
                    <a:pt x="620" y="1405"/>
                    <a:pt x="668" y="1357"/>
                    <a:pt x="715" y="1357"/>
                  </a:cubicBezTo>
                  <a:cubicBezTo>
                    <a:pt x="1120" y="1357"/>
                    <a:pt x="1453" y="1024"/>
                    <a:pt x="1453" y="643"/>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1"/>
            <p:cNvSpPr/>
            <p:nvPr/>
          </p:nvSpPr>
          <p:spPr>
            <a:xfrm>
              <a:off x="933261" y="3365198"/>
              <a:ext cx="51043" cy="75265"/>
            </a:xfrm>
            <a:custGeom>
              <a:avLst/>
              <a:gdLst/>
              <a:ahLst/>
              <a:cxnLst/>
              <a:rect l="l" t="t" r="r" b="b"/>
              <a:pathLst>
                <a:path w="1454" h="2144" extrusionOk="0">
                  <a:moveTo>
                    <a:pt x="834" y="0"/>
                  </a:moveTo>
                  <a:lnTo>
                    <a:pt x="834" y="643"/>
                  </a:lnTo>
                  <a:cubicBezTo>
                    <a:pt x="834" y="691"/>
                    <a:pt x="787" y="738"/>
                    <a:pt x="739" y="738"/>
                  </a:cubicBezTo>
                  <a:cubicBezTo>
                    <a:pt x="334" y="738"/>
                    <a:pt x="1" y="1072"/>
                    <a:pt x="1" y="1453"/>
                  </a:cubicBezTo>
                  <a:lnTo>
                    <a:pt x="1" y="2143"/>
                  </a:lnTo>
                  <a:lnTo>
                    <a:pt x="620" y="2143"/>
                  </a:lnTo>
                  <a:lnTo>
                    <a:pt x="620" y="1453"/>
                  </a:lnTo>
                  <a:cubicBezTo>
                    <a:pt x="620" y="1405"/>
                    <a:pt x="667" y="1357"/>
                    <a:pt x="715" y="1357"/>
                  </a:cubicBezTo>
                  <a:cubicBezTo>
                    <a:pt x="1120" y="1357"/>
                    <a:pt x="1453" y="1024"/>
                    <a:pt x="1453" y="643"/>
                  </a:cubicBezTo>
                  <a:lnTo>
                    <a:pt x="1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5" name="Google Shape;8875;p71"/>
          <p:cNvSpPr/>
          <p:nvPr/>
        </p:nvSpPr>
        <p:spPr>
          <a:xfrm>
            <a:off x="1584529" y="3365198"/>
            <a:ext cx="269220" cy="367865"/>
          </a:xfrm>
          <a:custGeom>
            <a:avLst/>
            <a:gdLst/>
            <a:ahLst/>
            <a:cxnLst/>
            <a:rect l="l" t="t" r="r" b="b"/>
            <a:pathLst>
              <a:path w="7669" h="10479" extrusionOk="0">
                <a:moveTo>
                  <a:pt x="3834" y="667"/>
                </a:moveTo>
                <a:lnTo>
                  <a:pt x="4715" y="1024"/>
                </a:lnTo>
                <a:lnTo>
                  <a:pt x="5406" y="881"/>
                </a:lnTo>
                <a:lnTo>
                  <a:pt x="4763" y="2358"/>
                </a:lnTo>
                <a:lnTo>
                  <a:pt x="2906" y="2358"/>
                </a:lnTo>
                <a:lnTo>
                  <a:pt x="2239" y="881"/>
                </a:lnTo>
                <a:lnTo>
                  <a:pt x="2929" y="1024"/>
                </a:lnTo>
                <a:lnTo>
                  <a:pt x="3834" y="667"/>
                </a:lnTo>
                <a:close/>
                <a:moveTo>
                  <a:pt x="4763" y="2977"/>
                </a:moveTo>
                <a:lnTo>
                  <a:pt x="6740" y="7049"/>
                </a:lnTo>
                <a:cubicBezTo>
                  <a:pt x="6859" y="7311"/>
                  <a:pt x="6930" y="7597"/>
                  <a:pt x="6930" y="7883"/>
                </a:cubicBezTo>
                <a:lnTo>
                  <a:pt x="6097" y="8049"/>
                </a:lnTo>
                <a:lnTo>
                  <a:pt x="4954" y="7811"/>
                </a:lnTo>
                <a:lnTo>
                  <a:pt x="3834" y="8049"/>
                </a:lnTo>
                <a:lnTo>
                  <a:pt x="2691" y="7811"/>
                </a:lnTo>
                <a:lnTo>
                  <a:pt x="1572" y="8049"/>
                </a:lnTo>
                <a:lnTo>
                  <a:pt x="738" y="7883"/>
                </a:lnTo>
                <a:cubicBezTo>
                  <a:pt x="738" y="7597"/>
                  <a:pt x="810" y="7311"/>
                  <a:pt x="929" y="7049"/>
                </a:cubicBezTo>
                <a:lnTo>
                  <a:pt x="2882" y="3001"/>
                </a:lnTo>
                <a:lnTo>
                  <a:pt x="3525" y="3001"/>
                </a:lnTo>
                <a:lnTo>
                  <a:pt x="3525" y="5977"/>
                </a:lnTo>
                <a:cubicBezTo>
                  <a:pt x="3525" y="6120"/>
                  <a:pt x="3429" y="6263"/>
                  <a:pt x="3310" y="6287"/>
                </a:cubicBezTo>
                <a:cubicBezTo>
                  <a:pt x="3282" y="6293"/>
                  <a:pt x="3255" y="6296"/>
                  <a:pt x="3229" y="6296"/>
                </a:cubicBezTo>
                <a:cubicBezTo>
                  <a:pt x="3055" y="6296"/>
                  <a:pt x="2929" y="6167"/>
                  <a:pt x="2929" y="6001"/>
                </a:cubicBezTo>
                <a:lnTo>
                  <a:pt x="2929" y="5668"/>
                </a:lnTo>
                <a:lnTo>
                  <a:pt x="2310" y="5668"/>
                </a:lnTo>
                <a:lnTo>
                  <a:pt x="2310" y="5977"/>
                </a:lnTo>
                <a:cubicBezTo>
                  <a:pt x="2310" y="6478"/>
                  <a:pt x="2691" y="6906"/>
                  <a:pt x="3191" y="6906"/>
                </a:cubicBezTo>
                <a:cubicBezTo>
                  <a:pt x="3429" y="6906"/>
                  <a:pt x="3668" y="6835"/>
                  <a:pt x="3834" y="6692"/>
                </a:cubicBezTo>
                <a:cubicBezTo>
                  <a:pt x="3984" y="6820"/>
                  <a:pt x="4172" y="6910"/>
                  <a:pt x="4381" y="6910"/>
                </a:cubicBezTo>
                <a:cubicBezTo>
                  <a:pt x="4405" y="6910"/>
                  <a:pt x="4429" y="6909"/>
                  <a:pt x="4453" y="6906"/>
                </a:cubicBezTo>
                <a:cubicBezTo>
                  <a:pt x="4954" y="6906"/>
                  <a:pt x="5358" y="6478"/>
                  <a:pt x="5358" y="5977"/>
                </a:cubicBezTo>
                <a:lnTo>
                  <a:pt x="5358" y="5668"/>
                </a:lnTo>
                <a:lnTo>
                  <a:pt x="4739" y="5668"/>
                </a:lnTo>
                <a:lnTo>
                  <a:pt x="4739" y="6001"/>
                </a:lnTo>
                <a:cubicBezTo>
                  <a:pt x="4739" y="6168"/>
                  <a:pt x="4596" y="6287"/>
                  <a:pt x="4430" y="6287"/>
                </a:cubicBezTo>
                <a:cubicBezTo>
                  <a:pt x="4263" y="6287"/>
                  <a:pt x="4120" y="6168"/>
                  <a:pt x="4120" y="6001"/>
                </a:cubicBezTo>
                <a:lnTo>
                  <a:pt x="4120" y="2977"/>
                </a:lnTo>
                <a:close/>
                <a:moveTo>
                  <a:pt x="4954" y="8454"/>
                </a:moveTo>
                <a:lnTo>
                  <a:pt x="6097" y="8692"/>
                </a:lnTo>
                <a:lnTo>
                  <a:pt x="6811" y="8526"/>
                </a:lnTo>
                <a:lnTo>
                  <a:pt x="6811" y="8526"/>
                </a:lnTo>
                <a:cubicBezTo>
                  <a:pt x="6763" y="8668"/>
                  <a:pt x="6692" y="8811"/>
                  <a:pt x="6621" y="8954"/>
                </a:cubicBezTo>
                <a:cubicBezTo>
                  <a:pt x="6263" y="9526"/>
                  <a:pt x="5644" y="9859"/>
                  <a:pt x="4954" y="9859"/>
                </a:cubicBezTo>
                <a:lnTo>
                  <a:pt x="2691" y="9859"/>
                </a:lnTo>
                <a:cubicBezTo>
                  <a:pt x="1858" y="9859"/>
                  <a:pt x="1096" y="9311"/>
                  <a:pt x="834" y="8526"/>
                </a:cubicBezTo>
                <a:lnTo>
                  <a:pt x="834" y="8526"/>
                </a:lnTo>
                <a:cubicBezTo>
                  <a:pt x="1072" y="8597"/>
                  <a:pt x="1310" y="8645"/>
                  <a:pt x="1548" y="8692"/>
                </a:cubicBezTo>
                <a:lnTo>
                  <a:pt x="2691" y="8454"/>
                </a:lnTo>
                <a:lnTo>
                  <a:pt x="3834" y="8692"/>
                </a:lnTo>
                <a:lnTo>
                  <a:pt x="4954" y="8454"/>
                </a:lnTo>
                <a:close/>
                <a:moveTo>
                  <a:pt x="1191" y="0"/>
                </a:moveTo>
                <a:lnTo>
                  <a:pt x="2358" y="2667"/>
                </a:lnTo>
                <a:lnTo>
                  <a:pt x="381" y="6787"/>
                </a:lnTo>
                <a:cubicBezTo>
                  <a:pt x="0" y="7597"/>
                  <a:pt x="48" y="8526"/>
                  <a:pt x="524" y="9264"/>
                </a:cubicBezTo>
                <a:cubicBezTo>
                  <a:pt x="1000" y="10026"/>
                  <a:pt x="1810" y="10478"/>
                  <a:pt x="2691" y="10478"/>
                </a:cubicBezTo>
                <a:lnTo>
                  <a:pt x="4954" y="10478"/>
                </a:lnTo>
                <a:cubicBezTo>
                  <a:pt x="5859" y="10478"/>
                  <a:pt x="6668" y="10026"/>
                  <a:pt x="7145" y="9264"/>
                </a:cubicBezTo>
                <a:cubicBezTo>
                  <a:pt x="7621" y="8526"/>
                  <a:pt x="7668" y="7597"/>
                  <a:pt x="7287" y="6787"/>
                </a:cubicBezTo>
                <a:lnTo>
                  <a:pt x="5287" y="2667"/>
                </a:lnTo>
                <a:lnTo>
                  <a:pt x="6454" y="0"/>
                </a:lnTo>
                <a:lnTo>
                  <a:pt x="4763" y="381"/>
                </a:lnTo>
                <a:lnTo>
                  <a:pt x="3834" y="0"/>
                </a:lnTo>
                <a:lnTo>
                  <a:pt x="2882" y="381"/>
                </a:lnTo>
                <a:lnTo>
                  <a:pt x="1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1"/>
          <p:cNvSpPr/>
          <p:nvPr/>
        </p:nvSpPr>
        <p:spPr>
          <a:xfrm>
            <a:off x="2348625" y="3365198"/>
            <a:ext cx="371235" cy="367865"/>
          </a:xfrm>
          <a:custGeom>
            <a:avLst/>
            <a:gdLst/>
            <a:ahLst/>
            <a:cxnLst/>
            <a:rect l="l" t="t" r="r" b="b"/>
            <a:pathLst>
              <a:path w="10575" h="10479" extrusionOk="0">
                <a:moveTo>
                  <a:pt x="3882" y="1477"/>
                </a:moveTo>
                <a:cubicBezTo>
                  <a:pt x="4073" y="1477"/>
                  <a:pt x="4216" y="1619"/>
                  <a:pt x="4216" y="1810"/>
                </a:cubicBezTo>
                <a:cubicBezTo>
                  <a:pt x="4216" y="1977"/>
                  <a:pt x="4073" y="2143"/>
                  <a:pt x="3882" y="2143"/>
                </a:cubicBezTo>
                <a:cubicBezTo>
                  <a:pt x="3716" y="2143"/>
                  <a:pt x="3549" y="1977"/>
                  <a:pt x="3549" y="1810"/>
                </a:cubicBezTo>
                <a:cubicBezTo>
                  <a:pt x="3549" y="1619"/>
                  <a:pt x="3692" y="1477"/>
                  <a:pt x="3882" y="1477"/>
                </a:cubicBezTo>
                <a:close/>
                <a:moveTo>
                  <a:pt x="6669" y="1477"/>
                </a:moveTo>
                <a:cubicBezTo>
                  <a:pt x="6859" y="1477"/>
                  <a:pt x="7002" y="1619"/>
                  <a:pt x="7002" y="1810"/>
                </a:cubicBezTo>
                <a:cubicBezTo>
                  <a:pt x="7002" y="1977"/>
                  <a:pt x="6859" y="2143"/>
                  <a:pt x="6669" y="2143"/>
                </a:cubicBezTo>
                <a:cubicBezTo>
                  <a:pt x="6502" y="2143"/>
                  <a:pt x="6359" y="1977"/>
                  <a:pt x="6359" y="1810"/>
                </a:cubicBezTo>
                <a:cubicBezTo>
                  <a:pt x="6359" y="1619"/>
                  <a:pt x="6502" y="1477"/>
                  <a:pt x="6669" y="1477"/>
                </a:cubicBezTo>
                <a:close/>
                <a:moveTo>
                  <a:pt x="5859" y="619"/>
                </a:moveTo>
                <a:cubicBezTo>
                  <a:pt x="6073" y="619"/>
                  <a:pt x="6240" y="881"/>
                  <a:pt x="6145" y="1072"/>
                </a:cubicBezTo>
                <a:cubicBezTo>
                  <a:pt x="5454" y="1548"/>
                  <a:pt x="5811" y="2715"/>
                  <a:pt x="6669" y="2715"/>
                </a:cubicBezTo>
                <a:lnTo>
                  <a:pt x="6931" y="3334"/>
                </a:lnTo>
                <a:cubicBezTo>
                  <a:pt x="6931" y="3334"/>
                  <a:pt x="7002" y="3715"/>
                  <a:pt x="7026" y="3882"/>
                </a:cubicBezTo>
                <a:cubicBezTo>
                  <a:pt x="6883" y="4096"/>
                  <a:pt x="6645" y="4239"/>
                  <a:pt x="6359" y="4239"/>
                </a:cubicBezTo>
                <a:cubicBezTo>
                  <a:pt x="5954" y="4239"/>
                  <a:pt x="5597" y="3882"/>
                  <a:pt x="5597" y="3453"/>
                </a:cubicBezTo>
                <a:lnTo>
                  <a:pt x="4978" y="3453"/>
                </a:lnTo>
                <a:cubicBezTo>
                  <a:pt x="4978" y="3882"/>
                  <a:pt x="4621" y="4239"/>
                  <a:pt x="4216" y="4239"/>
                </a:cubicBezTo>
                <a:cubicBezTo>
                  <a:pt x="3930" y="4239"/>
                  <a:pt x="3692" y="4096"/>
                  <a:pt x="3549" y="3882"/>
                </a:cubicBezTo>
                <a:cubicBezTo>
                  <a:pt x="3573" y="3715"/>
                  <a:pt x="3644" y="3334"/>
                  <a:pt x="3644" y="3334"/>
                </a:cubicBezTo>
                <a:lnTo>
                  <a:pt x="3906" y="2715"/>
                </a:lnTo>
                <a:cubicBezTo>
                  <a:pt x="4764" y="2715"/>
                  <a:pt x="5121" y="1548"/>
                  <a:pt x="4430" y="1072"/>
                </a:cubicBezTo>
                <a:cubicBezTo>
                  <a:pt x="4335" y="881"/>
                  <a:pt x="4502" y="619"/>
                  <a:pt x="4716" y="619"/>
                </a:cubicBezTo>
                <a:close/>
                <a:moveTo>
                  <a:pt x="2144" y="3286"/>
                </a:moveTo>
                <a:cubicBezTo>
                  <a:pt x="2549" y="3286"/>
                  <a:pt x="2882" y="3572"/>
                  <a:pt x="2930" y="3977"/>
                </a:cubicBezTo>
                <a:lnTo>
                  <a:pt x="2930" y="4191"/>
                </a:lnTo>
                <a:lnTo>
                  <a:pt x="1239" y="5096"/>
                </a:lnTo>
                <a:cubicBezTo>
                  <a:pt x="1162" y="5127"/>
                  <a:pt x="1092" y="5143"/>
                  <a:pt x="1028" y="5143"/>
                </a:cubicBezTo>
                <a:cubicBezTo>
                  <a:pt x="895" y="5143"/>
                  <a:pt x="788" y="5074"/>
                  <a:pt x="691" y="4930"/>
                </a:cubicBezTo>
                <a:cubicBezTo>
                  <a:pt x="620" y="4763"/>
                  <a:pt x="644" y="4572"/>
                  <a:pt x="810" y="4453"/>
                </a:cubicBezTo>
                <a:lnTo>
                  <a:pt x="1096" y="4215"/>
                </a:lnTo>
                <a:lnTo>
                  <a:pt x="810" y="3977"/>
                </a:lnTo>
                <a:cubicBezTo>
                  <a:pt x="715" y="3906"/>
                  <a:pt x="667" y="3786"/>
                  <a:pt x="667" y="3667"/>
                </a:cubicBezTo>
                <a:cubicBezTo>
                  <a:pt x="667" y="3453"/>
                  <a:pt x="834" y="3286"/>
                  <a:pt x="1048" y="3286"/>
                </a:cubicBezTo>
                <a:close/>
                <a:moveTo>
                  <a:pt x="9503" y="3286"/>
                </a:moveTo>
                <a:cubicBezTo>
                  <a:pt x="9693" y="3286"/>
                  <a:pt x="9860" y="3429"/>
                  <a:pt x="9884" y="3620"/>
                </a:cubicBezTo>
                <a:cubicBezTo>
                  <a:pt x="9907" y="3763"/>
                  <a:pt x="9860" y="3882"/>
                  <a:pt x="9741" y="3977"/>
                </a:cubicBezTo>
                <a:lnTo>
                  <a:pt x="9455" y="4215"/>
                </a:lnTo>
                <a:lnTo>
                  <a:pt x="9741" y="4453"/>
                </a:lnTo>
                <a:cubicBezTo>
                  <a:pt x="9907" y="4572"/>
                  <a:pt x="9955" y="4763"/>
                  <a:pt x="9860" y="4930"/>
                </a:cubicBezTo>
                <a:cubicBezTo>
                  <a:pt x="9763" y="5074"/>
                  <a:pt x="9656" y="5143"/>
                  <a:pt x="9530" y="5143"/>
                </a:cubicBezTo>
                <a:cubicBezTo>
                  <a:pt x="9470" y="5143"/>
                  <a:pt x="9405" y="5127"/>
                  <a:pt x="9336" y="5096"/>
                </a:cubicBezTo>
                <a:lnTo>
                  <a:pt x="7621" y="4191"/>
                </a:lnTo>
                <a:lnTo>
                  <a:pt x="7621" y="3977"/>
                </a:lnTo>
                <a:cubicBezTo>
                  <a:pt x="7669" y="3572"/>
                  <a:pt x="8002" y="3286"/>
                  <a:pt x="8407" y="3286"/>
                </a:cubicBezTo>
                <a:close/>
                <a:moveTo>
                  <a:pt x="3239" y="5906"/>
                </a:moveTo>
                <a:cubicBezTo>
                  <a:pt x="3382" y="6430"/>
                  <a:pt x="3597" y="6954"/>
                  <a:pt x="3835" y="7454"/>
                </a:cubicBezTo>
                <a:cubicBezTo>
                  <a:pt x="3810" y="7456"/>
                  <a:pt x="3786" y="7458"/>
                  <a:pt x="3762" y="7458"/>
                </a:cubicBezTo>
                <a:cubicBezTo>
                  <a:pt x="3313" y="7458"/>
                  <a:pt x="2906" y="7047"/>
                  <a:pt x="2906" y="6573"/>
                </a:cubicBezTo>
                <a:cubicBezTo>
                  <a:pt x="2906" y="6311"/>
                  <a:pt x="3025" y="6073"/>
                  <a:pt x="3239" y="5906"/>
                </a:cubicBezTo>
                <a:close/>
                <a:moveTo>
                  <a:pt x="7335" y="5906"/>
                </a:moveTo>
                <a:cubicBezTo>
                  <a:pt x="7526" y="6073"/>
                  <a:pt x="7645" y="6311"/>
                  <a:pt x="7645" y="6573"/>
                </a:cubicBezTo>
                <a:cubicBezTo>
                  <a:pt x="7645" y="7047"/>
                  <a:pt x="7259" y="7458"/>
                  <a:pt x="6792" y="7458"/>
                </a:cubicBezTo>
                <a:cubicBezTo>
                  <a:pt x="6767" y="7458"/>
                  <a:pt x="6742" y="7456"/>
                  <a:pt x="6716" y="7454"/>
                </a:cubicBezTo>
                <a:cubicBezTo>
                  <a:pt x="6954" y="6954"/>
                  <a:pt x="7169" y="6430"/>
                  <a:pt x="7335" y="5906"/>
                </a:cubicBezTo>
                <a:close/>
                <a:moveTo>
                  <a:pt x="5287" y="4310"/>
                </a:moveTo>
                <a:cubicBezTo>
                  <a:pt x="5526" y="4644"/>
                  <a:pt x="5907" y="4834"/>
                  <a:pt x="6359" y="4834"/>
                </a:cubicBezTo>
                <a:cubicBezTo>
                  <a:pt x="6573" y="4834"/>
                  <a:pt x="6788" y="4787"/>
                  <a:pt x="6978" y="4691"/>
                </a:cubicBezTo>
                <a:lnTo>
                  <a:pt x="6978" y="4691"/>
                </a:lnTo>
                <a:cubicBezTo>
                  <a:pt x="6835" y="5835"/>
                  <a:pt x="6264" y="7025"/>
                  <a:pt x="5692" y="8168"/>
                </a:cubicBezTo>
                <a:cubicBezTo>
                  <a:pt x="5668" y="8240"/>
                  <a:pt x="5621" y="8311"/>
                  <a:pt x="5573" y="8383"/>
                </a:cubicBezTo>
                <a:lnTo>
                  <a:pt x="4978" y="8383"/>
                </a:lnTo>
                <a:cubicBezTo>
                  <a:pt x="4930" y="8311"/>
                  <a:pt x="4906" y="8240"/>
                  <a:pt x="4859" y="8168"/>
                </a:cubicBezTo>
                <a:cubicBezTo>
                  <a:pt x="4311" y="7025"/>
                  <a:pt x="3716" y="5835"/>
                  <a:pt x="3573" y="4691"/>
                </a:cubicBezTo>
                <a:lnTo>
                  <a:pt x="3573" y="4691"/>
                </a:lnTo>
                <a:cubicBezTo>
                  <a:pt x="3763" y="4787"/>
                  <a:pt x="3978" y="4834"/>
                  <a:pt x="4192" y="4834"/>
                </a:cubicBezTo>
                <a:cubicBezTo>
                  <a:pt x="4644" y="4834"/>
                  <a:pt x="5025" y="4644"/>
                  <a:pt x="5287" y="4310"/>
                </a:cubicBezTo>
                <a:close/>
                <a:moveTo>
                  <a:pt x="4978" y="9002"/>
                </a:moveTo>
                <a:cubicBezTo>
                  <a:pt x="4978" y="9454"/>
                  <a:pt x="4621" y="9859"/>
                  <a:pt x="4144" y="9859"/>
                </a:cubicBezTo>
                <a:lnTo>
                  <a:pt x="3335" y="9859"/>
                </a:lnTo>
                <a:cubicBezTo>
                  <a:pt x="3358" y="9407"/>
                  <a:pt x="3716" y="9002"/>
                  <a:pt x="4168" y="9002"/>
                </a:cubicBezTo>
                <a:close/>
                <a:moveTo>
                  <a:pt x="6383" y="9002"/>
                </a:moveTo>
                <a:cubicBezTo>
                  <a:pt x="6859" y="9002"/>
                  <a:pt x="7216" y="9407"/>
                  <a:pt x="7216" y="9859"/>
                </a:cubicBezTo>
                <a:lnTo>
                  <a:pt x="6407" y="9859"/>
                </a:lnTo>
                <a:cubicBezTo>
                  <a:pt x="5954" y="9859"/>
                  <a:pt x="5597" y="9454"/>
                  <a:pt x="5573" y="9002"/>
                </a:cubicBezTo>
                <a:close/>
                <a:moveTo>
                  <a:pt x="4716" y="0"/>
                </a:moveTo>
                <a:cubicBezTo>
                  <a:pt x="4216" y="0"/>
                  <a:pt x="3811" y="381"/>
                  <a:pt x="3787" y="881"/>
                </a:cubicBezTo>
                <a:cubicBezTo>
                  <a:pt x="3335" y="929"/>
                  <a:pt x="2977" y="1334"/>
                  <a:pt x="2977" y="1810"/>
                </a:cubicBezTo>
                <a:cubicBezTo>
                  <a:pt x="2977" y="2096"/>
                  <a:pt x="3120" y="2358"/>
                  <a:pt x="3335" y="2548"/>
                </a:cubicBezTo>
                <a:lnTo>
                  <a:pt x="3120" y="3048"/>
                </a:lnTo>
                <a:cubicBezTo>
                  <a:pt x="2858" y="2810"/>
                  <a:pt x="2501" y="2667"/>
                  <a:pt x="2144" y="2667"/>
                </a:cubicBezTo>
                <a:lnTo>
                  <a:pt x="1072" y="2667"/>
                </a:lnTo>
                <a:cubicBezTo>
                  <a:pt x="501" y="2667"/>
                  <a:pt x="72" y="3120"/>
                  <a:pt x="72" y="3667"/>
                </a:cubicBezTo>
                <a:cubicBezTo>
                  <a:pt x="72" y="3858"/>
                  <a:pt x="120" y="4048"/>
                  <a:pt x="215" y="4215"/>
                </a:cubicBezTo>
                <a:cubicBezTo>
                  <a:pt x="24" y="4501"/>
                  <a:pt x="1" y="4906"/>
                  <a:pt x="167" y="5239"/>
                </a:cubicBezTo>
                <a:cubicBezTo>
                  <a:pt x="349" y="5569"/>
                  <a:pt x="702" y="5762"/>
                  <a:pt x="1060" y="5762"/>
                </a:cubicBezTo>
                <a:cubicBezTo>
                  <a:pt x="1219" y="5762"/>
                  <a:pt x="1379" y="5724"/>
                  <a:pt x="1525" y="5644"/>
                </a:cubicBezTo>
                <a:lnTo>
                  <a:pt x="3001" y="4858"/>
                </a:lnTo>
                <a:cubicBezTo>
                  <a:pt x="3025" y="5001"/>
                  <a:pt x="3049" y="5144"/>
                  <a:pt x="3073" y="5263"/>
                </a:cubicBezTo>
                <a:cubicBezTo>
                  <a:pt x="2596" y="5525"/>
                  <a:pt x="2311" y="6025"/>
                  <a:pt x="2311" y="6573"/>
                </a:cubicBezTo>
                <a:cubicBezTo>
                  <a:pt x="2311" y="7406"/>
                  <a:pt x="2977" y="8073"/>
                  <a:pt x="3787" y="8073"/>
                </a:cubicBezTo>
                <a:cubicBezTo>
                  <a:pt x="3906" y="8073"/>
                  <a:pt x="4025" y="8073"/>
                  <a:pt x="4121" y="8049"/>
                </a:cubicBezTo>
                <a:cubicBezTo>
                  <a:pt x="4192" y="8168"/>
                  <a:pt x="4240" y="8287"/>
                  <a:pt x="4287" y="8406"/>
                </a:cubicBezTo>
                <a:cubicBezTo>
                  <a:pt x="4259" y="8405"/>
                  <a:pt x="4231" y="8404"/>
                  <a:pt x="4203" y="8404"/>
                </a:cubicBezTo>
                <a:cubicBezTo>
                  <a:pt x="3427" y="8404"/>
                  <a:pt x="2739" y="9031"/>
                  <a:pt x="2739" y="9835"/>
                </a:cubicBezTo>
                <a:lnTo>
                  <a:pt x="2739" y="10478"/>
                </a:lnTo>
                <a:lnTo>
                  <a:pt x="4144" y="10478"/>
                </a:lnTo>
                <a:cubicBezTo>
                  <a:pt x="4621" y="10478"/>
                  <a:pt x="5025" y="10264"/>
                  <a:pt x="5287" y="9931"/>
                </a:cubicBezTo>
                <a:cubicBezTo>
                  <a:pt x="5549" y="10264"/>
                  <a:pt x="5954" y="10478"/>
                  <a:pt x="6407" y="10478"/>
                </a:cubicBezTo>
                <a:lnTo>
                  <a:pt x="7836" y="10478"/>
                </a:lnTo>
                <a:lnTo>
                  <a:pt x="7836" y="9835"/>
                </a:lnTo>
                <a:cubicBezTo>
                  <a:pt x="7836" y="9031"/>
                  <a:pt x="7148" y="8404"/>
                  <a:pt x="6351" y="8404"/>
                </a:cubicBezTo>
                <a:cubicBezTo>
                  <a:pt x="6322" y="8404"/>
                  <a:pt x="6293" y="8405"/>
                  <a:pt x="6264" y="8406"/>
                </a:cubicBezTo>
                <a:cubicBezTo>
                  <a:pt x="6335" y="8287"/>
                  <a:pt x="6383" y="8168"/>
                  <a:pt x="6431" y="8049"/>
                </a:cubicBezTo>
                <a:cubicBezTo>
                  <a:pt x="6550" y="8073"/>
                  <a:pt x="6669" y="8073"/>
                  <a:pt x="6764" y="8073"/>
                </a:cubicBezTo>
                <a:cubicBezTo>
                  <a:pt x="7597" y="8073"/>
                  <a:pt x="8264" y="7406"/>
                  <a:pt x="8264" y="6573"/>
                </a:cubicBezTo>
                <a:cubicBezTo>
                  <a:pt x="8264" y="6025"/>
                  <a:pt x="7955" y="5525"/>
                  <a:pt x="7502" y="5263"/>
                </a:cubicBezTo>
                <a:cubicBezTo>
                  <a:pt x="7526" y="5144"/>
                  <a:pt x="7550" y="5001"/>
                  <a:pt x="7574" y="4858"/>
                </a:cubicBezTo>
                <a:lnTo>
                  <a:pt x="9026" y="5644"/>
                </a:lnTo>
                <a:cubicBezTo>
                  <a:pt x="9180" y="5724"/>
                  <a:pt x="9344" y="5762"/>
                  <a:pt x="9506" y="5762"/>
                </a:cubicBezTo>
                <a:cubicBezTo>
                  <a:pt x="9870" y="5762"/>
                  <a:pt x="10219" y="5569"/>
                  <a:pt x="10384" y="5239"/>
                </a:cubicBezTo>
                <a:cubicBezTo>
                  <a:pt x="10574" y="4906"/>
                  <a:pt x="10550" y="4501"/>
                  <a:pt x="10336" y="4215"/>
                </a:cubicBezTo>
                <a:cubicBezTo>
                  <a:pt x="10455" y="4048"/>
                  <a:pt x="10503" y="3858"/>
                  <a:pt x="10503" y="3667"/>
                </a:cubicBezTo>
                <a:cubicBezTo>
                  <a:pt x="10503" y="3120"/>
                  <a:pt x="10050" y="2667"/>
                  <a:pt x="9503" y="2667"/>
                </a:cubicBezTo>
                <a:lnTo>
                  <a:pt x="8407" y="2667"/>
                </a:lnTo>
                <a:cubicBezTo>
                  <a:pt x="8050" y="2667"/>
                  <a:pt x="7717" y="2810"/>
                  <a:pt x="7455" y="3048"/>
                </a:cubicBezTo>
                <a:lnTo>
                  <a:pt x="7240" y="2548"/>
                </a:lnTo>
                <a:cubicBezTo>
                  <a:pt x="7455" y="2381"/>
                  <a:pt x="7597" y="2096"/>
                  <a:pt x="7597" y="1810"/>
                </a:cubicBezTo>
                <a:cubicBezTo>
                  <a:pt x="7597" y="1334"/>
                  <a:pt x="7240" y="929"/>
                  <a:pt x="6788" y="881"/>
                </a:cubicBezTo>
                <a:cubicBezTo>
                  <a:pt x="6764" y="405"/>
                  <a:pt x="6359" y="0"/>
                  <a:pt x="5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1"/>
          <p:cNvSpPr/>
          <p:nvPr/>
        </p:nvSpPr>
        <p:spPr>
          <a:xfrm>
            <a:off x="3165413" y="3365198"/>
            <a:ext cx="367865" cy="367865"/>
          </a:xfrm>
          <a:custGeom>
            <a:avLst/>
            <a:gdLst/>
            <a:ahLst/>
            <a:cxnLst/>
            <a:rect l="l" t="t" r="r" b="b"/>
            <a:pathLst>
              <a:path w="10479" h="10479" extrusionOk="0">
                <a:moveTo>
                  <a:pt x="5859" y="619"/>
                </a:moveTo>
                <a:cubicBezTo>
                  <a:pt x="6025" y="619"/>
                  <a:pt x="6168" y="762"/>
                  <a:pt x="6168" y="929"/>
                </a:cubicBezTo>
                <a:lnTo>
                  <a:pt x="6168" y="1238"/>
                </a:lnTo>
                <a:lnTo>
                  <a:pt x="5549" y="1238"/>
                </a:lnTo>
                <a:lnTo>
                  <a:pt x="5549" y="929"/>
                </a:lnTo>
                <a:cubicBezTo>
                  <a:pt x="5549" y="762"/>
                  <a:pt x="5692" y="619"/>
                  <a:pt x="5859" y="619"/>
                </a:cubicBezTo>
                <a:close/>
                <a:moveTo>
                  <a:pt x="8312" y="619"/>
                </a:moveTo>
                <a:cubicBezTo>
                  <a:pt x="8502" y="619"/>
                  <a:pt x="8621" y="762"/>
                  <a:pt x="8621" y="929"/>
                </a:cubicBezTo>
                <a:lnTo>
                  <a:pt x="8621" y="1238"/>
                </a:lnTo>
                <a:lnTo>
                  <a:pt x="8026" y="1238"/>
                </a:lnTo>
                <a:lnTo>
                  <a:pt x="8026" y="929"/>
                </a:lnTo>
                <a:cubicBezTo>
                  <a:pt x="8026" y="762"/>
                  <a:pt x="8145" y="619"/>
                  <a:pt x="8312" y="619"/>
                </a:cubicBezTo>
                <a:close/>
                <a:moveTo>
                  <a:pt x="4954" y="1834"/>
                </a:moveTo>
                <a:lnTo>
                  <a:pt x="4954" y="2453"/>
                </a:lnTo>
                <a:lnTo>
                  <a:pt x="4644" y="2453"/>
                </a:lnTo>
                <a:cubicBezTo>
                  <a:pt x="4477" y="2453"/>
                  <a:pt x="4335" y="2310"/>
                  <a:pt x="4335" y="2143"/>
                </a:cubicBezTo>
                <a:cubicBezTo>
                  <a:pt x="4335" y="1977"/>
                  <a:pt x="4477" y="1834"/>
                  <a:pt x="4644" y="1834"/>
                </a:cubicBezTo>
                <a:close/>
                <a:moveTo>
                  <a:pt x="6168" y="1834"/>
                </a:moveTo>
                <a:lnTo>
                  <a:pt x="6168" y="2453"/>
                </a:lnTo>
                <a:lnTo>
                  <a:pt x="5549" y="2453"/>
                </a:lnTo>
                <a:lnTo>
                  <a:pt x="5549" y="1834"/>
                </a:lnTo>
                <a:close/>
                <a:moveTo>
                  <a:pt x="7407" y="1834"/>
                </a:moveTo>
                <a:lnTo>
                  <a:pt x="7407" y="2453"/>
                </a:lnTo>
                <a:lnTo>
                  <a:pt x="6787" y="2453"/>
                </a:lnTo>
                <a:lnTo>
                  <a:pt x="6787" y="1834"/>
                </a:lnTo>
                <a:close/>
                <a:moveTo>
                  <a:pt x="8621" y="1834"/>
                </a:moveTo>
                <a:lnTo>
                  <a:pt x="8621" y="2453"/>
                </a:lnTo>
                <a:lnTo>
                  <a:pt x="8026" y="2453"/>
                </a:lnTo>
                <a:lnTo>
                  <a:pt x="8026" y="1834"/>
                </a:lnTo>
                <a:close/>
                <a:moveTo>
                  <a:pt x="9550" y="1834"/>
                </a:moveTo>
                <a:cubicBezTo>
                  <a:pt x="9717" y="1834"/>
                  <a:pt x="9860" y="1977"/>
                  <a:pt x="9860" y="2143"/>
                </a:cubicBezTo>
                <a:cubicBezTo>
                  <a:pt x="9860" y="2310"/>
                  <a:pt x="9717" y="2453"/>
                  <a:pt x="9550" y="2453"/>
                </a:cubicBezTo>
                <a:lnTo>
                  <a:pt x="9240" y="2453"/>
                </a:lnTo>
                <a:lnTo>
                  <a:pt x="9240" y="1834"/>
                </a:lnTo>
                <a:close/>
                <a:moveTo>
                  <a:pt x="6168" y="3072"/>
                </a:moveTo>
                <a:lnTo>
                  <a:pt x="6168" y="3691"/>
                </a:lnTo>
                <a:lnTo>
                  <a:pt x="5549" y="3691"/>
                </a:lnTo>
                <a:lnTo>
                  <a:pt x="5549" y="3072"/>
                </a:lnTo>
                <a:close/>
                <a:moveTo>
                  <a:pt x="7407" y="3072"/>
                </a:moveTo>
                <a:lnTo>
                  <a:pt x="7407" y="3691"/>
                </a:lnTo>
                <a:lnTo>
                  <a:pt x="6787" y="3691"/>
                </a:lnTo>
                <a:lnTo>
                  <a:pt x="6787" y="3072"/>
                </a:lnTo>
                <a:close/>
                <a:moveTo>
                  <a:pt x="8621" y="3072"/>
                </a:moveTo>
                <a:lnTo>
                  <a:pt x="8621" y="3691"/>
                </a:lnTo>
                <a:lnTo>
                  <a:pt x="8026" y="3691"/>
                </a:lnTo>
                <a:lnTo>
                  <a:pt x="8026" y="3072"/>
                </a:lnTo>
                <a:close/>
                <a:moveTo>
                  <a:pt x="4954" y="4287"/>
                </a:moveTo>
                <a:lnTo>
                  <a:pt x="4954" y="4906"/>
                </a:lnTo>
                <a:lnTo>
                  <a:pt x="4644" y="4906"/>
                </a:lnTo>
                <a:cubicBezTo>
                  <a:pt x="4454" y="4906"/>
                  <a:pt x="4311" y="4763"/>
                  <a:pt x="4335" y="4572"/>
                </a:cubicBezTo>
                <a:cubicBezTo>
                  <a:pt x="4358" y="4406"/>
                  <a:pt x="4501" y="4287"/>
                  <a:pt x="4644" y="4287"/>
                </a:cubicBezTo>
                <a:close/>
                <a:moveTo>
                  <a:pt x="6168" y="4287"/>
                </a:moveTo>
                <a:lnTo>
                  <a:pt x="6168" y="4906"/>
                </a:lnTo>
                <a:lnTo>
                  <a:pt x="5549" y="4906"/>
                </a:lnTo>
                <a:lnTo>
                  <a:pt x="5549" y="4287"/>
                </a:lnTo>
                <a:close/>
                <a:moveTo>
                  <a:pt x="7407" y="4287"/>
                </a:moveTo>
                <a:lnTo>
                  <a:pt x="7407" y="4906"/>
                </a:lnTo>
                <a:lnTo>
                  <a:pt x="6787" y="4906"/>
                </a:lnTo>
                <a:lnTo>
                  <a:pt x="6787" y="4287"/>
                </a:lnTo>
                <a:close/>
                <a:moveTo>
                  <a:pt x="8621" y="4287"/>
                </a:moveTo>
                <a:lnTo>
                  <a:pt x="8621" y="4906"/>
                </a:lnTo>
                <a:lnTo>
                  <a:pt x="8026" y="4906"/>
                </a:lnTo>
                <a:lnTo>
                  <a:pt x="8026" y="4287"/>
                </a:lnTo>
                <a:close/>
                <a:moveTo>
                  <a:pt x="9550" y="4287"/>
                </a:moveTo>
                <a:cubicBezTo>
                  <a:pt x="9717" y="4287"/>
                  <a:pt x="9860" y="4453"/>
                  <a:pt x="9836" y="4644"/>
                </a:cubicBezTo>
                <a:cubicBezTo>
                  <a:pt x="9836" y="4787"/>
                  <a:pt x="9693" y="4906"/>
                  <a:pt x="9526" y="4906"/>
                </a:cubicBezTo>
                <a:lnTo>
                  <a:pt x="9240" y="4906"/>
                </a:lnTo>
                <a:lnTo>
                  <a:pt x="9240" y="4287"/>
                </a:lnTo>
                <a:close/>
                <a:moveTo>
                  <a:pt x="6168" y="5525"/>
                </a:moveTo>
                <a:lnTo>
                  <a:pt x="6168" y="5835"/>
                </a:lnTo>
                <a:cubicBezTo>
                  <a:pt x="6168" y="6001"/>
                  <a:pt x="6025" y="6144"/>
                  <a:pt x="5859" y="6144"/>
                </a:cubicBezTo>
                <a:cubicBezTo>
                  <a:pt x="5692" y="6144"/>
                  <a:pt x="5549" y="6001"/>
                  <a:pt x="5549" y="5835"/>
                </a:cubicBezTo>
                <a:lnTo>
                  <a:pt x="5549" y="5525"/>
                </a:lnTo>
                <a:close/>
                <a:moveTo>
                  <a:pt x="8621" y="5525"/>
                </a:moveTo>
                <a:lnTo>
                  <a:pt x="8621" y="5835"/>
                </a:lnTo>
                <a:cubicBezTo>
                  <a:pt x="8621" y="6001"/>
                  <a:pt x="8502" y="6144"/>
                  <a:pt x="8312" y="6144"/>
                </a:cubicBezTo>
                <a:cubicBezTo>
                  <a:pt x="8145" y="6144"/>
                  <a:pt x="8026" y="6001"/>
                  <a:pt x="8026" y="5835"/>
                </a:cubicBezTo>
                <a:lnTo>
                  <a:pt x="8026" y="5525"/>
                </a:lnTo>
                <a:close/>
                <a:moveTo>
                  <a:pt x="3263" y="6287"/>
                </a:moveTo>
                <a:cubicBezTo>
                  <a:pt x="3495" y="6287"/>
                  <a:pt x="3727" y="6382"/>
                  <a:pt x="3906" y="6573"/>
                </a:cubicBezTo>
                <a:cubicBezTo>
                  <a:pt x="4263" y="6930"/>
                  <a:pt x="4263" y="7502"/>
                  <a:pt x="3906" y="7859"/>
                </a:cubicBezTo>
                <a:lnTo>
                  <a:pt x="2167" y="9621"/>
                </a:lnTo>
                <a:lnTo>
                  <a:pt x="1715" y="9169"/>
                </a:lnTo>
                <a:lnTo>
                  <a:pt x="3001" y="7883"/>
                </a:lnTo>
                <a:lnTo>
                  <a:pt x="2549" y="7454"/>
                </a:lnTo>
                <a:lnTo>
                  <a:pt x="1286" y="8740"/>
                </a:lnTo>
                <a:lnTo>
                  <a:pt x="858" y="8311"/>
                </a:lnTo>
                <a:lnTo>
                  <a:pt x="2620" y="6573"/>
                </a:lnTo>
                <a:cubicBezTo>
                  <a:pt x="2799" y="6382"/>
                  <a:pt x="3031" y="6287"/>
                  <a:pt x="3263" y="6287"/>
                </a:cubicBezTo>
                <a:close/>
                <a:moveTo>
                  <a:pt x="5859" y="0"/>
                </a:moveTo>
                <a:cubicBezTo>
                  <a:pt x="5359" y="0"/>
                  <a:pt x="4954" y="405"/>
                  <a:pt x="4954" y="929"/>
                </a:cubicBezTo>
                <a:lnTo>
                  <a:pt x="4954" y="1238"/>
                </a:lnTo>
                <a:lnTo>
                  <a:pt x="4644" y="1238"/>
                </a:lnTo>
                <a:cubicBezTo>
                  <a:pt x="4120" y="1238"/>
                  <a:pt x="3715" y="1643"/>
                  <a:pt x="3715" y="2143"/>
                </a:cubicBezTo>
                <a:cubicBezTo>
                  <a:pt x="3715" y="2667"/>
                  <a:pt x="4120" y="3072"/>
                  <a:pt x="4644" y="3072"/>
                </a:cubicBezTo>
                <a:lnTo>
                  <a:pt x="4954" y="3072"/>
                </a:lnTo>
                <a:lnTo>
                  <a:pt x="4954" y="3691"/>
                </a:lnTo>
                <a:lnTo>
                  <a:pt x="4644" y="3691"/>
                </a:lnTo>
                <a:cubicBezTo>
                  <a:pt x="4192" y="3691"/>
                  <a:pt x="3763" y="4072"/>
                  <a:pt x="3715" y="4525"/>
                </a:cubicBezTo>
                <a:cubicBezTo>
                  <a:pt x="3668" y="5025"/>
                  <a:pt x="4049" y="5477"/>
                  <a:pt x="4549" y="5525"/>
                </a:cubicBezTo>
                <a:lnTo>
                  <a:pt x="4120" y="5930"/>
                </a:lnTo>
                <a:cubicBezTo>
                  <a:pt x="3864" y="5756"/>
                  <a:pt x="3569" y="5670"/>
                  <a:pt x="3272" y="5670"/>
                </a:cubicBezTo>
                <a:cubicBezTo>
                  <a:pt x="2878" y="5670"/>
                  <a:pt x="2480" y="5821"/>
                  <a:pt x="2167" y="6120"/>
                </a:cubicBezTo>
                <a:lnTo>
                  <a:pt x="0" y="8311"/>
                </a:lnTo>
                <a:lnTo>
                  <a:pt x="2167" y="10478"/>
                </a:lnTo>
                <a:lnTo>
                  <a:pt x="4335" y="8287"/>
                </a:lnTo>
                <a:cubicBezTo>
                  <a:pt x="4859" y="7787"/>
                  <a:pt x="4930" y="6978"/>
                  <a:pt x="4549" y="6382"/>
                </a:cubicBezTo>
                <a:lnTo>
                  <a:pt x="4954" y="5977"/>
                </a:lnTo>
                <a:cubicBezTo>
                  <a:pt x="5025" y="6430"/>
                  <a:pt x="5406" y="6763"/>
                  <a:pt x="5859" y="6763"/>
                </a:cubicBezTo>
                <a:cubicBezTo>
                  <a:pt x="6359" y="6763"/>
                  <a:pt x="6787" y="6335"/>
                  <a:pt x="6787" y="5835"/>
                </a:cubicBezTo>
                <a:lnTo>
                  <a:pt x="6787" y="5525"/>
                </a:lnTo>
                <a:lnTo>
                  <a:pt x="7407" y="5525"/>
                </a:lnTo>
                <a:lnTo>
                  <a:pt x="7407" y="5835"/>
                </a:lnTo>
                <a:cubicBezTo>
                  <a:pt x="7407" y="6335"/>
                  <a:pt x="7812" y="6763"/>
                  <a:pt x="8312" y="6763"/>
                </a:cubicBezTo>
                <a:cubicBezTo>
                  <a:pt x="8812" y="6763"/>
                  <a:pt x="9217" y="6335"/>
                  <a:pt x="9217" y="5835"/>
                </a:cubicBezTo>
                <a:lnTo>
                  <a:pt x="9217" y="5525"/>
                </a:lnTo>
                <a:lnTo>
                  <a:pt x="9550" y="5525"/>
                </a:lnTo>
                <a:cubicBezTo>
                  <a:pt x="10050" y="5525"/>
                  <a:pt x="10455" y="5120"/>
                  <a:pt x="10455" y="4620"/>
                </a:cubicBezTo>
                <a:cubicBezTo>
                  <a:pt x="10455" y="4096"/>
                  <a:pt x="10050" y="3691"/>
                  <a:pt x="9550" y="3691"/>
                </a:cubicBezTo>
                <a:lnTo>
                  <a:pt x="9240" y="3691"/>
                </a:lnTo>
                <a:lnTo>
                  <a:pt x="9240" y="3072"/>
                </a:lnTo>
                <a:lnTo>
                  <a:pt x="9550" y="3072"/>
                </a:lnTo>
                <a:cubicBezTo>
                  <a:pt x="10050" y="3072"/>
                  <a:pt x="10479" y="2667"/>
                  <a:pt x="10479" y="2143"/>
                </a:cubicBezTo>
                <a:cubicBezTo>
                  <a:pt x="10479" y="1691"/>
                  <a:pt x="10122" y="1286"/>
                  <a:pt x="9669" y="1238"/>
                </a:cubicBezTo>
                <a:lnTo>
                  <a:pt x="10479" y="429"/>
                </a:lnTo>
                <a:lnTo>
                  <a:pt x="10026" y="0"/>
                </a:lnTo>
                <a:lnTo>
                  <a:pt x="9240" y="810"/>
                </a:lnTo>
                <a:cubicBezTo>
                  <a:pt x="9169" y="357"/>
                  <a:pt x="8788" y="0"/>
                  <a:pt x="8312" y="0"/>
                </a:cubicBezTo>
                <a:cubicBezTo>
                  <a:pt x="7812" y="0"/>
                  <a:pt x="7407" y="405"/>
                  <a:pt x="7407" y="929"/>
                </a:cubicBezTo>
                <a:lnTo>
                  <a:pt x="7407" y="1238"/>
                </a:lnTo>
                <a:lnTo>
                  <a:pt x="6787" y="1238"/>
                </a:lnTo>
                <a:lnTo>
                  <a:pt x="6787" y="929"/>
                </a:lnTo>
                <a:cubicBezTo>
                  <a:pt x="6787" y="405"/>
                  <a:pt x="6383" y="0"/>
                  <a:pt x="5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1"/>
          <p:cNvSpPr/>
          <p:nvPr/>
        </p:nvSpPr>
        <p:spPr>
          <a:xfrm>
            <a:off x="3979673" y="3365198"/>
            <a:ext cx="368708" cy="367865"/>
          </a:xfrm>
          <a:custGeom>
            <a:avLst/>
            <a:gdLst/>
            <a:ahLst/>
            <a:cxnLst/>
            <a:rect l="l" t="t" r="r" b="b"/>
            <a:pathLst>
              <a:path w="10503" h="10479" extrusionOk="0">
                <a:moveTo>
                  <a:pt x="7407" y="643"/>
                </a:moveTo>
                <a:lnTo>
                  <a:pt x="7407" y="1215"/>
                </a:lnTo>
                <a:cubicBezTo>
                  <a:pt x="7407" y="1405"/>
                  <a:pt x="7455" y="1596"/>
                  <a:pt x="7526" y="1786"/>
                </a:cubicBezTo>
                <a:lnTo>
                  <a:pt x="2977" y="1786"/>
                </a:lnTo>
                <a:cubicBezTo>
                  <a:pt x="3073" y="1596"/>
                  <a:pt x="3120" y="1405"/>
                  <a:pt x="3120" y="1215"/>
                </a:cubicBezTo>
                <a:lnTo>
                  <a:pt x="3120" y="643"/>
                </a:lnTo>
                <a:close/>
                <a:moveTo>
                  <a:pt x="7407" y="2381"/>
                </a:moveTo>
                <a:lnTo>
                  <a:pt x="7407" y="3739"/>
                </a:lnTo>
                <a:lnTo>
                  <a:pt x="5573" y="3739"/>
                </a:lnTo>
                <a:lnTo>
                  <a:pt x="5573" y="3072"/>
                </a:lnTo>
                <a:lnTo>
                  <a:pt x="4954" y="3072"/>
                </a:lnTo>
                <a:lnTo>
                  <a:pt x="4954" y="3739"/>
                </a:lnTo>
                <a:lnTo>
                  <a:pt x="3120" y="3739"/>
                </a:lnTo>
                <a:lnTo>
                  <a:pt x="3120" y="2381"/>
                </a:lnTo>
                <a:close/>
                <a:moveTo>
                  <a:pt x="8026" y="4358"/>
                </a:moveTo>
                <a:lnTo>
                  <a:pt x="8026" y="4906"/>
                </a:lnTo>
                <a:cubicBezTo>
                  <a:pt x="8026" y="5096"/>
                  <a:pt x="8074" y="5311"/>
                  <a:pt x="8169" y="5477"/>
                </a:cubicBezTo>
                <a:lnTo>
                  <a:pt x="2334" y="5477"/>
                </a:lnTo>
                <a:cubicBezTo>
                  <a:pt x="2430" y="5311"/>
                  <a:pt x="2477" y="5096"/>
                  <a:pt x="2477" y="4906"/>
                </a:cubicBezTo>
                <a:lnTo>
                  <a:pt x="2477" y="4358"/>
                </a:lnTo>
                <a:close/>
                <a:moveTo>
                  <a:pt x="1858" y="8287"/>
                </a:moveTo>
                <a:lnTo>
                  <a:pt x="1858" y="9883"/>
                </a:lnTo>
                <a:lnTo>
                  <a:pt x="1239" y="9883"/>
                </a:lnTo>
                <a:lnTo>
                  <a:pt x="1239" y="8287"/>
                </a:lnTo>
                <a:close/>
                <a:moveTo>
                  <a:pt x="3120" y="8287"/>
                </a:moveTo>
                <a:lnTo>
                  <a:pt x="3120" y="9883"/>
                </a:lnTo>
                <a:lnTo>
                  <a:pt x="2477" y="9883"/>
                </a:lnTo>
                <a:lnTo>
                  <a:pt x="2477" y="8287"/>
                </a:lnTo>
                <a:close/>
                <a:moveTo>
                  <a:pt x="5573" y="7597"/>
                </a:moveTo>
                <a:lnTo>
                  <a:pt x="5573" y="9883"/>
                </a:lnTo>
                <a:lnTo>
                  <a:pt x="4954" y="9883"/>
                </a:lnTo>
                <a:lnTo>
                  <a:pt x="4954" y="7597"/>
                </a:lnTo>
                <a:close/>
                <a:moveTo>
                  <a:pt x="8026" y="6096"/>
                </a:moveTo>
                <a:lnTo>
                  <a:pt x="8026" y="7668"/>
                </a:lnTo>
                <a:lnTo>
                  <a:pt x="7407" y="7668"/>
                </a:lnTo>
                <a:lnTo>
                  <a:pt x="7407" y="6978"/>
                </a:lnTo>
                <a:lnTo>
                  <a:pt x="6788" y="6978"/>
                </a:lnTo>
                <a:lnTo>
                  <a:pt x="6788" y="9883"/>
                </a:lnTo>
                <a:lnTo>
                  <a:pt x="6169" y="9883"/>
                </a:lnTo>
                <a:lnTo>
                  <a:pt x="6169" y="6978"/>
                </a:lnTo>
                <a:lnTo>
                  <a:pt x="4335" y="6978"/>
                </a:lnTo>
                <a:lnTo>
                  <a:pt x="4335" y="9883"/>
                </a:lnTo>
                <a:lnTo>
                  <a:pt x="3716" y="9883"/>
                </a:lnTo>
                <a:lnTo>
                  <a:pt x="3716" y="6978"/>
                </a:lnTo>
                <a:lnTo>
                  <a:pt x="3120" y="6978"/>
                </a:lnTo>
                <a:lnTo>
                  <a:pt x="3120" y="7668"/>
                </a:lnTo>
                <a:lnTo>
                  <a:pt x="2477" y="7668"/>
                </a:lnTo>
                <a:lnTo>
                  <a:pt x="2477" y="6096"/>
                </a:lnTo>
                <a:close/>
                <a:moveTo>
                  <a:pt x="8026" y="8287"/>
                </a:moveTo>
                <a:lnTo>
                  <a:pt x="8026" y="9883"/>
                </a:lnTo>
                <a:lnTo>
                  <a:pt x="7407" y="9883"/>
                </a:lnTo>
                <a:lnTo>
                  <a:pt x="7407" y="8287"/>
                </a:lnTo>
                <a:close/>
                <a:moveTo>
                  <a:pt x="9288" y="8287"/>
                </a:moveTo>
                <a:lnTo>
                  <a:pt x="9288" y="9883"/>
                </a:lnTo>
                <a:lnTo>
                  <a:pt x="8645" y="9883"/>
                </a:lnTo>
                <a:lnTo>
                  <a:pt x="8645" y="8287"/>
                </a:lnTo>
                <a:close/>
                <a:moveTo>
                  <a:pt x="2477" y="0"/>
                </a:moveTo>
                <a:lnTo>
                  <a:pt x="2477" y="1334"/>
                </a:lnTo>
                <a:cubicBezTo>
                  <a:pt x="2477" y="1548"/>
                  <a:pt x="2311" y="1738"/>
                  <a:pt x="2096" y="1762"/>
                </a:cubicBezTo>
                <a:cubicBezTo>
                  <a:pt x="2083" y="1763"/>
                  <a:pt x="2070" y="1764"/>
                  <a:pt x="2057" y="1764"/>
                </a:cubicBezTo>
                <a:cubicBezTo>
                  <a:pt x="1813" y="1764"/>
                  <a:pt x="1620" y="1560"/>
                  <a:pt x="1620" y="1334"/>
                </a:cubicBezTo>
                <a:lnTo>
                  <a:pt x="1620" y="1119"/>
                </a:lnTo>
                <a:lnTo>
                  <a:pt x="1025" y="1119"/>
                </a:lnTo>
                <a:lnTo>
                  <a:pt x="1025" y="1334"/>
                </a:lnTo>
                <a:cubicBezTo>
                  <a:pt x="1025" y="1905"/>
                  <a:pt x="1477" y="2381"/>
                  <a:pt x="2049" y="2381"/>
                </a:cubicBezTo>
                <a:lnTo>
                  <a:pt x="2501" y="2381"/>
                </a:lnTo>
                <a:lnTo>
                  <a:pt x="2501" y="3739"/>
                </a:lnTo>
                <a:lnTo>
                  <a:pt x="1858" y="3739"/>
                </a:lnTo>
                <a:lnTo>
                  <a:pt x="1858" y="4906"/>
                </a:lnTo>
                <a:cubicBezTo>
                  <a:pt x="1858" y="5239"/>
                  <a:pt x="1549" y="5477"/>
                  <a:pt x="1239" y="5477"/>
                </a:cubicBezTo>
                <a:cubicBezTo>
                  <a:pt x="906" y="5477"/>
                  <a:pt x="620" y="5215"/>
                  <a:pt x="620" y="4906"/>
                </a:cubicBezTo>
                <a:lnTo>
                  <a:pt x="1" y="4906"/>
                </a:lnTo>
                <a:cubicBezTo>
                  <a:pt x="1" y="5549"/>
                  <a:pt x="572" y="6096"/>
                  <a:pt x="1239" y="6096"/>
                </a:cubicBezTo>
                <a:lnTo>
                  <a:pt x="1858" y="6096"/>
                </a:lnTo>
                <a:lnTo>
                  <a:pt x="1858" y="7668"/>
                </a:lnTo>
                <a:lnTo>
                  <a:pt x="1215" y="7668"/>
                </a:lnTo>
                <a:lnTo>
                  <a:pt x="1215" y="6954"/>
                </a:lnTo>
                <a:lnTo>
                  <a:pt x="644" y="6954"/>
                </a:lnTo>
                <a:lnTo>
                  <a:pt x="644" y="9859"/>
                </a:lnTo>
                <a:lnTo>
                  <a:pt x="24" y="9859"/>
                </a:lnTo>
                <a:lnTo>
                  <a:pt x="24" y="10478"/>
                </a:lnTo>
                <a:lnTo>
                  <a:pt x="10503" y="10478"/>
                </a:lnTo>
                <a:lnTo>
                  <a:pt x="10503" y="9859"/>
                </a:lnTo>
                <a:lnTo>
                  <a:pt x="9884" y="9859"/>
                </a:lnTo>
                <a:lnTo>
                  <a:pt x="9884" y="6978"/>
                </a:lnTo>
                <a:lnTo>
                  <a:pt x="9288" y="6978"/>
                </a:lnTo>
                <a:lnTo>
                  <a:pt x="9288" y="7692"/>
                </a:lnTo>
                <a:lnTo>
                  <a:pt x="8645" y="7692"/>
                </a:lnTo>
                <a:lnTo>
                  <a:pt x="8645" y="6096"/>
                </a:lnTo>
                <a:lnTo>
                  <a:pt x="9265" y="6096"/>
                </a:lnTo>
                <a:cubicBezTo>
                  <a:pt x="9955" y="6096"/>
                  <a:pt x="10503" y="5549"/>
                  <a:pt x="10503" y="4906"/>
                </a:cubicBezTo>
                <a:lnTo>
                  <a:pt x="9907" y="4906"/>
                </a:lnTo>
                <a:cubicBezTo>
                  <a:pt x="9907" y="5215"/>
                  <a:pt x="9622" y="5477"/>
                  <a:pt x="9265" y="5477"/>
                </a:cubicBezTo>
                <a:cubicBezTo>
                  <a:pt x="8979" y="5477"/>
                  <a:pt x="8645" y="5239"/>
                  <a:pt x="8645" y="4906"/>
                </a:cubicBezTo>
                <a:lnTo>
                  <a:pt x="8645" y="3739"/>
                </a:lnTo>
                <a:lnTo>
                  <a:pt x="8002" y="3739"/>
                </a:lnTo>
                <a:lnTo>
                  <a:pt x="8002" y="2381"/>
                </a:lnTo>
                <a:lnTo>
                  <a:pt x="8455" y="2381"/>
                </a:lnTo>
                <a:cubicBezTo>
                  <a:pt x="9026" y="2381"/>
                  <a:pt x="9479" y="1929"/>
                  <a:pt x="9479" y="1357"/>
                </a:cubicBezTo>
                <a:lnTo>
                  <a:pt x="9479" y="1119"/>
                </a:lnTo>
                <a:lnTo>
                  <a:pt x="8883" y="1119"/>
                </a:lnTo>
                <a:lnTo>
                  <a:pt x="8883" y="1334"/>
                </a:lnTo>
                <a:cubicBezTo>
                  <a:pt x="8883" y="1548"/>
                  <a:pt x="8717" y="1738"/>
                  <a:pt x="8502" y="1762"/>
                </a:cubicBezTo>
                <a:cubicBezTo>
                  <a:pt x="8488" y="1764"/>
                  <a:pt x="8473" y="1764"/>
                  <a:pt x="8458" y="1764"/>
                </a:cubicBezTo>
                <a:cubicBezTo>
                  <a:pt x="8217" y="1764"/>
                  <a:pt x="8026" y="1581"/>
                  <a:pt x="8026" y="1334"/>
                </a:cubicBezTo>
                <a:lnTo>
                  <a:pt x="80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9" name="Google Shape;8879;p71"/>
          <p:cNvGrpSpPr/>
          <p:nvPr/>
        </p:nvGrpSpPr>
        <p:grpSpPr>
          <a:xfrm>
            <a:off x="4795619" y="3365198"/>
            <a:ext cx="367865" cy="367865"/>
            <a:chOff x="4795619" y="3365198"/>
            <a:chExt cx="367865" cy="367865"/>
          </a:xfrm>
        </p:grpSpPr>
        <p:sp>
          <p:nvSpPr>
            <p:cNvPr id="8880" name="Google Shape;8880;p71"/>
            <p:cNvSpPr/>
            <p:nvPr/>
          </p:nvSpPr>
          <p:spPr>
            <a:xfrm>
              <a:off x="4885066" y="3496421"/>
              <a:ext cx="30155" cy="30963"/>
            </a:xfrm>
            <a:custGeom>
              <a:avLst/>
              <a:gdLst/>
              <a:ahLst/>
              <a:cxnLst/>
              <a:rect l="l" t="t" r="r" b="b"/>
              <a:pathLst>
                <a:path w="859" h="882" extrusionOk="0">
                  <a:moveTo>
                    <a:pt x="429" y="1"/>
                  </a:moveTo>
                  <a:lnTo>
                    <a:pt x="1" y="430"/>
                  </a:lnTo>
                  <a:lnTo>
                    <a:pt x="429" y="882"/>
                  </a:lnTo>
                  <a:lnTo>
                    <a:pt x="858" y="430"/>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1"/>
            <p:cNvSpPr/>
            <p:nvPr/>
          </p:nvSpPr>
          <p:spPr>
            <a:xfrm>
              <a:off x="5043074" y="3496421"/>
              <a:ext cx="30155" cy="30963"/>
            </a:xfrm>
            <a:custGeom>
              <a:avLst/>
              <a:gdLst/>
              <a:ahLst/>
              <a:cxnLst/>
              <a:rect l="l" t="t" r="r" b="b"/>
              <a:pathLst>
                <a:path w="859" h="882" extrusionOk="0">
                  <a:moveTo>
                    <a:pt x="429" y="1"/>
                  </a:moveTo>
                  <a:lnTo>
                    <a:pt x="1" y="430"/>
                  </a:lnTo>
                  <a:lnTo>
                    <a:pt x="429" y="882"/>
                  </a:lnTo>
                  <a:lnTo>
                    <a:pt x="858" y="430"/>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1"/>
            <p:cNvSpPr/>
            <p:nvPr/>
          </p:nvSpPr>
          <p:spPr>
            <a:xfrm>
              <a:off x="4795619" y="3365198"/>
              <a:ext cx="367865" cy="367865"/>
            </a:xfrm>
            <a:custGeom>
              <a:avLst/>
              <a:gdLst/>
              <a:ahLst/>
              <a:cxnLst/>
              <a:rect l="l" t="t" r="r" b="b"/>
              <a:pathLst>
                <a:path w="10479" h="10479" extrusionOk="0">
                  <a:moveTo>
                    <a:pt x="7240" y="762"/>
                  </a:moveTo>
                  <a:cubicBezTo>
                    <a:pt x="7574" y="762"/>
                    <a:pt x="7859" y="929"/>
                    <a:pt x="8026" y="1191"/>
                  </a:cubicBezTo>
                  <a:cubicBezTo>
                    <a:pt x="7621" y="1191"/>
                    <a:pt x="7264" y="1405"/>
                    <a:pt x="7050" y="1715"/>
                  </a:cubicBezTo>
                  <a:lnTo>
                    <a:pt x="6764" y="1715"/>
                  </a:lnTo>
                  <a:cubicBezTo>
                    <a:pt x="6788" y="1477"/>
                    <a:pt x="6740" y="1191"/>
                    <a:pt x="6645" y="953"/>
                  </a:cubicBezTo>
                  <a:cubicBezTo>
                    <a:pt x="6812" y="834"/>
                    <a:pt x="7026" y="762"/>
                    <a:pt x="7240" y="762"/>
                  </a:cubicBezTo>
                  <a:close/>
                  <a:moveTo>
                    <a:pt x="3216" y="762"/>
                  </a:moveTo>
                  <a:cubicBezTo>
                    <a:pt x="3430" y="762"/>
                    <a:pt x="3644" y="834"/>
                    <a:pt x="3811" y="976"/>
                  </a:cubicBezTo>
                  <a:cubicBezTo>
                    <a:pt x="3716" y="1215"/>
                    <a:pt x="3668" y="1477"/>
                    <a:pt x="3692" y="1738"/>
                  </a:cubicBezTo>
                  <a:lnTo>
                    <a:pt x="3406" y="1738"/>
                  </a:lnTo>
                  <a:cubicBezTo>
                    <a:pt x="3168" y="1405"/>
                    <a:pt x="2811" y="1215"/>
                    <a:pt x="2430" y="1191"/>
                  </a:cubicBezTo>
                  <a:cubicBezTo>
                    <a:pt x="2596" y="929"/>
                    <a:pt x="2882" y="762"/>
                    <a:pt x="3216" y="762"/>
                  </a:cubicBezTo>
                  <a:close/>
                  <a:moveTo>
                    <a:pt x="5216" y="619"/>
                  </a:moveTo>
                  <a:cubicBezTo>
                    <a:pt x="5549" y="619"/>
                    <a:pt x="5835" y="786"/>
                    <a:pt x="6002" y="1072"/>
                  </a:cubicBezTo>
                  <a:cubicBezTo>
                    <a:pt x="6145" y="1286"/>
                    <a:pt x="6169" y="1596"/>
                    <a:pt x="6145" y="1834"/>
                  </a:cubicBezTo>
                  <a:cubicBezTo>
                    <a:pt x="5764" y="1977"/>
                    <a:pt x="5454" y="2239"/>
                    <a:pt x="5216" y="2572"/>
                  </a:cubicBezTo>
                  <a:cubicBezTo>
                    <a:pt x="5002" y="2239"/>
                    <a:pt x="4668" y="1977"/>
                    <a:pt x="4287" y="1834"/>
                  </a:cubicBezTo>
                  <a:cubicBezTo>
                    <a:pt x="4287" y="1596"/>
                    <a:pt x="4311" y="1286"/>
                    <a:pt x="4430" y="1072"/>
                  </a:cubicBezTo>
                  <a:cubicBezTo>
                    <a:pt x="4597" y="786"/>
                    <a:pt x="4906" y="619"/>
                    <a:pt x="5216" y="619"/>
                  </a:cubicBezTo>
                  <a:close/>
                  <a:moveTo>
                    <a:pt x="620" y="1691"/>
                  </a:moveTo>
                  <a:cubicBezTo>
                    <a:pt x="763" y="1762"/>
                    <a:pt x="906" y="1810"/>
                    <a:pt x="1072" y="1810"/>
                  </a:cubicBezTo>
                  <a:lnTo>
                    <a:pt x="2477" y="1810"/>
                  </a:lnTo>
                  <a:cubicBezTo>
                    <a:pt x="2620" y="1810"/>
                    <a:pt x="2835" y="1953"/>
                    <a:pt x="2930" y="2096"/>
                  </a:cubicBezTo>
                  <a:cubicBezTo>
                    <a:pt x="2930" y="2286"/>
                    <a:pt x="2954" y="2453"/>
                    <a:pt x="3025" y="2620"/>
                  </a:cubicBezTo>
                  <a:cubicBezTo>
                    <a:pt x="2949" y="2612"/>
                    <a:pt x="2872" y="2608"/>
                    <a:pt x="2796" y="2608"/>
                  </a:cubicBezTo>
                  <a:cubicBezTo>
                    <a:pt x="2422" y="2608"/>
                    <a:pt x="2056" y="2703"/>
                    <a:pt x="1739" y="2882"/>
                  </a:cubicBezTo>
                  <a:cubicBezTo>
                    <a:pt x="1644" y="3001"/>
                    <a:pt x="1549" y="3120"/>
                    <a:pt x="1477" y="3263"/>
                  </a:cubicBezTo>
                  <a:cubicBezTo>
                    <a:pt x="977" y="3144"/>
                    <a:pt x="620" y="2715"/>
                    <a:pt x="620" y="2191"/>
                  </a:cubicBezTo>
                  <a:lnTo>
                    <a:pt x="620" y="1691"/>
                  </a:lnTo>
                  <a:close/>
                  <a:moveTo>
                    <a:pt x="9860" y="1691"/>
                  </a:moveTo>
                  <a:lnTo>
                    <a:pt x="9860" y="2191"/>
                  </a:lnTo>
                  <a:cubicBezTo>
                    <a:pt x="9860" y="2715"/>
                    <a:pt x="9479" y="3144"/>
                    <a:pt x="9002" y="3263"/>
                  </a:cubicBezTo>
                  <a:cubicBezTo>
                    <a:pt x="8931" y="3120"/>
                    <a:pt x="8836" y="3001"/>
                    <a:pt x="8741" y="2882"/>
                  </a:cubicBezTo>
                  <a:cubicBezTo>
                    <a:pt x="8404" y="2703"/>
                    <a:pt x="8035" y="2608"/>
                    <a:pt x="7674" y="2608"/>
                  </a:cubicBezTo>
                  <a:cubicBezTo>
                    <a:pt x="7600" y="2608"/>
                    <a:pt x="7527" y="2612"/>
                    <a:pt x="7455" y="2620"/>
                  </a:cubicBezTo>
                  <a:cubicBezTo>
                    <a:pt x="7502" y="2453"/>
                    <a:pt x="7550" y="2286"/>
                    <a:pt x="7550" y="2096"/>
                  </a:cubicBezTo>
                  <a:cubicBezTo>
                    <a:pt x="7645" y="1953"/>
                    <a:pt x="7836" y="1810"/>
                    <a:pt x="8002" y="1810"/>
                  </a:cubicBezTo>
                  <a:lnTo>
                    <a:pt x="9384" y="1810"/>
                  </a:lnTo>
                  <a:cubicBezTo>
                    <a:pt x="9550" y="1810"/>
                    <a:pt x="9717" y="1762"/>
                    <a:pt x="9860" y="1691"/>
                  </a:cubicBezTo>
                  <a:close/>
                  <a:moveTo>
                    <a:pt x="3623" y="2333"/>
                  </a:moveTo>
                  <a:cubicBezTo>
                    <a:pt x="4200" y="2333"/>
                    <a:pt x="4744" y="2731"/>
                    <a:pt x="4883" y="3286"/>
                  </a:cubicBezTo>
                  <a:cubicBezTo>
                    <a:pt x="4864" y="3287"/>
                    <a:pt x="4845" y="3288"/>
                    <a:pt x="4827" y="3288"/>
                  </a:cubicBezTo>
                  <a:cubicBezTo>
                    <a:pt x="4252" y="3288"/>
                    <a:pt x="3711" y="2934"/>
                    <a:pt x="3573" y="2334"/>
                  </a:cubicBezTo>
                  <a:cubicBezTo>
                    <a:pt x="3589" y="2333"/>
                    <a:pt x="3606" y="2333"/>
                    <a:pt x="3623" y="2333"/>
                  </a:cubicBezTo>
                  <a:close/>
                  <a:moveTo>
                    <a:pt x="6833" y="2333"/>
                  </a:moveTo>
                  <a:cubicBezTo>
                    <a:pt x="6850" y="2333"/>
                    <a:pt x="6866" y="2333"/>
                    <a:pt x="6883" y="2334"/>
                  </a:cubicBezTo>
                  <a:cubicBezTo>
                    <a:pt x="6745" y="2934"/>
                    <a:pt x="6204" y="3288"/>
                    <a:pt x="5608" y="3288"/>
                  </a:cubicBezTo>
                  <a:cubicBezTo>
                    <a:pt x="5588" y="3288"/>
                    <a:pt x="5569" y="3287"/>
                    <a:pt x="5549" y="3286"/>
                  </a:cubicBezTo>
                  <a:cubicBezTo>
                    <a:pt x="5711" y="2731"/>
                    <a:pt x="6256" y="2333"/>
                    <a:pt x="6833" y="2333"/>
                  </a:cubicBezTo>
                  <a:close/>
                  <a:moveTo>
                    <a:pt x="2763" y="3239"/>
                  </a:moveTo>
                  <a:cubicBezTo>
                    <a:pt x="3358" y="3239"/>
                    <a:pt x="3882" y="3596"/>
                    <a:pt x="4121" y="4120"/>
                  </a:cubicBezTo>
                  <a:cubicBezTo>
                    <a:pt x="4073" y="4715"/>
                    <a:pt x="3597" y="5192"/>
                    <a:pt x="3001" y="5192"/>
                  </a:cubicBezTo>
                  <a:cubicBezTo>
                    <a:pt x="2406" y="5192"/>
                    <a:pt x="1882" y="4668"/>
                    <a:pt x="1882" y="4072"/>
                  </a:cubicBezTo>
                  <a:cubicBezTo>
                    <a:pt x="1882" y="3810"/>
                    <a:pt x="1977" y="3572"/>
                    <a:pt x="2120" y="3382"/>
                  </a:cubicBezTo>
                  <a:cubicBezTo>
                    <a:pt x="2311" y="3286"/>
                    <a:pt x="2549" y="3239"/>
                    <a:pt x="2763" y="3239"/>
                  </a:cubicBezTo>
                  <a:close/>
                  <a:moveTo>
                    <a:pt x="7693" y="3239"/>
                  </a:moveTo>
                  <a:cubicBezTo>
                    <a:pt x="7907" y="3239"/>
                    <a:pt x="8145" y="3286"/>
                    <a:pt x="8336" y="3382"/>
                  </a:cubicBezTo>
                  <a:cubicBezTo>
                    <a:pt x="8479" y="3572"/>
                    <a:pt x="8574" y="3810"/>
                    <a:pt x="8574" y="4072"/>
                  </a:cubicBezTo>
                  <a:cubicBezTo>
                    <a:pt x="8574" y="4668"/>
                    <a:pt x="8050" y="5192"/>
                    <a:pt x="7455" y="5192"/>
                  </a:cubicBezTo>
                  <a:cubicBezTo>
                    <a:pt x="6859" y="5192"/>
                    <a:pt x="6383" y="4715"/>
                    <a:pt x="6335" y="4120"/>
                  </a:cubicBezTo>
                  <a:cubicBezTo>
                    <a:pt x="6573" y="3596"/>
                    <a:pt x="7097" y="3239"/>
                    <a:pt x="7693" y="3239"/>
                  </a:cubicBezTo>
                  <a:close/>
                  <a:moveTo>
                    <a:pt x="4692" y="3906"/>
                  </a:moveTo>
                  <a:lnTo>
                    <a:pt x="4692" y="3906"/>
                  </a:lnTo>
                  <a:cubicBezTo>
                    <a:pt x="4871" y="3917"/>
                    <a:pt x="5049" y="3923"/>
                    <a:pt x="5228" y="3923"/>
                  </a:cubicBezTo>
                  <a:cubicBezTo>
                    <a:pt x="5406" y="3923"/>
                    <a:pt x="5585" y="3917"/>
                    <a:pt x="5764" y="3906"/>
                  </a:cubicBezTo>
                  <a:lnTo>
                    <a:pt x="5764" y="3906"/>
                  </a:lnTo>
                  <a:cubicBezTo>
                    <a:pt x="5621" y="4263"/>
                    <a:pt x="5835" y="4763"/>
                    <a:pt x="6026" y="5072"/>
                  </a:cubicBezTo>
                  <a:cubicBezTo>
                    <a:pt x="5978" y="5049"/>
                    <a:pt x="5907" y="5049"/>
                    <a:pt x="5835" y="5049"/>
                  </a:cubicBezTo>
                  <a:cubicBezTo>
                    <a:pt x="5597" y="5049"/>
                    <a:pt x="5383" y="5120"/>
                    <a:pt x="5216" y="5263"/>
                  </a:cubicBezTo>
                  <a:cubicBezTo>
                    <a:pt x="5073" y="5120"/>
                    <a:pt x="4859" y="5049"/>
                    <a:pt x="4621" y="5049"/>
                  </a:cubicBezTo>
                  <a:cubicBezTo>
                    <a:pt x="4549" y="5049"/>
                    <a:pt x="4478" y="5049"/>
                    <a:pt x="4406" y="5072"/>
                  </a:cubicBezTo>
                  <a:cubicBezTo>
                    <a:pt x="4621" y="4763"/>
                    <a:pt x="4835" y="4263"/>
                    <a:pt x="4692" y="3906"/>
                  </a:cubicBezTo>
                  <a:close/>
                  <a:moveTo>
                    <a:pt x="4621" y="5620"/>
                  </a:moveTo>
                  <a:cubicBezTo>
                    <a:pt x="4811" y="5620"/>
                    <a:pt x="4954" y="5763"/>
                    <a:pt x="4954" y="5954"/>
                  </a:cubicBezTo>
                  <a:cubicBezTo>
                    <a:pt x="4954" y="6120"/>
                    <a:pt x="4811" y="6287"/>
                    <a:pt x="4621" y="6287"/>
                  </a:cubicBezTo>
                  <a:cubicBezTo>
                    <a:pt x="4430" y="6287"/>
                    <a:pt x="4287" y="6120"/>
                    <a:pt x="4287" y="5954"/>
                  </a:cubicBezTo>
                  <a:cubicBezTo>
                    <a:pt x="4287" y="5763"/>
                    <a:pt x="4430" y="5620"/>
                    <a:pt x="4621" y="5620"/>
                  </a:cubicBezTo>
                  <a:close/>
                  <a:moveTo>
                    <a:pt x="5835" y="5620"/>
                  </a:moveTo>
                  <a:cubicBezTo>
                    <a:pt x="6026" y="5620"/>
                    <a:pt x="6169" y="5763"/>
                    <a:pt x="6169" y="5954"/>
                  </a:cubicBezTo>
                  <a:cubicBezTo>
                    <a:pt x="6169" y="6120"/>
                    <a:pt x="6026" y="6287"/>
                    <a:pt x="5835" y="6287"/>
                  </a:cubicBezTo>
                  <a:cubicBezTo>
                    <a:pt x="5645" y="6287"/>
                    <a:pt x="5502" y="6120"/>
                    <a:pt x="5502" y="5954"/>
                  </a:cubicBezTo>
                  <a:cubicBezTo>
                    <a:pt x="5502" y="5763"/>
                    <a:pt x="5645" y="5620"/>
                    <a:pt x="5835" y="5620"/>
                  </a:cubicBezTo>
                  <a:close/>
                  <a:moveTo>
                    <a:pt x="1501" y="4953"/>
                  </a:moveTo>
                  <a:cubicBezTo>
                    <a:pt x="1549" y="5025"/>
                    <a:pt x="1596" y="5096"/>
                    <a:pt x="1644" y="5144"/>
                  </a:cubicBezTo>
                  <a:lnTo>
                    <a:pt x="1644" y="6811"/>
                  </a:lnTo>
                  <a:cubicBezTo>
                    <a:pt x="1618" y="6813"/>
                    <a:pt x="1593" y="6814"/>
                    <a:pt x="1568" y="6814"/>
                  </a:cubicBezTo>
                  <a:cubicBezTo>
                    <a:pt x="1072" y="6814"/>
                    <a:pt x="620" y="6381"/>
                    <a:pt x="620" y="5882"/>
                  </a:cubicBezTo>
                  <a:cubicBezTo>
                    <a:pt x="620" y="5382"/>
                    <a:pt x="1025" y="4953"/>
                    <a:pt x="1501" y="4953"/>
                  </a:cubicBezTo>
                  <a:close/>
                  <a:moveTo>
                    <a:pt x="8955" y="4953"/>
                  </a:moveTo>
                  <a:cubicBezTo>
                    <a:pt x="9455" y="4953"/>
                    <a:pt x="9860" y="5382"/>
                    <a:pt x="9860" y="5882"/>
                  </a:cubicBezTo>
                  <a:cubicBezTo>
                    <a:pt x="9860" y="6381"/>
                    <a:pt x="9386" y="6814"/>
                    <a:pt x="8888" y="6814"/>
                  </a:cubicBezTo>
                  <a:cubicBezTo>
                    <a:pt x="8863" y="6814"/>
                    <a:pt x="8837" y="6813"/>
                    <a:pt x="8812" y="6811"/>
                  </a:cubicBezTo>
                  <a:lnTo>
                    <a:pt x="8812" y="5144"/>
                  </a:lnTo>
                  <a:cubicBezTo>
                    <a:pt x="8860" y="5096"/>
                    <a:pt x="8907" y="5025"/>
                    <a:pt x="8955" y="4953"/>
                  </a:cubicBezTo>
                  <a:close/>
                  <a:moveTo>
                    <a:pt x="4192" y="6859"/>
                  </a:moveTo>
                  <a:cubicBezTo>
                    <a:pt x="4121" y="7168"/>
                    <a:pt x="3859" y="7382"/>
                    <a:pt x="3525" y="7406"/>
                  </a:cubicBezTo>
                  <a:cubicBezTo>
                    <a:pt x="3549" y="7359"/>
                    <a:pt x="3549" y="7287"/>
                    <a:pt x="3549" y="7240"/>
                  </a:cubicBezTo>
                  <a:lnTo>
                    <a:pt x="3549" y="6859"/>
                  </a:lnTo>
                  <a:close/>
                  <a:moveTo>
                    <a:pt x="6883" y="6859"/>
                  </a:moveTo>
                  <a:lnTo>
                    <a:pt x="6883" y="7240"/>
                  </a:lnTo>
                  <a:cubicBezTo>
                    <a:pt x="6883" y="7287"/>
                    <a:pt x="6907" y="7359"/>
                    <a:pt x="6907" y="7406"/>
                  </a:cubicBezTo>
                  <a:cubicBezTo>
                    <a:pt x="6597" y="7382"/>
                    <a:pt x="6335" y="7168"/>
                    <a:pt x="6264" y="6859"/>
                  </a:cubicBezTo>
                  <a:close/>
                  <a:moveTo>
                    <a:pt x="5621" y="6859"/>
                  </a:moveTo>
                  <a:cubicBezTo>
                    <a:pt x="5692" y="7430"/>
                    <a:pt x="6145" y="7906"/>
                    <a:pt x="6692" y="8002"/>
                  </a:cubicBezTo>
                  <a:cubicBezTo>
                    <a:pt x="6597" y="8264"/>
                    <a:pt x="6407" y="8478"/>
                    <a:pt x="6145" y="8573"/>
                  </a:cubicBezTo>
                  <a:lnTo>
                    <a:pt x="6145" y="8121"/>
                  </a:lnTo>
                  <a:lnTo>
                    <a:pt x="5549" y="8121"/>
                  </a:lnTo>
                  <a:lnTo>
                    <a:pt x="5549" y="8621"/>
                  </a:lnTo>
                  <a:lnTo>
                    <a:pt x="4906" y="8621"/>
                  </a:lnTo>
                  <a:lnTo>
                    <a:pt x="4906" y="8121"/>
                  </a:lnTo>
                  <a:lnTo>
                    <a:pt x="4287" y="8121"/>
                  </a:lnTo>
                  <a:lnTo>
                    <a:pt x="4287" y="8573"/>
                  </a:lnTo>
                  <a:cubicBezTo>
                    <a:pt x="4049" y="8478"/>
                    <a:pt x="3835" y="8264"/>
                    <a:pt x="3763" y="8002"/>
                  </a:cubicBezTo>
                  <a:cubicBezTo>
                    <a:pt x="4311" y="7906"/>
                    <a:pt x="4740" y="7430"/>
                    <a:pt x="4811" y="6859"/>
                  </a:cubicBezTo>
                  <a:close/>
                  <a:moveTo>
                    <a:pt x="1168" y="7382"/>
                  </a:moveTo>
                  <a:cubicBezTo>
                    <a:pt x="1334" y="7430"/>
                    <a:pt x="1477" y="7430"/>
                    <a:pt x="1644" y="7430"/>
                  </a:cubicBezTo>
                  <a:cubicBezTo>
                    <a:pt x="1644" y="7883"/>
                    <a:pt x="1739" y="8311"/>
                    <a:pt x="1906" y="8740"/>
                  </a:cubicBezTo>
                  <a:cubicBezTo>
                    <a:pt x="1429" y="8692"/>
                    <a:pt x="1072" y="8287"/>
                    <a:pt x="1072" y="7787"/>
                  </a:cubicBezTo>
                  <a:cubicBezTo>
                    <a:pt x="1072" y="7644"/>
                    <a:pt x="1096" y="7502"/>
                    <a:pt x="1168" y="7382"/>
                  </a:cubicBezTo>
                  <a:close/>
                  <a:moveTo>
                    <a:pt x="9288" y="7382"/>
                  </a:moveTo>
                  <a:cubicBezTo>
                    <a:pt x="9360" y="7502"/>
                    <a:pt x="9384" y="7644"/>
                    <a:pt x="9384" y="7787"/>
                  </a:cubicBezTo>
                  <a:cubicBezTo>
                    <a:pt x="9384" y="8287"/>
                    <a:pt x="9002" y="8692"/>
                    <a:pt x="8550" y="8740"/>
                  </a:cubicBezTo>
                  <a:cubicBezTo>
                    <a:pt x="8717" y="8311"/>
                    <a:pt x="8812" y="7859"/>
                    <a:pt x="8812" y="7430"/>
                  </a:cubicBezTo>
                  <a:cubicBezTo>
                    <a:pt x="8979" y="7430"/>
                    <a:pt x="9122" y="7430"/>
                    <a:pt x="9288" y="7382"/>
                  </a:cubicBezTo>
                  <a:close/>
                  <a:moveTo>
                    <a:pt x="6692" y="5620"/>
                  </a:moveTo>
                  <a:lnTo>
                    <a:pt x="6692" y="5620"/>
                  </a:lnTo>
                  <a:cubicBezTo>
                    <a:pt x="6931" y="5739"/>
                    <a:pt x="7169" y="5811"/>
                    <a:pt x="7455" y="5811"/>
                  </a:cubicBezTo>
                  <a:cubicBezTo>
                    <a:pt x="7717" y="5811"/>
                    <a:pt x="7978" y="5739"/>
                    <a:pt x="8193" y="5644"/>
                  </a:cubicBezTo>
                  <a:lnTo>
                    <a:pt x="8193" y="7454"/>
                  </a:lnTo>
                  <a:cubicBezTo>
                    <a:pt x="8193" y="8788"/>
                    <a:pt x="7193" y="9859"/>
                    <a:pt x="5954" y="9859"/>
                  </a:cubicBezTo>
                  <a:lnTo>
                    <a:pt x="4502" y="9859"/>
                  </a:lnTo>
                  <a:cubicBezTo>
                    <a:pt x="3263" y="9859"/>
                    <a:pt x="2263" y="8788"/>
                    <a:pt x="2263" y="7454"/>
                  </a:cubicBezTo>
                  <a:lnTo>
                    <a:pt x="2263" y="5644"/>
                  </a:lnTo>
                  <a:cubicBezTo>
                    <a:pt x="2501" y="5739"/>
                    <a:pt x="2739" y="5811"/>
                    <a:pt x="3001" y="5811"/>
                  </a:cubicBezTo>
                  <a:cubicBezTo>
                    <a:pt x="3287" y="5811"/>
                    <a:pt x="3549" y="5739"/>
                    <a:pt x="3763" y="5620"/>
                  </a:cubicBezTo>
                  <a:lnTo>
                    <a:pt x="3763" y="5620"/>
                  </a:lnTo>
                  <a:cubicBezTo>
                    <a:pt x="3692" y="5835"/>
                    <a:pt x="3692" y="6025"/>
                    <a:pt x="3763" y="6239"/>
                  </a:cubicBezTo>
                  <a:lnTo>
                    <a:pt x="2930" y="6239"/>
                  </a:lnTo>
                  <a:lnTo>
                    <a:pt x="2930" y="7240"/>
                  </a:lnTo>
                  <a:cubicBezTo>
                    <a:pt x="2930" y="7359"/>
                    <a:pt x="2830" y="7412"/>
                    <a:pt x="2713" y="7412"/>
                  </a:cubicBezTo>
                  <a:cubicBezTo>
                    <a:pt x="2690" y="7412"/>
                    <a:pt x="2667" y="7410"/>
                    <a:pt x="2644" y="7406"/>
                  </a:cubicBezTo>
                  <a:lnTo>
                    <a:pt x="2644" y="8025"/>
                  </a:lnTo>
                  <a:lnTo>
                    <a:pt x="3168" y="8025"/>
                  </a:lnTo>
                  <a:cubicBezTo>
                    <a:pt x="3287" y="8716"/>
                    <a:pt x="3906" y="9240"/>
                    <a:pt x="4621" y="9240"/>
                  </a:cubicBezTo>
                  <a:lnTo>
                    <a:pt x="5859" y="9240"/>
                  </a:lnTo>
                  <a:cubicBezTo>
                    <a:pt x="6573" y="9240"/>
                    <a:pt x="7193" y="8716"/>
                    <a:pt x="7335" y="8025"/>
                  </a:cubicBezTo>
                  <a:lnTo>
                    <a:pt x="7788" y="8025"/>
                  </a:lnTo>
                  <a:lnTo>
                    <a:pt x="7788" y="7406"/>
                  </a:lnTo>
                  <a:cubicBezTo>
                    <a:pt x="7769" y="7410"/>
                    <a:pt x="7749" y="7412"/>
                    <a:pt x="7729" y="7412"/>
                  </a:cubicBezTo>
                  <a:cubicBezTo>
                    <a:pt x="7620" y="7412"/>
                    <a:pt x="7502" y="7356"/>
                    <a:pt x="7502" y="7216"/>
                  </a:cubicBezTo>
                  <a:lnTo>
                    <a:pt x="7502" y="6239"/>
                  </a:lnTo>
                  <a:lnTo>
                    <a:pt x="6716" y="6239"/>
                  </a:lnTo>
                  <a:cubicBezTo>
                    <a:pt x="6764" y="6049"/>
                    <a:pt x="6764" y="5835"/>
                    <a:pt x="6692" y="5620"/>
                  </a:cubicBezTo>
                  <a:close/>
                  <a:moveTo>
                    <a:pt x="5240" y="0"/>
                  </a:moveTo>
                  <a:cubicBezTo>
                    <a:pt x="4811" y="0"/>
                    <a:pt x="4430" y="167"/>
                    <a:pt x="4144" y="452"/>
                  </a:cubicBezTo>
                  <a:cubicBezTo>
                    <a:pt x="3882" y="262"/>
                    <a:pt x="3573" y="143"/>
                    <a:pt x="3239" y="143"/>
                  </a:cubicBezTo>
                  <a:cubicBezTo>
                    <a:pt x="2549" y="143"/>
                    <a:pt x="1977" y="595"/>
                    <a:pt x="1763" y="1191"/>
                  </a:cubicBezTo>
                  <a:lnTo>
                    <a:pt x="1072" y="1191"/>
                  </a:lnTo>
                  <a:cubicBezTo>
                    <a:pt x="810" y="1191"/>
                    <a:pt x="620" y="976"/>
                    <a:pt x="620" y="738"/>
                  </a:cubicBezTo>
                  <a:lnTo>
                    <a:pt x="1" y="738"/>
                  </a:lnTo>
                  <a:lnTo>
                    <a:pt x="1" y="2191"/>
                  </a:lnTo>
                  <a:cubicBezTo>
                    <a:pt x="1" y="2977"/>
                    <a:pt x="548" y="3667"/>
                    <a:pt x="1287" y="3858"/>
                  </a:cubicBezTo>
                  <a:cubicBezTo>
                    <a:pt x="1263" y="4025"/>
                    <a:pt x="1263" y="4191"/>
                    <a:pt x="1287" y="4334"/>
                  </a:cubicBezTo>
                  <a:cubicBezTo>
                    <a:pt x="1001" y="4382"/>
                    <a:pt x="715" y="4525"/>
                    <a:pt x="477" y="4739"/>
                  </a:cubicBezTo>
                  <a:cubicBezTo>
                    <a:pt x="167" y="5025"/>
                    <a:pt x="1" y="5454"/>
                    <a:pt x="1" y="5882"/>
                  </a:cubicBezTo>
                  <a:cubicBezTo>
                    <a:pt x="1" y="6358"/>
                    <a:pt x="239" y="6835"/>
                    <a:pt x="620" y="7121"/>
                  </a:cubicBezTo>
                  <a:cubicBezTo>
                    <a:pt x="525" y="7335"/>
                    <a:pt x="453" y="7549"/>
                    <a:pt x="453" y="7787"/>
                  </a:cubicBezTo>
                  <a:cubicBezTo>
                    <a:pt x="453" y="8645"/>
                    <a:pt x="1144" y="9359"/>
                    <a:pt x="2001" y="9359"/>
                  </a:cubicBezTo>
                  <a:cubicBezTo>
                    <a:pt x="2096" y="9359"/>
                    <a:pt x="2168" y="9335"/>
                    <a:pt x="2263" y="9335"/>
                  </a:cubicBezTo>
                  <a:cubicBezTo>
                    <a:pt x="2787" y="10026"/>
                    <a:pt x="3597" y="10478"/>
                    <a:pt x="4502" y="10478"/>
                  </a:cubicBezTo>
                  <a:lnTo>
                    <a:pt x="5954" y="10478"/>
                  </a:lnTo>
                  <a:cubicBezTo>
                    <a:pt x="6859" y="10478"/>
                    <a:pt x="7669" y="10026"/>
                    <a:pt x="8193" y="9335"/>
                  </a:cubicBezTo>
                  <a:cubicBezTo>
                    <a:pt x="8288" y="9335"/>
                    <a:pt x="8383" y="9359"/>
                    <a:pt x="8455" y="9359"/>
                  </a:cubicBezTo>
                  <a:cubicBezTo>
                    <a:pt x="9312" y="9359"/>
                    <a:pt x="10003" y="8645"/>
                    <a:pt x="10003" y="7787"/>
                  </a:cubicBezTo>
                  <a:cubicBezTo>
                    <a:pt x="10003" y="7549"/>
                    <a:pt x="9955" y="7335"/>
                    <a:pt x="9860" y="7121"/>
                  </a:cubicBezTo>
                  <a:cubicBezTo>
                    <a:pt x="10241" y="6835"/>
                    <a:pt x="10479" y="6358"/>
                    <a:pt x="10479" y="5882"/>
                  </a:cubicBezTo>
                  <a:cubicBezTo>
                    <a:pt x="10479" y="5454"/>
                    <a:pt x="10288" y="5025"/>
                    <a:pt x="9979" y="4739"/>
                  </a:cubicBezTo>
                  <a:cubicBezTo>
                    <a:pt x="9765" y="4525"/>
                    <a:pt x="9479" y="4382"/>
                    <a:pt x="9169" y="4334"/>
                  </a:cubicBezTo>
                  <a:cubicBezTo>
                    <a:pt x="9193" y="4168"/>
                    <a:pt x="9193" y="4025"/>
                    <a:pt x="9169" y="3858"/>
                  </a:cubicBezTo>
                  <a:cubicBezTo>
                    <a:pt x="9931" y="3667"/>
                    <a:pt x="10455" y="2977"/>
                    <a:pt x="10455" y="2191"/>
                  </a:cubicBezTo>
                  <a:lnTo>
                    <a:pt x="10455" y="738"/>
                  </a:lnTo>
                  <a:lnTo>
                    <a:pt x="9860" y="738"/>
                  </a:lnTo>
                  <a:cubicBezTo>
                    <a:pt x="9860" y="976"/>
                    <a:pt x="9645" y="1191"/>
                    <a:pt x="9384" y="1191"/>
                  </a:cubicBezTo>
                  <a:lnTo>
                    <a:pt x="8693" y="1191"/>
                  </a:lnTo>
                  <a:cubicBezTo>
                    <a:pt x="8479" y="595"/>
                    <a:pt x="7907" y="143"/>
                    <a:pt x="7240" y="143"/>
                  </a:cubicBezTo>
                  <a:cubicBezTo>
                    <a:pt x="6907" y="143"/>
                    <a:pt x="6573" y="262"/>
                    <a:pt x="6311" y="452"/>
                  </a:cubicBezTo>
                  <a:cubicBezTo>
                    <a:pt x="6026" y="167"/>
                    <a:pt x="5645" y="0"/>
                    <a:pt x="5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3" name="Google Shape;8883;p71"/>
          <p:cNvSpPr/>
          <p:nvPr/>
        </p:nvSpPr>
        <p:spPr>
          <a:xfrm>
            <a:off x="5672612" y="3365198"/>
            <a:ext cx="243313" cy="367865"/>
          </a:xfrm>
          <a:custGeom>
            <a:avLst/>
            <a:gdLst/>
            <a:ahLst/>
            <a:cxnLst/>
            <a:rect l="l" t="t" r="r" b="b"/>
            <a:pathLst>
              <a:path w="6931" h="10479" extrusionOk="0">
                <a:moveTo>
                  <a:pt x="3453" y="619"/>
                </a:moveTo>
                <a:cubicBezTo>
                  <a:pt x="4239" y="619"/>
                  <a:pt x="4882" y="1167"/>
                  <a:pt x="5025" y="1905"/>
                </a:cubicBezTo>
                <a:lnTo>
                  <a:pt x="1905" y="1905"/>
                </a:lnTo>
                <a:cubicBezTo>
                  <a:pt x="2048" y="1167"/>
                  <a:pt x="2691" y="619"/>
                  <a:pt x="3453" y="619"/>
                </a:cubicBezTo>
                <a:close/>
                <a:moveTo>
                  <a:pt x="5882" y="2524"/>
                </a:moveTo>
                <a:lnTo>
                  <a:pt x="6120" y="2810"/>
                </a:lnTo>
                <a:lnTo>
                  <a:pt x="5858" y="3144"/>
                </a:lnTo>
                <a:lnTo>
                  <a:pt x="1072" y="3144"/>
                </a:lnTo>
                <a:lnTo>
                  <a:pt x="786" y="2810"/>
                </a:lnTo>
                <a:lnTo>
                  <a:pt x="1048" y="2524"/>
                </a:lnTo>
                <a:close/>
                <a:moveTo>
                  <a:pt x="5882" y="3763"/>
                </a:moveTo>
                <a:lnTo>
                  <a:pt x="6120" y="4048"/>
                </a:lnTo>
                <a:lnTo>
                  <a:pt x="5858" y="4382"/>
                </a:lnTo>
                <a:lnTo>
                  <a:pt x="1072" y="4382"/>
                </a:lnTo>
                <a:lnTo>
                  <a:pt x="810" y="4048"/>
                </a:lnTo>
                <a:lnTo>
                  <a:pt x="1048" y="3763"/>
                </a:lnTo>
                <a:close/>
                <a:moveTo>
                  <a:pt x="5882" y="5001"/>
                </a:moveTo>
                <a:lnTo>
                  <a:pt x="6120" y="5287"/>
                </a:lnTo>
                <a:lnTo>
                  <a:pt x="5858" y="5596"/>
                </a:lnTo>
                <a:lnTo>
                  <a:pt x="1072" y="5596"/>
                </a:lnTo>
                <a:lnTo>
                  <a:pt x="810" y="5287"/>
                </a:lnTo>
                <a:lnTo>
                  <a:pt x="1048" y="5001"/>
                </a:lnTo>
                <a:close/>
                <a:moveTo>
                  <a:pt x="5882" y="6216"/>
                </a:moveTo>
                <a:lnTo>
                  <a:pt x="6120" y="6501"/>
                </a:lnTo>
                <a:lnTo>
                  <a:pt x="5858" y="6835"/>
                </a:lnTo>
                <a:lnTo>
                  <a:pt x="1072" y="6835"/>
                </a:lnTo>
                <a:lnTo>
                  <a:pt x="810" y="6501"/>
                </a:lnTo>
                <a:lnTo>
                  <a:pt x="1048" y="6216"/>
                </a:lnTo>
                <a:close/>
                <a:moveTo>
                  <a:pt x="5882" y="7454"/>
                </a:moveTo>
                <a:lnTo>
                  <a:pt x="6120" y="7740"/>
                </a:lnTo>
                <a:lnTo>
                  <a:pt x="5858" y="8073"/>
                </a:lnTo>
                <a:lnTo>
                  <a:pt x="1072" y="8073"/>
                </a:lnTo>
                <a:lnTo>
                  <a:pt x="810" y="7740"/>
                </a:lnTo>
                <a:lnTo>
                  <a:pt x="1048" y="7454"/>
                </a:lnTo>
                <a:close/>
                <a:moveTo>
                  <a:pt x="3453" y="8668"/>
                </a:moveTo>
                <a:cubicBezTo>
                  <a:pt x="3787" y="8668"/>
                  <a:pt x="4072" y="8930"/>
                  <a:pt x="4072" y="9264"/>
                </a:cubicBezTo>
                <a:cubicBezTo>
                  <a:pt x="4072" y="9597"/>
                  <a:pt x="3787" y="9859"/>
                  <a:pt x="3453" y="9859"/>
                </a:cubicBezTo>
                <a:cubicBezTo>
                  <a:pt x="3144" y="9859"/>
                  <a:pt x="2858" y="9597"/>
                  <a:pt x="2858" y="9264"/>
                </a:cubicBezTo>
                <a:cubicBezTo>
                  <a:pt x="2858" y="8930"/>
                  <a:pt x="3144" y="8668"/>
                  <a:pt x="3453" y="8668"/>
                </a:cubicBezTo>
                <a:close/>
                <a:moveTo>
                  <a:pt x="3477" y="0"/>
                </a:moveTo>
                <a:cubicBezTo>
                  <a:pt x="2358" y="0"/>
                  <a:pt x="1429" y="834"/>
                  <a:pt x="1286" y="1905"/>
                </a:cubicBezTo>
                <a:lnTo>
                  <a:pt x="786" y="1905"/>
                </a:lnTo>
                <a:lnTo>
                  <a:pt x="0" y="2786"/>
                </a:lnTo>
                <a:lnTo>
                  <a:pt x="524" y="3429"/>
                </a:lnTo>
                <a:lnTo>
                  <a:pt x="0" y="4025"/>
                </a:lnTo>
                <a:lnTo>
                  <a:pt x="524" y="4668"/>
                </a:lnTo>
                <a:lnTo>
                  <a:pt x="0" y="5263"/>
                </a:lnTo>
                <a:lnTo>
                  <a:pt x="524" y="5906"/>
                </a:lnTo>
                <a:lnTo>
                  <a:pt x="0" y="6478"/>
                </a:lnTo>
                <a:lnTo>
                  <a:pt x="524" y="7121"/>
                </a:lnTo>
                <a:lnTo>
                  <a:pt x="0" y="7716"/>
                </a:lnTo>
                <a:lnTo>
                  <a:pt x="619" y="8478"/>
                </a:lnTo>
                <a:lnTo>
                  <a:pt x="619" y="9669"/>
                </a:lnTo>
                <a:lnTo>
                  <a:pt x="1215" y="9669"/>
                </a:lnTo>
                <a:lnTo>
                  <a:pt x="1215" y="8668"/>
                </a:lnTo>
                <a:lnTo>
                  <a:pt x="2405" y="8668"/>
                </a:lnTo>
                <a:cubicBezTo>
                  <a:pt x="2310" y="8859"/>
                  <a:pt x="2262" y="9049"/>
                  <a:pt x="2262" y="9264"/>
                </a:cubicBezTo>
                <a:cubicBezTo>
                  <a:pt x="2262" y="9931"/>
                  <a:pt x="2786" y="10478"/>
                  <a:pt x="3453" y="10478"/>
                </a:cubicBezTo>
                <a:cubicBezTo>
                  <a:pt x="4120" y="10478"/>
                  <a:pt x="4668" y="9931"/>
                  <a:pt x="4668" y="9264"/>
                </a:cubicBezTo>
                <a:cubicBezTo>
                  <a:pt x="4668" y="9049"/>
                  <a:pt x="4620" y="8859"/>
                  <a:pt x="4525" y="8668"/>
                </a:cubicBezTo>
                <a:lnTo>
                  <a:pt x="5692" y="8668"/>
                </a:lnTo>
                <a:lnTo>
                  <a:pt x="5692" y="9669"/>
                </a:lnTo>
                <a:lnTo>
                  <a:pt x="6311" y="9669"/>
                </a:lnTo>
                <a:lnTo>
                  <a:pt x="6311" y="8478"/>
                </a:lnTo>
                <a:lnTo>
                  <a:pt x="6930" y="7716"/>
                </a:lnTo>
                <a:lnTo>
                  <a:pt x="6406" y="7121"/>
                </a:lnTo>
                <a:lnTo>
                  <a:pt x="6930" y="6478"/>
                </a:lnTo>
                <a:lnTo>
                  <a:pt x="6406" y="5906"/>
                </a:lnTo>
                <a:lnTo>
                  <a:pt x="6930" y="5263"/>
                </a:lnTo>
                <a:lnTo>
                  <a:pt x="6406" y="4668"/>
                </a:lnTo>
                <a:lnTo>
                  <a:pt x="6930" y="4025"/>
                </a:lnTo>
                <a:lnTo>
                  <a:pt x="6430" y="3429"/>
                </a:lnTo>
                <a:lnTo>
                  <a:pt x="6930" y="2786"/>
                </a:lnTo>
                <a:lnTo>
                  <a:pt x="6144" y="1905"/>
                </a:lnTo>
                <a:lnTo>
                  <a:pt x="5644" y="1905"/>
                </a:lnTo>
                <a:cubicBezTo>
                  <a:pt x="5501" y="834"/>
                  <a:pt x="4572" y="0"/>
                  <a:pt x="3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1"/>
          <p:cNvSpPr/>
          <p:nvPr/>
        </p:nvSpPr>
        <p:spPr>
          <a:xfrm>
            <a:off x="6425017" y="3365198"/>
            <a:ext cx="368708" cy="367865"/>
          </a:xfrm>
          <a:custGeom>
            <a:avLst/>
            <a:gdLst/>
            <a:ahLst/>
            <a:cxnLst/>
            <a:rect l="l" t="t" r="r" b="b"/>
            <a:pathLst>
              <a:path w="10503" h="10479" extrusionOk="0">
                <a:moveTo>
                  <a:pt x="3263" y="1262"/>
                </a:moveTo>
                <a:cubicBezTo>
                  <a:pt x="3572" y="1667"/>
                  <a:pt x="4001" y="1977"/>
                  <a:pt x="4477" y="2119"/>
                </a:cubicBezTo>
                <a:cubicBezTo>
                  <a:pt x="5311" y="2453"/>
                  <a:pt x="5858" y="3263"/>
                  <a:pt x="5858" y="4144"/>
                </a:cubicBezTo>
                <a:cubicBezTo>
                  <a:pt x="5858" y="4572"/>
                  <a:pt x="5739" y="4953"/>
                  <a:pt x="5549" y="5287"/>
                </a:cubicBezTo>
                <a:cubicBezTo>
                  <a:pt x="4930" y="4953"/>
                  <a:pt x="4072" y="4763"/>
                  <a:pt x="3167" y="4763"/>
                </a:cubicBezTo>
                <a:cubicBezTo>
                  <a:pt x="2334" y="4763"/>
                  <a:pt x="1524" y="4930"/>
                  <a:pt x="929" y="5215"/>
                </a:cubicBezTo>
                <a:cubicBezTo>
                  <a:pt x="738" y="4906"/>
                  <a:pt x="643" y="4549"/>
                  <a:pt x="643" y="4144"/>
                </a:cubicBezTo>
                <a:cubicBezTo>
                  <a:pt x="643" y="3263"/>
                  <a:pt x="1191" y="2453"/>
                  <a:pt x="2024" y="2119"/>
                </a:cubicBezTo>
                <a:cubicBezTo>
                  <a:pt x="2501" y="1977"/>
                  <a:pt x="2929" y="1667"/>
                  <a:pt x="3263" y="1262"/>
                </a:cubicBezTo>
                <a:close/>
                <a:moveTo>
                  <a:pt x="3191" y="5358"/>
                </a:moveTo>
                <a:cubicBezTo>
                  <a:pt x="3929" y="5358"/>
                  <a:pt x="4620" y="5501"/>
                  <a:pt x="5144" y="5763"/>
                </a:cubicBezTo>
                <a:cubicBezTo>
                  <a:pt x="4763" y="6096"/>
                  <a:pt x="4263" y="6311"/>
                  <a:pt x="3715" y="6311"/>
                </a:cubicBezTo>
                <a:lnTo>
                  <a:pt x="2810" y="6311"/>
                </a:lnTo>
                <a:cubicBezTo>
                  <a:pt x="2239" y="6311"/>
                  <a:pt x="1715" y="6073"/>
                  <a:pt x="1310" y="5715"/>
                </a:cubicBezTo>
                <a:cubicBezTo>
                  <a:pt x="1834" y="5477"/>
                  <a:pt x="2477" y="5358"/>
                  <a:pt x="3191" y="5358"/>
                </a:cubicBezTo>
                <a:close/>
                <a:moveTo>
                  <a:pt x="7287" y="4811"/>
                </a:moveTo>
                <a:cubicBezTo>
                  <a:pt x="7597" y="5215"/>
                  <a:pt x="8026" y="5525"/>
                  <a:pt x="8502" y="5668"/>
                </a:cubicBezTo>
                <a:cubicBezTo>
                  <a:pt x="9335" y="6001"/>
                  <a:pt x="9883" y="6811"/>
                  <a:pt x="9883" y="7692"/>
                </a:cubicBezTo>
                <a:cubicBezTo>
                  <a:pt x="9883" y="8121"/>
                  <a:pt x="9764" y="8502"/>
                  <a:pt x="9573" y="8835"/>
                </a:cubicBezTo>
                <a:cubicBezTo>
                  <a:pt x="8954" y="8502"/>
                  <a:pt x="8097" y="8311"/>
                  <a:pt x="7192" y="8311"/>
                </a:cubicBezTo>
                <a:cubicBezTo>
                  <a:pt x="6359" y="8311"/>
                  <a:pt x="5549" y="8478"/>
                  <a:pt x="4953" y="8764"/>
                </a:cubicBezTo>
                <a:cubicBezTo>
                  <a:pt x="4763" y="8454"/>
                  <a:pt x="4668" y="8097"/>
                  <a:pt x="4668" y="7692"/>
                </a:cubicBezTo>
                <a:cubicBezTo>
                  <a:pt x="4668" y="7335"/>
                  <a:pt x="4763" y="6954"/>
                  <a:pt x="4930" y="6644"/>
                </a:cubicBezTo>
                <a:cubicBezTo>
                  <a:pt x="5382" y="6430"/>
                  <a:pt x="5739" y="6096"/>
                  <a:pt x="6025" y="5692"/>
                </a:cubicBezTo>
                <a:cubicBezTo>
                  <a:pt x="6478" y="5525"/>
                  <a:pt x="6978" y="5192"/>
                  <a:pt x="7287" y="4811"/>
                </a:cubicBezTo>
                <a:close/>
                <a:moveTo>
                  <a:pt x="7192" y="8930"/>
                </a:moveTo>
                <a:cubicBezTo>
                  <a:pt x="7954" y="8930"/>
                  <a:pt x="8645" y="9073"/>
                  <a:pt x="9169" y="9311"/>
                </a:cubicBezTo>
                <a:cubicBezTo>
                  <a:pt x="8788" y="9669"/>
                  <a:pt x="8287" y="9883"/>
                  <a:pt x="7716" y="9883"/>
                </a:cubicBezTo>
                <a:lnTo>
                  <a:pt x="6835" y="9883"/>
                </a:lnTo>
                <a:cubicBezTo>
                  <a:pt x="6239" y="9883"/>
                  <a:pt x="5716" y="9645"/>
                  <a:pt x="5334" y="9264"/>
                </a:cubicBezTo>
                <a:cubicBezTo>
                  <a:pt x="5835" y="9049"/>
                  <a:pt x="6501" y="8930"/>
                  <a:pt x="7192" y="8930"/>
                </a:cubicBezTo>
                <a:close/>
                <a:moveTo>
                  <a:pt x="3263" y="0"/>
                </a:moveTo>
                <a:lnTo>
                  <a:pt x="2977" y="548"/>
                </a:lnTo>
                <a:cubicBezTo>
                  <a:pt x="2739" y="1000"/>
                  <a:pt x="2310" y="1357"/>
                  <a:pt x="1834" y="1524"/>
                </a:cubicBezTo>
                <a:cubicBezTo>
                  <a:pt x="1310" y="1738"/>
                  <a:pt x="857" y="2072"/>
                  <a:pt x="524" y="2548"/>
                </a:cubicBezTo>
                <a:cubicBezTo>
                  <a:pt x="167" y="3048"/>
                  <a:pt x="0" y="3667"/>
                  <a:pt x="24" y="4310"/>
                </a:cubicBezTo>
                <a:cubicBezTo>
                  <a:pt x="119" y="5763"/>
                  <a:pt x="1405" y="6930"/>
                  <a:pt x="2834" y="6930"/>
                </a:cubicBezTo>
                <a:lnTo>
                  <a:pt x="3715" y="6930"/>
                </a:lnTo>
                <a:cubicBezTo>
                  <a:pt x="3858" y="6930"/>
                  <a:pt x="4025" y="6906"/>
                  <a:pt x="4168" y="6882"/>
                </a:cubicBezTo>
                <a:lnTo>
                  <a:pt x="4168" y="6882"/>
                </a:lnTo>
                <a:cubicBezTo>
                  <a:pt x="4096" y="7144"/>
                  <a:pt x="4049" y="7430"/>
                  <a:pt x="4049" y="7692"/>
                </a:cubicBezTo>
                <a:cubicBezTo>
                  <a:pt x="4049" y="9240"/>
                  <a:pt x="5287" y="10478"/>
                  <a:pt x="6835" y="10478"/>
                </a:cubicBezTo>
                <a:lnTo>
                  <a:pt x="7740" y="10478"/>
                </a:lnTo>
                <a:cubicBezTo>
                  <a:pt x="9264" y="10478"/>
                  <a:pt x="10502" y="9240"/>
                  <a:pt x="10502" y="7692"/>
                </a:cubicBezTo>
                <a:cubicBezTo>
                  <a:pt x="10502" y="7121"/>
                  <a:pt x="10336" y="6573"/>
                  <a:pt x="10002" y="6096"/>
                </a:cubicBezTo>
                <a:cubicBezTo>
                  <a:pt x="9669" y="5644"/>
                  <a:pt x="9216" y="5287"/>
                  <a:pt x="8692" y="5096"/>
                </a:cubicBezTo>
                <a:cubicBezTo>
                  <a:pt x="8216" y="4930"/>
                  <a:pt x="7787" y="4572"/>
                  <a:pt x="7549" y="4096"/>
                </a:cubicBezTo>
                <a:lnTo>
                  <a:pt x="7263" y="3548"/>
                </a:lnTo>
                <a:lnTo>
                  <a:pt x="7001" y="4096"/>
                </a:lnTo>
                <a:cubicBezTo>
                  <a:pt x="6859" y="4382"/>
                  <a:pt x="6644" y="4620"/>
                  <a:pt x="6406" y="4811"/>
                </a:cubicBezTo>
                <a:cubicBezTo>
                  <a:pt x="6454" y="4596"/>
                  <a:pt x="6478" y="4358"/>
                  <a:pt x="6478" y="4144"/>
                </a:cubicBezTo>
                <a:cubicBezTo>
                  <a:pt x="6478" y="3572"/>
                  <a:pt x="6311" y="3001"/>
                  <a:pt x="5977" y="2548"/>
                </a:cubicBezTo>
                <a:cubicBezTo>
                  <a:pt x="5644" y="2072"/>
                  <a:pt x="5215" y="1738"/>
                  <a:pt x="4691" y="1524"/>
                </a:cubicBezTo>
                <a:cubicBezTo>
                  <a:pt x="4191" y="1357"/>
                  <a:pt x="3763" y="1000"/>
                  <a:pt x="3525" y="548"/>
                </a:cubicBezTo>
                <a:lnTo>
                  <a:pt x="32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5" name="Google Shape;8885;p71"/>
          <p:cNvGrpSpPr/>
          <p:nvPr/>
        </p:nvGrpSpPr>
        <p:grpSpPr>
          <a:xfrm>
            <a:off x="7273540" y="3366006"/>
            <a:ext cx="302675" cy="367058"/>
            <a:chOff x="7273540" y="3366006"/>
            <a:chExt cx="302675" cy="367058"/>
          </a:xfrm>
        </p:grpSpPr>
        <p:sp>
          <p:nvSpPr>
            <p:cNvPr id="8886" name="Google Shape;8886;p71"/>
            <p:cNvSpPr/>
            <p:nvPr/>
          </p:nvSpPr>
          <p:spPr>
            <a:xfrm>
              <a:off x="7273540" y="3431231"/>
              <a:ext cx="302675" cy="301833"/>
            </a:xfrm>
            <a:custGeom>
              <a:avLst/>
              <a:gdLst/>
              <a:ahLst/>
              <a:cxnLst/>
              <a:rect l="l" t="t" r="r" b="b"/>
              <a:pathLst>
                <a:path w="8622" h="8598" extrusionOk="0">
                  <a:moveTo>
                    <a:pt x="1715" y="3811"/>
                  </a:moveTo>
                  <a:cubicBezTo>
                    <a:pt x="1620" y="4025"/>
                    <a:pt x="1525" y="4215"/>
                    <a:pt x="1453" y="4430"/>
                  </a:cubicBezTo>
                  <a:lnTo>
                    <a:pt x="953" y="4430"/>
                  </a:lnTo>
                  <a:cubicBezTo>
                    <a:pt x="787" y="4430"/>
                    <a:pt x="644" y="4311"/>
                    <a:pt x="644" y="4168"/>
                  </a:cubicBezTo>
                  <a:cubicBezTo>
                    <a:pt x="620" y="3977"/>
                    <a:pt x="763" y="3811"/>
                    <a:pt x="930" y="3811"/>
                  </a:cubicBezTo>
                  <a:close/>
                  <a:moveTo>
                    <a:pt x="7693" y="3811"/>
                  </a:moveTo>
                  <a:cubicBezTo>
                    <a:pt x="7860" y="3811"/>
                    <a:pt x="8002" y="3977"/>
                    <a:pt x="7979" y="4168"/>
                  </a:cubicBezTo>
                  <a:cubicBezTo>
                    <a:pt x="7955" y="4311"/>
                    <a:pt x="7836" y="4430"/>
                    <a:pt x="7669" y="4430"/>
                  </a:cubicBezTo>
                  <a:lnTo>
                    <a:pt x="7145" y="4430"/>
                  </a:lnTo>
                  <a:cubicBezTo>
                    <a:pt x="7074" y="4215"/>
                    <a:pt x="6978" y="4001"/>
                    <a:pt x="6883" y="3811"/>
                  </a:cubicBezTo>
                  <a:close/>
                  <a:moveTo>
                    <a:pt x="5645" y="2572"/>
                  </a:moveTo>
                  <a:cubicBezTo>
                    <a:pt x="5692" y="3049"/>
                    <a:pt x="5883" y="3477"/>
                    <a:pt x="6169" y="3858"/>
                  </a:cubicBezTo>
                  <a:cubicBezTo>
                    <a:pt x="6431" y="4192"/>
                    <a:pt x="6574" y="4597"/>
                    <a:pt x="6621" y="5001"/>
                  </a:cubicBezTo>
                  <a:lnTo>
                    <a:pt x="4859" y="5001"/>
                  </a:lnTo>
                  <a:lnTo>
                    <a:pt x="4859" y="5621"/>
                  </a:lnTo>
                  <a:lnTo>
                    <a:pt x="6621" y="5621"/>
                  </a:lnTo>
                  <a:cubicBezTo>
                    <a:pt x="6550" y="6121"/>
                    <a:pt x="6312" y="6597"/>
                    <a:pt x="5954" y="6954"/>
                  </a:cubicBezTo>
                  <a:cubicBezTo>
                    <a:pt x="5502" y="7407"/>
                    <a:pt x="4930" y="7645"/>
                    <a:pt x="4311" y="7645"/>
                  </a:cubicBezTo>
                  <a:cubicBezTo>
                    <a:pt x="3692" y="7645"/>
                    <a:pt x="3073" y="7383"/>
                    <a:pt x="2644" y="6930"/>
                  </a:cubicBezTo>
                  <a:cubicBezTo>
                    <a:pt x="2287" y="6573"/>
                    <a:pt x="2073" y="6121"/>
                    <a:pt x="2001" y="5621"/>
                  </a:cubicBezTo>
                  <a:lnTo>
                    <a:pt x="3787" y="5621"/>
                  </a:lnTo>
                  <a:lnTo>
                    <a:pt x="3787" y="5001"/>
                  </a:lnTo>
                  <a:lnTo>
                    <a:pt x="1977" y="5001"/>
                  </a:lnTo>
                  <a:cubicBezTo>
                    <a:pt x="2025" y="4573"/>
                    <a:pt x="2239" y="4120"/>
                    <a:pt x="2501" y="3811"/>
                  </a:cubicBezTo>
                  <a:cubicBezTo>
                    <a:pt x="2763" y="3430"/>
                    <a:pt x="2930" y="3001"/>
                    <a:pt x="2978" y="2572"/>
                  </a:cubicBezTo>
                  <a:close/>
                  <a:moveTo>
                    <a:pt x="2358" y="0"/>
                  </a:moveTo>
                  <a:lnTo>
                    <a:pt x="2358" y="1953"/>
                  </a:lnTo>
                  <a:lnTo>
                    <a:pt x="1477" y="1953"/>
                  </a:lnTo>
                  <a:lnTo>
                    <a:pt x="1477" y="2572"/>
                  </a:lnTo>
                  <a:lnTo>
                    <a:pt x="2358" y="2572"/>
                  </a:lnTo>
                  <a:cubicBezTo>
                    <a:pt x="2335" y="2787"/>
                    <a:pt x="2239" y="3025"/>
                    <a:pt x="2144" y="3215"/>
                  </a:cubicBezTo>
                  <a:lnTo>
                    <a:pt x="953" y="3215"/>
                  </a:lnTo>
                  <a:cubicBezTo>
                    <a:pt x="429" y="3215"/>
                    <a:pt x="1" y="3668"/>
                    <a:pt x="25" y="4192"/>
                  </a:cubicBezTo>
                  <a:cubicBezTo>
                    <a:pt x="48" y="4668"/>
                    <a:pt x="453" y="5049"/>
                    <a:pt x="930" y="5049"/>
                  </a:cubicBezTo>
                  <a:lnTo>
                    <a:pt x="1334" y="5049"/>
                  </a:lnTo>
                  <a:cubicBezTo>
                    <a:pt x="1287" y="5835"/>
                    <a:pt x="1549" y="6621"/>
                    <a:pt x="2049" y="7216"/>
                  </a:cubicBezTo>
                  <a:lnTo>
                    <a:pt x="1168" y="8597"/>
                  </a:lnTo>
                  <a:lnTo>
                    <a:pt x="1906" y="8597"/>
                  </a:lnTo>
                  <a:lnTo>
                    <a:pt x="2501" y="7645"/>
                  </a:lnTo>
                  <a:cubicBezTo>
                    <a:pt x="3025" y="8038"/>
                    <a:pt x="3662" y="8234"/>
                    <a:pt x="4299" y="8234"/>
                  </a:cubicBezTo>
                  <a:cubicBezTo>
                    <a:pt x="4936" y="8234"/>
                    <a:pt x="5573" y="8038"/>
                    <a:pt x="6097" y="7645"/>
                  </a:cubicBezTo>
                  <a:lnTo>
                    <a:pt x="6693" y="8597"/>
                  </a:lnTo>
                  <a:lnTo>
                    <a:pt x="7431" y="8597"/>
                  </a:lnTo>
                  <a:lnTo>
                    <a:pt x="6550" y="7216"/>
                  </a:lnTo>
                  <a:cubicBezTo>
                    <a:pt x="7050" y="6621"/>
                    <a:pt x="7312" y="5835"/>
                    <a:pt x="7240" y="5049"/>
                  </a:cubicBezTo>
                  <a:lnTo>
                    <a:pt x="7669" y="5049"/>
                  </a:lnTo>
                  <a:cubicBezTo>
                    <a:pt x="8193" y="5049"/>
                    <a:pt x="8622" y="4620"/>
                    <a:pt x="8598" y="4073"/>
                  </a:cubicBezTo>
                  <a:cubicBezTo>
                    <a:pt x="8574" y="3596"/>
                    <a:pt x="8169" y="3215"/>
                    <a:pt x="7693" y="3215"/>
                  </a:cubicBezTo>
                  <a:lnTo>
                    <a:pt x="6454" y="3215"/>
                  </a:lnTo>
                  <a:cubicBezTo>
                    <a:pt x="6359" y="3025"/>
                    <a:pt x="6288" y="2810"/>
                    <a:pt x="6240" y="2572"/>
                  </a:cubicBezTo>
                  <a:lnTo>
                    <a:pt x="7121" y="2572"/>
                  </a:lnTo>
                  <a:lnTo>
                    <a:pt x="7121" y="1953"/>
                  </a:lnTo>
                  <a:lnTo>
                    <a:pt x="6240" y="1953"/>
                  </a:lnTo>
                  <a:lnTo>
                    <a:pt x="6240" y="0"/>
                  </a:lnTo>
                  <a:lnTo>
                    <a:pt x="5645" y="0"/>
                  </a:lnTo>
                  <a:lnTo>
                    <a:pt x="5645" y="1953"/>
                  </a:lnTo>
                  <a:lnTo>
                    <a:pt x="4621" y="1953"/>
                  </a:lnTo>
                  <a:lnTo>
                    <a:pt x="4621" y="0"/>
                  </a:lnTo>
                  <a:lnTo>
                    <a:pt x="4002" y="0"/>
                  </a:lnTo>
                  <a:lnTo>
                    <a:pt x="4002" y="1953"/>
                  </a:lnTo>
                  <a:lnTo>
                    <a:pt x="2978" y="1953"/>
                  </a:lnTo>
                  <a:lnTo>
                    <a:pt x="2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1"/>
            <p:cNvSpPr/>
            <p:nvPr/>
          </p:nvSpPr>
          <p:spPr>
            <a:xfrm>
              <a:off x="7356318" y="3366006"/>
              <a:ext cx="190655" cy="43530"/>
            </a:xfrm>
            <a:custGeom>
              <a:avLst/>
              <a:gdLst/>
              <a:ahLst/>
              <a:cxnLst/>
              <a:rect l="l" t="t" r="r" b="b"/>
              <a:pathLst>
                <a:path w="5431" h="1240" extrusionOk="0">
                  <a:moveTo>
                    <a:pt x="858" y="1"/>
                  </a:moveTo>
                  <a:cubicBezTo>
                    <a:pt x="381" y="1"/>
                    <a:pt x="0" y="382"/>
                    <a:pt x="0" y="858"/>
                  </a:cubicBezTo>
                  <a:lnTo>
                    <a:pt x="0" y="1239"/>
                  </a:lnTo>
                  <a:lnTo>
                    <a:pt x="620" y="1239"/>
                  </a:lnTo>
                  <a:lnTo>
                    <a:pt x="620" y="811"/>
                  </a:lnTo>
                  <a:cubicBezTo>
                    <a:pt x="620" y="691"/>
                    <a:pt x="715" y="596"/>
                    <a:pt x="858" y="596"/>
                  </a:cubicBezTo>
                  <a:lnTo>
                    <a:pt x="1667" y="596"/>
                  </a:lnTo>
                  <a:cubicBezTo>
                    <a:pt x="1644" y="668"/>
                    <a:pt x="1644" y="739"/>
                    <a:pt x="1644" y="811"/>
                  </a:cubicBezTo>
                  <a:lnTo>
                    <a:pt x="1644" y="1239"/>
                  </a:lnTo>
                  <a:lnTo>
                    <a:pt x="2263" y="1239"/>
                  </a:lnTo>
                  <a:lnTo>
                    <a:pt x="2263" y="811"/>
                  </a:lnTo>
                  <a:cubicBezTo>
                    <a:pt x="2263" y="691"/>
                    <a:pt x="2358" y="596"/>
                    <a:pt x="2477" y="596"/>
                  </a:cubicBezTo>
                  <a:lnTo>
                    <a:pt x="3287" y="596"/>
                  </a:lnTo>
                  <a:cubicBezTo>
                    <a:pt x="3263" y="668"/>
                    <a:pt x="3263" y="739"/>
                    <a:pt x="3263" y="834"/>
                  </a:cubicBezTo>
                  <a:lnTo>
                    <a:pt x="3263" y="1239"/>
                  </a:lnTo>
                  <a:lnTo>
                    <a:pt x="3858" y="1239"/>
                  </a:lnTo>
                  <a:lnTo>
                    <a:pt x="3858" y="834"/>
                  </a:lnTo>
                  <a:cubicBezTo>
                    <a:pt x="3858" y="691"/>
                    <a:pt x="3977" y="596"/>
                    <a:pt x="4096" y="596"/>
                  </a:cubicBezTo>
                  <a:lnTo>
                    <a:pt x="5430" y="596"/>
                  </a:lnTo>
                  <a:lnTo>
                    <a:pt x="54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71"/>
          <p:cNvGrpSpPr/>
          <p:nvPr/>
        </p:nvGrpSpPr>
        <p:grpSpPr>
          <a:xfrm>
            <a:off x="8056066" y="3365198"/>
            <a:ext cx="367865" cy="367865"/>
            <a:chOff x="8056066" y="3365198"/>
            <a:chExt cx="367865" cy="367865"/>
          </a:xfrm>
        </p:grpSpPr>
        <p:sp>
          <p:nvSpPr>
            <p:cNvPr id="8889" name="Google Shape;8889;p71"/>
            <p:cNvSpPr/>
            <p:nvPr/>
          </p:nvSpPr>
          <p:spPr>
            <a:xfrm>
              <a:off x="8056066" y="3365198"/>
              <a:ext cx="260865" cy="260865"/>
            </a:xfrm>
            <a:custGeom>
              <a:avLst/>
              <a:gdLst/>
              <a:ahLst/>
              <a:cxnLst/>
              <a:rect l="l" t="t" r="r" b="b"/>
              <a:pathLst>
                <a:path w="7431" h="7431" extrusionOk="0">
                  <a:moveTo>
                    <a:pt x="5200" y="965"/>
                  </a:moveTo>
                  <a:cubicBezTo>
                    <a:pt x="5506" y="965"/>
                    <a:pt x="5833" y="1094"/>
                    <a:pt x="6073" y="1334"/>
                  </a:cubicBezTo>
                  <a:cubicBezTo>
                    <a:pt x="6430" y="1691"/>
                    <a:pt x="6549" y="2191"/>
                    <a:pt x="6406" y="2572"/>
                  </a:cubicBezTo>
                  <a:cubicBezTo>
                    <a:pt x="6301" y="2611"/>
                    <a:pt x="6187" y="2631"/>
                    <a:pt x="6069" y="2631"/>
                  </a:cubicBezTo>
                  <a:cubicBezTo>
                    <a:pt x="5760" y="2631"/>
                    <a:pt x="5426" y="2497"/>
                    <a:pt x="5168" y="2239"/>
                  </a:cubicBezTo>
                  <a:cubicBezTo>
                    <a:pt x="4834" y="1905"/>
                    <a:pt x="4715" y="1405"/>
                    <a:pt x="4858" y="1024"/>
                  </a:cubicBezTo>
                  <a:cubicBezTo>
                    <a:pt x="4965" y="984"/>
                    <a:pt x="5081" y="965"/>
                    <a:pt x="5200" y="965"/>
                  </a:cubicBezTo>
                  <a:close/>
                  <a:moveTo>
                    <a:pt x="4206" y="2477"/>
                  </a:moveTo>
                  <a:cubicBezTo>
                    <a:pt x="4406" y="2477"/>
                    <a:pt x="4608" y="2548"/>
                    <a:pt x="4763" y="2691"/>
                  </a:cubicBezTo>
                  <a:cubicBezTo>
                    <a:pt x="5049" y="3001"/>
                    <a:pt x="5049" y="3477"/>
                    <a:pt x="4763" y="3786"/>
                  </a:cubicBezTo>
                  <a:cubicBezTo>
                    <a:pt x="4608" y="3941"/>
                    <a:pt x="4406" y="4019"/>
                    <a:pt x="4206" y="4019"/>
                  </a:cubicBezTo>
                  <a:cubicBezTo>
                    <a:pt x="4007" y="4019"/>
                    <a:pt x="3810" y="3941"/>
                    <a:pt x="3668" y="3786"/>
                  </a:cubicBezTo>
                  <a:cubicBezTo>
                    <a:pt x="3358" y="3501"/>
                    <a:pt x="3358" y="3001"/>
                    <a:pt x="3668" y="2691"/>
                  </a:cubicBezTo>
                  <a:cubicBezTo>
                    <a:pt x="3810" y="2548"/>
                    <a:pt x="4007" y="2477"/>
                    <a:pt x="4206" y="2477"/>
                  </a:cubicBezTo>
                  <a:close/>
                  <a:moveTo>
                    <a:pt x="2319" y="3827"/>
                  </a:moveTo>
                  <a:cubicBezTo>
                    <a:pt x="2633" y="3827"/>
                    <a:pt x="2975" y="3969"/>
                    <a:pt x="3239" y="4215"/>
                  </a:cubicBezTo>
                  <a:cubicBezTo>
                    <a:pt x="3572" y="4572"/>
                    <a:pt x="3691" y="5072"/>
                    <a:pt x="3548" y="5454"/>
                  </a:cubicBezTo>
                  <a:cubicBezTo>
                    <a:pt x="3443" y="5493"/>
                    <a:pt x="3329" y="5512"/>
                    <a:pt x="3212" y="5512"/>
                  </a:cubicBezTo>
                  <a:cubicBezTo>
                    <a:pt x="2904" y="5512"/>
                    <a:pt x="2575" y="5379"/>
                    <a:pt x="2334" y="5120"/>
                  </a:cubicBezTo>
                  <a:cubicBezTo>
                    <a:pt x="1977" y="4787"/>
                    <a:pt x="1858" y="4287"/>
                    <a:pt x="2001" y="3882"/>
                  </a:cubicBezTo>
                  <a:cubicBezTo>
                    <a:pt x="2100" y="3844"/>
                    <a:pt x="2208" y="3827"/>
                    <a:pt x="2319" y="3827"/>
                  </a:cubicBezTo>
                  <a:close/>
                  <a:moveTo>
                    <a:pt x="929" y="6192"/>
                  </a:moveTo>
                  <a:cubicBezTo>
                    <a:pt x="1096" y="6192"/>
                    <a:pt x="1238" y="6335"/>
                    <a:pt x="1238" y="6501"/>
                  </a:cubicBezTo>
                  <a:cubicBezTo>
                    <a:pt x="1238" y="6668"/>
                    <a:pt x="1096" y="6811"/>
                    <a:pt x="929" y="6811"/>
                  </a:cubicBezTo>
                  <a:cubicBezTo>
                    <a:pt x="762" y="6811"/>
                    <a:pt x="619" y="6668"/>
                    <a:pt x="619" y="6501"/>
                  </a:cubicBezTo>
                  <a:cubicBezTo>
                    <a:pt x="619" y="6335"/>
                    <a:pt x="762" y="6192"/>
                    <a:pt x="929" y="6192"/>
                  </a:cubicBezTo>
                  <a:close/>
                  <a:moveTo>
                    <a:pt x="7002" y="0"/>
                  </a:moveTo>
                  <a:lnTo>
                    <a:pt x="6287" y="714"/>
                  </a:lnTo>
                  <a:cubicBezTo>
                    <a:pt x="5968" y="478"/>
                    <a:pt x="5584" y="356"/>
                    <a:pt x="5196" y="356"/>
                  </a:cubicBezTo>
                  <a:cubicBezTo>
                    <a:pt x="4919" y="356"/>
                    <a:pt x="4640" y="419"/>
                    <a:pt x="4382" y="548"/>
                  </a:cubicBezTo>
                  <a:cubicBezTo>
                    <a:pt x="4168" y="953"/>
                    <a:pt x="4120" y="1429"/>
                    <a:pt x="4263" y="1858"/>
                  </a:cubicBezTo>
                  <a:cubicBezTo>
                    <a:pt x="4239" y="1856"/>
                    <a:pt x="4214" y="1855"/>
                    <a:pt x="4190" y="1855"/>
                  </a:cubicBezTo>
                  <a:cubicBezTo>
                    <a:pt x="3834" y="1855"/>
                    <a:pt x="3483" y="2017"/>
                    <a:pt x="3215" y="2262"/>
                  </a:cubicBezTo>
                  <a:cubicBezTo>
                    <a:pt x="2953" y="2524"/>
                    <a:pt x="2810" y="2905"/>
                    <a:pt x="2810" y="3286"/>
                  </a:cubicBezTo>
                  <a:cubicBezTo>
                    <a:pt x="2657" y="3244"/>
                    <a:pt x="2501" y="3223"/>
                    <a:pt x="2345" y="3223"/>
                  </a:cubicBezTo>
                  <a:cubicBezTo>
                    <a:pt x="2064" y="3223"/>
                    <a:pt x="1784" y="3291"/>
                    <a:pt x="1524" y="3429"/>
                  </a:cubicBezTo>
                  <a:cubicBezTo>
                    <a:pt x="1215" y="4048"/>
                    <a:pt x="1286" y="4763"/>
                    <a:pt x="1691" y="5334"/>
                  </a:cubicBezTo>
                  <a:lnTo>
                    <a:pt x="1334" y="5692"/>
                  </a:lnTo>
                  <a:cubicBezTo>
                    <a:pt x="1215" y="5620"/>
                    <a:pt x="1072" y="5596"/>
                    <a:pt x="929" y="5596"/>
                  </a:cubicBezTo>
                  <a:cubicBezTo>
                    <a:pt x="405" y="5596"/>
                    <a:pt x="0" y="6001"/>
                    <a:pt x="0" y="6501"/>
                  </a:cubicBezTo>
                  <a:cubicBezTo>
                    <a:pt x="0" y="7001"/>
                    <a:pt x="405" y="7430"/>
                    <a:pt x="929" y="7430"/>
                  </a:cubicBezTo>
                  <a:cubicBezTo>
                    <a:pt x="1429" y="7430"/>
                    <a:pt x="1834" y="7001"/>
                    <a:pt x="1834" y="6501"/>
                  </a:cubicBezTo>
                  <a:cubicBezTo>
                    <a:pt x="1834" y="6358"/>
                    <a:pt x="1810" y="6239"/>
                    <a:pt x="1762" y="6120"/>
                  </a:cubicBezTo>
                  <a:lnTo>
                    <a:pt x="2120" y="5763"/>
                  </a:lnTo>
                  <a:cubicBezTo>
                    <a:pt x="2453" y="5999"/>
                    <a:pt x="2834" y="6122"/>
                    <a:pt x="3217" y="6122"/>
                  </a:cubicBezTo>
                  <a:cubicBezTo>
                    <a:pt x="3492" y="6122"/>
                    <a:pt x="3766" y="6059"/>
                    <a:pt x="4025" y="5930"/>
                  </a:cubicBezTo>
                  <a:cubicBezTo>
                    <a:pt x="4239" y="5525"/>
                    <a:pt x="4287" y="5072"/>
                    <a:pt x="4168" y="4620"/>
                  </a:cubicBezTo>
                  <a:lnTo>
                    <a:pt x="4168" y="4620"/>
                  </a:lnTo>
                  <a:cubicBezTo>
                    <a:pt x="4195" y="4622"/>
                    <a:pt x="4222" y="4623"/>
                    <a:pt x="4250" y="4623"/>
                  </a:cubicBezTo>
                  <a:cubicBezTo>
                    <a:pt x="4603" y="4623"/>
                    <a:pt x="4949" y="4480"/>
                    <a:pt x="5192" y="4215"/>
                  </a:cubicBezTo>
                  <a:cubicBezTo>
                    <a:pt x="5454" y="3953"/>
                    <a:pt x="5620" y="3572"/>
                    <a:pt x="5597" y="3191"/>
                  </a:cubicBezTo>
                  <a:lnTo>
                    <a:pt x="5597" y="3191"/>
                  </a:lnTo>
                  <a:cubicBezTo>
                    <a:pt x="5739" y="3231"/>
                    <a:pt x="5885" y="3249"/>
                    <a:pt x="6030" y="3249"/>
                  </a:cubicBezTo>
                  <a:cubicBezTo>
                    <a:pt x="6322" y="3249"/>
                    <a:pt x="6613" y="3175"/>
                    <a:pt x="6882" y="3048"/>
                  </a:cubicBezTo>
                  <a:cubicBezTo>
                    <a:pt x="7192" y="2429"/>
                    <a:pt x="7121" y="1691"/>
                    <a:pt x="6716" y="1143"/>
                  </a:cubicBezTo>
                  <a:lnTo>
                    <a:pt x="7430" y="429"/>
                  </a:lnTo>
                  <a:lnTo>
                    <a:pt x="7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1"/>
            <p:cNvSpPr/>
            <p:nvPr/>
          </p:nvSpPr>
          <p:spPr>
            <a:xfrm>
              <a:off x="8163066" y="3472199"/>
              <a:ext cx="260865" cy="260865"/>
            </a:xfrm>
            <a:custGeom>
              <a:avLst/>
              <a:gdLst/>
              <a:ahLst/>
              <a:cxnLst/>
              <a:rect l="l" t="t" r="r" b="b"/>
              <a:pathLst>
                <a:path w="7431" h="7431" extrusionOk="0">
                  <a:moveTo>
                    <a:pt x="5200" y="965"/>
                  </a:moveTo>
                  <a:cubicBezTo>
                    <a:pt x="5506" y="965"/>
                    <a:pt x="5833" y="1094"/>
                    <a:pt x="6073" y="1334"/>
                  </a:cubicBezTo>
                  <a:cubicBezTo>
                    <a:pt x="6430" y="1691"/>
                    <a:pt x="6549" y="2191"/>
                    <a:pt x="6406" y="2572"/>
                  </a:cubicBezTo>
                  <a:cubicBezTo>
                    <a:pt x="6301" y="2612"/>
                    <a:pt x="6187" y="2631"/>
                    <a:pt x="6069" y="2631"/>
                  </a:cubicBezTo>
                  <a:cubicBezTo>
                    <a:pt x="5760" y="2631"/>
                    <a:pt x="5427" y="2497"/>
                    <a:pt x="5168" y="2239"/>
                  </a:cubicBezTo>
                  <a:cubicBezTo>
                    <a:pt x="4835" y="1905"/>
                    <a:pt x="4716" y="1405"/>
                    <a:pt x="4859" y="1024"/>
                  </a:cubicBezTo>
                  <a:cubicBezTo>
                    <a:pt x="4965" y="984"/>
                    <a:pt x="5081" y="965"/>
                    <a:pt x="5200" y="965"/>
                  </a:cubicBezTo>
                  <a:close/>
                  <a:moveTo>
                    <a:pt x="4207" y="2477"/>
                  </a:moveTo>
                  <a:cubicBezTo>
                    <a:pt x="4406" y="2477"/>
                    <a:pt x="4608" y="2548"/>
                    <a:pt x="4763" y="2691"/>
                  </a:cubicBezTo>
                  <a:cubicBezTo>
                    <a:pt x="5049" y="3001"/>
                    <a:pt x="5049" y="3501"/>
                    <a:pt x="4763" y="3787"/>
                  </a:cubicBezTo>
                  <a:cubicBezTo>
                    <a:pt x="4608" y="3942"/>
                    <a:pt x="4406" y="4019"/>
                    <a:pt x="4207" y="4019"/>
                  </a:cubicBezTo>
                  <a:cubicBezTo>
                    <a:pt x="4007" y="4019"/>
                    <a:pt x="3811" y="3942"/>
                    <a:pt x="3668" y="3787"/>
                  </a:cubicBezTo>
                  <a:cubicBezTo>
                    <a:pt x="3358" y="3501"/>
                    <a:pt x="3358" y="3001"/>
                    <a:pt x="3668" y="2691"/>
                  </a:cubicBezTo>
                  <a:cubicBezTo>
                    <a:pt x="3811" y="2548"/>
                    <a:pt x="4007" y="2477"/>
                    <a:pt x="4207" y="2477"/>
                  </a:cubicBezTo>
                  <a:close/>
                  <a:moveTo>
                    <a:pt x="2319" y="3827"/>
                  </a:moveTo>
                  <a:cubicBezTo>
                    <a:pt x="2633" y="3827"/>
                    <a:pt x="2975" y="3969"/>
                    <a:pt x="3239" y="4215"/>
                  </a:cubicBezTo>
                  <a:cubicBezTo>
                    <a:pt x="3573" y="4573"/>
                    <a:pt x="3692" y="5073"/>
                    <a:pt x="3549" y="5454"/>
                  </a:cubicBezTo>
                  <a:cubicBezTo>
                    <a:pt x="3443" y="5493"/>
                    <a:pt x="3329" y="5513"/>
                    <a:pt x="3212" y="5513"/>
                  </a:cubicBezTo>
                  <a:cubicBezTo>
                    <a:pt x="2904" y="5513"/>
                    <a:pt x="2575" y="5379"/>
                    <a:pt x="2334" y="5120"/>
                  </a:cubicBezTo>
                  <a:cubicBezTo>
                    <a:pt x="1977" y="4787"/>
                    <a:pt x="1858" y="4287"/>
                    <a:pt x="2001" y="3882"/>
                  </a:cubicBezTo>
                  <a:cubicBezTo>
                    <a:pt x="2100" y="3845"/>
                    <a:pt x="2208" y="3827"/>
                    <a:pt x="2319" y="3827"/>
                  </a:cubicBezTo>
                  <a:close/>
                  <a:moveTo>
                    <a:pt x="929" y="6192"/>
                  </a:moveTo>
                  <a:cubicBezTo>
                    <a:pt x="1096" y="6192"/>
                    <a:pt x="1239" y="6335"/>
                    <a:pt x="1239" y="6502"/>
                  </a:cubicBezTo>
                  <a:cubicBezTo>
                    <a:pt x="1239" y="6668"/>
                    <a:pt x="1096" y="6811"/>
                    <a:pt x="929" y="6811"/>
                  </a:cubicBezTo>
                  <a:cubicBezTo>
                    <a:pt x="762" y="6811"/>
                    <a:pt x="620" y="6668"/>
                    <a:pt x="620" y="6502"/>
                  </a:cubicBezTo>
                  <a:cubicBezTo>
                    <a:pt x="620" y="6335"/>
                    <a:pt x="762" y="6192"/>
                    <a:pt x="929" y="6192"/>
                  </a:cubicBezTo>
                  <a:close/>
                  <a:moveTo>
                    <a:pt x="6978" y="0"/>
                  </a:moveTo>
                  <a:lnTo>
                    <a:pt x="6287" y="715"/>
                  </a:lnTo>
                  <a:cubicBezTo>
                    <a:pt x="5954" y="479"/>
                    <a:pt x="5573" y="356"/>
                    <a:pt x="5189" y="356"/>
                  </a:cubicBezTo>
                  <a:cubicBezTo>
                    <a:pt x="4915" y="356"/>
                    <a:pt x="4640" y="419"/>
                    <a:pt x="4382" y="548"/>
                  </a:cubicBezTo>
                  <a:cubicBezTo>
                    <a:pt x="4168" y="953"/>
                    <a:pt x="4120" y="1429"/>
                    <a:pt x="4239" y="1858"/>
                  </a:cubicBezTo>
                  <a:cubicBezTo>
                    <a:pt x="4215" y="1856"/>
                    <a:pt x="4191" y="1856"/>
                    <a:pt x="4167" y="1856"/>
                  </a:cubicBezTo>
                  <a:cubicBezTo>
                    <a:pt x="3813" y="1856"/>
                    <a:pt x="3483" y="2017"/>
                    <a:pt x="3215" y="2263"/>
                  </a:cubicBezTo>
                  <a:cubicBezTo>
                    <a:pt x="2953" y="2525"/>
                    <a:pt x="2810" y="2906"/>
                    <a:pt x="2810" y="3287"/>
                  </a:cubicBezTo>
                  <a:cubicBezTo>
                    <a:pt x="2657" y="3244"/>
                    <a:pt x="2501" y="3223"/>
                    <a:pt x="2345" y="3223"/>
                  </a:cubicBezTo>
                  <a:cubicBezTo>
                    <a:pt x="2065" y="3223"/>
                    <a:pt x="1785" y="3292"/>
                    <a:pt x="1524" y="3430"/>
                  </a:cubicBezTo>
                  <a:cubicBezTo>
                    <a:pt x="1215" y="4049"/>
                    <a:pt x="1286" y="4763"/>
                    <a:pt x="1691" y="5335"/>
                  </a:cubicBezTo>
                  <a:lnTo>
                    <a:pt x="1334" y="5692"/>
                  </a:lnTo>
                  <a:cubicBezTo>
                    <a:pt x="1191" y="5620"/>
                    <a:pt x="1072" y="5597"/>
                    <a:pt x="905" y="5597"/>
                  </a:cubicBezTo>
                  <a:cubicBezTo>
                    <a:pt x="405" y="5597"/>
                    <a:pt x="0" y="6001"/>
                    <a:pt x="0" y="6502"/>
                  </a:cubicBezTo>
                  <a:cubicBezTo>
                    <a:pt x="0" y="7002"/>
                    <a:pt x="405" y="7430"/>
                    <a:pt x="905" y="7430"/>
                  </a:cubicBezTo>
                  <a:cubicBezTo>
                    <a:pt x="1429" y="7430"/>
                    <a:pt x="1834" y="7002"/>
                    <a:pt x="1834" y="6502"/>
                  </a:cubicBezTo>
                  <a:cubicBezTo>
                    <a:pt x="1834" y="6359"/>
                    <a:pt x="1810" y="6240"/>
                    <a:pt x="1763" y="6121"/>
                  </a:cubicBezTo>
                  <a:lnTo>
                    <a:pt x="2120" y="5763"/>
                  </a:lnTo>
                  <a:cubicBezTo>
                    <a:pt x="2439" y="5999"/>
                    <a:pt x="2823" y="6122"/>
                    <a:pt x="3206" y="6122"/>
                  </a:cubicBezTo>
                  <a:cubicBezTo>
                    <a:pt x="3480" y="6122"/>
                    <a:pt x="3753" y="6059"/>
                    <a:pt x="4001" y="5930"/>
                  </a:cubicBezTo>
                  <a:cubicBezTo>
                    <a:pt x="4216" y="5525"/>
                    <a:pt x="4263" y="5073"/>
                    <a:pt x="4144" y="4620"/>
                  </a:cubicBezTo>
                  <a:lnTo>
                    <a:pt x="4144" y="4620"/>
                  </a:lnTo>
                  <a:cubicBezTo>
                    <a:pt x="4171" y="4622"/>
                    <a:pt x="4199" y="4623"/>
                    <a:pt x="4226" y="4623"/>
                  </a:cubicBezTo>
                  <a:cubicBezTo>
                    <a:pt x="4579" y="4623"/>
                    <a:pt x="4927" y="4481"/>
                    <a:pt x="5192" y="4215"/>
                  </a:cubicBezTo>
                  <a:cubicBezTo>
                    <a:pt x="5454" y="3953"/>
                    <a:pt x="5597" y="3572"/>
                    <a:pt x="5597" y="3191"/>
                  </a:cubicBezTo>
                  <a:cubicBezTo>
                    <a:pt x="5740" y="3231"/>
                    <a:pt x="5885" y="3250"/>
                    <a:pt x="6030" y="3250"/>
                  </a:cubicBezTo>
                  <a:cubicBezTo>
                    <a:pt x="6319" y="3250"/>
                    <a:pt x="6605" y="3175"/>
                    <a:pt x="6859" y="3048"/>
                  </a:cubicBezTo>
                  <a:cubicBezTo>
                    <a:pt x="7192" y="2429"/>
                    <a:pt x="7121" y="1691"/>
                    <a:pt x="6716" y="1143"/>
                  </a:cubicBezTo>
                  <a:lnTo>
                    <a:pt x="7430" y="429"/>
                  </a:lnTo>
                  <a:lnTo>
                    <a:pt x="6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1" name="Google Shape;8891;p71"/>
          <p:cNvGrpSpPr/>
          <p:nvPr/>
        </p:nvGrpSpPr>
        <p:grpSpPr>
          <a:xfrm>
            <a:off x="720069" y="3986346"/>
            <a:ext cx="382960" cy="367409"/>
            <a:chOff x="720069" y="3986346"/>
            <a:chExt cx="382960" cy="367409"/>
          </a:xfrm>
        </p:grpSpPr>
        <p:sp>
          <p:nvSpPr>
            <p:cNvPr id="8892" name="Google Shape;8892;p71"/>
            <p:cNvSpPr/>
            <p:nvPr/>
          </p:nvSpPr>
          <p:spPr>
            <a:xfrm>
              <a:off x="720069" y="3986346"/>
              <a:ext cx="382960" cy="367409"/>
            </a:xfrm>
            <a:custGeom>
              <a:avLst/>
              <a:gdLst/>
              <a:ahLst/>
              <a:cxnLst/>
              <a:rect l="l" t="t" r="r" b="b"/>
              <a:pathLst>
                <a:path w="10909" h="10466" extrusionOk="0">
                  <a:moveTo>
                    <a:pt x="3930" y="1834"/>
                  </a:moveTo>
                  <a:cubicBezTo>
                    <a:pt x="4835" y="1834"/>
                    <a:pt x="5574" y="2501"/>
                    <a:pt x="5669" y="3406"/>
                  </a:cubicBezTo>
                  <a:cubicBezTo>
                    <a:pt x="4240" y="3882"/>
                    <a:pt x="3216" y="5239"/>
                    <a:pt x="3216" y="6835"/>
                  </a:cubicBezTo>
                  <a:cubicBezTo>
                    <a:pt x="3216" y="8026"/>
                    <a:pt x="3811" y="9073"/>
                    <a:pt x="4692" y="9740"/>
                  </a:cubicBezTo>
                  <a:cubicBezTo>
                    <a:pt x="4454" y="9812"/>
                    <a:pt x="4192" y="9835"/>
                    <a:pt x="3930" y="9835"/>
                  </a:cubicBezTo>
                  <a:cubicBezTo>
                    <a:pt x="2097" y="9835"/>
                    <a:pt x="620" y="8335"/>
                    <a:pt x="620" y="6525"/>
                  </a:cubicBezTo>
                  <a:cubicBezTo>
                    <a:pt x="620" y="5382"/>
                    <a:pt x="1216" y="4334"/>
                    <a:pt x="2144" y="3715"/>
                  </a:cubicBezTo>
                  <a:cubicBezTo>
                    <a:pt x="2144" y="2691"/>
                    <a:pt x="2883" y="1834"/>
                    <a:pt x="3930" y="1834"/>
                  </a:cubicBezTo>
                  <a:close/>
                  <a:moveTo>
                    <a:pt x="6860" y="3810"/>
                  </a:moveTo>
                  <a:cubicBezTo>
                    <a:pt x="8503" y="3810"/>
                    <a:pt x="9860" y="5168"/>
                    <a:pt x="9860" y="6835"/>
                  </a:cubicBezTo>
                  <a:cubicBezTo>
                    <a:pt x="9860" y="8478"/>
                    <a:pt x="8503" y="9835"/>
                    <a:pt x="6860" y="9835"/>
                  </a:cubicBezTo>
                  <a:cubicBezTo>
                    <a:pt x="5193" y="9835"/>
                    <a:pt x="3835" y="8478"/>
                    <a:pt x="3835" y="6835"/>
                  </a:cubicBezTo>
                  <a:cubicBezTo>
                    <a:pt x="3835" y="5168"/>
                    <a:pt x="5193" y="3810"/>
                    <a:pt x="6860" y="3810"/>
                  </a:cubicBezTo>
                  <a:close/>
                  <a:moveTo>
                    <a:pt x="4550" y="0"/>
                  </a:moveTo>
                  <a:cubicBezTo>
                    <a:pt x="4026" y="0"/>
                    <a:pt x="3621" y="405"/>
                    <a:pt x="3621" y="929"/>
                  </a:cubicBezTo>
                  <a:lnTo>
                    <a:pt x="3621" y="1238"/>
                  </a:lnTo>
                  <a:cubicBezTo>
                    <a:pt x="3097" y="1310"/>
                    <a:pt x="2621" y="1524"/>
                    <a:pt x="2263" y="1905"/>
                  </a:cubicBezTo>
                  <a:cubicBezTo>
                    <a:pt x="1859" y="2286"/>
                    <a:pt x="1597" y="2834"/>
                    <a:pt x="1549" y="3382"/>
                  </a:cubicBezTo>
                  <a:cubicBezTo>
                    <a:pt x="573" y="4144"/>
                    <a:pt x="1" y="5287"/>
                    <a:pt x="1" y="6525"/>
                  </a:cubicBezTo>
                  <a:cubicBezTo>
                    <a:pt x="1" y="8692"/>
                    <a:pt x="1763" y="10455"/>
                    <a:pt x="3907" y="10455"/>
                  </a:cubicBezTo>
                  <a:cubicBezTo>
                    <a:pt x="4311" y="10455"/>
                    <a:pt x="5050" y="10359"/>
                    <a:pt x="5455" y="10193"/>
                  </a:cubicBezTo>
                  <a:cubicBezTo>
                    <a:pt x="5885" y="10371"/>
                    <a:pt x="6362" y="10466"/>
                    <a:pt x="6856" y="10466"/>
                  </a:cubicBezTo>
                  <a:cubicBezTo>
                    <a:pt x="7155" y="10466"/>
                    <a:pt x="7460" y="10431"/>
                    <a:pt x="7765" y="10359"/>
                  </a:cubicBezTo>
                  <a:cubicBezTo>
                    <a:pt x="9074" y="10026"/>
                    <a:pt x="10075" y="8978"/>
                    <a:pt x="10384" y="7668"/>
                  </a:cubicBezTo>
                  <a:cubicBezTo>
                    <a:pt x="10908" y="5311"/>
                    <a:pt x="9122" y="3215"/>
                    <a:pt x="6836" y="3215"/>
                  </a:cubicBezTo>
                  <a:cubicBezTo>
                    <a:pt x="6645" y="3215"/>
                    <a:pt x="6455" y="3215"/>
                    <a:pt x="6264" y="3263"/>
                  </a:cubicBezTo>
                  <a:cubicBezTo>
                    <a:pt x="6193" y="2739"/>
                    <a:pt x="5955" y="2262"/>
                    <a:pt x="5574" y="1905"/>
                  </a:cubicBezTo>
                  <a:cubicBezTo>
                    <a:pt x="5193" y="1524"/>
                    <a:pt x="4740" y="1310"/>
                    <a:pt x="4216" y="1238"/>
                  </a:cubicBezTo>
                  <a:lnTo>
                    <a:pt x="4216" y="929"/>
                  </a:lnTo>
                  <a:cubicBezTo>
                    <a:pt x="4216" y="762"/>
                    <a:pt x="4359" y="595"/>
                    <a:pt x="4550" y="595"/>
                  </a:cubicBezTo>
                  <a:lnTo>
                    <a:pt x="5693" y="595"/>
                  </a:lnTo>
                  <a:lnTo>
                    <a:pt x="56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1"/>
            <p:cNvSpPr/>
            <p:nvPr/>
          </p:nvSpPr>
          <p:spPr>
            <a:xfrm>
              <a:off x="876426" y="4140984"/>
              <a:ext cx="73580" cy="169768"/>
            </a:xfrm>
            <a:custGeom>
              <a:avLst/>
              <a:gdLst/>
              <a:ahLst/>
              <a:cxnLst/>
              <a:rect l="l" t="t" r="r" b="b"/>
              <a:pathLst>
                <a:path w="2096" h="4836" extrusionOk="0">
                  <a:moveTo>
                    <a:pt x="1477" y="906"/>
                  </a:moveTo>
                  <a:lnTo>
                    <a:pt x="1477" y="3954"/>
                  </a:lnTo>
                  <a:cubicBezTo>
                    <a:pt x="953" y="3644"/>
                    <a:pt x="619" y="3073"/>
                    <a:pt x="619" y="2430"/>
                  </a:cubicBezTo>
                  <a:cubicBezTo>
                    <a:pt x="619" y="1787"/>
                    <a:pt x="953" y="1215"/>
                    <a:pt x="1477" y="906"/>
                  </a:cubicBezTo>
                  <a:close/>
                  <a:moveTo>
                    <a:pt x="2096" y="1"/>
                  </a:moveTo>
                  <a:cubicBezTo>
                    <a:pt x="1477" y="191"/>
                    <a:pt x="881" y="453"/>
                    <a:pt x="477" y="977"/>
                  </a:cubicBezTo>
                  <a:cubicBezTo>
                    <a:pt x="167" y="1406"/>
                    <a:pt x="0" y="1906"/>
                    <a:pt x="0" y="2430"/>
                  </a:cubicBezTo>
                  <a:cubicBezTo>
                    <a:pt x="0" y="3716"/>
                    <a:pt x="953" y="4525"/>
                    <a:pt x="2096" y="4835"/>
                  </a:cubicBezTo>
                  <a:lnTo>
                    <a:pt x="20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1"/>
            <p:cNvSpPr/>
            <p:nvPr/>
          </p:nvSpPr>
          <p:spPr>
            <a:xfrm>
              <a:off x="971737" y="4140984"/>
              <a:ext cx="73580" cy="169768"/>
            </a:xfrm>
            <a:custGeom>
              <a:avLst/>
              <a:gdLst/>
              <a:ahLst/>
              <a:cxnLst/>
              <a:rect l="l" t="t" r="r" b="b"/>
              <a:pathLst>
                <a:path w="2096" h="4836" extrusionOk="0">
                  <a:moveTo>
                    <a:pt x="619" y="906"/>
                  </a:moveTo>
                  <a:cubicBezTo>
                    <a:pt x="1143" y="1215"/>
                    <a:pt x="1477" y="1787"/>
                    <a:pt x="1477" y="2430"/>
                  </a:cubicBezTo>
                  <a:cubicBezTo>
                    <a:pt x="1477" y="3073"/>
                    <a:pt x="1143" y="3644"/>
                    <a:pt x="619" y="3954"/>
                  </a:cubicBezTo>
                  <a:lnTo>
                    <a:pt x="619" y="906"/>
                  </a:lnTo>
                  <a:close/>
                  <a:moveTo>
                    <a:pt x="0" y="1"/>
                  </a:moveTo>
                  <a:lnTo>
                    <a:pt x="0" y="4835"/>
                  </a:lnTo>
                  <a:cubicBezTo>
                    <a:pt x="1143" y="4525"/>
                    <a:pt x="2096" y="3716"/>
                    <a:pt x="2096" y="2430"/>
                  </a:cubicBezTo>
                  <a:cubicBezTo>
                    <a:pt x="2096" y="1906"/>
                    <a:pt x="1929" y="1406"/>
                    <a:pt x="1620" y="977"/>
                  </a:cubicBezTo>
                  <a:cubicBezTo>
                    <a:pt x="1191" y="453"/>
                    <a:pt x="619" y="19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71"/>
          <p:cNvGrpSpPr/>
          <p:nvPr/>
        </p:nvGrpSpPr>
        <p:grpSpPr>
          <a:xfrm>
            <a:off x="1566134" y="3985504"/>
            <a:ext cx="306010" cy="367865"/>
            <a:chOff x="1566134" y="3985504"/>
            <a:chExt cx="306010" cy="367865"/>
          </a:xfrm>
        </p:grpSpPr>
        <p:sp>
          <p:nvSpPr>
            <p:cNvPr id="8896" name="Google Shape;8896;p71"/>
            <p:cNvSpPr/>
            <p:nvPr/>
          </p:nvSpPr>
          <p:spPr>
            <a:xfrm>
              <a:off x="1566134" y="3985504"/>
              <a:ext cx="306010" cy="367865"/>
            </a:xfrm>
            <a:custGeom>
              <a:avLst/>
              <a:gdLst/>
              <a:ahLst/>
              <a:cxnLst/>
              <a:rect l="l" t="t" r="r" b="b"/>
              <a:pathLst>
                <a:path w="8717" h="10479" extrusionOk="0">
                  <a:moveTo>
                    <a:pt x="4358" y="691"/>
                  </a:moveTo>
                  <a:lnTo>
                    <a:pt x="5239" y="1596"/>
                  </a:lnTo>
                  <a:lnTo>
                    <a:pt x="3477" y="1596"/>
                  </a:lnTo>
                  <a:lnTo>
                    <a:pt x="4358" y="691"/>
                  </a:lnTo>
                  <a:close/>
                  <a:moveTo>
                    <a:pt x="7121" y="2191"/>
                  </a:moveTo>
                  <a:lnTo>
                    <a:pt x="7121" y="8669"/>
                  </a:lnTo>
                  <a:lnTo>
                    <a:pt x="1596" y="8669"/>
                  </a:lnTo>
                  <a:lnTo>
                    <a:pt x="1596" y="2191"/>
                  </a:lnTo>
                  <a:close/>
                  <a:moveTo>
                    <a:pt x="4168" y="0"/>
                  </a:moveTo>
                  <a:lnTo>
                    <a:pt x="2596" y="1596"/>
                  </a:lnTo>
                  <a:lnTo>
                    <a:pt x="0" y="1596"/>
                  </a:lnTo>
                  <a:lnTo>
                    <a:pt x="0" y="2191"/>
                  </a:lnTo>
                  <a:lnTo>
                    <a:pt x="977" y="2191"/>
                  </a:lnTo>
                  <a:lnTo>
                    <a:pt x="977" y="8669"/>
                  </a:lnTo>
                  <a:lnTo>
                    <a:pt x="0" y="8669"/>
                  </a:lnTo>
                  <a:lnTo>
                    <a:pt x="0" y="9264"/>
                  </a:lnTo>
                  <a:lnTo>
                    <a:pt x="977" y="9264"/>
                  </a:lnTo>
                  <a:lnTo>
                    <a:pt x="977" y="10479"/>
                  </a:lnTo>
                  <a:lnTo>
                    <a:pt x="1596" y="10479"/>
                  </a:lnTo>
                  <a:lnTo>
                    <a:pt x="1596" y="9264"/>
                  </a:lnTo>
                  <a:lnTo>
                    <a:pt x="2215" y="9264"/>
                  </a:lnTo>
                  <a:lnTo>
                    <a:pt x="2215" y="10479"/>
                  </a:lnTo>
                  <a:lnTo>
                    <a:pt x="2810" y="10479"/>
                  </a:lnTo>
                  <a:lnTo>
                    <a:pt x="2810" y="9264"/>
                  </a:lnTo>
                  <a:lnTo>
                    <a:pt x="3430" y="9264"/>
                  </a:lnTo>
                  <a:lnTo>
                    <a:pt x="3430" y="10479"/>
                  </a:lnTo>
                  <a:lnTo>
                    <a:pt x="4049" y="10479"/>
                  </a:lnTo>
                  <a:lnTo>
                    <a:pt x="4049" y="9264"/>
                  </a:lnTo>
                  <a:lnTo>
                    <a:pt x="4668" y="9264"/>
                  </a:lnTo>
                  <a:lnTo>
                    <a:pt x="4668" y="10479"/>
                  </a:lnTo>
                  <a:lnTo>
                    <a:pt x="5263" y="10479"/>
                  </a:lnTo>
                  <a:lnTo>
                    <a:pt x="5263" y="9264"/>
                  </a:lnTo>
                  <a:lnTo>
                    <a:pt x="5882" y="9264"/>
                  </a:lnTo>
                  <a:lnTo>
                    <a:pt x="5882" y="10479"/>
                  </a:lnTo>
                  <a:lnTo>
                    <a:pt x="6502" y="10479"/>
                  </a:lnTo>
                  <a:lnTo>
                    <a:pt x="6502" y="9264"/>
                  </a:lnTo>
                  <a:lnTo>
                    <a:pt x="7121" y="9264"/>
                  </a:lnTo>
                  <a:lnTo>
                    <a:pt x="7121" y="10479"/>
                  </a:lnTo>
                  <a:lnTo>
                    <a:pt x="7716" y="10479"/>
                  </a:lnTo>
                  <a:lnTo>
                    <a:pt x="7716" y="9264"/>
                  </a:lnTo>
                  <a:lnTo>
                    <a:pt x="8716" y="9264"/>
                  </a:lnTo>
                  <a:lnTo>
                    <a:pt x="8716" y="8669"/>
                  </a:lnTo>
                  <a:lnTo>
                    <a:pt x="7716" y="8669"/>
                  </a:lnTo>
                  <a:lnTo>
                    <a:pt x="7716" y="2191"/>
                  </a:lnTo>
                  <a:lnTo>
                    <a:pt x="8716" y="2191"/>
                  </a:lnTo>
                  <a:lnTo>
                    <a:pt x="8716" y="1596"/>
                  </a:lnTo>
                  <a:lnTo>
                    <a:pt x="6097" y="1596"/>
                  </a:lnTo>
                  <a:lnTo>
                    <a:pt x="45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1"/>
            <p:cNvSpPr/>
            <p:nvPr/>
          </p:nvSpPr>
          <p:spPr>
            <a:xfrm>
              <a:off x="1652247" y="4093346"/>
              <a:ext cx="132943" cy="168048"/>
            </a:xfrm>
            <a:custGeom>
              <a:avLst/>
              <a:gdLst/>
              <a:ahLst/>
              <a:cxnLst/>
              <a:rect l="l" t="t" r="r" b="b"/>
              <a:pathLst>
                <a:path w="3787" h="4787" extrusionOk="0">
                  <a:moveTo>
                    <a:pt x="1596" y="1286"/>
                  </a:moveTo>
                  <a:lnTo>
                    <a:pt x="1596" y="2691"/>
                  </a:lnTo>
                  <a:lnTo>
                    <a:pt x="596" y="2691"/>
                  </a:lnTo>
                  <a:lnTo>
                    <a:pt x="596" y="1286"/>
                  </a:lnTo>
                  <a:close/>
                  <a:moveTo>
                    <a:pt x="3191" y="1286"/>
                  </a:moveTo>
                  <a:lnTo>
                    <a:pt x="3191" y="2691"/>
                  </a:lnTo>
                  <a:lnTo>
                    <a:pt x="2191" y="2691"/>
                  </a:lnTo>
                  <a:lnTo>
                    <a:pt x="2191" y="1286"/>
                  </a:lnTo>
                  <a:close/>
                  <a:moveTo>
                    <a:pt x="1596" y="0"/>
                  </a:moveTo>
                  <a:lnTo>
                    <a:pt x="1596" y="691"/>
                  </a:lnTo>
                  <a:lnTo>
                    <a:pt x="0" y="691"/>
                  </a:lnTo>
                  <a:lnTo>
                    <a:pt x="0" y="3287"/>
                  </a:lnTo>
                  <a:lnTo>
                    <a:pt x="1596" y="3287"/>
                  </a:lnTo>
                  <a:lnTo>
                    <a:pt x="1596" y="4787"/>
                  </a:lnTo>
                  <a:lnTo>
                    <a:pt x="2191" y="4787"/>
                  </a:lnTo>
                  <a:lnTo>
                    <a:pt x="2191" y="3287"/>
                  </a:lnTo>
                  <a:lnTo>
                    <a:pt x="3787" y="3287"/>
                  </a:lnTo>
                  <a:lnTo>
                    <a:pt x="3787" y="691"/>
                  </a:lnTo>
                  <a:lnTo>
                    <a:pt x="2191" y="691"/>
                  </a:lnTo>
                  <a:lnTo>
                    <a:pt x="2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71"/>
          <p:cNvGrpSpPr/>
          <p:nvPr/>
        </p:nvGrpSpPr>
        <p:grpSpPr>
          <a:xfrm>
            <a:off x="2349467" y="3985504"/>
            <a:ext cx="368708" cy="367865"/>
            <a:chOff x="2349467" y="3985504"/>
            <a:chExt cx="368708" cy="367865"/>
          </a:xfrm>
        </p:grpSpPr>
        <p:sp>
          <p:nvSpPr>
            <p:cNvPr id="8899" name="Google Shape;8899;p71"/>
            <p:cNvSpPr/>
            <p:nvPr/>
          </p:nvSpPr>
          <p:spPr>
            <a:xfrm>
              <a:off x="2349467" y="3985504"/>
              <a:ext cx="368708" cy="367865"/>
            </a:xfrm>
            <a:custGeom>
              <a:avLst/>
              <a:gdLst/>
              <a:ahLst/>
              <a:cxnLst/>
              <a:rect l="l" t="t" r="r" b="b"/>
              <a:pathLst>
                <a:path w="10503" h="10479" extrusionOk="0">
                  <a:moveTo>
                    <a:pt x="6168" y="643"/>
                  </a:moveTo>
                  <a:lnTo>
                    <a:pt x="6168" y="1286"/>
                  </a:lnTo>
                  <a:lnTo>
                    <a:pt x="4335" y="1286"/>
                  </a:lnTo>
                  <a:lnTo>
                    <a:pt x="4335" y="643"/>
                  </a:lnTo>
                  <a:close/>
                  <a:moveTo>
                    <a:pt x="5573" y="1882"/>
                  </a:moveTo>
                  <a:lnTo>
                    <a:pt x="5573" y="3144"/>
                  </a:lnTo>
                  <a:cubicBezTo>
                    <a:pt x="6002" y="3310"/>
                    <a:pt x="6359" y="3715"/>
                    <a:pt x="6359" y="4192"/>
                  </a:cubicBezTo>
                  <a:lnTo>
                    <a:pt x="6359" y="4501"/>
                  </a:lnTo>
                  <a:lnTo>
                    <a:pt x="4168" y="4501"/>
                  </a:lnTo>
                  <a:lnTo>
                    <a:pt x="4168" y="4192"/>
                  </a:lnTo>
                  <a:cubicBezTo>
                    <a:pt x="4168" y="3715"/>
                    <a:pt x="4501" y="3310"/>
                    <a:pt x="4930" y="3144"/>
                  </a:cubicBezTo>
                  <a:lnTo>
                    <a:pt x="4930" y="1882"/>
                  </a:lnTo>
                  <a:close/>
                  <a:moveTo>
                    <a:pt x="9860" y="5097"/>
                  </a:moveTo>
                  <a:lnTo>
                    <a:pt x="9860" y="6549"/>
                  </a:lnTo>
                  <a:lnTo>
                    <a:pt x="620" y="6549"/>
                  </a:lnTo>
                  <a:lnTo>
                    <a:pt x="620" y="5097"/>
                  </a:lnTo>
                  <a:close/>
                  <a:moveTo>
                    <a:pt x="8955" y="7168"/>
                  </a:moveTo>
                  <a:lnTo>
                    <a:pt x="8955" y="8002"/>
                  </a:lnTo>
                  <a:cubicBezTo>
                    <a:pt x="8955" y="8478"/>
                    <a:pt x="8574" y="8835"/>
                    <a:pt x="8097" y="8835"/>
                  </a:cubicBezTo>
                  <a:lnTo>
                    <a:pt x="7669" y="8835"/>
                  </a:lnTo>
                  <a:lnTo>
                    <a:pt x="7669" y="9859"/>
                  </a:lnTo>
                  <a:lnTo>
                    <a:pt x="2834" y="9859"/>
                  </a:lnTo>
                  <a:lnTo>
                    <a:pt x="2834" y="8835"/>
                  </a:lnTo>
                  <a:lnTo>
                    <a:pt x="2382" y="8835"/>
                  </a:lnTo>
                  <a:cubicBezTo>
                    <a:pt x="1929" y="8835"/>
                    <a:pt x="1548" y="8478"/>
                    <a:pt x="1548" y="8002"/>
                  </a:cubicBezTo>
                  <a:lnTo>
                    <a:pt x="1548" y="7168"/>
                  </a:lnTo>
                  <a:close/>
                  <a:moveTo>
                    <a:pt x="3715" y="0"/>
                  </a:moveTo>
                  <a:lnTo>
                    <a:pt x="3715" y="1882"/>
                  </a:lnTo>
                  <a:lnTo>
                    <a:pt x="4311" y="1882"/>
                  </a:lnTo>
                  <a:lnTo>
                    <a:pt x="4311" y="2763"/>
                  </a:lnTo>
                  <a:cubicBezTo>
                    <a:pt x="3835" y="3072"/>
                    <a:pt x="3549" y="3596"/>
                    <a:pt x="3549" y="4192"/>
                  </a:cubicBezTo>
                  <a:lnTo>
                    <a:pt x="3549" y="4501"/>
                  </a:lnTo>
                  <a:lnTo>
                    <a:pt x="0" y="4501"/>
                  </a:lnTo>
                  <a:lnTo>
                    <a:pt x="0" y="7168"/>
                  </a:lnTo>
                  <a:lnTo>
                    <a:pt x="929" y="7168"/>
                  </a:lnTo>
                  <a:lnTo>
                    <a:pt x="929" y="7883"/>
                  </a:lnTo>
                  <a:cubicBezTo>
                    <a:pt x="929" y="8645"/>
                    <a:pt x="1477" y="9288"/>
                    <a:pt x="2215" y="9431"/>
                  </a:cubicBezTo>
                  <a:lnTo>
                    <a:pt x="2215" y="10479"/>
                  </a:lnTo>
                  <a:lnTo>
                    <a:pt x="8288" y="10479"/>
                  </a:lnTo>
                  <a:lnTo>
                    <a:pt x="8288" y="9431"/>
                  </a:lnTo>
                  <a:cubicBezTo>
                    <a:pt x="9026" y="9288"/>
                    <a:pt x="9574" y="8645"/>
                    <a:pt x="9574" y="7883"/>
                  </a:cubicBezTo>
                  <a:lnTo>
                    <a:pt x="9574" y="7168"/>
                  </a:lnTo>
                  <a:lnTo>
                    <a:pt x="10503" y="7168"/>
                  </a:lnTo>
                  <a:lnTo>
                    <a:pt x="10503" y="4501"/>
                  </a:lnTo>
                  <a:lnTo>
                    <a:pt x="6954" y="4501"/>
                  </a:lnTo>
                  <a:lnTo>
                    <a:pt x="6954" y="4192"/>
                  </a:lnTo>
                  <a:cubicBezTo>
                    <a:pt x="6954" y="3596"/>
                    <a:pt x="6668" y="3072"/>
                    <a:pt x="6192" y="2763"/>
                  </a:cubicBezTo>
                  <a:lnTo>
                    <a:pt x="6192" y="1882"/>
                  </a:lnTo>
                  <a:lnTo>
                    <a:pt x="6788" y="1882"/>
                  </a:lnTo>
                  <a:lnTo>
                    <a:pt x="67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1"/>
            <p:cNvSpPr/>
            <p:nvPr/>
          </p:nvSpPr>
          <p:spPr>
            <a:xfrm>
              <a:off x="2369512" y="4019766"/>
              <a:ext cx="21800" cy="21765"/>
            </a:xfrm>
            <a:custGeom>
              <a:avLst/>
              <a:gdLst/>
              <a:ahLst/>
              <a:cxnLst/>
              <a:rect l="l" t="t" r="r" b="b"/>
              <a:pathLst>
                <a:path w="621" h="620" extrusionOk="0">
                  <a:moveTo>
                    <a:pt x="1" y="1"/>
                  </a:moveTo>
                  <a:lnTo>
                    <a:pt x="1" y="620"/>
                  </a:lnTo>
                  <a:lnTo>
                    <a:pt x="620" y="620"/>
                  </a:lnTo>
                  <a:lnTo>
                    <a:pt x="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1"/>
            <p:cNvSpPr/>
            <p:nvPr/>
          </p:nvSpPr>
          <p:spPr>
            <a:xfrm>
              <a:off x="2402125" y="4058241"/>
              <a:ext cx="21765" cy="21765"/>
            </a:xfrm>
            <a:custGeom>
              <a:avLst/>
              <a:gdLst/>
              <a:ahLst/>
              <a:cxnLst/>
              <a:rect l="l" t="t" r="r" b="b"/>
              <a:pathLst>
                <a:path w="620" h="620" extrusionOk="0">
                  <a:moveTo>
                    <a:pt x="1" y="0"/>
                  </a:moveTo>
                  <a:lnTo>
                    <a:pt x="1" y="619"/>
                  </a:lnTo>
                  <a:lnTo>
                    <a:pt x="620" y="619"/>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1"/>
            <p:cNvSpPr/>
            <p:nvPr/>
          </p:nvSpPr>
          <p:spPr>
            <a:xfrm>
              <a:off x="2672153" y="4019766"/>
              <a:ext cx="21765" cy="21765"/>
            </a:xfrm>
            <a:custGeom>
              <a:avLst/>
              <a:gdLst/>
              <a:ahLst/>
              <a:cxnLst/>
              <a:rect l="l" t="t" r="r" b="b"/>
              <a:pathLst>
                <a:path w="620" h="620" extrusionOk="0">
                  <a:moveTo>
                    <a:pt x="1" y="1"/>
                  </a:moveTo>
                  <a:lnTo>
                    <a:pt x="1" y="620"/>
                  </a:lnTo>
                  <a:lnTo>
                    <a:pt x="620" y="620"/>
                  </a:lnTo>
                  <a:lnTo>
                    <a:pt x="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1"/>
            <p:cNvSpPr/>
            <p:nvPr/>
          </p:nvSpPr>
          <p:spPr>
            <a:xfrm>
              <a:off x="2638733" y="4058241"/>
              <a:ext cx="21765" cy="21765"/>
            </a:xfrm>
            <a:custGeom>
              <a:avLst/>
              <a:gdLst/>
              <a:ahLst/>
              <a:cxnLst/>
              <a:rect l="l" t="t" r="r" b="b"/>
              <a:pathLst>
                <a:path w="620" h="620" extrusionOk="0">
                  <a:moveTo>
                    <a:pt x="0" y="0"/>
                  </a:moveTo>
                  <a:lnTo>
                    <a:pt x="0" y="619"/>
                  </a:lnTo>
                  <a:lnTo>
                    <a:pt x="619" y="619"/>
                  </a:lnTo>
                  <a:lnTo>
                    <a:pt x="6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4" name="Google Shape;8904;p71"/>
          <p:cNvSpPr/>
          <p:nvPr/>
        </p:nvSpPr>
        <p:spPr>
          <a:xfrm>
            <a:off x="3165413" y="3985504"/>
            <a:ext cx="367865" cy="367865"/>
          </a:xfrm>
          <a:custGeom>
            <a:avLst/>
            <a:gdLst/>
            <a:ahLst/>
            <a:cxnLst/>
            <a:rect l="l" t="t" r="r" b="b"/>
            <a:pathLst>
              <a:path w="10479" h="10479" extrusionOk="0">
                <a:moveTo>
                  <a:pt x="4144" y="619"/>
                </a:moveTo>
                <a:cubicBezTo>
                  <a:pt x="4573" y="619"/>
                  <a:pt x="4930" y="977"/>
                  <a:pt x="4930" y="1405"/>
                </a:cubicBezTo>
                <a:lnTo>
                  <a:pt x="4930" y="2167"/>
                </a:lnTo>
                <a:lnTo>
                  <a:pt x="3525" y="2167"/>
                </a:lnTo>
                <a:cubicBezTo>
                  <a:pt x="3096" y="2167"/>
                  <a:pt x="2763" y="1810"/>
                  <a:pt x="2763" y="1382"/>
                </a:cubicBezTo>
                <a:cubicBezTo>
                  <a:pt x="2763" y="977"/>
                  <a:pt x="3096" y="619"/>
                  <a:pt x="3525" y="619"/>
                </a:cubicBezTo>
                <a:close/>
                <a:moveTo>
                  <a:pt x="6930" y="619"/>
                </a:moveTo>
                <a:cubicBezTo>
                  <a:pt x="7335" y="619"/>
                  <a:pt x="7692" y="953"/>
                  <a:pt x="7692" y="1382"/>
                </a:cubicBezTo>
                <a:cubicBezTo>
                  <a:pt x="7716" y="1810"/>
                  <a:pt x="7359" y="2167"/>
                  <a:pt x="6930" y="2167"/>
                </a:cubicBezTo>
                <a:lnTo>
                  <a:pt x="5549" y="2167"/>
                </a:lnTo>
                <a:lnTo>
                  <a:pt x="5549" y="1405"/>
                </a:lnTo>
                <a:cubicBezTo>
                  <a:pt x="5549" y="977"/>
                  <a:pt x="5883" y="619"/>
                  <a:pt x="6311" y="619"/>
                </a:cubicBezTo>
                <a:close/>
                <a:moveTo>
                  <a:pt x="4311" y="2763"/>
                </a:moveTo>
                <a:lnTo>
                  <a:pt x="4311" y="3739"/>
                </a:lnTo>
                <a:lnTo>
                  <a:pt x="620" y="3739"/>
                </a:lnTo>
                <a:lnTo>
                  <a:pt x="620" y="2763"/>
                </a:lnTo>
                <a:close/>
                <a:moveTo>
                  <a:pt x="5549" y="2763"/>
                </a:moveTo>
                <a:lnTo>
                  <a:pt x="5549" y="3739"/>
                </a:lnTo>
                <a:lnTo>
                  <a:pt x="4930" y="3739"/>
                </a:lnTo>
                <a:lnTo>
                  <a:pt x="4930" y="2763"/>
                </a:lnTo>
                <a:close/>
                <a:moveTo>
                  <a:pt x="9860" y="2763"/>
                </a:moveTo>
                <a:lnTo>
                  <a:pt x="9860" y="3739"/>
                </a:lnTo>
                <a:lnTo>
                  <a:pt x="6144" y="3739"/>
                </a:lnTo>
                <a:lnTo>
                  <a:pt x="6144" y="2763"/>
                </a:lnTo>
                <a:close/>
                <a:moveTo>
                  <a:pt x="4287" y="4382"/>
                </a:moveTo>
                <a:lnTo>
                  <a:pt x="4287" y="8383"/>
                </a:lnTo>
                <a:lnTo>
                  <a:pt x="3501" y="8383"/>
                </a:lnTo>
                <a:lnTo>
                  <a:pt x="3501" y="5430"/>
                </a:lnTo>
                <a:cubicBezTo>
                  <a:pt x="3501" y="4930"/>
                  <a:pt x="3834" y="4525"/>
                  <a:pt x="4287" y="4382"/>
                </a:cubicBezTo>
                <a:close/>
                <a:moveTo>
                  <a:pt x="6168" y="4382"/>
                </a:moveTo>
                <a:cubicBezTo>
                  <a:pt x="6621" y="4525"/>
                  <a:pt x="6978" y="4930"/>
                  <a:pt x="6978" y="5430"/>
                </a:cubicBezTo>
                <a:lnTo>
                  <a:pt x="6978" y="8383"/>
                </a:lnTo>
                <a:lnTo>
                  <a:pt x="6168" y="8383"/>
                </a:lnTo>
                <a:lnTo>
                  <a:pt x="6168" y="4382"/>
                </a:lnTo>
                <a:close/>
                <a:moveTo>
                  <a:pt x="8812" y="4334"/>
                </a:moveTo>
                <a:lnTo>
                  <a:pt x="8812" y="9859"/>
                </a:lnTo>
                <a:lnTo>
                  <a:pt x="1644" y="9859"/>
                </a:lnTo>
                <a:lnTo>
                  <a:pt x="1644" y="4334"/>
                </a:lnTo>
                <a:lnTo>
                  <a:pt x="3263" y="4334"/>
                </a:lnTo>
                <a:cubicBezTo>
                  <a:pt x="3025" y="4644"/>
                  <a:pt x="2882" y="5025"/>
                  <a:pt x="2882" y="5430"/>
                </a:cubicBezTo>
                <a:lnTo>
                  <a:pt x="2882" y="8978"/>
                </a:lnTo>
                <a:lnTo>
                  <a:pt x="4906" y="8978"/>
                </a:lnTo>
                <a:lnTo>
                  <a:pt x="4906" y="4334"/>
                </a:lnTo>
                <a:lnTo>
                  <a:pt x="5549" y="4334"/>
                </a:lnTo>
                <a:lnTo>
                  <a:pt x="5549" y="8978"/>
                </a:lnTo>
                <a:lnTo>
                  <a:pt x="7573" y="8978"/>
                </a:lnTo>
                <a:lnTo>
                  <a:pt x="7573" y="5430"/>
                </a:lnTo>
                <a:cubicBezTo>
                  <a:pt x="7573" y="5025"/>
                  <a:pt x="7430" y="4644"/>
                  <a:pt x="7192" y="4334"/>
                </a:cubicBezTo>
                <a:close/>
                <a:moveTo>
                  <a:pt x="3549" y="0"/>
                </a:moveTo>
                <a:cubicBezTo>
                  <a:pt x="2739" y="0"/>
                  <a:pt x="2096" y="667"/>
                  <a:pt x="2144" y="1477"/>
                </a:cubicBezTo>
                <a:cubicBezTo>
                  <a:pt x="2144" y="1715"/>
                  <a:pt x="2239" y="1953"/>
                  <a:pt x="2382" y="2167"/>
                </a:cubicBezTo>
                <a:lnTo>
                  <a:pt x="0" y="2167"/>
                </a:lnTo>
                <a:lnTo>
                  <a:pt x="0" y="4334"/>
                </a:lnTo>
                <a:lnTo>
                  <a:pt x="1024" y="4334"/>
                </a:lnTo>
                <a:lnTo>
                  <a:pt x="1024" y="10479"/>
                </a:lnTo>
                <a:lnTo>
                  <a:pt x="9455" y="10479"/>
                </a:lnTo>
                <a:lnTo>
                  <a:pt x="9455" y="4334"/>
                </a:lnTo>
                <a:lnTo>
                  <a:pt x="10479" y="4334"/>
                </a:lnTo>
                <a:lnTo>
                  <a:pt x="10479" y="2167"/>
                </a:lnTo>
                <a:lnTo>
                  <a:pt x="8097" y="2167"/>
                </a:lnTo>
                <a:cubicBezTo>
                  <a:pt x="8240" y="1929"/>
                  <a:pt x="8335" y="1667"/>
                  <a:pt x="8335" y="1382"/>
                </a:cubicBezTo>
                <a:cubicBezTo>
                  <a:pt x="8335" y="619"/>
                  <a:pt x="7716" y="0"/>
                  <a:pt x="6954" y="0"/>
                </a:cubicBezTo>
                <a:lnTo>
                  <a:pt x="6311" y="0"/>
                </a:lnTo>
                <a:cubicBezTo>
                  <a:pt x="5883" y="0"/>
                  <a:pt x="5478" y="215"/>
                  <a:pt x="5240" y="524"/>
                </a:cubicBezTo>
                <a:cubicBezTo>
                  <a:pt x="4978" y="215"/>
                  <a:pt x="4597" y="0"/>
                  <a:pt x="4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1"/>
          <p:cNvSpPr/>
          <p:nvPr/>
        </p:nvSpPr>
        <p:spPr>
          <a:xfrm>
            <a:off x="3980516" y="3985504"/>
            <a:ext cx="367865" cy="367865"/>
          </a:xfrm>
          <a:custGeom>
            <a:avLst/>
            <a:gdLst/>
            <a:ahLst/>
            <a:cxnLst/>
            <a:rect l="l" t="t" r="r" b="b"/>
            <a:pathLst>
              <a:path w="10479" h="10479" extrusionOk="0">
                <a:moveTo>
                  <a:pt x="5025" y="619"/>
                </a:moveTo>
                <a:lnTo>
                  <a:pt x="5025" y="1239"/>
                </a:lnTo>
                <a:lnTo>
                  <a:pt x="3144" y="1239"/>
                </a:lnTo>
                <a:lnTo>
                  <a:pt x="3144" y="619"/>
                </a:lnTo>
                <a:close/>
                <a:moveTo>
                  <a:pt x="1215" y="2310"/>
                </a:moveTo>
                <a:lnTo>
                  <a:pt x="1215" y="2929"/>
                </a:lnTo>
                <a:lnTo>
                  <a:pt x="620" y="2929"/>
                </a:lnTo>
                <a:lnTo>
                  <a:pt x="620" y="2310"/>
                </a:lnTo>
                <a:close/>
                <a:moveTo>
                  <a:pt x="8621" y="1858"/>
                </a:moveTo>
                <a:lnTo>
                  <a:pt x="8621" y="3382"/>
                </a:lnTo>
                <a:lnTo>
                  <a:pt x="1834" y="3382"/>
                </a:lnTo>
                <a:lnTo>
                  <a:pt x="1834" y="1858"/>
                </a:lnTo>
                <a:close/>
                <a:moveTo>
                  <a:pt x="9860" y="929"/>
                </a:moveTo>
                <a:lnTo>
                  <a:pt x="9860" y="4263"/>
                </a:lnTo>
                <a:lnTo>
                  <a:pt x="9241" y="4263"/>
                </a:lnTo>
                <a:lnTo>
                  <a:pt x="9241" y="929"/>
                </a:lnTo>
                <a:close/>
                <a:moveTo>
                  <a:pt x="6216" y="4001"/>
                </a:moveTo>
                <a:lnTo>
                  <a:pt x="6216" y="4620"/>
                </a:lnTo>
                <a:lnTo>
                  <a:pt x="4263" y="4620"/>
                </a:lnTo>
                <a:lnTo>
                  <a:pt x="4263" y="4001"/>
                </a:lnTo>
                <a:close/>
                <a:moveTo>
                  <a:pt x="7073" y="5216"/>
                </a:moveTo>
                <a:lnTo>
                  <a:pt x="7216" y="5835"/>
                </a:lnTo>
                <a:lnTo>
                  <a:pt x="3263" y="5835"/>
                </a:lnTo>
                <a:lnTo>
                  <a:pt x="3382" y="5216"/>
                </a:lnTo>
                <a:close/>
                <a:moveTo>
                  <a:pt x="2525" y="0"/>
                </a:moveTo>
                <a:lnTo>
                  <a:pt x="2525" y="1239"/>
                </a:lnTo>
                <a:lnTo>
                  <a:pt x="1215" y="1239"/>
                </a:lnTo>
                <a:lnTo>
                  <a:pt x="1215" y="1715"/>
                </a:lnTo>
                <a:lnTo>
                  <a:pt x="0" y="1715"/>
                </a:lnTo>
                <a:lnTo>
                  <a:pt x="0" y="3525"/>
                </a:lnTo>
                <a:lnTo>
                  <a:pt x="1215" y="3525"/>
                </a:lnTo>
                <a:lnTo>
                  <a:pt x="1215" y="4001"/>
                </a:lnTo>
                <a:lnTo>
                  <a:pt x="3668" y="4001"/>
                </a:lnTo>
                <a:lnTo>
                  <a:pt x="3668" y="4596"/>
                </a:lnTo>
                <a:lnTo>
                  <a:pt x="2906" y="4596"/>
                </a:lnTo>
                <a:lnTo>
                  <a:pt x="1596" y="10479"/>
                </a:lnTo>
                <a:lnTo>
                  <a:pt x="2239" y="10479"/>
                </a:lnTo>
                <a:lnTo>
                  <a:pt x="3120" y="6454"/>
                </a:lnTo>
                <a:lnTo>
                  <a:pt x="4930" y="6454"/>
                </a:lnTo>
                <a:lnTo>
                  <a:pt x="4930" y="10479"/>
                </a:lnTo>
                <a:lnTo>
                  <a:pt x="5549" y="10479"/>
                </a:lnTo>
                <a:lnTo>
                  <a:pt x="5549" y="6454"/>
                </a:lnTo>
                <a:lnTo>
                  <a:pt x="7335" y="6454"/>
                </a:lnTo>
                <a:lnTo>
                  <a:pt x="8240" y="10479"/>
                </a:lnTo>
                <a:lnTo>
                  <a:pt x="8883" y="10479"/>
                </a:lnTo>
                <a:lnTo>
                  <a:pt x="7573" y="4596"/>
                </a:lnTo>
                <a:lnTo>
                  <a:pt x="6835" y="4596"/>
                </a:lnTo>
                <a:lnTo>
                  <a:pt x="6835" y="4001"/>
                </a:lnTo>
                <a:lnTo>
                  <a:pt x="8621" y="4001"/>
                </a:lnTo>
                <a:lnTo>
                  <a:pt x="8621" y="4882"/>
                </a:lnTo>
                <a:lnTo>
                  <a:pt x="10479" y="4882"/>
                </a:lnTo>
                <a:lnTo>
                  <a:pt x="10479" y="310"/>
                </a:lnTo>
                <a:lnTo>
                  <a:pt x="8621" y="310"/>
                </a:lnTo>
                <a:lnTo>
                  <a:pt x="8621" y="1239"/>
                </a:lnTo>
                <a:lnTo>
                  <a:pt x="5645" y="1239"/>
                </a:lnTo>
                <a:lnTo>
                  <a:pt x="56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1"/>
          <p:cNvSpPr/>
          <p:nvPr/>
        </p:nvSpPr>
        <p:spPr>
          <a:xfrm>
            <a:off x="4795619" y="3985504"/>
            <a:ext cx="367058" cy="367865"/>
          </a:xfrm>
          <a:custGeom>
            <a:avLst/>
            <a:gdLst/>
            <a:ahLst/>
            <a:cxnLst/>
            <a:rect l="l" t="t" r="r" b="b"/>
            <a:pathLst>
              <a:path w="10456" h="10479" extrusionOk="0">
                <a:moveTo>
                  <a:pt x="3712" y="2542"/>
                </a:moveTo>
                <a:cubicBezTo>
                  <a:pt x="3833" y="2542"/>
                  <a:pt x="3954" y="2552"/>
                  <a:pt x="4073" y="2572"/>
                </a:cubicBezTo>
                <a:lnTo>
                  <a:pt x="3763" y="3310"/>
                </a:lnTo>
                <a:cubicBezTo>
                  <a:pt x="3735" y="3309"/>
                  <a:pt x="3707" y="3308"/>
                  <a:pt x="3679" y="3308"/>
                </a:cubicBezTo>
                <a:cubicBezTo>
                  <a:pt x="3258" y="3308"/>
                  <a:pt x="2866" y="3478"/>
                  <a:pt x="2620" y="3858"/>
                </a:cubicBezTo>
                <a:lnTo>
                  <a:pt x="2120" y="3287"/>
                </a:lnTo>
                <a:cubicBezTo>
                  <a:pt x="2497" y="2791"/>
                  <a:pt x="3106" y="2542"/>
                  <a:pt x="3712" y="2542"/>
                </a:cubicBezTo>
                <a:close/>
                <a:moveTo>
                  <a:pt x="8717" y="1453"/>
                </a:moveTo>
                <a:cubicBezTo>
                  <a:pt x="9050" y="1453"/>
                  <a:pt x="9312" y="1739"/>
                  <a:pt x="9312" y="2072"/>
                </a:cubicBezTo>
                <a:lnTo>
                  <a:pt x="9312" y="2382"/>
                </a:lnTo>
                <a:lnTo>
                  <a:pt x="9860" y="2382"/>
                </a:lnTo>
                <a:lnTo>
                  <a:pt x="9860" y="3120"/>
                </a:lnTo>
                <a:lnTo>
                  <a:pt x="8717" y="3120"/>
                </a:lnTo>
                <a:lnTo>
                  <a:pt x="8717" y="4239"/>
                </a:lnTo>
                <a:lnTo>
                  <a:pt x="7978" y="4239"/>
                </a:lnTo>
                <a:lnTo>
                  <a:pt x="7978" y="1453"/>
                </a:lnTo>
                <a:close/>
                <a:moveTo>
                  <a:pt x="4644" y="2787"/>
                </a:moveTo>
                <a:cubicBezTo>
                  <a:pt x="5240" y="3120"/>
                  <a:pt x="5645" y="3739"/>
                  <a:pt x="5645" y="4454"/>
                </a:cubicBezTo>
                <a:lnTo>
                  <a:pt x="5645" y="4835"/>
                </a:lnTo>
                <a:lnTo>
                  <a:pt x="4906" y="5192"/>
                </a:lnTo>
                <a:lnTo>
                  <a:pt x="4906" y="4454"/>
                </a:lnTo>
                <a:cubicBezTo>
                  <a:pt x="4906" y="4049"/>
                  <a:pt x="4692" y="3691"/>
                  <a:pt x="4359" y="3477"/>
                </a:cubicBezTo>
                <a:lnTo>
                  <a:pt x="4644" y="2787"/>
                </a:lnTo>
                <a:close/>
                <a:moveTo>
                  <a:pt x="1811" y="3858"/>
                </a:moveTo>
                <a:lnTo>
                  <a:pt x="2454" y="4573"/>
                </a:lnTo>
                <a:cubicBezTo>
                  <a:pt x="2454" y="4573"/>
                  <a:pt x="2454" y="6097"/>
                  <a:pt x="2454" y="6121"/>
                </a:cubicBezTo>
                <a:lnTo>
                  <a:pt x="1715" y="5811"/>
                </a:lnTo>
                <a:lnTo>
                  <a:pt x="1715" y="4454"/>
                </a:lnTo>
                <a:cubicBezTo>
                  <a:pt x="1715" y="4239"/>
                  <a:pt x="1763" y="4049"/>
                  <a:pt x="1811" y="3858"/>
                </a:cubicBezTo>
                <a:close/>
                <a:moveTo>
                  <a:pt x="1334" y="6335"/>
                </a:moveTo>
                <a:lnTo>
                  <a:pt x="2215" y="6692"/>
                </a:lnTo>
                <a:cubicBezTo>
                  <a:pt x="2025" y="6906"/>
                  <a:pt x="1739" y="7073"/>
                  <a:pt x="1406" y="7073"/>
                </a:cubicBezTo>
                <a:lnTo>
                  <a:pt x="620" y="7073"/>
                </a:lnTo>
                <a:lnTo>
                  <a:pt x="620" y="6335"/>
                </a:lnTo>
                <a:close/>
                <a:moveTo>
                  <a:pt x="8717" y="4882"/>
                </a:moveTo>
                <a:lnTo>
                  <a:pt x="8717" y="5382"/>
                </a:lnTo>
                <a:cubicBezTo>
                  <a:pt x="8717" y="5906"/>
                  <a:pt x="8502" y="6383"/>
                  <a:pt x="8145" y="6740"/>
                </a:cubicBezTo>
                <a:cubicBezTo>
                  <a:pt x="8002" y="6883"/>
                  <a:pt x="7836" y="7026"/>
                  <a:pt x="7645" y="7097"/>
                </a:cubicBezTo>
                <a:lnTo>
                  <a:pt x="7288" y="6454"/>
                </a:lnTo>
                <a:cubicBezTo>
                  <a:pt x="7693" y="6263"/>
                  <a:pt x="7978" y="5835"/>
                  <a:pt x="7978" y="5382"/>
                </a:cubicBezTo>
                <a:lnTo>
                  <a:pt x="7978" y="4882"/>
                </a:lnTo>
                <a:close/>
                <a:moveTo>
                  <a:pt x="5668" y="5525"/>
                </a:moveTo>
                <a:cubicBezTo>
                  <a:pt x="5692" y="5787"/>
                  <a:pt x="5811" y="6025"/>
                  <a:pt x="6002" y="6216"/>
                </a:cubicBezTo>
                <a:cubicBezTo>
                  <a:pt x="6169" y="6383"/>
                  <a:pt x="6407" y="6502"/>
                  <a:pt x="6645" y="6525"/>
                </a:cubicBezTo>
                <a:lnTo>
                  <a:pt x="7026" y="7264"/>
                </a:lnTo>
                <a:cubicBezTo>
                  <a:pt x="6958" y="7270"/>
                  <a:pt x="6890" y="7273"/>
                  <a:pt x="6824" y="7273"/>
                </a:cubicBezTo>
                <a:cubicBezTo>
                  <a:pt x="5918" y="7273"/>
                  <a:pt x="5200" y="6680"/>
                  <a:pt x="4978" y="5859"/>
                </a:cubicBezTo>
                <a:lnTo>
                  <a:pt x="5668" y="5525"/>
                </a:lnTo>
                <a:close/>
                <a:moveTo>
                  <a:pt x="7455" y="0"/>
                </a:moveTo>
                <a:lnTo>
                  <a:pt x="7455" y="548"/>
                </a:lnTo>
                <a:cubicBezTo>
                  <a:pt x="7455" y="643"/>
                  <a:pt x="7478" y="762"/>
                  <a:pt x="7526" y="858"/>
                </a:cubicBezTo>
                <a:lnTo>
                  <a:pt x="6907" y="858"/>
                </a:lnTo>
                <a:cubicBezTo>
                  <a:pt x="6740" y="858"/>
                  <a:pt x="6597" y="715"/>
                  <a:pt x="6597" y="548"/>
                </a:cubicBezTo>
                <a:lnTo>
                  <a:pt x="6597" y="24"/>
                </a:lnTo>
                <a:lnTo>
                  <a:pt x="5978" y="24"/>
                </a:lnTo>
                <a:lnTo>
                  <a:pt x="5978" y="548"/>
                </a:lnTo>
                <a:cubicBezTo>
                  <a:pt x="5978" y="1048"/>
                  <a:pt x="6407" y="1477"/>
                  <a:pt x="6907" y="1477"/>
                </a:cubicBezTo>
                <a:lnTo>
                  <a:pt x="7359" y="1477"/>
                </a:lnTo>
                <a:lnTo>
                  <a:pt x="7359" y="5358"/>
                </a:lnTo>
                <a:cubicBezTo>
                  <a:pt x="7359" y="5668"/>
                  <a:pt x="7121" y="5930"/>
                  <a:pt x="6835" y="5930"/>
                </a:cubicBezTo>
                <a:cubicBezTo>
                  <a:pt x="6502" y="5906"/>
                  <a:pt x="6311" y="5716"/>
                  <a:pt x="6264" y="5382"/>
                </a:cubicBezTo>
                <a:lnTo>
                  <a:pt x="6264" y="4454"/>
                </a:lnTo>
                <a:cubicBezTo>
                  <a:pt x="6264" y="3040"/>
                  <a:pt x="5075" y="1929"/>
                  <a:pt x="3665" y="1929"/>
                </a:cubicBezTo>
                <a:cubicBezTo>
                  <a:pt x="3650" y="1929"/>
                  <a:pt x="3635" y="1929"/>
                  <a:pt x="3620" y="1929"/>
                </a:cubicBezTo>
                <a:cubicBezTo>
                  <a:pt x="2239" y="1929"/>
                  <a:pt x="1096" y="3072"/>
                  <a:pt x="1096" y="4454"/>
                </a:cubicBezTo>
                <a:lnTo>
                  <a:pt x="1096" y="5716"/>
                </a:lnTo>
                <a:lnTo>
                  <a:pt x="1" y="5716"/>
                </a:lnTo>
                <a:lnTo>
                  <a:pt x="1" y="7692"/>
                </a:lnTo>
                <a:cubicBezTo>
                  <a:pt x="1" y="7692"/>
                  <a:pt x="1572" y="7692"/>
                  <a:pt x="1620" y="7668"/>
                </a:cubicBezTo>
                <a:lnTo>
                  <a:pt x="1620" y="10479"/>
                </a:lnTo>
                <a:lnTo>
                  <a:pt x="2215" y="10479"/>
                </a:lnTo>
                <a:lnTo>
                  <a:pt x="2215" y="7478"/>
                </a:lnTo>
                <a:cubicBezTo>
                  <a:pt x="2715" y="7192"/>
                  <a:pt x="3073" y="6644"/>
                  <a:pt x="3073" y="6049"/>
                </a:cubicBezTo>
                <a:lnTo>
                  <a:pt x="3073" y="4477"/>
                </a:lnTo>
                <a:cubicBezTo>
                  <a:pt x="3049" y="4144"/>
                  <a:pt x="3358" y="3858"/>
                  <a:pt x="3668" y="3858"/>
                </a:cubicBezTo>
                <a:cubicBezTo>
                  <a:pt x="4001" y="3858"/>
                  <a:pt x="4287" y="4144"/>
                  <a:pt x="4287" y="4454"/>
                </a:cubicBezTo>
                <a:lnTo>
                  <a:pt x="4287" y="5358"/>
                </a:lnTo>
                <a:cubicBezTo>
                  <a:pt x="4287" y="6644"/>
                  <a:pt x="5240" y="7716"/>
                  <a:pt x="6454" y="7883"/>
                </a:cubicBezTo>
                <a:lnTo>
                  <a:pt x="6454" y="10479"/>
                </a:lnTo>
                <a:lnTo>
                  <a:pt x="7074" y="10479"/>
                </a:lnTo>
                <a:lnTo>
                  <a:pt x="7074" y="7883"/>
                </a:lnTo>
                <a:cubicBezTo>
                  <a:pt x="7645" y="7835"/>
                  <a:pt x="8169" y="7573"/>
                  <a:pt x="8574" y="7168"/>
                </a:cubicBezTo>
                <a:cubicBezTo>
                  <a:pt x="9050" y="6692"/>
                  <a:pt x="9312" y="6049"/>
                  <a:pt x="9312" y="5382"/>
                </a:cubicBezTo>
                <a:lnTo>
                  <a:pt x="9312" y="3739"/>
                </a:lnTo>
                <a:lnTo>
                  <a:pt x="10455" y="3739"/>
                </a:lnTo>
                <a:lnTo>
                  <a:pt x="10455" y="1763"/>
                </a:lnTo>
                <a:lnTo>
                  <a:pt x="9884" y="1763"/>
                </a:lnTo>
                <a:cubicBezTo>
                  <a:pt x="9741" y="1262"/>
                  <a:pt x="9312" y="881"/>
                  <a:pt x="8741" y="858"/>
                </a:cubicBezTo>
                <a:lnTo>
                  <a:pt x="8407" y="858"/>
                </a:lnTo>
                <a:cubicBezTo>
                  <a:pt x="8240" y="858"/>
                  <a:pt x="8098" y="715"/>
                  <a:pt x="8098" y="548"/>
                </a:cubicBezTo>
                <a:lnTo>
                  <a:pt x="8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1"/>
          <p:cNvSpPr/>
          <p:nvPr/>
        </p:nvSpPr>
        <p:spPr>
          <a:xfrm>
            <a:off x="5610722" y="3986136"/>
            <a:ext cx="370393" cy="367233"/>
          </a:xfrm>
          <a:custGeom>
            <a:avLst/>
            <a:gdLst/>
            <a:ahLst/>
            <a:cxnLst/>
            <a:rect l="l" t="t" r="r" b="b"/>
            <a:pathLst>
              <a:path w="10551" h="10461" extrusionOk="0">
                <a:moveTo>
                  <a:pt x="9550" y="607"/>
                </a:moveTo>
                <a:cubicBezTo>
                  <a:pt x="9622" y="607"/>
                  <a:pt x="9693" y="637"/>
                  <a:pt x="9765" y="697"/>
                </a:cubicBezTo>
                <a:cubicBezTo>
                  <a:pt x="9884" y="840"/>
                  <a:pt x="9884" y="982"/>
                  <a:pt x="9765" y="1125"/>
                </a:cubicBezTo>
                <a:cubicBezTo>
                  <a:pt x="9693" y="1185"/>
                  <a:pt x="9622" y="1215"/>
                  <a:pt x="9550" y="1215"/>
                </a:cubicBezTo>
                <a:cubicBezTo>
                  <a:pt x="9479" y="1215"/>
                  <a:pt x="9407" y="1185"/>
                  <a:pt x="9336" y="1125"/>
                </a:cubicBezTo>
                <a:cubicBezTo>
                  <a:pt x="9217" y="982"/>
                  <a:pt x="9217" y="840"/>
                  <a:pt x="9336" y="697"/>
                </a:cubicBezTo>
                <a:cubicBezTo>
                  <a:pt x="9407" y="637"/>
                  <a:pt x="9479" y="607"/>
                  <a:pt x="9550" y="607"/>
                </a:cubicBezTo>
                <a:close/>
                <a:moveTo>
                  <a:pt x="5666" y="607"/>
                </a:moveTo>
                <a:cubicBezTo>
                  <a:pt x="5740" y="607"/>
                  <a:pt x="5811" y="637"/>
                  <a:pt x="5883" y="697"/>
                </a:cubicBezTo>
                <a:cubicBezTo>
                  <a:pt x="6002" y="840"/>
                  <a:pt x="6002" y="982"/>
                  <a:pt x="5883" y="1125"/>
                </a:cubicBezTo>
                <a:cubicBezTo>
                  <a:pt x="5818" y="1178"/>
                  <a:pt x="5731" y="1216"/>
                  <a:pt x="5642" y="1216"/>
                </a:cubicBezTo>
                <a:cubicBezTo>
                  <a:pt x="5569" y="1216"/>
                  <a:pt x="5495" y="1190"/>
                  <a:pt x="5430" y="1125"/>
                </a:cubicBezTo>
                <a:cubicBezTo>
                  <a:pt x="5335" y="982"/>
                  <a:pt x="5335" y="840"/>
                  <a:pt x="5430" y="697"/>
                </a:cubicBezTo>
                <a:cubicBezTo>
                  <a:pt x="5514" y="637"/>
                  <a:pt x="5591" y="607"/>
                  <a:pt x="5666" y="607"/>
                </a:cubicBezTo>
                <a:close/>
                <a:moveTo>
                  <a:pt x="7598" y="2536"/>
                </a:moveTo>
                <a:cubicBezTo>
                  <a:pt x="7669" y="2536"/>
                  <a:pt x="7740" y="2566"/>
                  <a:pt x="7812" y="2626"/>
                </a:cubicBezTo>
                <a:cubicBezTo>
                  <a:pt x="7955" y="2792"/>
                  <a:pt x="7955" y="2935"/>
                  <a:pt x="7812" y="3078"/>
                </a:cubicBezTo>
                <a:cubicBezTo>
                  <a:pt x="7764" y="3138"/>
                  <a:pt x="7687" y="3167"/>
                  <a:pt x="7606" y="3167"/>
                </a:cubicBezTo>
                <a:cubicBezTo>
                  <a:pt x="7526" y="3167"/>
                  <a:pt x="7443" y="3138"/>
                  <a:pt x="7383" y="3078"/>
                </a:cubicBezTo>
                <a:cubicBezTo>
                  <a:pt x="7264" y="2959"/>
                  <a:pt x="7264" y="2745"/>
                  <a:pt x="7383" y="2626"/>
                </a:cubicBezTo>
                <a:cubicBezTo>
                  <a:pt x="7455" y="2566"/>
                  <a:pt x="7526" y="2536"/>
                  <a:pt x="7598" y="2536"/>
                </a:cubicBezTo>
                <a:close/>
                <a:moveTo>
                  <a:pt x="5264" y="1745"/>
                </a:moveTo>
                <a:cubicBezTo>
                  <a:pt x="5311" y="1768"/>
                  <a:pt x="5359" y="1792"/>
                  <a:pt x="5407" y="1792"/>
                </a:cubicBezTo>
                <a:cubicBezTo>
                  <a:pt x="5264" y="2126"/>
                  <a:pt x="5168" y="2483"/>
                  <a:pt x="5168" y="2864"/>
                </a:cubicBezTo>
                <a:cubicBezTo>
                  <a:pt x="5168" y="2935"/>
                  <a:pt x="5168" y="3007"/>
                  <a:pt x="5168" y="3078"/>
                </a:cubicBezTo>
                <a:lnTo>
                  <a:pt x="4621" y="3626"/>
                </a:lnTo>
                <a:cubicBezTo>
                  <a:pt x="4537" y="3709"/>
                  <a:pt x="4424" y="3751"/>
                  <a:pt x="4311" y="3751"/>
                </a:cubicBezTo>
                <a:cubicBezTo>
                  <a:pt x="4198" y="3751"/>
                  <a:pt x="4085" y="3709"/>
                  <a:pt x="4002" y="3626"/>
                </a:cubicBezTo>
                <a:cubicBezTo>
                  <a:pt x="3835" y="3459"/>
                  <a:pt x="3835" y="3173"/>
                  <a:pt x="4002" y="3007"/>
                </a:cubicBezTo>
                <a:lnTo>
                  <a:pt x="5264" y="1745"/>
                </a:lnTo>
                <a:close/>
                <a:moveTo>
                  <a:pt x="7598" y="1030"/>
                </a:moveTo>
                <a:cubicBezTo>
                  <a:pt x="8098" y="1030"/>
                  <a:pt x="8574" y="1244"/>
                  <a:pt x="8884" y="1578"/>
                </a:cubicBezTo>
                <a:cubicBezTo>
                  <a:pt x="9217" y="1887"/>
                  <a:pt x="9431" y="2364"/>
                  <a:pt x="9431" y="2864"/>
                </a:cubicBezTo>
                <a:cubicBezTo>
                  <a:pt x="9431" y="3340"/>
                  <a:pt x="9217" y="3816"/>
                  <a:pt x="8884" y="4150"/>
                </a:cubicBezTo>
                <a:cubicBezTo>
                  <a:pt x="8816" y="4206"/>
                  <a:pt x="8743" y="4230"/>
                  <a:pt x="8673" y="4230"/>
                </a:cubicBezTo>
                <a:cubicBezTo>
                  <a:pt x="8594" y="4230"/>
                  <a:pt x="8518" y="4200"/>
                  <a:pt x="8455" y="4150"/>
                </a:cubicBezTo>
                <a:lnTo>
                  <a:pt x="8264" y="3935"/>
                </a:lnTo>
                <a:cubicBezTo>
                  <a:pt x="8145" y="3816"/>
                  <a:pt x="8145" y="3626"/>
                  <a:pt x="8264" y="3507"/>
                </a:cubicBezTo>
                <a:cubicBezTo>
                  <a:pt x="8622" y="3150"/>
                  <a:pt x="8622" y="2554"/>
                  <a:pt x="8264" y="2197"/>
                </a:cubicBezTo>
                <a:cubicBezTo>
                  <a:pt x="8074" y="2018"/>
                  <a:pt x="7836" y="1929"/>
                  <a:pt x="7601" y="1929"/>
                </a:cubicBezTo>
                <a:cubicBezTo>
                  <a:pt x="7365" y="1929"/>
                  <a:pt x="7133" y="2018"/>
                  <a:pt x="6955" y="2197"/>
                </a:cubicBezTo>
                <a:cubicBezTo>
                  <a:pt x="6895" y="2257"/>
                  <a:pt x="6812" y="2286"/>
                  <a:pt x="6728" y="2286"/>
                </a:cubicBezTo>
                <a:cubicBezTo>
                  <a:pt x="6645" y="2286"/>
                  <a:pt x="6562" y="2257"/>
                  <a:pt x="6502" y="2197"/>
                </a:cubicBezTo>
                <a:lnTo>
                  <a:pt x="6312" y="2006"/>
                </a:lnTo>
                <a:cubicBezTo>
                  <a:pt x="6192" y="1887"/>
                  <a:pt x="6192" y="1697"/>
                  <a:pt x="6288" y="1578"/>
                </a:cubicBezTo>
                <a:cubicBezTo>
                  <a:pt x="6645" y="1244"/>
                  <a:pt x="7121" y="1030"/>
                  <a:pt x="7598" y="1030"/>
                </a:cubicBezTo>
                <a:close/>
                <a:moveTo>
                  <a:pt x="5835" y="2388"/>
                </a:moveTo>
                <a:lnTo>
                  <a:pt x="5835" y="2388"/>
                </a:lnTo>
                <a:cubicBezTo>
                  <a:pt x="6050" y="2649"/>
                  <a:pt x="6335" y="2888"/>
                  <a:pt x="6693" y="2911"/>
                </a:cubicBezTo>
                <a:cubicBezTo>
                  <a:pt x="6693" y="3126"/>
                  <a:pt x="6788" y="3340"/>
                  <a:pt x="6955" y="3507"/>
                </a:cubicBezTo>
                <a:cubicBezTo>
                  <a:pt x="7121" y="3673"/>
                  <a:pt x="7336" y="3769"/>
                  <a:pt x="7550" y="3793"/>
                </a:cubicBezTo>
                <a:cubicBezTo>
                  <a:pt x="7574" y="4126"/>
                  <a:pt x="7812" y="4412"/>
                  <a:pt x="8074" y="4626"/>
                </a:cubicBezTo>
                <a:cubicBezTo>
                  <a:pt x="7925" y="4666"/>
                  <a:pt x="7771" y="4686"/>
                  <a:pt x="7618" y="4686"/>
                </a:cubicBezTo>
                <a:cubicBezTo>
                  <a:pt x="7136" y="4686"/>
                  <a:pt x="6655" y="4493"/>
                  <a:pt x="6312" y="4150"/>
                </a:cubicBezTo>
                <a:cubicBezTo>
                  <a:pt x="5859" y="3697"/>
                  <a:pt x="5692" y="3007"/>
                  <a:pt x="5835" y="2388"/>
                </a:cubicBezTo>
                <a:close/>
                <a:moveTo>
                  <a:pt x="9550" y="4489"/>
                </a:moveTo>
                <a:cubicBezTo>
                  <a:pt x="9622" y="4489"/>
                  <a:pt x="9693" y="4519"/>
                  <a:pt x="9765" y="4578"/>
                </a:cubicBezTo>
                <a:cubicBezTo>
                  <a:pt x="9884" y="4721"/>
                  <a:pt x="9884" y="4864"/>
                  <a:pt x="9765" y="5007"/>
                </a:cubicBezTo>
                <a:cubicBezTo>
                  <a:pt x="9693" y="5067"/>
                  <a:pt x="9622" y="5096"/>
                  <a:pt x="9550" y="5096"/>
                </a:cubicBezTo>
                <a:cubicBezTo>
                  <a:pt x="9479" y="5096"/>
                  <a:pt x="9407" y="5067"/>
                  <a:pt x="9336" y="5007"/>
                </a:cubicBezTo>
                <a:cubicBezTo>
                  <a:pt x="9193" y="4888"/>
                  <a:pt x="9241" y="4698"/>
                  <a:pt x="9336" y="4578"/>
                </a:cubicBezTo>
                <a:cubicBezTo>
                  <a:pt x="9407" y="4519"/>
                  <a:pt x="9479" y="4489"/>
                  <a:pt x="9550" y="4489"/>
                </a:cubicBezTo>
                <a:close/>
                <a:moveTo>
                  <a:pt x="8669" y="5055"/>
                </a:moveTo>
                <a:cubicBezTo>
                  <a:pt x="8669" y="5102"/>
                  <a:pt x="8693" y="5150"/>
                  <a:pt x="8717" y="5198"/>
                </a:cubicBezTo>
                <a:lnTo>
                  <a:pt x="7455" y="6460"/>
                </a:lnTo>
                <a:cubicBezTo>
                  <a:pt x="7371" y="6543"/>
                  <a:pt x="7258" y="6585"/>
                  <a:pt x="7145" y="6585"/>
                </a:cubicBezTo>
                <a:cubicBezTo>
                  <a:pt x="7032" y="6585"/>
                  <a:pt x="6919" y="6543"/>
                  <a:pt x="6835" y="6460"/>
                </a:cubicBezTo>
                <a:cubicBezTo>
                  <a:pt x="6669" y="6293"/>
                  <a:pt x="6669" y="6007"/>
                  <a:pt x="6835" y="5841"/>
                </a:cubicBezTo>
                <a:lnTo>
                  <a:pt x="7383" y="5293"/>
                </a:lnTo>
                <a:lnTo>
                  <a:pt x="7598" y="5293"/>
                </a:lnTo>
                <a:cubicBezTo>
                  <a:pt x="7979" y="5293"/>
                  <a:pt x="8336" y="5198"/>
                  <a:pt x="8669" y="5055"/>
                </a:cubicBezTo>
                <a:close/>
                <a:moveTo>
                  <a:pt x="5657" y="0"/>
                </a:moveTo>
                <a:cubicBezTo>
                  <a:pt x="5419" y="0"/>
                  <a:pt x="5180" y="89"/>
                  <a:pt x="5002" y="268"/>
                </a:cubicBezTo>
                <a:cubicBezTo>
                  <a:pt x="4740" y="530"/>
                  <a:pt x="4668" y="982"/>
                  <a:pt x="4835" y="1316"/>
                </a:cubicBezTo>
                <a:lnTo>
                  <a:pt x="3573" y="2578"/>
                </a:lnTo>
                <a:cubicBezTo>
                  <a:pt x="3144" y="2983"/>
                  <a:pt x="3144" y="3650"/>
                  <a:pt x="3573" y="4078"/>
                </a:cubicBezTo>
                <a:cubicBezTo>
                  <a:pt x="3775" y="4281"/>
                  <a:pt x="4043" y="4382"/>
                  <a:pt x="4311" y="4382"/>
                </a:cubicBezTo>
                <a:cubicBezTo>
                  <a:pt x="4579" y="4382"/>
                  <a:pt x="4847" y="4281"/>
                  <a:pt x="5049" y="4078"/>
                </a:cubicBezTo>
                <a:lnTo>
                  <a:pt x="5359" y="3769"/>
                </a:lnTo>
                <a:cubicBezTo>
                  <a:pt x="5430" y="3983"/>
                  <a:pt x="5550" y="4174"/>
                  <a:pt x="5669" y="4340"/>
                </a:cubicBezTo>
                <a:lnTo>
                  <a:pt x="1" y="10032"/>
                </a:lnTo>
                <a:lnTo>
                  <a:pt x="429" y="10461"/>
                </a:lnTo>
                <a:lnTo>
                  <a:pt x="6121" y="4793"/>
                </a:lnTo>
                <a:cubicBezTo>
                  <a:pt x="6288" y="4912"/>
                  <a:pt x="6478" y="5031"/>
                  <a:pt x="6693" y="5126"/>
                </a:cubicBezTo>
                <a:lnTo>
                  <a:pt x="6383" y="5412"/>
                </a:lnTo>
                <a:cubicBezTo>
                  <a:pt x="5978" y="5817"/>
                  <a:pt x="5978" y="6484"/>
                  <a:pt x="6383" y="6912"/>
                </a:cubicBezTo>
                <a:cubicBezTo>
                  <a:pt x="6597" y="7115"/>
                  <a:pt x="6871" y="7216"/>
                  <a:pt x="7142" y="7216"/>
                </a:cubicBezTo>
                <a:cubicBezTo>
                  <a:pt x="7413" y="7216"/>
                  <a:pt x="7681" y="7115"/>
                  <a:pt x="7883" y="6912"/>
                </a:cubicBezTo>
                <a:lnTo>
                  <a:pt x="9145" y="5626"/>
                </a:lnTo>
                <a:cubicBezTo>
                  <a:pt x="9267" y="5687"/>
                  <a:pt x="9403" y="5716"/>
                  <a:pt x="9541" y="5716"/>
                </a:cubicBezTo>
                <a:cubicBezTo>
                  <a:pt x="9782" y="5716"/>
                  <a:pt x="10027" y="5626"/>
                  <a:pt x="10193" y="5460"/>
                </a:cubicBezTo>
                <a:cubicBezTo>
                  <a:pt x="10551" y="5102"/>
                  <a:pt x="10551" y="4507"/>
                  <a:pt x="10193" y="4150"/>
                </a:cubicBezTo>
                <a:cubicBezTo>
                  <a:pt x="10098" y="4031"/>
                  <a:pt x="9955" y="3959"/>
                  <a:pt x="9812" y="3912"/>
                </a:cubicBezTo>
                <a:cubicBezTo>
                  <a:pt x="9955" y="3602"/>
                  <a:pt x="10050" y="3245"/>
                  <a:pt x="10050" y="2864"/>
                </a:cubicBezTo>
                <a:cubicBezTo>
                  <a:pt x="10050" y="2483"/>
                  <a:pt x="9955" y="2126"/>
                  <a:pt x="9788" y="1792"/>
                </a:cubicBezTo>
                <a:cubicBezTo>
                  <a:pt x="9955" y="1768"/>
                  <a:pt x="10074" y="1673"/>
                  <a:pt x="10193" y="1554"/>
                </a:cubicBezTo>
                <a:cubicBezTo>
                  <a:pt x="10551" y="1221"/>
                  <a:pt x="10551" y="625"/>
                  <a:pt x="10193" y="268"/>
                </a:cubicBezTo>
                <a:cubicBezTo>
                  <a:pt x="10015" y="89"/>
                  <a:pt x="9783" y="0"/>
                  <a:pt x="9550" y="0"/>
                </a:cubicBezTo>
                <a:cubicBezTo>
                  <a:pt x="9318" y="0"/>
                  <a:pt x="9086" y="89"/>
                  <a:pt x="8907" y="268"/>
                </a:cubicBezTo>
                <a:cubicBezTo>
                  <a:pt x="8788" y="387"/>
                  <a:pt x="8693" y="506"/>
                  <a:pt x="8669" y="673"/>
                </a:cubicBezTo>
                <a:cubicBezTo>
                  <a:pt x="8336" y="506"/>
                  <a:pt x="7979" y="411"/>
                  <a:pt x="7598" y="411"/>
                </a:cubicBezTo>
                <a:cubicBezTo>
                  <a:pt x="7217" y="411"/>
                  <a:pt x="6859" y="506"/>
                  <a:pt x="6550" y="649"/>
                </a:cubicBezTo>
                <a:cubicBezTo>
                  <a:pt x="6502" y="506"/>
                  <a:pt x="6431" y="387"/>
                  <a:pt x="6312" y="268"/>
                </a:cubicBezTo>
                <a:cubicBezTo>
                  <a:pt x="6133" y="89"/>
                  <a:pt x="5895" y="0"/>
                  <a:pt x="56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8" name="Google Shape;8908;p71"/>
          <p:cNvGrpSpPr/>
          <p:nvPr/>
        </p:nvGrpSpPr>
        <p:grpSpPr>
          <a:xfrm>
            <a:off x="6425825" y="3985714"/>
            <a:ext cx="367900" cy="367655"/>
            <a:chOff x="6425825" y="3985714"/>
            <a:chExt cx="367900" cy="367655"/>
          </a:xfrm>
        </p:grpSpPr>
        <p:sp>
          <p:nvSpPr>
            <p:cNvPr id="8909" name="Google Shape;8909;p71"/>
            <p:cNvSpPr/>
            <p:nvPr/>
          </p:nvSpPr>
          <p:spPr>
            <a:xfrm>
              <a:off x="6425825" y="3985714"/>
              <a:ext cx="367900" cy="367655"/>
            </a:xfrm>
            <a:custGeom>
              <a:avLst/>
              <a:gdLst/>
              <a:ahLst/>
              <a:cxnLst/>
              <a:rect l="l" t="t" r="r" b="b"/>
              <a:pathLst>
                <a:path w="10480" h="10473" extrusionOk="0">
                  <a:moveTo>
                    <a:pt x="3621" y="613"/>
                  </a:moveTo>
                  <a:cubicBezTo>
                    <a:pt x="3811" y="613"/>
                    <a:pt x="4026" y="661"/>
                    <a:pt x="4216" y="780"/>
                  </a:cubicBezTo>
                  <a:cubicBezTo>
                    <a:pt x="5764" y="1614"/>
                    <a:pt x="6645" y="3328"/>
                    <a:pt x="6621" y="5091"/>
                  </a:cubicBezTo>
                  <a:cubicBezTo>
                    <a:pt x="6574" y="7258"/>
                    <a:pt x="5026" y="8258"/>
                    <a:pt x="3621" y="8258"/>
                  </a:cubicBezTo>
                  <a:cubicBezTo>
                    <a:pt x="1787" y="8258"/>
                    <a:pt x="620" y="6734"/>
                    <a:pt x="620" y="4995"/>
                  </a:cubicBezTo>
                  <a:cubicBezTo>
                    <a:pt x="620" y="3185"/>
                    <a:pt x="1525" y="1566"/>
                    <a:pt x="3025" y="780"/>
                  </a:cubicBezTo>
                  <a:cubicBezTo>
                    <a:pt x="3216" y="661"/>
                    <a:pt x="3406" y="613"/>
                    <a:pt x="3621" y="613"/>
                  </a:cubicBezTo>
                  <a:close/>
                  <a:moveTo>
                    <a:pt x="6852" y="2219"/>
                  </a:moveTo>
                  <a:cubicBezTo>
                    <a:pt x="7060" y="2219"/>
                    <a:pt x="7268" y="2267"/>
                    <a:pt x="7455" y="2376"/>
                  </a:cubicBezTo>
                  <a:cubicBezTo>
                    <a:pt x="9003" y="3209"/>
                    <a:pt x="9884" y="4948"/>
                    <a:pt x="9860" y="6686"/>
                  </a:cubicBezTo>
                  <a:cubicBezTo>
                    <a:pt x="9836" y="8258"/>
                    <a:pt x="9003" y="9401"/>
                    <a:pt x="7645" y="9758"/>
                  </a:cubicBezTo>
                  <a:cubicBezTo>
                    <a:pt x="7384" y="9828"/>
                    <a:pt x="7118" y="9861"/>
                    <a:pt x="6856" y="9861"/>
                  </a:cubicBezTo>
                  <a:cubicBezTo>
                    <a:pt x="5949" y="9861"/>
                    <a:pt x="5080" y="9460"/>
                    <a:pt x="4526" y="8758"/>
                  </a:cubicBezTo>
                  <a:cubicBezTo>
                    <a:pt x="6145" y="8353"/>
                    <a:pt x="7193" y="6829"/>
                    <a:pt x="7240" y="5091"/>
                  </a:cubicBezTo>
                  <a:cubicBezTo>
                    <a:pt x="7240" y="4114"/>
                    <a:pt x="7002" y="3114"/>
                    <a:pt x="6526" y="2257"/>
                  </a:cubicBezTo>
                  <a:cubicBezTo>
                    <a:pt x="6633" y="2232"/>
                    <a:pt x="6743" y="2219"/>
                    <a:pt x="6852" y="2219"/>
                  </a:cubicBezTo>
                  <a:close/>
                  <a:moveTo>
                    <a:pt x="3618" y="0"/>
                  </a:moveTo>
                  <a:cubicBezTo>
                    <a:pt x="3311" y="0"/>
                    <a:pt x="3001" y="78"/>
                    <a:pt x="2716" y="232"/>
                  </a:cubicBezTo>
                  <a:cubicBezTo>
                    <a:pt x="1001" y="1161"/>
                    <a:pt x="1" y="3066"/>
                    <a:pt x="1" y="4995"/>
                  </a:cubicBezTo>
                  <a:cubicBezTo>
                    <a:pt x="1" y="7067"/>
                    <a:pt x="1430" y="8877"/>
                    <a:pt x="3621" y="8877"/>
                  </a:cubicBezTo>
                  <a:lnTo>
                    <a:pt x="3859" y="8877"/>
                  </a:lnTo>
                  <a:cubicBezTo>
                    <a:pt x="4502" y="9877"/>
                    <a:pt x="5669" y="10473"/>
                    <a:pt x="6859" y="10473"/>
                  </a:cubicBezTo>
                  <a:cubicBezTo>
                    <a:pt x="9027" y="10473"/>
                    <a:pt x="10479" y="8663"/>
                    <a:pt x="10479" y="6591"/>
                  </a:cubicBezTo>
                  <a:cubicBezTo>
                    <a:pt x="10479" y="5567"/>
                    <a:pt x="10217" y="4590"/>
                    <a:pt x="9717" y="3757"/>
                  </a:cubicBezTo>
                  <a:cubicBezTo>
                    <a:pt x="9241" y="2923"/>
                    <a:pt x="8550" y="2257"/>
                    <a:pt x="7741" y="1828"/>
                  </a:cubicBezTo>
                  <a:cubicBezTo>
                    <a:pt x="7471" y="1680"/>
                    <a:pt x="7171" y="1608"/>
                    <a:pt x="6870" y="1608"/>
                  </a:cubicBezTo>
                  <a:cubicBezTo>
                    <a:pt x="6640" y="1608"/>
                    <a:pt x="6410" y="1650"/>
                    <a:pt x="6193" y="1733"/>
                  </a:cubicBezTo>
                  <a:cubicBezTo>
                    <a:pt x="5740" y="1090"/>
                    <a:pt x="5169" y="590"/>
                    <a:pt x="4502" y="232"/>
                  </a:cubicBezTo>
                  <a:cubicBezTo>
                    <a:pt x="4228" y="78"/>
                    <a:pt x="3924" y="0"/>
                    <a:pt x="3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1"/>
            <p:cNvSpPr/>
            <p:nvPr/>
          </p:nvSpPr>
          <p:spPr>
            <a:xfrm>
              <a:off x="6482695" y="4104194"/>
              <a:ext cx="139648" cy="140490"/>
            </a:xfrm>
            <a:custGeom>
              <a:avLst/>
              <a:gdLst/>
              <a:ahLst/>
              <a:cxnLst/>
              <a:rect l="l" t="t" r="r" b="b"/>
              <a:pathLst>
                <a:path w="3978" h="4002" extrusionOk="0">
                  <a:moveTo>
                    <a:pt x="2001" y="620"/>
                  </a:moveTo>
                  <a:cubicBezTo>
                    <a:pt x="2763" y="620"/>
                    <a:pt x="3382" y="1239"/>
                    <a:pt x="3382" y="2001"/>
                  </a:cubicBezTo>
                  <a:cubicBezTo>
                    <a:pt x="3382" y="2763"/>
                    <a:pt x="2763" y="3383"/>
                    <a:pt x="2001" y="3383"/>
                  </a:cubicBezTo>
                  <a:cubicBezTo>
                    <a:pt x="1239" y="3383"/>
                    <a:pt x="619" y="2763"/>
                    <a:pt x="619" y="2001"/>
                  </a:cubicBezTo>
                  <a:cubicBezTo>
                    <a:pt x="619" y="1239"/>
                    <a:pt x="1239" y="620"/>
                    <a:pt x="2001" y="620"/>
                  </a:cubicBezTo>
                  <a:close/>
                  <a:moveTo>
                    <a:pt x="2001" y="1"/>
                  </a:moveTo>
                  <a:cubicBezTo>
                    <a:pt x="905" y="1"/>
                    <a:pt x="0" y="906"/>
                    <a:pt x="0" y="2001"/>
                  </a:cubicBezTo>
                  <a:cubicBezTo>
                    <a:pt x="0" y="3097"/>
                    <a:pt x="905" y="4002"/>
                    <a:pt x="2001" y="4002"/>
                  </a:cubicBezTo>
                  <a:cubicBezTo>
                    <a:pt x="3096" y="4002"/>
                    <a:pt x="3977" y="3097"/>
                    <a:pt x="3977" y="2001"/>
                  </a:cubicBezTo>
                  <a:cubicBezTo>
                    <a:pt x="3977" y="906"/>
                    <a:pt x="3096" y="1"/>
                    <a:pt x="2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71"/>
          <p:cNvGrpSpPr/>
          <p:nvPr/>
        </p:nvGrpSpPr>
        <p:grpSpPr>
          <a:xfrm>
            <a:off x="7240928" y="3985504"/>
            <a:ext cx="367900" cy="367865"/>
            <a:chOff x="7240928" y="3985504"/>
            <a:chExt cx="367900" cy="367865"/>
          </a:xfrm>
        </p:grpSpPr>
        <p:sp>
          <p:nvSpPr>
            <p:cNvPr id="8912" name="Google Shape;8912;p71"/>
            <p:cNvSpPr/>
            <p:nvPr/>
          </p:nvSpPr>
          <p:spPr>
            <a:xfrm>
              <a:off x="7240928" y="3985504"/>
              <a:ext cx="367900" cy="367865"/>
            </a:xfrm>
            <a:custGeom>
              <a:avLst/>
              <a:gdLst/>
              <a:ahLst/>
              <a:cxnLst/>
              <a:rect l="l" t="t" r="r" b="b"/>
              <a:pathLst>
                <a:path w="10480" h="10479" extrusionOk="0">
                  <a:moveTo>
                    <a:pt x="6669" y="3406"/>
                  </a:moveTo>
                  <a:cubicBezTo>
                    <a:pt x="7122" y="3406"/>
                    <a:pt x="7431" y="3811"/>
                    <a:pt x="7407" y="4239"/>
                  </a:cubicBezTo>
                  <a:lnTo>
                    <a:pt x="6788" y="4239"/>
                  </a:lnTo>
                  <a:cubicBezTo>
                    <a:pt x="6336" y="4239"/>
                    <a:pt x="6026" y="3834"/>
                    <a:pt x="6050" y="3406"/>
                  </a:cubicBezTo>
                  <a:close/>
                  <a:moveTo>
                    <a:pt x="9860" y="619"/>
                  </a:moveTo>
                  <a:lnTo>
                    <a:pt x="9860" y="3930"/>
                  </a:lnTo>
                  <a:lnTo>
                    <a:pt x="9241" y="4454"/>
                  </a:lnTo>
                  <a:lnTo>
                    <a:pt x="9241" y="619"/>
                  </a:lnTo>
                  <a:close/>
                  <a:moveTo>
                    <a:pt x="3413" y="4364"/>
                  </a:moveTo>
                  <a:cubicBezTo>
                    <a:pt x="3623" y="4364"/>
                    <a:pt x="3830" y="4446"/>
                    <a:pt x="3978" y="4644"/>
                  </a:cubicBezTo>
                  <a:lnTo>
                    <a:pt x="4359" y="5144"/>
                  </a:lnTo>
                  <a:cubicBezTo>
                    <a:pt x="4192" y="5290"/>
                    <a:pt x="4007" y="5363"/>
                    <a:pt x="3804" y="5363"/>
                  </a:cubicBezTo>
                  <a:cubicBezTo>
                    <a:pt x="3775" y="5363"/>
                    <a:pt x="3746" y="5361"/>
                    <a:pt x="3716" y="5358"/>
                  </a:cubicBezTo>
                  <a:cubicBezTo>
                    <a:pt x="3526" y="5311"/>
                    <a:pt x="3335" y="5216"/>
                    <a:pt x="3216" y="5049"/>
                  </a:cubicBezTo>
                  <a:lnTo>
                    <a:pt x="2859" y="4549"/>
                  </a:lnTo>
                  <a:cubicBezTo>
                    <a:pt x="3019" y="4434"/>
                    <a:pt x="3218" y="4364"/>
                    <a:pt x="3413" y="4364"/>
                  </a:cubicBezTo>
                  <a:close/>
                  <a:moveTo>
                    <a:pt x="8622" y="619"/>
                  </a:moveTo>
                  <a:lnTo>
                    <a:pt x="8622" y="4954"/>
                  </a:lnTo>
                  <a:lnTo>
                    <a:pt x="8026" y="5478"/>
                  </a:lnTo>
                  <a:lnTo>
                    <a:pt x="8026" y="619"/>
                  </a:lnTo>
                  <a:close/>
                  <a:moveTo>
                    <a:pt x="5240" y="1905"/>
                  </a:moveTo>
                  <a:cubicBezTo>
                    <a:pt x="6026" y="1905"/>
                    <a:pt x="6788" y="2191"/>
                    <a:pt x="7407" y="2715"/>
                  </a:cubicBezTo>
                  <a:lnTo>
                    <a:pt x="7407" y="3025"/>
                  </a:lnTo>
                  <a:cubicBezTo>
                    <a:pt x="7193" y="2882"/>
                    <a:pt x="6931" y="2787"/>
                    <a:pt x="6645" y="2787"/>
                  </a:cubicBezTo>
                  <a:lnTo>
                    <a:pt x="5431" y="2787"/>
                  </a:lnTo>
                  <a:lnTo>
                    <a:pt x="5431" y="3501"/>
                  </a:lnTo>
                  <a:cubicBezTo>
                    <a:pt x="5431" y="4239"/>
                    <a:pt x="6026" y="4858"/>
                    <a:pt x="6788" y="4858"/>
                  </a:cubicBezTo>
                  <a:lnTo>
                    <a:pt x="7407" y="4858"/>
                  </a:lnTo>
                  <a:lnTo>
                    <a:pt x="7407" y="7740"/>
                  </a:lnTo>
                  <a:cubicBezTo>
                    <a:pt x="6812" y="8264"/>
                    <a:pt x="6026" y="8550"/>
                    <a:pt x="5240" y="8550"/>
                  </a:cubicBezTo>
                  <a:cubicBezTo>
                    <a:pt x="3383" y="8550"/>
                    <a:pt x="1906" y="7049"/>
                    <a:pt x="1906" y="5239"/>
                  </a:cubicBezTo>
                  <a:cubicBezTo>
                    <a:pt x="1906" y="4954"/>
                    <a:pt x="1930" y="4692"/>
                    <a:pt x="2001" y="4430"/>
                  </a:cubicBezTo>
                  <a:lnTo>
                    <a:pt x="2716" y="5406"/>
                  </a:lnTo>
                  <a:cubicBezTo>
                    <a:pt x="2986" y="5762"/>
                    <a:pt x="3402" y="5948"/>
                    <a:pt x="3820" y="5948"/>
                  </a:cubicBezTo>
                  <a:cubicBezTo>
                    <a:pt x="4100" y="5948"/>
                    <a:pt x="4382" y="5864"/>
                    <a:pt x="4621" y="5692"/>
                  </a:cubicBezTo>
                  <a:lnTo>
                    <a:pt x="5193" y="5263"/>
                  </a:lnTo>
                  <a:lnTo>
                    <a:pt x="4454" y="4263"/>
                  </a:lnTo>
                  <a:cubicBezTo>
                    <a:pt x="4201" y="3912"/>
                    <a:pt x="3799" y="3726"/>
                    <a:pt x="3384" y="3726"/>
                  </a:cubicBezTo>
                  <a:cubicBezTo>
                    <a:pt x="3097" y="3726"/>
                    <a:pt x="2803" y="3816"/>
                    <a:pt x="2549" y="4001"/>
                  </a:cubicBezTo>
                  <a:lnTo>
                    <a:pt x="2001" y="4406"/>
                  </a:lnTo>
                  <a:cubicBezTo>
                    <a:pt x="2359" y="2977"/>
                    <a:pt x="3668" y="1905"/>
                    <a:pt x="5240" y="1905"/>
                  </a:cubicBezTo>
                  <a:close/>
                  <a:moveTo>
                    <a:pt x="5240" y="619"/>
                  </a:moveTo>
                  <a:cubicBezTo>
                    <a:pt x="6002" y="619"/>
                    <a:pt x="6740" y="810"/>
                    <a:pt x="7407" y="1167"/>
                  </a:cubicBezTo>
                  <a:lnTo>
                    <a:pt x="7407" y="1953"/>
                  </a:lnTo>
                  <a:cubicBezTo>
                    <a:pt x="6764" y="1524"/>
                    <a:pt x="6002" y="1310"/>
                    <a:pt x="5240" y="1310"/>
                  </a:cubicBezTo>
                  <a:cubicBezTo>
                    <a:pt x="3073" y="1310"/>
                    <a:pt x="1287" y="3072"/>
                    <a:pt x="1287" y="5239"/>
                  </a:cubicBezTo>
                  <a:cubicBezTo>
                    <a:pt x="1287" y="7430"/>
                    <a:pt x="3073" y="9193"/>
                    <a:pt x="5240" y="9193"/>
                  </a:cubicBezTo>
                  <a:cubicBezTo>
                    <a:pt x="6026" y="9193"/>
                    <a:pt x="6764" y="8954"/>
                    <a:pt x="7407" y="8550"/>
                  </a:cubicBezTo>
                  <a:lnTo>
                    <a:pt x="7407" y="9335"/>
                  </a:lnTo>
                  <a:cubicBezTo>
                    <a:pt x="6740" y="9693"/>
                    <a:pt x="6002" y="9859"/>
                    <a:pt x="5240" y="9859"/>
                  </a:cubicBezTo>
                  <a:cubicBezTo>
                    <a:pt x="2692" y="9859"/>
                    <a:pt x="620" y="7788"/>
                    <a:pt x="620" y="5239"/>
                  </a:cubicBezTo>
                  <a:cubicBezTo>
                    <a:pt x="620" y="2691"/>
                    <a:pt x="2692" y="619"/>
                    <a:pt x="5240" y="619"/>
                  </a:cubicBezTo>
                  <a:close/>
                  <a:moveTo>
                    <a:pt x="9860" y="4716"/>
                  </a:moveTo>
                  <a:lnTo>
                    <a:pt x="9860" y="9859"/>
                  </a:lnTo>
                  <a:lnTo>
                    <a:pt x="8026" y="9859"/>
                  </a:lnTo>
                  <a:lnTo>
                    <a:pt x="8026" y="6287"/>
                  </a:lnTo>
                  <a:lnTo>
                    <a:pt x="9860" y="4716"/>
                  </a:lnTo>
                  <a:close/>
                  <a:moveTo>
                    <a:pt x="5240" y="0"/>
                  </a:moveTo>
                  <a:cubicBezTo>
                    <a:pt x="3835" y="0"/>
                    <a:pt x="2525" y="548"/>
                    <a:pt x="1525" y="1548"/>
                  </a:cubicBezTo>
                  <a:cubicBezTo>
                    <a:pt x="549" y="2525"/>
                    <a:pt x="1" y="3834"/>
                    <a:pt x="1" y="5239"/>
                  </a:cubicBezTo>
                  <a:cubicBezTo>
                    <a:pt x="1" y="6644"/>
                    <a:pt x="549" y="7954"/>
                    <a:pt x="1525" y="8954"/>
                  </a:cubicBezTo>
                  <a:cubicBezTo>
                    <a:pt x="2525" y="9931"/>
                    <a:pt x="3835" y="10479"/>
                    <a:pt x="5240" y="10479"/>
                  </a:cubicBezTo>
                  <a:cubicBezTo>
                    <a:pt x="5978" y="10479"/>
                    <a:pt x="6717" y="10312"/>
                    <a:pt x="7407" y="10002"/>
                  </a:cubicBezTo>
                  <a:lnTo>
                    <a:pt x="7407" y="10479"/>
                  </a:lnTo>
                  <a:lnTo>
                    <a:pt x="10479" y="10479"/>
                  </a:lnTo>
                  <a:lnTo>
                    <a:pt x="10479" y="0"/>
                  </a:lnTo>
                  <a:lnTo>
                    <a:pt x="7407" y="0"/>
                  </a:lnTo>
                  <a:lnTo>
                    <a:pt x="7407" y="477"/>
                  </a:lnTo>
                  <a:cubicBezTo>
                    <a:pt x="6717" y="167"/>
                    <a:pt x="5978" y="0"/>
                    <a:pt x="5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1"/>
            <p:cNvSpPr/>
            <p:nvPr/>
          </p:nvSpPr>
          <p:spPr>
            <a:xfrm>
              <a:off x="7377205" y="4082464"/>
              <a:ext cx="21765" cy="20958"/>
            </a:xfrm>
            <a:custGeom>
              <a:avLst/>
              <a:gdLst/>
              <a:ahLst/>
              <a:cxnLst/>
              <a:rect l="l" t="t" r="r" b="b"/>
              <a:pathLst>
                <a:path w="620" h="597" extrusionOk="0">
                  <a:moveTo>
                    <a:pt x="1" y="1"/>
                  </a:moveTo>
                  <a:lnTo>
                    <a:pt x="1" y="596"/>
                  </a:lnTo>
                  <a:lnTo>
                    <a:pt x="620" y="596"/>
                  </a:lnTo>
                  <a:lnTo>
                    <a:pt x="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1"/>
            <p:cNvSpPr/>
            <p:nvPr/>
          </p:nvSpPr>
          <p:spPr>
            <a:xfrm>
              <a:off x="7457455" y="4183636"/>
              <a:ext cx="21800" cy="20923"/>
            </a:xfrm>
            <a:custGeom>
              <a:avLst/>
              <a:gdLst/>
              <a:ahLst/>
              <a:cxnLst/>
              <a:rect l="l" t="t" r="r" b="b"/>
              <a:pathLst>
                <a:path w="621" h="596" extrusionOk="0">
                  <a:moveTo>
                    <a:pt x="1" y="0"/>
                  </a:moveTo>
                  <a:lnTo>
                    <a:pt x="1" y="596"/>
                  </a:lnTo>
                  <a:lnTo>
                    <a:pt x="620" y="596"/>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1"/>
            <p:cNvSpPr/>
            <p:nvPr/>
          </p:nvSpPr>
          <p:spPr>
            <a:xfrm>
              <a:off x="7432391" y="4238822"/>
              <a:ext cx="21765" cy="20923"/>
            </a:xfrm>
            <a:custGeom>
              <a:avLst/>
              <a:gdLst/>
              <a:ahLst/>
              <a:cxnLst/>
              <a:rect l="l" t="t" r="r" b="b"/>
              <a:pathLst>
                <a:path w="620" h="596" extrusionOk="0">
                  <a:moveTo>
                    <a:pt x="0" y="0"/>
                  </a:moveTo>
                  <a:lnTo>
                    <a:pt x="0" y="595"/>
                  </a:lnTo>
                  <a:lnTo>
                    <a:pt x="620" y="595"/>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1"/>
            <p:cNvSpPr/>
            <p:nvPr/>
          </p:nvSpPr>
          <p:spPr>
            <a:xfrm>
              <a:off x="7365515" y="4219584"/>
              <a:ext cx="41003" cy="40160"/>
            </a:xfrm>
            <a:custGeom>
              <a:avLst/>
              <a:gdLst/>
              <a:ahLst/>
              <a:cxnLst/>
              <a:rect l="l" t="t" r="r" b="b"/>
              <a:pathLst>
                <a:path w="1168" h="1144" extrusionOk="0">
                  <a:moveTo>
                    <a:pt x="0" y="0"/>
                  </a:moveTo>
                  <a:cubicBezTo>
                    <a:pt x="0" y="643"/>
                    <a:pt x="524" y="1143"/>
                    <a:pt x="1167" y="1143"/>
                  </a:cubicBezTo>
                  <a:lnTo>
                    <a:pt x="1167" y="548"/>
                  </a:lnTo>
                  <a:cubicBezTo>
                    <a:pt x="858" y="548"/>
                    <a:pt x="596" y="286"/>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71"/>
          <p:cNvGrpSpPr/>
          <p:nvPr/>
        </p:nvGrpSpPr>
        <p:grpSpPr>
          <a:xfrm>
            <a:off x="8056066" y="3985504"/>
            <a:ext cx="367865" cy="367865"/>
            <a:chOff x="8056066" y="3985504"/>
            <a:chExt cx="367865" cy="367865"/>
          </a:xfrm>
        </p:grpSpPr>
        <p:sp>
          <p:nvSpPr>
            <p:cNvPr id="8918" name="Google Shape;8918;p71"/>
            <p:cNvSpPr/>
            <p:nvPr/>
          </p:nvSpPr>
          <p:spPr>
            <a:xfrm>
              <a:off x="8056066" y="3985504"/>
              <a:ext cx="367865" cy="367865"/>
            </a:xfrm>
            <a:custGeom>
              <a:avLst/>
              <a:gdLst/>
              <a:ahLst/>
              <a:cxnLst/>
              <a:rect l="l" t="t" r="r" b="b"/>
              <a:pathLst>
                <a:path w="10479" h="10479" extrusionOk="0">
                  <a:moveTo>
                    <a:pt x="1238" y="4049"/>
                  </a:moveTo>
                  <a:lnTo>
                    <a:pt x="1238" y="5073"/>
                  </a:lnTo>
                  <a:lnTo>
                    <a:pt x="619" y="4549"/>
                  </a:lnTo>
                  <a:lnTo>
                    <a:pt x="619" y="4049"/>
                  </a:lnTo>
                  <a:close/>
                  <a:moveTo>
                    <a:pt x="9859" y="4049"/>
                  </a:moveTo>
                  <a:lnTo>
                    <a:pt x="9859" y="4573"/>
                  </a:lnTo>
                  <a:lnTo>
                    <a:pt x="9192" y="5120"/>
                  </a:lnTo>
                  <a:lnTo>
                    <a:pt x="9192" y="4049"/>
                  </a:lnTo>
                  <a:close/>
                  <a:moveTo>
                    <a:pt x="8597" y="619"/>
                  </a:moveTo>
                  <a:lnTo>
                    <a:pt x="8597" y="5668"/>
                  </a:lnTo>
                  <a:lnTo>
                    <a:pt x="7121" y="6930"/>
                  </a:lnTo>
                  <a:lnTo>
                    <a:pt x="3382" y="6954"/>
                  </a:lnTo>
                  <a:lnTo>
                    <a:pt x="1834" y="5620"/>
                  </a:lnTo>
                  <a:lnTo>
                    <a:pt x="1834" y="619"/>
                  </a:lnTo>
                  <a:close/>
                  <a:moveTo>
                    <a:pt x="9859" y="5382"/>
                  </a:moveTo>
                  <a:lnTo>
                    <a:pt x="9859" y="9431"/>
                  </a:lnTo>
                  <a:lnTo>
                    <a:pt x="7692" y="7264"/>
                  </a:lnTo>
                  <a:lnTo>
                    <a:pt x="9859" y="5382"/>
                  </a:lnTo>
                  <a:close/>
                  <a:moveTo>
                    <a:pt x="619" y="5382"/>
                  </a:moveTo>
                  <a:lnTo>
                    <a:pt x="2810" y="7264"/>
                  </a:lnTo>
                  <a:lnTo>
                    <a:pt x="619" y="9455"/>
                  </a:lnTo>
                  <a:lnTo>
                    <a:pt x="619" y="5382"/>
                  </a:lnTo>
                  <a:close/>
                  <a:moveTo>
                    <a:pt x="7121" y="7549"/>
                  </a:moveTo>
                  <a:lnTo>
                    <a:pt x="9431" y="9859"/>
                  </a:lnTo>
                  <a:lnTo>
                    <a:pt x="1048" y="9859"/>
                  </a:lnTo>
                  <a:lnTo>
                    <a:pt x="3382" y="7549"/>
                  </a:lnTo>
                  <a:close/>
                  <a:moveTo>
                    <a:pt x="1238" y="0"/>
                  </a:moveTo>
                  <a:lnTo>
                    <a:pt x="1238" y="3430"/>
                  </a:lnTo>
                  <a:lnTo>
                    <a:pt x="0" y="3430"/>
                  </a:lnTo>
                  <a:lnTo>
                    <a:pt x="0" y="10479"/>
                  </a:lnTo>
                  <a:lnTo>
                    <a:pt x="10478" y="10479"/>
                  </a:lnTo>
                  <a:lnTo>
                    <a:pt x="10478" y="3430"/>
                  </a:lnTo>
                  <a:lnTo>
                    <a:pt x="9192" y="3430"/>
                  </a:lnTo>
                  <a:lnTo>
                    <a:pt x="91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1"/>
            <p:cNvSpPr/>
            <p:nvPr/>
          </p:nvSpPr>
          <p:spPr>
            <a:xfrm>
              <a:off x="8149691" y="4028121"/>
              <a:ext cx="180615" cy="180615"/>
            </a:xfrm>
            <a:custGeom>
              <a:avLst/>
              <a:gdLst/>
              <a:ahLst/>
              <a:cxnLst/>
              <a:rect l="l" t="t" r="r" b="b"/>
              <a:pathLst>
                <a:path w="5145" h="5145" extrusionOk="0">
                  <a:moveTo>
                    <a:pt x="1358" y="1144"/>
                  </a:moveTo>
                  <a:cubicBezTo>
                    <a:pt x="1524" y="1144"/>
                    <a:pt x="1667" y="1287"/>
                    <a:pt x="1667" y="1453"/>
                  </a:cubicBezTo>
                  <a:cubicBezTo>
                    <a:pt x="1667" y="1620"/>
                    <a:pt x="1524" y="1763"/>
                    <a:pt x="1358" y="1763"/>
                  </a:cubicBezTo>
                  <a:cubicBezTo>
                    <a:pt x="1191" y="1763"/>
                    <a:pt x="1048" y="1620"/>
                    <a:pt x="1048" y="1453"/>
                  </a:cubicBezTo>
                  <a:cubicBezTo>
                    <a:pt x="1048" y="1287"/>
                    <a:pt x="1191" y="1144"/>
                    <a:pt x="1358" y="1144"/>
                  </a:cubicBezTo>
                  <a:close/>
                  <a:moveTo>
                    <a:pt x="3692" y="3454"/>
                  </a:moveTo>
                  <a:cubicBezTo>
                    <a:pt x="3858" y="3454"/>
                    <a:pt x="4001" y="3597"/>
                    <a:pt x="4001" y="3763"/>
                  </a:cubicBezTo>
                  <a:cubicBezTo>
                    <a:pt x="4001" y="3930"/>
                    <a:pt x="3858" y="4073"/>
                    <a:pt x="3692" y="4073"/>
                  </a:cubicBezTo>
                  <a:cubicBezTo>
                    <a:pt x="3525" y="4073"/>
                    <a:pt x="3382" y="3930"/>
                    <a:pt x="3382" y="3763"/>
                  </a:cubicBezTo>
                  <a:cubicBezTo>
                    <a:pt x="3382" y="3597"/>
                    <a:pt x="3525" y="3454"/>
                    <a:pt x="3692" y="3454"/>
                  </a:cubicBezTo>
                  <a:close/>
                  <a:moveTo>
                    <a:pt x="2572" y="620"/>
                  </a:moveTo>
                  <a:cubicBezTo>
                    <a:pt x="3644" y="620"/>
                    <a:pt x="4525" y="1501"/>
                    <a:pt x="4525" y="2573"/>
                  </a:cubicBezTo>
                  <a:cubicBezTo>
                    <a:pt x="4525" y="2787"/>
                    <a:pt x="4477" y="3001"/>
                    <a:pt x="4406" y="3216"/>
                  </a:cubicBezTo>
                  <a:cubicBezTo>
                    <a:pt x="4239" y="3001"/>
                    <a:pt x="3977" y="2859"/>
                    <a:pt x="3692" y="2859"/>
                  </a:cubicBezTo>
                  <a:cubicBezTo>
                    <a:pt x="3191" y="2859"/>
                    <a:pt x="2763" y="3263"/>
                    <a:pt x="2763" y="3763"/>
                  </a:cubicBezTo>
                  <a:cubicBezTo>
                    <a:pt x="2763" y="4049"/>
                    <a:pt x="2882" y="4287"/>
                    <a:pt x="3072" y="4454"/>
                  </a:cubicBezTo>
                  <a:cubicBezTo>
                    <a:pt x="2906" y="4502"/>
                    <a:pt x="2739" y="4526"/>
                    <a:pt x="2572" y="4526"/>
                  </a:cubicBezTo>
                  <a:cubicBezTo>
                    <a:pt x="1501" y="4526"/>
                    <a:pt x="619" y="3644"/>
                    <a:pt x="619" y="2573"/>
                  </a:cubicBezTo>
                  <a:cubicBezTo>
                    <a:pt x="619" y="2406"/>
                    <a:pt x="643" y="2239"/>
                    <a:pt x="667" y="2073"/>
                  </a:cubicBezTo>
                  <a:cubicBezTo>
                    <a:pt x="858" y="2263"/>
                    <a:pt x="1096" y="2382"/>
                    <a:pt x="1358" y="2382"/>
                  </a:cubicBezTo>
                  <a:cubicBezTo>
                    <a:pt x="1858" y="2382"/>
                    <a:pt x="2287" y="1954"/>
                    <a:pt x="2287" y="1453"/>
                  </a:cubicBezTo>
                  <a:cubicBezTo>
                    <a:pt x="2287" y="1168"/>
                    <a:pt x="2144" y="906"/>
                    <a:pt x="1929" y="739"/>
                  </a:cubicBezTo>
                  <a:cubicBezTo>
                    <a:pt x="2120" y="668"/>
                    <a:pt x="2334" y="620"/>
                    <a:pt x="2572" y="620"/>
                  </a:cubicBezTo>
                  <a:close/>
                  <a:moveTo>
                    <a:pt x="2572" y="1"/>
                  </a:moveTo>
                  <a:cubicBezTo>
                    <a:pt x="1143" y="1"/>
                    <a:pt x="0" y="1144"/>
                    <a:pt x="0" y="2573"/>
                  </a:cubicBezTo>
                  <a:cubicBezTo>
                    <a:pt x="0" y="3978"/>
                    <a:pt x="1143" y="5145"/>
                    <a:pt x="2572" y="5145"/>
                  </a:cubicBezTo>
                  <a:cubicBezTo>
                    <a:pt x="3977" y="5145"/>
                    <a:pt x="5144" y="3978"/>
                    <a:pt x="5144" y="2573"/>
                  </a:cubicBezTo>
                  <a:cubicBezTo>
                    <a:pt x="5144" y="1144"/>
                    <a:pt x="3977" y="1"/>
                    <a:pt x="2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1"/>
            <p:cNvSpPr/>
            <p:nvPr/>
          </p:nvSpPr>
          <p:spPr>
            <a:xfrm>
              <a:off x="8256691" y="4084149"/>
              <a:ext cx="20923" cy="21765"/>
            </a:xfrm>
            <a:custGeom>
              <a:avLst/>
              <a:gdLst/>
              <a:ahLst/>
              <a:cxnLst/>
              <a:rect l="l" t="t" r="r" b="b"/>
              <a:pathLst>
                <a:path w="596" h="620" extrusionOk="0">
                  <a:moveTo>
                    <a:pt x="1" y="0"/>
                  </a:moveTo>
                  <a:lnTo>
                    <a:pt x="1" y="620"/>
                  </a:lnTo>
                  <a:lnTo>
                    <a:pt x="596" y="620"/>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1"/>
            <p:cNvSpPr/>
            <p:nvPr/>
          </p:nvSpPr>
          <p:spPr>
            <a:xfrm>
              <a:off x="8205683" y="4135156"/>
              <a:ext cx="20958" cy="21765"/>
            </a:xfrm>
            <a:custGeom>
              <a:avLst/>
              <a:gdLst/>
              <a:ahLst/>
              <a:cxnLst/>
              <a:rect l="l" t="t" r="r" b="b"/>
              <a:pathLst>
                <a:path w="597" h="620" extrusionOk="0">
                  <a:moveTo>
                    <a:pt x="1" y="0"/>
                  </a:moveTo>
                  <a:lnTo>
                    <a:pt x="1" y="619"/>
                  </a:lnTo>
                  <a:lnTo>
                    <a:pt x="596" y="619"/>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925"/>
        <p:cNvGrpSpPr/>
        <p:nvPr/>
      </p:nvGrpSpPr>
      <p:grpSpPr>
        <a:xfrm>
          <a:off x="0" y="0"/>
          <a:ext cx="0" cy="0"/>
          <a:chOff x="0" y="0"/>
          <a:chExt cx="0" cy="0"/>
        </a:xfrm>
      </p:grpSpPr>
      <p:sp>
        <p:nvSpPr>
          <p:cNvPr id="8926" name="Google Shape;8926;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sp>
        <p:nvSpPr>
          <p:cNvPr id="8927" name="Google Shape;8927;p72"/>
          <p:cNvSpPr/>
          <p:nvPr/>
        </p:nvSpPr>
        <p:spPr>
          <a:xfrm>
            <a:off x="808202" y="1577392"/>
            <a:ext cx="261283" cy="342173"/>
          </a:xfrm>
          <a:custGeom>
            <a:avLst/>
            <a:gdLst/>
            <a:ahLst/>
            <a:cxnLst/>
            <a:rect l="l" t="t" r="r" b="b"/>
            <a:pathLst>
              <a:path w="7384" h="9670" extrusionOk="0">
                <a:moveTo>
                  <a:pt x="2263" y="549"/>
                </a:moveTo>
                <a:lnTo>
                  <a:pt x="2263" y="1692"/>
                </a:lnTo>
                <a:lnTo>
                  <a:pt x="1715" y="1692"/>
                </a:lnTo>
                <a:lnTo>
                  <a:pt x="1715" y="549"/>
                </a:lnTo>
                <a:close/>
                <a:moveTo>
                  <a:pt x="5669" y="549"/>
                </a:moveTo>
                <a:lnTo>
                  <a:pt x="5669" y="1692"/>
                </a:lnTo>
                <a:lnTo>
                  <a:pt x="5097" y="1692"/>
                </a:lnTo>
                <a:lnTo>
                  <a:pt x="5097" y="549"/>
                </a:lnTo>
                <a:close/>
                <a:moveTo>
                  <a:pt x="1144" y="549"/>
                </a:moveTo>
                <a:lnTo>
                  <a:pt x="1144" y="2263"/>
                </a:lnTo>
                <a:lnTo>
                  <a:pt x="1692" y="2263"/>
                </a:lnTo>
                <a:lnTo>
                  <a:pt x="1692" y="4549"/>
                </a:lnTo>
                <a:lnTo>
                  <a:pt x="572" y="4549"/>
                </a:lnTo>
                <a:lnTo>
                  <a:pt x="572" y="549"/>
                </a:lnTo>
                <a:close/>
                <a:moveTo>
                  <a:pt x="3978" y="3978"/>
                </a:moveTo>
                <a:lnTo>
                  <a:pt x="3978" y="4549"/>
                </a:lnTo>
                <a:lnTo>
                  <a:pt x="3406" y="4549"/>
                </a:lnTo>
                <a:lnTo>
                  <a:pt x="3406" y="3978"/>
                </a:lnTo>
                <a:close/>
                <a:moveTo>
                  <a:pt x="4549" y="549"/>
                </a:moveTo>
                <a:lnTo>
                  <a:pt x="4549" y="2263"/>
                </a:lnTo>
                <a:lnTo>
                  <a:pt x="5097" y="2263"/>
                </a:lnTo>
                <a:lnTo>
                  <a:pt x="5097" y="4549"/>
                </a:lnTo>
                <a:lnTo>
                  <a:pt x="4549" y="4549"/>
                </a:lnTo>
                <a:lnTo>
                  <a:pt x="4549" y="3406"/>
                </a:lnTo>
                <a:lnTo>
                  <a:pt x="2835" y="3406"/>
                </a:lnTo>
                <a:lnTo>
                  <a:pt x="2835" y="4549"/>
                </a:lnTo>
                <a:lnTo>
                  <a:pt x="2263" y="4549"/>
                </a:lnTo>
                <a:lnTo>
                  <a:pt x="2263" y="2263"/>
                </a:lnTo>
                <a:lnTo>
                  <a:pt x="2835" y="2263"/>
                </a:lnTo>
                <a:lnTo>
                  <a:pt x="2835" y="549"/>
                </a:lnTo>
                <a:close/>
                <a:moveTo>
                  <a:pt x="6812" y="549"/>
                </a:moveTo>
                <a:lnTo>
                  <a:pt x="6812" y="4549"/>
                </a:lnTo>
                <a:lnTo>
                  <a:pt x="5669" y="4549"/>
                </a:lnTo>
                <a:lnTo>
                  <a:pt x="5669" y="2263"/>
                </a:lnTo>
                <a:lnTo>
                  <a:pt x="6240" y="2263"/>
                </a:lnTo>
                <a:lnTo>
                  <a:pt x="6240" y="549"/>
                </a:lnTo>
                <a:close/>
                <a:moveTo>
                  <a:pt x="3978" y="5121"/>
                </a:moveTo>
                <a:lnTo>
                  <a:pt x="3978" y="5669"/>
                </a:lnTo>
                <a:lnTo>
                  <a:pt x="3406" y="5669"/>
                </a:lnTo>
                <a:lnTo>
                  <a:pt x="3406" y="5121"/>
                </a:lnTo>
                <a:close/>
                <a:moveTo>
                  <a:pt x="1715" y="5121"/>
                </a:moveTo>
                <a:lnTo>
                  <a:pt x="1715" y="7407"/>
                </a:lnTo>
                <a:lnTo>
                  <a:pt x="1144" y="7407"/>
                </a:lnTo>
                <a:lnTo>
                  <a:pt x="1144" y="9098"/>
                </a:lnTo>
                <a:lnTo>
                  <a:pt x="572" y="9098"/>
                </a:lnTo>
                <a:lnTo>
                  <a:pt x="572" y="5121"/>
                </a:lnTo>
                <a:close/>
                <a:moveTo>
                  <a:pt x="2263" y="7955"/>
                </a:moveTo>
                <a:lnTo>
                  <a:pt x="2263" y="9098"/>
                </a:lnTo>
                <a:lnTo>
                  <a:pt x="1692" y="9098"/>
                </a:lnTo>
                <a:lnTo>
                  <a:pt x="1692" y="7955"/>
                </a:lnTo>
                <a:close/>
                <a:moveTo>
                  <a:pt x="5097" y="5121"/>
                </a:moveTo>
                <a:lnTo>
                  <a:pt x="5097" y="7407"/>
                </a:lnTo>
                <a:lnTo>
                  <a:pt x="4549" y="7407"/>
                </a:lnTo>
                <a:lnTo>
                  <a:pt x="4549" y="9098"/>
                </a:lnTo>
                <a:lnTo>
                  <a:pt x="2835" y="9098"/>
                </a:lnTo>
                <a:lnTo>
                  <a:pt x="2835" y="7407"/>
                </a:lnTo>
                <a:lnTo>
                  <a:pt x="2263" y="7407"/>
                </a:lnTo>
                <a:lnTo>
                  <a:pt x="2263" y="5121"/>
                </a:lnTo>
                <a:lnTo>
                  <a:pt x="2835" y="5121"/>
                </a:lnTo>
                <a:lnTo>
                  <a:pt x="2835" y="6240"/>
                </a:lnTo>
                <a:lnTo>
                  <a:pt x="4549" y="6240"/>
                </a:lnTo>
                <a:lnTo>
                  <a:pt x="4549" y="5121"/>
                </a:lnTo>
                <a:close/>
                <a:moveTo>
                  <a:pt x="5669" y="7955"/>
                </a:moveTo>
                <a:lnTo>
                  <a:pt x="5669" y="9098"/>
                </a:lnTo>
                <a:lnTo>
                  <a:pt x="5097" y="9098"/>
                </a:lnTo>
                <a:lnTo>
                  <a:pt x="5097" y="7955"/>
                </a:lnTo>
                <a:close/>
                <a:moveTo>
                  <a:pt x="6812" y="5121"/>
                </a:moveTo>
                <a:lnTo>
                  <a:pt x="6812" y="9098"/>
                </a:lnTo>
                <a:lnTo>
                  <a:pt x="6240" y="9098"/>
                </a:lnTo>
                <a:lnTo>
                  <a:pt x="6240" y="7407"/>
                </a:lnTo>
                <a:lnTo>
                  <a:pt x="5669" y="7407"/>
                </a:lnTo>
                <a:lnTo>
                  <a:pt x="5669" y="5121"/>
                </a:lnTo>
                <a:close/>
                <a:moveTo>
                  <a:pt x="1" y="1"/>
                </a:moveTo>
                <a:lnTo>
                  <a:pt x="1" y="9669"/>
                </a:lnTo>
                <a:lnTo>
                  <a:pt x="7383" y="9669"/>
                </a:lnTo>
                <a:lnTo>
                  <a:pt x="73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8" name="Google Shape;8928;p72"/>
          <p:cNvGrpSpPr/>
          <p:nvPr/>
        </p:nvGrpSpPr>
        <p:grpSpPr>
          <a:xfrm>
            <a:off x="1564023" y="1577180"/>
            <a:ext cx="345535" cy="342598"/>
            <a:chOff x="1318045" y="1577410"/>
            <a:chExt cx="345535" cy="342598"/>
          </a:xfrm>
        </p:grpSpPr>
        <p:sp>
          <p:nvSpPr>
            <p:cNvPr id="8929" name="Google Shape;8929;p72"/>
            <p:cNvSpPr/>
            <p:nvPr/>
          </p:nvSpPr>
          <p:spPr>
            <a:xfrm>
              <a:off x="1442781" y="1721927"/>
              <a:ext cx="26999" cy="26999"/>
            </a:xfrm>
            <a:custGeom>
              <a:avLst/>
              <a:gdLst/>
              <a:ahLst/>
              <a:cxnLst/>
              <a:rect l="l" t="t" r="r" b="b"/>
              <a:pathLst>
                <a:path w="763" h="763" extrusionOk="0">
                  <a:moveTo>
                    <a:pt x="381" y="0"/>
                  </a:moveTo>
                  <a:cubicBezTo>
                    <a:pt x="167" y="0"/>
                    <a:pt x="0" y="167"/>
                    <a:pt x="0" y="381"/>
                  </a:cubicBezTo>
                  <a:cubicBezTo>
                    <a:pt x="0" y="595"/>
                    <a:pt x="167" y="762"/>
                    <a:pt x="381" y="762"/>
                  </a:cubicBezTo>
                  <a:cubicBezTo>
                    <a:pt x="595" y="762"/>
                    <a:pt x="762" y="595"/>
                    <a:pt x="762" y="381"/>
                  </a:cubicBezTo>
                  <a:cubicBezTo>
                    <a:pt x="762" y="167"/>
                    <a:pt x="595"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2"/>
            <p:cNvSpPr/>
            <p:nvPr/>
          </p:nvSpPr>
          <p:spPr>
            <a:xfrm>
              <a:off x="1510191" y="1721927"/>
              <a:ext cx="26150" cy="26999"/>
            </a:xfrm>
            <a:custGeom>
              <a:avLst/>
              <a:gdLst/>
              <a:ahLst/>
              <a:cxnLst/>
              <a:rect l="l" t="t" r="r" b="b"/>
              <a:pathLst>
                <a:path w="739" h="763" extrusionOk="0">
                  <a:moveTo>
                    <a:pt x="381" y="0"/>
                  </a:moveTo>
                  <a:cubicBezTo>
                    <a:pt x="167" y="0"/>
                    <a:pt x="0" y="167"/>
                    <a:pt x="0" y="381"/>
                  </a:cubicBezTo>
                  <a:cubicBezTo>
                    <a:pt x="0" y="595"/>
                    <a:pt x="167" y="762"/>
                    <a:pt x="381" y="762"/>
                  </a:cubicBezTo>
                  <a:cubicBezTo>
                    <a:pt x="572" y="762"/>
                    <a:pt x="738" y="595"/>
                    <a:pt x="738" y="381"/>
                  </a:cubicBezTo>
                  <a:cubicBezTo>
                    <a:pt x="738" y="167"/>
                    <a:pt x="572"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1318045" y="1577410"/>
              <a:ext cx="345535" cy="342598"/>
            </a:xfrm>
            <a:custGeom>
              <a:avLst/>
              <a:gdLst/>
              <a:ahLst/>
              <a:cxnLst/>
              <a:rect l="l" t="t" r="r" b="b"/>
              <a:pathLst>
                <a:path w="9765" h="9682" extrusionOk="0">
                  <a:moveTo>
                    <a:pt x="1810" y="560"/>
                  </a:moveTo>
                  <a:cubicBezTo>
                    <a:pt x="2501" y="560"/>
                    <a:pt x="3049" y="1131"/>
                    <a:pt x="3049" y="1798"/>
                  </a:cubicBezTo>
                  <a:cubicBezTo>
                    <a:pt x="3049" y="2060"/>
                    <a:pt x="2977" y="2298"/>
                    <a:pt x="2834" y="2489"/>
                  </a:cubicBezTo>
                  <a:cubicBezTo>
                    <a:pt x="2596" y="2608"/>
                    <a:pt x="2382" y="2774"/>
                    <a:pt x="2215" y="2965"/>
                  </a:cubicBezTo>
                  <a:cubicBezTo>
                    <a:pt x="2072" y="3012"/>
                    <a:pt x="1953" y="3036"/>
                    <a:pt x="1810" y="3036"/>
                  </a:cubicBezTo>
                  <a:cubicBezTo>
                    <a:pt x="1144" y="3036"/>
                    <a:pt x="596" y="2489"/>
                    <a:pt x="596" y="1798"/>
                  </a:cubicBezTo>
                  <a:cubicBezTo>
                    <a:pt x="596" y="1131"/>
                    <a:pt x="1144" y="560"/>
                    <a:pt x="1810" y="560"/>
                  </a:cubicBezTo>
                  <a:close/>
                  <a:moveTo>
                    <a:pt x="7907" y="583"/>
                  </a:moveTo>
                  <a:cubicBezTo>
                    <a:pt x="8574" y="583"/>
                    <a:pt x="9121" y="1131"/>
                    <a:pt x="9121" y="1798"/>
                  </a:cubicBezTo>
                  <a:cubicBezTo>
                    <a:pt x="9121" y="2489"/>
                    <a:pt x="8574" y="3036"/>
                    <a:pt x="7907" y="3036"/>
                  </a:cubicBezTo>
                  <a:cubicBezTo>
                    <a:pt x="7764" y="3036"/>
                    <a:pt x="7621" y="3012"/>
                    <a:pt x="7502" y="2965"/>
                  </a:cubicBezTo>
                  <a:cubicBezTo>
                    <a:pt x="7335" y="2774"/>
                    <a:pt x="7121" y="2608"/>
                    <a:pt x="6883" y="2489"/>
                  </a:cubicBezTo>
                  <a:cubicBezTo>
                    <a:pt x="6740" y="2298"/>
                    <a:pt x="6669" y="2060"/>
                    <a:pt x="6669" y="1798"/>
                  </a:cubicBezTo>
                  <a:cubicBezTo>
                    <a:pt x="6669" y="1131"/>
                    <a:pt x="7216" y="583"/>
                    <a:pt x="7907" y="583"/>
                  </a:cubicBezTo>
                  <a:close/>
                  <a:moveTo>
                    <a:pt x="6002" y="2870"/>
                  </a:moveTo>
                  <a:cubicBezTo>
                    <a:pt x="6573" y="2870"/>
                    <a:pt x="7073" y="3179"/>
                    <a:pt x="7288" y="3679"/>
                  </a:cubicBezTo>
                  <a:cubicBezTo>
                    <a:pt x="7526" y="4179"/>
                    <a:pt x="7454" y="4775"/>
                    <a:pt x="7097" y="5203"/>
                  </a:cubicBezTo>
                  <a:lnTo>
                    <a:pt x="4859" y="7823"/>
                  </a:lnTo>
                  <a:lnTo>
                    <a:pt x="2620" y="5203"/>
                  </a:lnTo>
                  <a:cubicBezTo>
                    <a:pt x="2263" y="4775"/>
                    <a:pt x="2191" y="4179"/>
                    <a:pt x="2406" y="3679"/>
                  </a:cubicBezTo>
                  <a:cubicBezTo>
                    <a:pt x="2644" y="3179"/>
                    <a:pt x="3144" y="2870"/>
                    <a:pt x="3692" y="2870"/>
                  </a:cubicBezTo>
                  <a:close/>
                  <a:moveTo>
                    <a:pt x="4859" y="8537"/>
                  </a:moveTo>
                  <a:cubicBezTo>
                    <a:pt x="5025" y="8537"/>
                    <a:pt x="5144" y="8680"/>
                    <a:pt x="5144" y="8823"/>
                  </a:cubicBezTo>
                  <a:cubicBezTo>
                    <a:pt x="5144" y="8990"/>
                    <a:pt x="5025" y="9109"/>
                    <a:pt x="4859" y="9109"/>
                  </a:cubicBezTo>
                  <a:cubicBezTo>
                    <a:pt x="4692" y="9109"/>
                    <a:pt x="4573" y="8990"/>
                    <a:pt x="4573" y="8823"/>
                  </a:cubicBezTo>
                  <a:cubicBezTo>
                    <a:pt x="4573" y="8680"/>
                    <a:pt x="4692" y="8537"/>
                    <a:pt x="4859" y="8537"/>
                  </a:cubicBezTo>
                  <a:close/>
                  <a:moveTo>
                    <a:pt x="1778" y="1"/>
                  </a:moveTo>
                  <a:cubicBezTo>
                    <a:pt x="796" y="1"/>
                    <a:pt x="1" y="816"/>
                    <a:pt x="1" y="1798"/>
                  </a:cubicBezTo>
                  <a:cubicBezTo>
                    <a:pt x="1" y="2798"/>
                    <a:pt x="810" y="3584"/>
                    <a:pt x="1810" y="3584"/>
                  </a:cubicBezTo>
                  <a:lnTo>
                    <a:pt x="1834" y="3584"/>
                  </a:lnTo>
                  <a:cubicBezTo>
                    <a:pt x="1572" y="4275"/>
                    <a:pt x="1691" y="5013"/>
                    <a:pt x="2168" y="5561"/>
                  </a:cubicBezTo>
                  <a:lnTo>
                    <a:pt x="2596" y="6061"/>
                  </a:lnTo>
                  <a:lnTo>
                    <a:pt x="24" y="6061"/>
                  </a:lnTo>
                  <a:lnTo>
                    <a:pt x="24" y="6632"/>
                  </a:lnTo>
                  <a:lnTo>
                    <a:pt x="3096" y="6632"/>
                  </a:lnTo>
                  <a:lnTo>
                    <a:pt x="3382" y="6966"/>
                  </a:lnTo>
                  <a:lnTo>
                    <a:pt x="548" y="7394"/>
                  </a:lnTo>
                  <a:lnTo>
                    <a:pt x="620" y="7966"/>
                  </a:lnTo>
                  <a:lnTo>
                    <a:pt x="3811" y="7490"/>
                  </a:lnTo>
                  <a:lnTo>
                    <a:pt x="4359" y="8133"/>
                  </a:lnTo>
                  <a:cubicBezTo>
                    <a:pt x="4144" y="8299"/>
                    <a:pt x="3978" y="8561"/>
                    <a:pt x="4001" y="8871"/>
                  </a:cubicBezTo>
                  <a:cubicBezTo>
                    <a:pt x="4025" y="9299"/>
                    <a:pt x="4382" y="9657"/>
                    <a:pt x="4811" y="9680"/>
                  </a:cubicBezTo>
                  <a:cubicBezTo>
                    <a:pt x="4825" y="9681"/>
                    <a:pt x="4839" y="9681"/>
                    <a:pt x="4853" y="9681"/>
                  </a:cubicBezTo>
                  <a:cubicBezTo>
                    <a:pt x="5332" y="9681"/>
                    <a:pt x="5692" y="9286"/>
                    <a:pt x="5692" y="8823"/>
                  </a:cubicBezTo>
                  <a:cubicBezTo>
                    <a:pt x="5692" y="8537"/>
                    <a:pt x="5549" y="8275"/>
                    <a:pt x="5335" y="8133"/>
                  </a:cubicBezTo>
                  <a:lnTo>
                    <a:pt x="5883" y="7490"/>
                  </a:lnTo>
                  <a:lnTo>
                    <a:pt x="9074" y="7942"/>
                  </a:lnTo>
                  <a:lnTo>
                    <a:pt x="9169" y="7394"/>
                  </a:lnTo>
                  <a:lnTo>
                    <a:pt x="6311" y="6966"/>
                  </a:lnTo>
                  <a:lnTo>
                    <a:pt x="6597" y="6632"/>
                  </a:lnTo>
                  <a:lnTo>
                    <a:pt x="9693" y="6632"/>
                  </a:lnTo>
                  <a:lnTo>
                    <a:pt x="9693" y="6061"/>
                  </a:lnTo>
                  <a:lnTo>
                    <a:pt x="7073" y="6061"/>
                  </a:lnTo>
                  <a:lnTo>
                    <a:pt x="7526" y="5561"/>
                  </a:lnTo>
                  <a:cubicBezTo>
                    <a:pt x="7978" y="5013"/>
                    <a:pt x="8121" y="4275"/>
                    <a:pt x="7859" y="3584"/>
                  </a:cubicBezTo>
                  <a:lnTo>
                    <a:pt x="7883" y="3584"/>
                  </a:lnTo>
                  <a:cubicBezTo>
                    <a:pt x="8931" y="3584"/>
                    <a:pt x="9764" y="2703"/>
                    <a:pt x="9669" y="1631"/>
                  </a:cubicBezTo>
                  <a:cubicBezTo>
                    <a:pt x="9598" y="774"/>
                    <a:pt x="8907" y="83"/>
                    <a:pt x="8050" y="12"/>
                  </a:cubicBezTo>
                  <a:cubicBezTo>
                    <a:pt x="7994" y="7"/>
                    <a:pt x="7938" y="4"/>
                    <a:pt x="7883" y="4"/>
                  </a:cubicBezTo>
                  <a:cubicBezTo>
                    <a:pt x="6888" y="4"/>
                    <a:pt x="6097" y="805"/>
                    <a:pt x="6097" y="1798"/>
                  </a:cubicBezTo>
                  <a:cubicBezTo>
                    <a:pt x="6097" y="1965"/>
                    <a:pt x="6121" y="2131"/>
                    <a:pt x="6168" y="2298"/>
                  </a:cubicBezTo>
                  <a:lnTo>
                    <a:pt x="3525" y="2298"/>
                  </a:lnTo>
                  <a:cubicBezTo>
                    <a:pt x="3573" y="2107"/>
                    <a:pt x="3596" y="1917"/>
                    <a:pt x="3596" y="1703"/>
                  </a:cubicBezTo>
                  <a:cubicBezTo>
                    <a:pt x="3549" y="822"/>
                    <a:pt x="2858" y="107"/>
                    <a:pt x="1977" y="12"/>
                  </a:cubicBezTo>
                  <a:cubicBezTo>
                    <a:pt x="1910" y="4"/>
                    <a:pt x="1844" y="1"/>
                    <a:pt x="17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72"/>
          <p:cNvGrpSpPr/>
          <p:nvPr/>
        </p:nvGrpSpPr>
        <p:grpSpPr>
          <a:xfrm>
            <a:off x="2404095" y="1577764"/>
            <a:ext cx="342173" cy="341430"/>
            <a:chOff x="1963558" y="1577799"/>
            <a:chExt cx="342173" cy="341430"/>
          </a:xfrm>
        </p:grpSpPr>
        <p:sp>
          <p:nvSpPr>
            <p:cNvPr id="8933" name="Google Shape;8933;p72"/>
            <p:cNvSpPr/>
            <p:nvPr/>
          </p:nvSpPr>
          <p:spPr>
            <a:xfrm>
              <a:off x="2105137" y="1799458"/>
              <a:ext cx="59871" cy="59836"/>
            </a:xfrm>
            <a:custGeom>
              <a:avLst/>
              <a:gdLst/>
              <a:ahLst/>
              <a:cxnLst/>
              <a:rect l="l" t="t" r="r" b="b"/>
              <a:pathLst>
                <a:path w="1692" h="1691" extrusionOk="0">
                  <a:moveTo>
                    <a:pt x="548" y="0"/>
                  </a:moveTo>
                  <a:lnTo>
                    <a:pt x="548" y="1143"/>
                  </a:lnTo>
                  <a:lnTo>
                    <a:pt x="0" y="1143"/>
                  </a:lnTo>
                  <a:lnTo>
                    <a:pt x="0" y="1691"/>
                  </a:lnTo>
                  <a:lnTo>
                    <a:pt x="1691" y="1691"/>
                  </a:lnTo>
                  <a:lnTo>
                    <a:pt x="1691" y="1143"/>
                  </a:lnTo>
                  <a:lnTo>
                    <a:pt x="1120" y="1143"/>
                  </a:lnTo>
                  <a:lnTo>
                    <a:pt x="1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2"/>
            <p:cNvSpPr/>
            <p:nvPr/>
          </p:nvSpPr>
          <p:spPr>
            <a:xfrm>
              <a:off x="2077324" y="1728650"/>
              <a:ext cx="26999" cy="26150"/>
            </a:xfrm>
            <a:custGeom>
              <a:avLst/>
              <a:gdLst/>
              <a:ahLst/>
              <a:cxnLst/>
              <a:rect l="l" t="t" r="r" b="b"/>
              <a:pathLst>
                <a:path w="763" h="739" extrusionOk="0">
                  <a:moveTo>
                    <a:pt x="381" y="1"/>
                  </a:moveTo>
                  <a:cubicBezTo>
                    <a:pt x="167" y="1"/>
                    <a:pt x="0" y="167"/>
                    <a:pt x="0" y="358"/>
                  </a:cubicBezTo>
                  <a:cubicBezTo>
                    <a:pt x="0" y="572"/>
                    <a:pt x="167" y="739"/>
                    <a:pt x="381" y="739"/>
                  </a:cubicBezTo>
                  <a:cubicBezTo>
                    <a:pt x="596" y="739"/>
                    <a:pt x="762" y="572"/>
                    <a:pt x="762" y="358"/>
                  </a:cubicBezTo>
                  <a:cubicBezTo>
                    <a:pt x="762" y="167"/>
                    <a:pt x="59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164975" y="1728650"/>
              <a:ext cx="26150" cy="26150"/>
            </a:xfrm>
            <a:custGeom>
              <a:avLst/>
              <a:gdLst/>
              <a:ahLst/>
              <a:cxnLst/>
              <a:rect l="l" t="t" r="r" b="b"/>
              <a:pathLst>
                <a:path w="739" h="739" extrusionOk="0">
                  <a:moveTo>
                    <a:pt x="381" y="1"/>
                  </a:moveTo>
                  <a:cubicBezTo>
                    <a:pt x="167" y="1"/>
                    <a:pt x="0" y="167"/>
                    <a:pt x="0" y="358"/>
                  </a:cubicBezTo>
                  <a:cubicBezTo>
                    <a:pt x="0" y="572"/>
                    <a:pt x="167" y="739"/>
                    <a:pt x="381" y="739"/>
                  </a:cubicBezTo>
                  <a:cubicBezTo>
                    <a:pt x="572" y="739"/>
                    <a:pt x="738" y="572"/>
                    <a:pt x="738" y="358"/>
                  </a:cubicBezTo>
                  <a:cubicBezTo>
                    <a:pt x="738" y="167"/>
                    <a:pt x="572"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2"/>
            <p:cNvSpPr/>
            <p:nvPr/>
          </p:nvSpPr>
          <p:spPr>
            <a:xfrm>
              <a:off x="1963558" y="1577799"/>
              <a:ext cx="342173" cy="341430"/>
            </a:xfrm>
            <a:custGeom>
              <a:avLst/>
              <a:gdLst/>
              <a:ahLst/>
              <a:cxnLst/>
              <a:rect l="l" t="t" r="r" b="b"/>
              <a:pathLst>
                <a:path w="9670" h="9649" extrusionOk="0">
                  <a:moveTo>
                    <a:pt x="2668" y="834"/>
                  </a:moveTo>
                  <a:lnTo>
                    <a:pt x="2668" y="834"/>
                  </a:lnTo>
                  <a:cubicBezTo>
                    <a:pt x="3334" y="1192"/>
                    <a:pt x="3811" y="1906"/>
                    <a:pt x="3811" y="2739"/>
                  </a:cubicBezTo>
                  <a:cubicBezTo>
                    <a:pt x="3811" y="2882"/>
                    <a:pt x="3692" y="3001"/>
                    <a:pt x="3549" y="3025"/>
                  </a:cubicBezTo>
                  <a:cubicBezTo>
                    <a:pt x="3536" y="3027"/>
                    <a:pt x="3524" y="3028"/>
                    <a:pt x="3512" y="3028"/>
                  </a:cubicBezTo>
                  <a:cubicBezTo>
                    <a:pt x="3362" y="3028"/>
                    <a:pt x="3239" y="2894"/>
                    <a:pt x="3239" y="2739"/>
                  </a:cubicBezTo>
                  <a:lnTo>
                    <a:pt x="3239" y="2358"/>
                  </a:lnTo>
                  <a:cubicBezTo>
                    <a:pt x="3239" y="1787"/>
                    <a:pt x="3025" y="1239"/>
                    <a:pt x="2668" y="834"/>
                  </a:cubicBezTo>
                  <a:close/>
                  <a:moveTo>
                    <a:pt x="7026" y="834"/>
                  </a:moveTo>
                  <a:lnTo>
                    <a:pt x="7026" y="834"/>
                  </a:lnTo>
                  <a:cubicBezTo>
                    <a:pt x="6668" y="1239"/>
                    <a:pt x="6454" y="1787"/>
                    <a:pt x="6454" y="2358"/>
                  </a:cubicBezTo>
                  <a:lnTo>
                    <a:pt x="6454" y="2739"/>
                  </a:lnTo>
                  <a:cubicBezTo>
                    <a:pt x="6454" y="2882"/>
                    <a:pt x="6335" y="3001"/>
                    <a:pt x="6192" y="3025"/>
                  </a:cubicBezTo>
                  <a:cubicBezTo>
                    <a:pt x="6180" y="3027"/>
                    <a:pt x="6168" y="3028"/>
                    <a:pt x="6156" y="3028"/>
                  </a:cubicBezTo>
                  <a:cubicBezTo>
                    <a:pt x="6005" y="3028"/>
                    <a:pt x="5883" y="2894"/>
                    <a:pt x="5883" y="2739"/>
                  </a:cubicBezTo>
                  <a:cubicBezTo>
                    <a:pt x="5883" y="1906"/>
                    <a:pt x="6335" y="1192"/>
                    <a:pt x="7026" y="834"/>
                  </a:cubicBezTo>
                  <a:close/>
                  <a:moveTo>
                    <a:pt x="1525" y="3025"/>
                  </a:moveTo>
                  <a:lnTo>
                    <a:pt x="1525" y="3954"/>
                  </a:lnTo>
                  <a:cubicBezTo>
                    <a:pt x="1072" y="3859"/>
                    <a:pt x="691" y="3502"/>
                    <a:pt x="596" y="3025"/>
                  </a:cubicBezTo>
                  <a:close/>
                  <a:moveTo>
                    <a:pt x="9074" y="3025"/>
                  </a:moveTo>
                  <a:cubicBezTo>
                    <a:pt x="8978" y="3502"/>
                    <a:pt x="8621" y="3859"/>
                    <a:pt x="8169" y="3954"/>
                  </a:cubicBezTo>
                  <a:lnTo>
                    <a:pt x="8169" y="3025"/>
                  </a:lnTo>
                  <a:close/>
                  <a:moveTo>
                    <a:pt x="7597" y="3025"/>
                  </a:moveTo>
                  <a:lnTo>
                    <a:pt x="7597" y="4859"/>
                  </a:lnTo>
                  <a:cubicBezTo>
                    <a:pt x="7597" y="5216"/>
                    <a:pt x="7311" y="5478"/>
                    <a:pt x="6978" y="5478"/>
                  </a:cubicBezTo>
                  <a:lnTo>
                    <a:pt x="6264" y="5478"/>
                  </a:lnTo>
                  <a:lnTo>
                    <a:pt x="6264" y="8526"/>
                  </a:lnTo>
                  <a:cubicBezTo>
                    <a:pt x="6264" y="8812"/>
                    <a:pt x="6025" y="9074"/>
                    <a:pt x="5740" y="9098"/>
                  </a:cubicBezTo>
                  <a:cubicBezTo>
                    <a:pt x="5726" y="9099"/>
                    <a:pt x="5712" y="9099"/>
                    <a:pt x="5698" y="9099"/>
                  </a:cubicBezTo>
                  <a:cubicBezTo>
                    <a:pt x="5383" y="9099"/>
                    <a:pt x="5121" y="8846"/>
                    <a:pt x="5121" y="8526"/>
                  </a:cubicBezTo>
                  <a:lnTo>
                    <a:pt x="4549" y="8526"/>
                  </a:lnTo>
                  <a:cubicBezTo>
                    <a:pt x="4549" y="8846"/>
                    <a:pt x="4309" y="9099"/>
                    <a:pt x="3996" y="9099"/>
                  </a:cubicBezTo>
                  <a:cubicBezTo>
                    <a:pt x="3982" y="9099"/>
                    <a:pt x="3968" y="9099"/>
                    <a:pt x="3954" y="9098"/>
                  </a:cubicBezTo>
                  <a:cubicBezTo>
                    <a:pt x="3644" y="9074"/>
                    <a:pt x="3430" y="8812"/>
                    <a:pt x="3430" y="8526"/>
                  </a:cubicBezTo>
                  <a:lnTo>
                    <a:pt x="3430" y="5478"/>
                  </a:lnTo>
                  <a:lnTo>
                    <a:pt x="2715" y="5478"/>
                  </a:lnTo>
                  <a:cubicBezTo>
                    <a:pt x="2358" y="5478"/>
                    <a:pt x="2072" y="5216"/>
                    <a:pt x="2072" y="4859"/>
                  </a:cubicBezTo>
                  <a:lnTo>
                    <a:pt x="2072" y="3025"/>
                  </a:lnTo>
                  <a:lnTo>
                    <a:pt x="2715" y="3025"/>
                  </a:lnTo>
                  <a:cubicBezTo>
                    <a:pt x="2834" y="3359"/>
                    <a:pt x="3144" y="3597"/>
                    <a:pt x="3525" y="3597"/>
                  </a:cubicBezTo>
                  <a:cubicBezTo>
                    <a:pt x="3882" y="3597"/>
                    <a:pt x="4192" y="3359"/>
                    <a:pt x="4311" y="3025"/>
                  </a:cubicBezTo>
                  <a:lnTo>
                    <a:pt x="5359" y="3025"/>
                  </a:lnTo>
                  <a:cubicBezTo>
                    <a:pt x="5478" y="3359"/>
                    <a:pt x="5787" y="3597"/>
                    <a:pt x="6168" y="3597"/>
                  </a:cubicBezTo>
                  <a:cubicBezTo>
                    <a:pt x="6526" y="3597"/>
                    <a:pt x="6835" y="3359"/>
                    <a:pt x="6954" y="3025"/>
                  </a:cubicBezTo>
                  <a:close/>
                  <a:moveTo>
                    <a:pt x="858" y="1"/>
                  </a:moveTo>
                  <a:lnTo>
                    <a:pt x="858" y="549"/>
                  </a:lnTo>
                  <a:cubicBezTo>
                    <a:pt x="1858" y="549"/>
                    <a:pt x="2668" y="1358"/>
                    <a:pt x="2668" y="2358"/>
                  </a:cubicBezTo>
                  <a:lnTo>
                    <a:pt x="2668" y="2454"/>
                  </a:lnTo>
                  <a:lnTo>
                    <a:pt x="0" y="2454"/>
                  </a:lnTo>
                  <a:lnTo>
                    <a:pt x="0" y="2763"/>
                  </a:lnTo>
                  <a:cubicBezTo>
                    <a:pt x="0" y="3668"/>
                    <a:pt x="667" y="4406"/>
                    <a:pt x="1525" y="4549"/>
                  </a:cubicBezTo>
                  <a:lnTo>
                    <a:pt x="1525" y="4621"/>
                  </a:lnTo>
                  <a:cubicBezTo>
                    <a:pt x="1525" y="5383"/>
                    <a:pt x="2120" y="6002"/>
                    <a:pt x="2858" y="6050"/>
                  </a:cubicBezTo>
                  <a:lnTo>
                    <a:pt x="2858" y="8503"/>
                  </a:lnTo>
                  <a:cubicBezTo>
                    <a:pt x="2858" y="9098"/>
                    <a:pt x="3334" y="9622"/>
                    <a:pt x="3906" y="9646"/>
                  </a:cubicBezTo>
                  <a:cubicBezTo>
                    <a:pt x="3933" y="9647"/>
                    <a:pt x="3961" y="9648"/>
                    <a:pt x="3988" y="9648"/>
                  </a:cubicBezTo>
                  <a:cubicBezTo>
                    <a:pt x="4335" y="9648"/>
                    <a:pt x="4636" y="9508"/>
                    <a:pt x="4835" y="9265"/>
                  </a:cubicBezTo>
                  <a:cubicBezTo>
                    <a:pt x="5056" y="9508"/>
                    <a:pt x="5359" y="9648"/>
                    <a:pt x="5687" y="9648"/>
                  </a:cubicBezTo>
                  <a:cubicBezTo>
                    <a:pt x="5712" y="9648"/>
                    <a:pt x="5738" y="9647"/>
                    <a:pt x="5764" y="9646"/>
                  </a:cubicBezTo>
                  <a:cubicBezTo>
                    <a:pt x="6359" y="9622"/>
                    <a:pt x="6811" y="9098"/>
                    <a:pt x="6811" y="8503"/>
                  </a:cubicBezTo>
                  <a:lnTo>
                    <a:pt x="6811" y="6050"/>
                  </a:lnTo>
                  <a:cubicBezTo>
                    <a:pt x="7573" y="6002"/>
                    <a:pt x="8169" y="5383"/>
                    <a:pt x="8169" y="4621"/>
                  </a:cubicBezTo>
                  <a:lnTo>
                    <a:pt x="8169" y="4549"/>
                  </a:lnTo>
                  <a:cubicBezTo>
                    <a:pt x="9026" y="4406"/>
                    <a:pt x="9669" y="3668"/>
                    <a:pt x="9669" y="2763"/>
                  </a:cubicBezTo>
                  <a:lnTo>
                    <a:pt x="9669" y="2454"/>
                  </a:lnTo>
                  <a:lnTo>
                    <a:pt x="7026" y="2454"/>
                  </a:lnTo>
                  <a:lnTo>
                    <a:pt x="7026" y="2358"/>
                  </a:lnTo>
                  <a:cubicBezTo>
                    <a:pt x="7026" y="1358"/>
                    <a:pt x="7835" y="549"/>
                    <a:pt x="8836" y="549"/>
                  </a:cubicBezTo>
                  <a:lnTo>
                    <a:pt x="8836" y="1"/>
                  </a:lnTo>
                  <a:lnTo>
                    <a:pt x="8074" y="1"/>
                  </a:lnTo>
                  <a:cubicBezTo>
                    <a:pt x="6645" y="1"/>
                    <a:pt x="5478" y="1072"/>
                    <a:pt x="5335" y="2478"/>
                  </a:cubicBezTo>
                  <a:lnTo>
                    <a:pt x="4358" y="2478"/>
                  </a:lnTo>
                  <a:cubicBezTo>
                    <a:pt x="4216" y="1072"/>
                    <a:pt x="3025" y="1"/>
                    <a:pt x="1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72"/>
          <p:cNvGrpSpPr/>
          <p:nvPr/>
        </p:nvGrpSpPr>
        <p:grpSpPr>
          <a:xfrm>
            <a:off x="3240806" y="1577392"/>
            <a:ext cx="315210" cy="342173"/>
            <a:chOff x="2629276" y="1577799"/>
            <a:chExt cx="315210" cy="342173"/>
          </a:xfrm>
        </p:grpSpPr>
        <p:sp>
          <p:nvSpPr>
            <p:cNvPr id="8938" name="Google Shape;8938;p72"/>
            <p:cNvSpPr/>
            <p:nvPr/>
          </p:nvSpPr>
          <p:spPr>
            <a:xfrm>
              <a:off x="2696686" y="1849175"/>
              <a:ext cx="27034" cy="26999"/>
            </a:xfrm>
            <a:custGeom>
              <a:avLst/>
              <a:gdLst/>
              <a:ahLst/>
              <a:cxnLst/>
              <a:rect l="l" t="t" r="r" b="b"/>
              <a:pathLst>
                <a:path w="764" h="763" extrusionOk="0">
                  <a:moveTo>
                    <a:pt x="382" y="0"/>
                  </a:moveTo>
                  <a:cubicBezTo>
                    <a:pt x="168" y="0"/>
                    <a:pt x="1" y="167"/>
                    <a:pt x="1" y="381"/>
                  </a:cubicBezTo>
                  <a:cubicBezTo>
                    <a:pt x="1" y="595"/>
                    <a:pt x="168" y="762"/>
                    <a:pt x="382" y="762"/>
                  </a:cubicBezTo>
                  <a:cubicBezTo>
                    <a:pt x="596" y="762"/>
                    <a:pt x="763" y="595"/>
                    <a:pt x="763" y="381"/>
                  </a:cubicBezTo>
                  <a:cubicBezTo>
                    <a:pt x="763" y="167"/>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2716927" y="1745494"/>
              <a:ext cx="26999" cy="26185"/>
            </a:xfrm>
            <a:custGeom>
              <a:avLst/>
              <a:gdLst/>
              <a:ahLst/>
              <a:cxnLst/>
              <a:rect l="l" t="t" r="r" b="b"/>
              <a:pathLst>
                <a:path w="763" h="740" extrusionOk="0">
                  <a:moveTo>
                    <a:pt x="382" y="1"/>
                  </a:moveTo>
                  <a:cubicBezTo>
                    <a:pt x="167" y="1"/>
                    <a:pt x="1" y="168"/>
                    <a:pt x="1" y="382"/>
                  </a:cubicBezTo>
                  <a:cubicBezTo>
                    <a:pt x="1" y="572"/>
                    <a:pt x="167" y="739"/>
                    <a:pt x="382" y="739"/>
                  </a:cubicBezTo>
                  <a:cubicBezTo>
                    <a:pt x="572" y="739"/>
                    <a:pt x="763" y="572"/>
                    <a:pt x="763" y="382"/>
                  </a:cubicBezTo>
                  <a:cubicBezTo>
                    <a:pt x="763" y="168"/>
                    <a:pt x="57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629276" y="1577799"/>
              <a:ext cx="315210" cy="342173"/>
            </a:xfrm>
            <a:custGeom>
              <a:avLst/>
              <a:gdLst/>
              <a:ahLst/>
              <a:cxnLst/>
              <a:rect l="l" t="t" r="r" b="b"/>
              <a:pathLst>
                <a:path w="8908" h="9670" extrusionOk="0">
                  <a:moveTo>
                    <a:pt x="2239" y="2073"/>
                  </a:moveTo>
                  <a:cubicBezTo>
                    <a:pt x="2120" y="2954"/>
                    <a:pt x="1430" y="3668"/>
                    <a:pt x="572" y="3811"/>
                  </a:cubicBezTo>
                  <a:lnTo>
                    <a:pt x="572" y="3478"/>
                  </a:lnTo>
                  <a:cubicBezTo>
                    <a:pt x="572" y="2692"/>
                    <a:pt x="1215" y="2073"/>
                    <a:pt x="2001" y="2073"/>
                  </a:cubicBezTo>
                  <a:close/>
                  <a:moveTo>
                    <a:pt x="5240" y="2073"/>
                  </a:moveTo>
                  <a:cubicBezTo>
                    <a:pt x="6955" y="2073"/>
                    <a:pt x="8336" y="3478"/>
                    <a:pt x="8336" y="5192"/>
                  </a:cubicBezTo>
                  <a:lnTo>
                    <a:pt x="8336" y="6621"/>
                  </a:lnTo>
                  <a:lnTo>
                    <a:pt x="7645" y="5931"/>
                  </a:lnTo>
                  <a:cubicBezTo>
                    <a:pt x="7598" y="5883"/>
                    <a:pt x="7574" y="5812"/>
                    <a:pt x="7574" y="5740"/>
                  </a:cubicBezTo>
                  <a:lnTo>
                    <a:pt x="7574" y="5026"/>
                  </a:lnTo>
                  <a:cubicBezTo>
                    <a:pt x="7574" y="4549"/>
                    <a:pt x="7193" y="4168"/>
                    <a:pt x="6717" y="4168"/>
                  </a:cubicBezTo>
                  <a:cubicBezTo>
                    <a:pt x="6574" y="4168"/>
                    <a:pt x="6431" y="4049"/>
                    <a:pt x="6431" y="3883"/>
                  </a:cubicBezTo>
                  <a:cubicBezTo>
                    <a:pt x="6431" y="3406"/>
                    <a:pt x="6050" y="3025"/>
                    <a:pt x="5597" y="3025"/>
                  </a:cubicBezTo>
                  <a:cubicBezTo>
                    <a:pt x="5335" y="3025"/>
                    <a:pt x="5121" y="2835"/>
                    <a:pt x="5121" y="2573"/>
                  </a:cubicBezTo>
                  <a:lnTo>
                    <a:pt x="5121" y="2073"/>
                  </a:lnTo>
                  <a:close/>
                  <a:moveTo>
                    <a:pt x="2835" y="596"/>
                  </a:moveTo>
                  <a:cubicBezTo>
                    <a:pt x="3382" y="715"/>
                    <a:pt x="3787" y="1192"/>
                    <a:pt x="3787" y="1787"/>
                  </a:cubicBezTo>
                  <a:lnTo>
                    <a:pt x="3787" y="2073"/>
                  </a:lnTo>
                  <a:lnTo>
                    <a:pt x="4549" y="2073"/>
                  </a:lnTo>
                  <a:lnTo>
                    <a:pt x="4549" y="2573"/>
                  </a:lnTo>
                  <a:cubicBezTo>
                    <a:pt x="4549" y="3144"/>
                    <a:pt x="5026" y="3597"/>
                    <a:pt x="5597" y="3597"/>
                  </a:cubicBezTo>
                  <a:cubicBezTo>
                    <a:pt x="5740" y="3597"/>
                    <a:pt x="5883" y="3740"/>
                    <a:pt x="5883" y="3883"/>
                  </a:cubicBezTo>
                  <a:cubicBezTo>
                    <a:pt x="5883" y="4359"/>
                    <a:pt x="6264" y="4740"/>
                    <a:pt x="6717" y="4740"/>
                  </a:cubicBezTo>
                  <a:cubicBezTo>
                    <a:pt x="6883" y="4740"/>
                    <a:pt x="7002" y="4859"/>
                    <a:pt x="7002" y="5026"/>
                  </a:cubicBezTo>
                  <a:lnTo>
                    <a:pt x="7002" y="5740"/>
                  </a:lnTo>
                  <a:cubicBezTo>
                    <a:pt x="7002" y="5954"/>
                    <a:pt x="7098" y="6169"/>
                    <a:pt x="7264" y="6335"/>
                  </a:cubicBezTo>
                  <a:lnTo>
                    <a:pt x="8122" y="7193"/>
                  </a:lnTo>
                  <a:lnTo>
                    <a:pt x="6240" y="9098"/>
                  </a:lnTo>
                  <a:cubicBezTo>
                    <a:pt x="5812" y="9026"/>
                    <a:pt x="5478" y="8669"/>
                    <a:pt x="5478" y="8241"/>
                  </a:cubicBezTo>
                  <a:lnTo>
                    <a:pt x="5478" y="7502"/>
                  </a:lnTo>
                  <a:cubicBezTo>
                    <a:pt x="5478" y="7002"/>
                    <a:pt x="5240" y="6550"/>
                    <a:pt x="4835" y="6312"/>
                  </a:cubicBezTo>
                  <a:cubicBezTo>
                    <a:pt x="5002" y="6121"/>
                    <a:pt x="5121" y="5859"/>
                    <a:pt x="5121" y="5597"/>
                  </a:cubicBezTo>
                  <a:lnTo>
                    <a:pt x="5121" y="4073"/>
                  </a:lnTo>
                  <a:lnTo>
                    <a:pt x="4549" y="4073"/>
                  </a:lnTo>
                  <a:lnTo>
                    <a:pt x="4549" y="5597"/>
                  </a:lnTo>
                  <a:cubicBezTo>
                    <a:pt x="4549" y="5859"/>
                    <a:pt x="4335" y="6073"/>
                    <a:pt x="4073" y="6073"/>
                  </a:cubicBezTo>
                  <a:lnTo>
                    <a:pt x="3787" y="6073"/>
                  </a:lnTo>
                  <a:lnTo>
                    <a:pt x="3787" y="8241"/>
                  </a:lnTo>
                  <a:cubicBezTo>
                    <a:pt x="3787" y="8717"/>
                    <a:pt x="3406" y="9098"/>
                    <a:pt x="2954" y="9098"/>
                  </a:cubicBezTo>
                  <a:cubicBezTo>
                    <a:pt x="1644" y="9098"/>
                    <a:pt x="572" y="8050"/>
                    <a:pt x="572" y="6740"/>
                  </a:cubicBezTo>
                  <a:lnTo>
                    <a:pt x="572" y="4383"/>
                  </a:lnTo>
                  <a:cubicBezTo>
                    <a:pt x="1168" y="4311"/>
                    <a:pt x="1692" y="4049"/>
                    <a:pt x="2120" y="3597"/>
                  </a:cubicBezTo>
                  <a:cubicBezTo>
                    <a:pt x="2573" y="3121"/>
                    <a:pt x="2835" y="2454"/>
                    <a:pt x="2835" y="1787"/>
                  </a:cubicBezTo>
                  <a:lnTo>
                    <a:pt x="2835" y="596"/>
                  </a:lnTo>
                  <a:close/>
                  <a:moveTo>
                    <a:pt x="2263" y="1"/>
                  </a:moveTo>
                  <a:lnTo>
                    <a:pt x="2263" y="1501"/>
                  </a:lnTo>
                  <a:lnTo>
                    <a:pt x="2001" y="1501"/>
                  </a:lnTo>
                  <a:cubicBezTo>
                    <a:pt x="906" y="1501"/>
                    <a:pt x="1" y="2382"/>
                    <a:pt x="1" y="3478"/>
                  </a:cubicBezTo>
                  <a:lnTo>
                    <a:pt x="1" y="6740"/>
                  </a:lnTo>
                  <a:cubicBezTo>
                    <a:pt x="1" y="8360"/>
                    <a:pt x="1334" y="9669"/>
                    <a:pt x="2954" y="9669"/>
                  </a:cubicBezTo>
                  <a:cubicBezTo>
                    <a:pt x="3740" y="9669"/>
                    <a:pt x="4359" y="9026"/>
                    <a:pt x="4359" y="8241"/>
                  </a:cubicBezTo>
                  <a:lnTo>
                    <a:pt x="4359" y="6693"/>
                  </a:lnTo>
                  <a:cubicBezTo>
                    <a:pt x="4692" y="6812"/>
                    <a:pt x="4907" y="7121"/>
                    <a:pt x="4907" y="7502"/>
                  </a:cubicBezTo>
                  <a:lnTo>
                    <a:pt x="4907" y="8241"/>
                  </a:lnTo>
                  <a:cubicBezTo>
                    <a:pt x="4907" y="9026"/>
                    <a:pt x="5550" y="9669"/>
                    <a:pt x="6335" y="9669"/>
                  </a:cubicBezTo>
                  <a:lnTo>
                    <a:pt x="6455" y="9669"/>
                  </a:lnTo>
                  <a:lnTo>
                    <a:pt x="8907" y="7217"/>
                  </a:lnTo>
                  <a:lnTo>
                    <a:pt x="8907" y="5192"/>
                  </a:lnTo>
                  <a:cubicBezTo>
                    <a:pt x="8907" y="3144"/>
                    <a:pt x="7264" y="1501"/>
                    <a:pt x="5216" y="1501"/>
                  </a:cubicBezTo>
                  <a:lnTo>
                    <a:pt x="4335" y="1501"/>
                  </a:lnTo>
                  <a:cubicBezTo>
                    <a:pt x="4192" y="644"/>
                    <a:pt x="3454" y="1"/>
                    <a:pt x="2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72"/>
          <p:cNvGrpSpPr/>
          <p:nvPr/>
        </p:nvGrpSpPr>
        <p:grpSpPr>
          <a:xfrm>
            <a:off x="4050554" y="1577392"/>
            <a:ext cx="342173" cy="342173"/>
            <a:chOff x="3165234" y="1577799"/>
            <a:chExt cx="342173" cy="342173"/>
          </a:xfrm>
        </p:grpSpPr>
        <p:sp>
          <p:nvSpPr>
            <p:cNvPr id="8942" name="Google Shape;8942;p72"/>
            <p:cNvSpPr/>
            <p:nvPr/>
          </p:nvSpPr>
          <p:spPr>
            <a:xfrm>
              <a:off x="3295879" y="1855899"/>
              <a:ext cx="26999" cy="26150"/>
            </a:xfrm>
            <a:custGeom>
              <a:avLst/>
              <a:gdLst/>
              <a:ahLst/>
              <a:cxnLst/>
              <a:rect l="l" t="t" r="r" b="b"/>
              <a:pathLst>
                <a:path w="763" h="739" extrusionOk="0">
                  <a:moveTo>
                    <a:pt x="381" y="1"/>
                  </a:moveTo>
                  <a:cubicBezTo>
                    <a:pt x="191" y="1"/>
                    <a:pt x="0" y="167"/>
                    <a:pt x="0" y="358"/>
                  </a:cubicBezTo>
                  <a:cubicBezTo>
                    <a:pt x="0" y="572"/>
                    <a:pt x="191" y="739"/>
                    <a:pt x="381" y="739"/>
                  </a:cubicBezTo>
                  <a:cubicBezTo>
                    <a:pt x="595" y="739"/>
                    <a:pt x="762" y="572"/>
                    <a:pt x="762" y="358"/>
                  </a:cubicBezTo>
                  <a:cubicBezTo>
                    <a:pt x="762" y="167"/>
                    <a:pt x="595"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3349807" y="1855899"/>
              <a:ext cx="26999" cy="26150"/>
            </a:xfrm>
            <a:custGeom>
              <a:avLst/>
              <a:gdLst/>
              <a:ahLst/>
              <a:cxnLst/>
              <a:rect l="l" t="t" r="r" b="b"/>
              <a:pathLst>
                <a:path w="763" h="739" extrusionOk="0">
                  <a:moveTo>
                    <a:pt x="381" y="1"/>
                  </a:moveTo>
                  <a:cubicBezTo>
                    <a:pt x="167" y="1"/>
                    <a:pt x="0" y="167"/>
                    <a:pt x="0" y="358"/>
                  </a:cubicBezTo>
                  <a:cubicBezTo>
                    <a:pt x="0" y="572"/>
                    <a:pt x="167" y="739"/>
                    <a:pt x="381" y="739"/>
                  </a:cubicBezTo>
                  <a:cubicBezTo>
                    <a:pt x="596" y="739"/>
                    <a:pt x="762" y="572"/>
                    <a:pt x="762" y="358"/>
                  </a:cubicBezTo>
                  <a:cubicBezTo>
                    <a:pt x="762" y="167"/>
                    <a:pt x="59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2"/>
            <p:cNvSpPr/>
            <p:nvPr/>
          </p:nvSpPr>
          <p:spPr>
            <a:xfrm>
              <a:off x="3279849" y="1728650"/>
              <a:ext cx="26150" cy="26150"/>
            </a:xfrm>
            <a:custGeom>
              <a:avLst/>
              <a:gdLst/>
              <a:ahLst/>
              <a:cxnLst/>
              <a:rect l="l" t="t" r="r" b="b"/>
              <a:pathLst>
                <a:path w="739" h="739" extrusionOk="0">
                  <a:moveTo>
                    <a:pt x="382" y="1"/>
                  </a:moveTo>
                  <a:cubicBezTo>
                    <a:pt x="167" y="1"/>
                    <a:pt x="1" y="167"/>
                    <a:pt x="1" y="382"/>
                  </a:cubicBezTo>
                  <a:cubicBezTo>
                    <a:pt x="1" y="572"/>
                    <a:pt x="167" y="739"/>
                    <a:pt x="382" y="739"/>
                  </a:cubicBezTo>
                  <a:cubicBezTo>
                    <a:pt x="572" y="739"/>
                    <a:pt x="739" y="572"/>
                    <a:pt x="739" y="382"/>
                  </a:cubicBezTo>
                  <a:cubicBezTo>
                    <a:pt x="739" y="167"/>
                    <a:pt x="57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2"/>
            <p:cNvSpPr/>
            <p:nvPr/>
          </p:nvSpPr>
          <p:spPr>
            <a:xfrm>
              <a:off x="3366651" y="1728650"/>
              <a:ext cx="26999" cy="26150"/>
            </a:xfrm>
            <a:custGeom>
              <a:avLst/>
              <a:gdLst/>
              <a:ahLst/>
              <a:cxnLst/>
              <a:rect l="l" t="t" r="r" b="b"/>
              <a:pathLst>
                <a:path w="763" h="739" extrusionOk="0">
                  <a:moveTo>
                    <a:pt x="382" y="1"/>
                  </a:moveTo>
                  <a:cubicBezTo>
                    <a:pt x="167" y="1"/>
                    <a:pt x="1" y="167"/>
                    <a:pt x="1" y="382"/>
                  </a:cubicBezTo>
                  <a:cubicBezTo>
                    <a:pt x="1" y="572"/>
                    <a:pt x="167" y="739"/>
                    <a:pt x="382" y="739"/>
                  </a:cubicBezTo>
                  <a:cubicBezTo>
                    <a:pt x="572" y="739"/>
                    <a:pt x="763" y="572"/>
                    <a:pt x="763" y="382"/>
                  </a:cubicBezTo>
                  <a:cubicBezTo>
                    <a:pt x="763" y="167"/>
                    <a:pt x="57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2"/>
            <p:cNvSpPr/>
            <p:nvPr/>
          </p:nvSpPr>
          <p:spPr>
            <a:xfrm>
              <a:off x="3165234" y="1577799"/>
              <a:ext cx="342173" cy="342173"/>
            </a:xfrm>
            <a:custGeom>
              <a:avLst/>
              <a:gdLst/>
              <a:ahLst/>
              <a:cxnLst/>
              <a:rect l="l" t="t" r="r" b="b"/>
              <a:pathLst>
                <a:path w="9670" h="9670" extrusionOk="0">
                  <a:moveTo>
                    <a:pt x="834" y="1811"/>
                  </a:moveTo>
                  <a:cubicBezTo>
                    <a:pt x="1263" y="2168"/>
                    <a:pt x="1787" y="2382"/>
                    <a:pt x="2382" y="2382"/>
                  </a:cubicBezTo>
                  <a:lnTo>
                    <a:pt x="2478" y="2382"/>
                  </a:lnTo>
                  <a:lnTo>
                    <a:pt x="2478" y="2930"/>
                  </a:lnTo>
                  <a:cubicBezTo>
                    <a:pt x="1763" y="2835"/>
                    <a:pt x="1168" y="2406"/>
                    <a:pt x="834" y="1811"/>
                  </a:cubicBezTo>
                  <a:close/>
                  <a:moveTo>
                    <a:pt x="8836" y="1811"/>
                  </a:moveTo>
                  <a:lnTo>
                    <a:pt x="8836" y="1811"/>
                  </a:lnTo>
                  <a:cubicBezTo>
                    <a:pt x="8503" y="2406"/>
                    <a:pt x="7907" y="2835"/>
                    <a:pt x="7193" y="2930"/>
                  </a:cubicBezTo>
                  <a:lnTo>
                    <a:pt x="7193" y="2382"/>
                  </a:lnTo>
                  <a:lnTo>
                    <a:pt x="7288" y="2382"/>
                  </a:lnTo>
                  <a:cubicBezTo>
                    <a:pt x="7883" y="2382"/>
                    <a:pt x="8407" y="2168"/>
                    <a:pt x="8836" y="1811"/>
                  </a:cubicBezTo>
                  <a:close/>
                  <a:moveTo>
                    <a:pt x="6645" y="2192"/>
                  </a:moveTo>
                  <a:lnTo>
                    <a:pt x="6645" y="3121"/>
                  </a:lnTo>
                  <a:lnTo>
                    <a:pt x="3049" y="3121"/>
                  </a:lnTo>
                  <a:lnTo>
                    <a:pt x="3049" y="2192"/>
                  </a:lnTo>
                  <a:close/>
                  <a:moveTo>
                    <a:pt x="1620" y="3597"/>
                  </a:moveTo>
                  <a:lnTo>
                    <a:pt x="1763" y="4549"/>
                  </a:lnTo>
                  <a:lnTo>
                    <a:pt x="596" y="4549"/>
                  </a:lnTo>
                  <a:cubicBezTo>
                    <a:pt x="715" y="4049"/>
                    <a:pt x="1120" y="3668"/>
                    <a:pt x="1620" y="3597"/>
                  </a:cubicBezTo>
                  <a:close/>
                  <a:moveTo>
                    <a:pt x="8074" y="3597"/>
                  </a:moveTo>
                  <a:cubicBezTo>
                    <a:pt x="8574" y="3668"/>
                    <a:pt x="8979" y="4049"/>
                    <a:pt x="9074" y="4549"/>
                  </a:cubicBezTo>
                  <a:lnTo>
                    <a:pt x="7931" y="4549"/>
                  </a:lnTo>
                  <a:lnTo>
                    <a:pt x="8074" y="3597"/>
                  </a:lnTo>
                  <a:close/>
                  <a:moveTo>
                    <a:pt x="7526" y="3430"/>
                  </a:moveTo>
                  <a:lnTo>
                    <a:pt x="6859" y="7883"/>
                  </a:lnTo>
                  <a:cubicBezTo>
                    <a:pt x="6764" y="8574"/>
                    <a:pt x="6145" y="9098"/>
                    <a:pt x="5454" y="9098"/>
                  </a:cubicBezTo>
                  <a:lnTo>
                    <a:pt x="4240" y="9098"/>
                  </a:lnTo>
                  <a:cubicBezTo>
                    <a:pt x="3525" y="9098"/>
                    <a:pt x="2930" y="8574"/>
                    <a:pt x="2835" y="7883"/>
                  </a:cubicBezTo>
                  <a:lnTo>
                    <a:pt x="2168" y="3430"/>
                  </a:lnTo>
                  <a:lnTo>
                    <a:pt x="2168" y="3430"/>
                  </a:lnTo>
                  <a:cubicBezTo>
                    <a:pt x="2263" y="3454"/>
                    <a:pt x="2382" y="3478"/>
                    <a:pt x="2478" y="3478"/>
                  </a:cubicBezTo>
                  <a:lnTo>
                    <a:pt x="2478" y="3692"/>
                  </a:lnTo>
                  <a:lnTo>
                    <a:pt x="4549" y="3692"/>
                  </a:lnTo>
                  <a:lnTo>
                    <a:pt x="4549" y="6716"/>
                  </a:lnTo>
                  <a:lnTo>
                    <a:pt x="3430" y="6716"/>
                  </a:lnTo>
                  <a:lnTo>
                    <a:pt x="3430" y="7288"/>
                  </a:lnTo>
                  <a:lnTo>
                    <a:pt x="6264" y="7288"/>
                  </a:lnTo>
                  <a:lnTo>
                    <a:pt x="6264" y="6716"/>
                  </a:lnTo>
                  <a:lnTo>
                    <a:pt x="5121" y="6716"/>
                  </a:lnTo>
                  <a:lnTo>
                    <a:pt x="5121" y="3692"/>
                  </a:lnTo>
                  <a:lnTo>
                    <a:pt x="7193" y="3692"/>
                  </a:lnTo>
                  <a:lnTo>
                    <a:pt x="7193" y="3478"/>
                  </a:lnTo>
                  <a:cubicBezTo>
                    <a:pt x="7312" y="3478"/>
                    <a:pt x="7407" y="3454"/>
                    <a:pt x="7526" y="3430"/>
                  </a:cubicBezTo>
                  <a:close/>
                  <a:moveTo>
                    <a:pt x="1" y="1"/>
                  </a:moveTo>
                  <a:lnTo>
                    <a:pt x="1" y="739"/>
                  </a:lnTo>
                  <a:cubicBezTo>
                    <a:pt x="1" y="1739"/>
                    <a:pt x="525" y="2597"/>
                    <a:pt x="1311" y="3073"/>
                  </a:cubicBezTo>
                  <a:cubicBezTo>
                    <a:pt x="549" y="3311"/>
                    <a:pt x="1" y="4002"/>
                    <a:pt x="1" y="4811"/>
                  </a:cubicBezTo>
                  <a:lnTo>
                    <a:pt x="1" y="5121"/>
                  </a:lnTo>
                  <a:lnTo>
                    <a:pt x="1835" y="5121"/>
                  </a:lnTo>
                  <a:lnTo>
                    <a:pt x="2263" y="7979"/>
                  </a:lnTo>
                  <a:cubicBezTo>
                    <a:pt x="2335" y="8431"/>
                    <a:pt x="2573" y="8860"/>
                    <a:pt x="2930" y="9193"/>
                  </a:cubicBezTo>
                  <a:cubicBezTo>
                    <a:pt x="3287" y="9479"/>
                    <a:pt x="3764" y="9669"/>
                    <a:pt x="4240" y="9669"/>
                  </a:cubicBezTo>
                  <a:lnTo>
                    <a:pt x="5454" y="9669"/>
                  </a:lnTo>
                  <a:cubicBezTo>
                    <a:pt x="5931" y="9669"/>
                    <a:pt x="6383" y="9503"/>
                    <a:pt x="6740" y="9193"/>
                  </a:cubicBezTo>
                  <a:cubicBezTo>
                    <a:pt x="7098" y="8884"/>
                    <a:pt x="7336" y="8431"/>
                    <a:pt x="7407" y="7979"/>
                  </a:cubicBezTo>
                  <a:lnTo>
                    <a:pt x="7836" y="5121"/>
                  </a:lnTo>
                  <a:lnTo>
                    <a:pt x="9670" y="5121"/>
                  </a:lnTo>
                  <a:lnTo>
                    <a:pt x="9670" y="4811"/>
                  </a:lnTo>
                  <a:cubicBezTo>
                    <a:pt x="9670" y="3978"/>
                    <a:pt x="9122" y="3287"/>
                    <a:pt x="8384" y="3073"/>
                  </a:cubicBezTo>
                  <a:cubicBezTo>
                    <a:pt x="9169" y="2597"/>
                    <a:pt x="9670" y="1739"/>
                    <a:pt x="9670" y="739"/>
                  </a:cubicBezTo>
                  <a:lnTo>
                    <a:pt x="9670" y="1"/>
                  </a:lnTo>
                  <a:lnTo>
                    <a:pt x="9122" y="1"/>
                  </a:lnTo>
                  <a:cubicBezTo>
                    <a:pt x="9122" y="1001"/>
                    <a:pt x="8288" y="1811"/>
                    <a:pt x="7288" y="1811"/>
                  </a:cubicBezTo>
                  <a:lnTo>
                    <a:pt x="7193" y="1811"/>
                  </a:lnTo>
                  <a:lnTo>
                    <a:pt x="7193" y="1620"/>
                  </a:lnTo>
                  <a:lnTo>
                    <a:pt x="2478" y="1620"/>
                  </a:lnTo>
                  <a:lnTo>
                    <a:pt x="2478" y="1811"/>
                  </a:lnTo>
                  <a:lnTo>
                    <a:pt x="2382" y="1811"/>
                  </a:lnTo>
                  <a:cubicBezTo>
                    <a:pt x="1382" y="1811"/>
                    <a:pt x="572" y="100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72"/>
          <p:cNvGrpSpPr/>
          <p:nvPr/>
        </p:nvGrpSpPr>
        <p:grpSpPr>
          <a:xfrm>
            <a:off x="4887265" y="1584133"/>
            <a:ext cx="342987" cy="328691"/>
            <a:chOff x="3744185" y="1577799"/>
            <a:chExt cx="342987" cy="328691"/>
          </a:xfrm>
        </p:grpSpPr>
        <p:sp>
          <p:nvSpPr>
            <p:cNvPr id="8948" name="Google Shape;8948;p72"/>
            <p:cNvSpPr/>
            <p:nvPr/>
          </p:nvSpPr>
          <p:spPr>
            <a:xfrm>
              <a:off x="3875645" y="1799458"/>
              <a:ext cx="26150" cy="26999"/>
            </a:xfrm>
            <a:custGeom>
              <a:avLst/>
              <a:gdLst/>
              <a:ahLst/>
              <a:cxnLst/>
              <a:rect l="l" t="t" r="r" b="b"/>
              <a:pathLst>
                <a:path w="739" h="763" extrusionOk="0">
                  <a:moveTo>
                    <a:pt x="358" y="0"/>
                  </a:moveTo>
                  <a:cubicBezTo>
                    <a:pt x="167" y="0"/>
                    <a:pt x="0" y="167"/>
                    <a:pt x="0" y="381"/>
                  </a:cubicBezTo>
                  <a:cubicBezTo>
                    <a:pt x="0" y="595"/>
                    <a:pt x="167" y="762"/>
                    <a:pt x="358" y="762"/>
                  </a:cubicBezTo>
                  <a:cubicBezTo>
                    <a:pt x="572" y="762"/>
                    <a:pt x="739" y="595"/>
                    <a:pt x="739" y="381"/>
                  </a:cubicBezTo>
                  <a:cubicBezTo>
                    <a:pt x="739" y="167"/>
                    <a:pt x="572"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2"/>
            <p:cNvSpPr/>
            <p:nvPr/>
          </p:nvSpPr>
          <p:spPr>
            <a:xfrm>
              <a:off x="3928724" y="1799458"/>
              <a:ext cx="26999" cy="26999"/>
            </a:xfrm>
            <a:custGeom>
              <a:avLst/>
              <a:gdLst/>
              <a:ahLst/>
              <a:cxnLst/>
              <a:rect l="l" t="t" r="r" b="b"/>
              <a:pathLst>
                <a:path w="763" h="763" extrusionOk="0">
                  <a:moveTo>
                    <a:pt x="382" y="0"/>
                  </a:moveTo>
                  <a:cubicBezTo>
                    <a:pt x="167" y="0"/>
                    <a:pt x="1" y="167"/>
                    <a:pt x="1" y="381"/>
                  </a:cubicBezTo>
                  <a:cubicBezTo>
                    <a:pt x="1" y="595"/>
                    <a:pt x="167" y="762"/>
                    <a:pt x="382" y="762"/>
                  </a:cubicBezTo>
                  <a:cubicBezTo>
                    <a:pt x="596" y="762"/>
                    <a:pt x="763" y="595"/>
                    <a:pt x="763" y="381"/>
                  </a:cubicBezTo>
                  <a:cubicBezTo>
                    <a:pt x="763" y="167"/>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2"/>
            <p:cNvSpPr/>
            <p:nvPr/>
          </p:nvSpPr>
          <p:spPr>
            <a:xfrm>
              <a:off x="3835198" y="1758976"/>
              <a:ext cx="160966" cy="107075"/>
            </a:xfrm>
            <a:custGeom>
              <a:avLst/>
              <a:gdLst/>
              <a:ahLst/>
              <a:cxnLst/>
              <a:rect l="l" t="t" r="r" b="b"/>
              <a:pathLst>
                <a:path w="4549" h="3026" extrusionOk="0">
                  <a:moveTo>
                    <a:pt x="2263" y="572"/>
                  </a:moveTo>
                  <a:cubicBezTo>
                    <a:pt x="2739" y="572"/>
                    <a:pt x="3192" y="692"/>
                    <a:pt x="3525" y="882"/>
                  </a:cubicBezTo>
                  <a:cubicBezTo>
                    <a:pt x="3692" y="1001"/>
                    <a:pt x="3977" y="1215"/>
                    <a:pt x="3977" y="1525"/>
                  </a:cubicBezTo>
                  <a:cubicBezTo>
                    <a:pt x="3977" y="1835"/>
                    <a:pt x="3692" y="2049"/>
                    <a:pt x="3525" y="2144"/>
                  </a:cubicBezTo>
                  <a:cubicBezTo>
                    <a:pt x="3192" y="2359"/>
                    <a:pt x="2739" y="2478"/>
                    <a:pt x="2263" y="2478"/>
                  </a:cubicBezTo>
                  <a:cubicBezTo>
                    <a:pt x="1786" y="2478"/>
                    <a:pt x="1358" y="2359"/>
                    <a:pt x="1024" y="2144"/>
                  </a:cubicBezTo>
                  <a:cubicBezTo>
                    <a:pt x="858" y="2049"/>
                    <a:pt x="572" y="1835"/>
                    <a:pt x="572" y="1525"/>
                  </a:cubicBezTo>
                  <a:cubicBezTo>
                    <a:pt x="572" y="1215"/>
                    <a:pt x="858" y="1001"/>
                    <a:pt x="1024" y="882"/>
                  </a:cubicBezTo>
                  <a:cubicBezTo>
                    <a:pt x="1358" y="692"/>
                    <a:pt x="1786" y="572"/>
                    <a:pt x="2263" y="572"/>
                  </a:cubicBezTo>
                  <a:close/>
                  <a:moveTo>
                    <a:pt x="2263" y="1"/>
                  </a:moveTo>
                  <a:cubicBezTo>
                    <a:pt x="1001" y="1"/>
                    <a:pt x="0" y="668"/>
                    <a:pt x="0" y="1525"/>
                  </a:cubicBezTo>
                  <a:cubicBezTo>
                    <a:pt x="0" y="2359"/>
                    <a:pt x="1001" y="3025"/>
                    <a:pt x="2263" y="3025"/>
                  </a:cubicBezTo>
                  <a:cubicBezTo>
                    <a:pt x="3549" y="3025"/>
                    <a:pt x="4549" y="2359"/>
                    <a:pt x="4549" y="1525"/>
                  </a:cubicBezTo>
                  <a:cubicBezTo>
                    <a:pt x="4549" y="668"/>
                    <a:pt x="3549" y="1"/>
                    <a:pt x="2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2"/>
            <p:cNvSpPr/>
            <p:nvPr/>
          </p:nvSpPr>
          <p:spPr>
            <a:xfrm>
              <a:off x="3855404" y="1715168"/>
              <a:ext cx="26999" cy="26999"/>
            </a:xfrm>
            <a:custGeom>
              <a:avLst/>
              <a:gdLst/>
              <a:ahLst/>
              <a:cxnLst/>
              <a:rect l="l" t="t" r="r" b="b"/>
              <a:pathLst>
                <a:path w="763" h="763" extrusionOk="0">
                  <a:moveTo>
                    <a:pt x="382" y="1"/>
                  </a:moveTo>
                  <a:cubicBezTo>
                    <a:pt x="168" y="1"/>
                    <a:pt x="1" y="167"/>
                    <a:pt x="1" y="382"/>
                  </a:cubicBezTo>
                  <a:cubicBezTo>
                    <a:pt x="1" y="596"/>
                    <a:pt x="168" y="763"/>
                    <a:pt x="382" y="763"/>
                  </a:cubicBezTo>
                  <a:cubicBezTo>
                    <a:pt x="596" y="763"/>
                    <a:pt x="763" y="596"/>
                    <a:pt x="763" y="382"/>
                  </a:cubicBezTo>
                  <a:cubicBezTo>
                    <a:pt x="763" y="167"/>
                    <a:pt x="59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2"/>
            <p:cNvSpPr/>
            <p:nvPr/>
          </p:nvSpPr>
          <p:spPr>
            <a:xfrm>
              <a:off x="3948965" y="1715168"/>
              <a:ext cx="26999" cy="26999"/>
            </a:xfrm>
            <a:custGeom>
              <a:avLst/>
              <a:gdLst/>
              <a:ahLst/>
              <a:cxnLst/>
              <a:rect l="l" t="t" r="r" b="b"/>
              <a:pathLst>
                <a:path w="763" h="763" extrusionOk="0">
                  <a:moveTo>
                    <a:pt x="381" y="1"/>
                  </a:moveTo>
                  <a:cubicBezTo>
                    <a:pt x="167" y="1"/>
                    <a:pt x="0" y="167"/>
                    <a:pt x="0" y="382"/>
                  </a:cubicBezTo>
                  <a:cubicBezTo>
                    <a:pt x="0" y="596"/>
                    <a:pt x="167" y="763"/>
                    <a:pt x="381" y="763"/>
                  </a:cubicBezTo>
                  <a:cubicBezTo>
                    <a:pt x="596" y="763"/>
                    <a:pt x="762" y="596"/>
                    <a:pt x="762" y="382"/>
                  </a:cubicBezTo>
                  <a:cubicBezTo>
                    <a:pt x="762" y="167"/>
                    <a:pt x="59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2"/>
            <p:cNvSpPr/>
            <p:nvPr/>
          </p:nvSpPr>
          <p:spPr>
            <a:xfrm>
              <a:off x="3744185" y="1577799"/>
              <a:ext cx="342987" cy="328691"/>
            </a:xfrm>
            <a:custGeom>
              <a:avLst/>
              <a:gdLst/>
              <a:ahLst/>
              <a:cxnLst/>
              <a:rect l="l" t="t" r="r" b="b"/>
              <a:pathLst>
                <a:path w="9693" h="9289" extrusionOk="0">
                  <a:moveTo>
                    <a:pt x="3239" y="549"/>
                  </a:moveTo>
                  <a:lnTo>
                    <a:pt x="3239" y="2263"/>
                  </a:lnTo>
                  <a:lnTo>
                    <a:pt x="3144" y="2263"/>
                  </a:lnTo>
                  <a:cubicBezTo>
                    <a:pt x="2453" y="2263"/>
                    <a:pt x="1906" y="1715"/>
                    <a:pt x="1906" y="1025"/>
                  </a:cubicBezTo>
                  <a:lnTo>
                    <a:pt x="1906" y="549"/>
                  </a:lnTo>
                  <a:close/>
                  <a:moveTo>
                    <a:pt x="7764" y="549"/>
                  </a:moveTo>
                  <a:lnTo>
                    <a:pt x="7764" y="1025"/>
                  </a:lnTo>
                  <a:cubicBezTo>
                    <a:pt x="7764" y="1715"/>
                    <a:pt x="7216" y="2263"/>
                    <a:pt x="6549" y="2263"/>
                  </a:cubicBezTo>
                  <a:lnTo>
                    <a:pt x="6454" y="2263"/>
                  </a:lnTo>
                  <a:lnTo>
                    <a:pt x="6454" y="549"/>
                  </a:lnTo>
                  <a:close/>
                  <a:moveTo>
                    <a:pt x="4835" y="1311"/>
                  </a:moveTo>
                  <a:cubicBezTo>
                    <a:pt x="5192" y="1311"/>
                    <a:pt x="5549" y="1358"/>
                    <a:pt x="5883" y="1430"/>
                  </a:cubicBezTo>
                  <a:lnTo>
                    <a:pt x="5883" y="2835"/>
                  </a:lnTo>
                  <a:lnTo>
                    <a:pt x="6549" y="2835"/>
                  </a:lnTo>
                  <a:cubicBezTo>
                    <a:pt x="7026" y="2835"/>
                    <a:pt x="7454" y="2644"/>
                    <a:pt x="7764" y="2335"/>
                  </a:cubicBezTo>
                  <a:cubicBezTo>
                    <a:pt x="8621" y="3025"/>
                    <a:pt x="9098" y="4002"/>
                    <a:pt x="9098" y="5026"/>
                  </a:cubicBezTo>
                  <a:cubicBezTo>
                    <a:pt x="9121" y="7050"/>
                    <a:pt x="7192" y="8717"/>
                    <a:pt x="4835" y="8717"/>
                  </a:cubicBezTo>
                  <a:cubicBezTo>
                    <a:pt x="2477" y="8717"/>
                    <a:pt x="572" y="7050"/>
                    <a:pt x="572" y="5026"/>
                  </a:cubicBezTo>
                  <a:cubicBezTo>
                    <a:pt x="572" y="4002"/>
                    <a:pt x="1048" y="3025"/>
                    <a:pt x="1906" y="2335"/>
                  </a:cubicBezTo>
                  <a:cubicBezTo>
                    <a:pt x="2215" y="2644"/>
                    <a:pt x="2668" y="2835"/>
                    <a:pt x="3144" y="2835"/>
                  </a:cubicBezTo>
                  <a:lnTo>
                    <a:pt x="3811" y="2835"/>
                  </a:lnTo>
                  <a:lnTo>
                    <a:pt x="3811" y="1430"/>
                  </a:lnTo>
                  <a:cubicBezTo>
                    <a:pt x="4144" y="1358"/>
                    <a:pt x="4478" y="1311"/>
                    <a:pt x="4835" y="1311"/>
                  </a:cubicBezTo>
                  <a:close/>
                  <a:moveTo>
                    <a:pt x="1358" y="1"/>
                  </a:moveTo>
                  <a:lnTo>
                    <a:pt x="1358" y="1025"/>
                  </a:lnTo>
                  <a:cubicBezTo>
                    <a:pt x="1358" y="1334"/>
                    <a:pt x="1429" y="1620"/>
                    <a:pt x="1572" y="1882"/>
                  </a:cubicBezTo>
                  <a:cubicBezTo>
                    <a:pt x="572" y="2692"/>
                    <a:pt x="0" y="3811"/>
                    <a:pt x="0" y="5026"/>
                  </a:cubicBezTo>
                  <a:cubicBezTo>
                    <a:pt x="0" y="6169"/>
                    <a:pt x="524" y="7240"/>
                    <a:pt x="1429" y="8050"/>
                  </a:cubicBezTo>
                  <a:cubicBezTo>
                    <a:pt x="2358" y="8836"/>
                    <a:pt x="3573" y="9288"/>
                    <a:pt x="4835" y="9288"/>
                  </a:cubicBezTo>
                  <a:cubicBezTo>
                    <a:pt x="6121" y="9288"/>
                    <a:pt x="7335" y="8836"/>
                    <a:pt x="8240" y="8050"/>
                  </a:cubicBezTo>
                  <a:cubicBezTo>
                    <a:pt x="9169" y="7240"/>
                    <a:pt x="9693" y="6169"/>
                    <a:pt x="9693" y="5026"/>
                  </a:cubicBezTo>
                  <a:cubicBezTo>
                    <a:pt x="9669" y="3811"/>
                    <a:pt x="9121" y="2692"/>
                    <a:pt x="8121" y="1882"/>
                  </a:cubicBezTo>
                  <a:cubicBezTo>
                    <a:pt x="8264" y="1620"/>
                    <a:pt x="8335" y="1334"/>
                    <a:pt x="8335" y="1025"/>
                  </a:cubicBezTo>
                  <a:lnTo>
                    <a:pt x="8335" y="1"/>
                  </a:lnTo>
                  <a:lnTo>
                    <a:pt x="5883" y="1"/>
                  </a:lnTo>
                  <a:lnTo>
                    <a:pt x="5883" y="834"/>
                  </a:lnTo>
                  <a:cubicBezTo>
                    <a:pt x="5549" y="787"/>
                    <a:pt x="5192" y="739"/>
                    <a:pt x="4835" y="739"/>
                  </a:cubicBezTo>
                  <a:cubicBezTo>
                    <a:pt x="4501" y="739"/>
                    <a:pt x="4144" y="787"/>
                    <a:pt x="3811" y="834"/>
                  </a:cubicBezTo>
                  <a:lnTo>
                    <a:pt x="38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72"/>
          <p:cNvGrpSpPr/>
          <p:nvPr/>
        </p:nvGrpSpPr>
        <p:grpSpPr>
          <a:xfrm>
            <a:off x="5724790" y="1577392"/>
            <a:ext cx="268006" cy="342173"/>
            <a:chOff x="4286866" y="1577799"/>
            <a:chExt cx="268006" cy="342173"/>
          </a:xfrm>
        </p:grpSpPr>
        <p:sp>
          <p:nvSpPr>
            <p:cNvPr id="8955" name="Google Shape;8955;p72"/>
            <p:cNvSpPr/>
            <p:nvPr/>
          </p:nvSpPr>
          <p:spPr>
            <a:xfrm>
              <a:off x="4286866" y="1577799"/>
              <a:ext cx="268006" cy="342173"/>
            </a:xfrm>
            <a:custGeom>
              <a:avLst/>
              <a:gdLst/>
              <a:ahLst/>
              <a:cxnLst/>
              <a:rect l="l" t="t" r="r" b="b"/>
              <a:pathLst>
                <a:path w="7574" h="9670" extrusionOk="0">
                  <a:moveTo>
                    <a:pt x="1239" y="1382"/>
                  </a:moveTo>
                  <a:lnTo>
                    <a:pt x="1239" y="3835"/>
                  </a:lnTo>
                  <a:cubicBezTo>
                    <a:pt x="1239" y="4192"/>
                    <a:pt x="1192" y="4478"/>
                    <a:pt x="1120" y="4716"/>
                  </a:cubicBezTo>
                  <a:lnTo>
                    <a:pt x="1049" y="4549"/>
                  </a:lnTo>
                  <a:cubicBezTo>
                    <a:pt x="596" y="3668"/>
                    <a:pt x="596" y="2597"/>
                    <a:pt x="1073" y="1715"/>
                  </a:cubicBezTo>
                  <a:lnTo>
                    <a:pt x="1239" y="1382"/>
                  </a:lnTo>
                  <a:close/>
                  <a:moveTo>
                    <a:pt x="6336" y="1382"/>
                  </a:moveTo>
                  <a:lnTo>
                    <a:pt x="6502" y="1715"/>
                  </a:lnTo>
                  <a:cubicBezTo>
                    <a:pt x="6979" y="2597"/>
                    <a:pt x="6979" y="3668"/>
                    <a:pt x="6550" y="4549"/>
                  </a:cubicBezTo>
                  <a:lnTo>
                    <a:pt x="6455" y="4716"/>
                  </a:lnTo>
                  <a:cubicBezTo>
                    <a:pt x="6383" y="4478"/>
                    <a:pt x="6336" y="4192"/>
                    <a:pt x="6336" y="3835"/>
                  </a:cubicBezTo>
                  <a:lnTo>
                    <a:pt x="6336" y="1382"/>
                  </a:lnTo>
                  <a:close/>
                  <a:moveTo>
                    <a:pt x="3787" y="8693"/>
                  </a:moveTo>
                  <a:cubicBezTo>
                    <a:pt x="3859" y="8836"/>
                    <a:pt x="3954" y="8931"/>
                    <a:pt x="4049" y="9050"/>
                  </a:cubicBezTo>
                  <a:cubicBezTo>
                    <a:pt x="3978" y="9074"/>
                    <a:pt x="3883" y="9098"/>
                    <a:pt x="3787" y="9098"/>
                  </a:cubicBezTo>
                  <a:cubicBezTo>
                    <a:pt x="3692" y="9098"/>
                    <a:pt x="3621" y="9074"/>
                    <a:pt x="3525" y="9050"/>
                  </a:cubicBezTo>
                  <a:cubicBezTo>
                    <a:pt x="3621" y="8931"/>
                    <a:pt x="3716" y="8836"/>
                    <a:pt x="3787" y="8693"/>
                  </a:cubicBezTo>
                  <a:close/>
                  <a:moveTo>
                    <a:pt x="5764" y="1239"/>
                  </a:moveTo>
                  <a:lnTo>
                    <a:pt x="5764" y="3835"/>
                  </a:lnTo>
                  <a:cubicBezTo>
                    <a:pt x="5764" y="4883"/>
                    <a:pt x="6074" y="5407"/>
                    <a:pt x="6383" y="5907"/>
                  </a:cubicBezTo>
                  <a:cubicBezTo>
                    <a:pt x="6645" y="6359"/>
                    <a:pt x="6907" y="6788"/>
                    <a:pt x="6907" y="7645"/>
                  </a:cubicBezTo>
                  <a:cubicBezTo>
                    <a:pt x="6907" y="8407"/>
                    <a:pt x="6312" y="9074"/>
                    <a:pt x="5550" y="9098"/>
                  </a:cubicBezTo>
                  <a:cubicBezTo>
                    <a:pt x="5535" y="9098"/>
                    <a:pt x="5521" y="9099"/>
                    <a:pt x="5506" y="9099"/>
                  </a:cubicBezTo>
                  <a:cubicBezTo>
                    <a:pt x="4716" y="9099"/>
                    <a:pt x="4073" y="8464"/>
                    <a:pt x="4073" y="7669"/>
                  </a:cubicBezTo>
                  <a:lnTo>
                    <a:pt x="4645" y="7669"/>
                  </a:lnTo>
                  <a:lnTo>
                    <a:pt x="4645" y="7121"/>
                  </a:lnTo>
                  <a:lnTo>
                    <a:pt x="2930" y="7121"/>
                  </a:lnTo>
                  <a:lnTo>
                    <a:pt x="2930" y="7669"/>
                  </a:lnTo>
                  <a:lnTo>
                    <a:pt x="3502" y="7669"/>
                  </a:lnTo>
                  <a:cubicBezTo>
                    <a:pt x="3502" y="8464"/>
                    <a:pt x="2859" y="9099"/>
                    <a:pt x="2069" y="9099"/>
                  </a:cubicBezTo>
                  <a:cubicBezTo>
                    <a:pt x="2054" y="9099"/>
                    <a:pt x="2040" y="9098"/>
                    <a:pt x="2025" y="9098"/>
                  </a:cubicBezTo>
                  <a:cubicBezTo>
                    <a:pt x="1263" y="9074"/>
                    <a:pt x="668" y="8407"/>
                    <a:pt x="668" y="7645"/>
                  </a:cubicBezTo>
                  <a:cubicBezTo>
                    <a:pt x="668" y="6788"/>
                    <a:pt x="930" y="6359"/>
                    <a:pt x="1192" y="5907"/>
                  </a:cubicBezTo>
                  <a:cubicBezTo>
                    <a:pt x="1501" y="5407"/>
                    <a:pt x="1811" y="4883"/>
                    <a:pt x="1811" y="3835"/>
                  </a:cubicBezTo>
                  <a:lnTo>
                    <a:pt x="1811" y="1239"/>
                  </a:lnTo>
                  <a:cubicBezTo>
                    <a:pt x="2168" y="1977"/>
                    <a:pt x="2382" y="2811"/>
                    <a:pt x="2382" y="3621"/>
                  </a:cubicBezTo>
                  <a:lnTo>
                    <a:pt x="2382" y="4168"/>
                  </a:lnTo>
                  <a:lnTo>
                    <a:pt x="5216" y="4168"/>
                  </a:lnTo>
                  <a:lnTo>
                    <a:pt x="5216" y="3621"/>
                  </a:lnTo>
                  <a:cubicBezTo>
                    <a:pt x="5216" y="2811"/>
                    <a:pt x="5407" y="1977"/>
                    <a:pt x="5764" y="1239"/>
                  </a:cubicBezTo>
                  <a:close/>
                  <a:moveTo>
                    <a:pt x="1335" y="1"/>
                  </a:moveTo>
                  <a:lnTo>
                    <a:pt x="572" y="1454"/>
                  </a:lnTo>
                  <a:cubicBezTo>
                    <a:pt x="25" y="2501"/>
                    <a:pt x="1" y="3763"/>
                    <a:pt x="525" y="4811"/>
                  </a:cubicBezTo>
                  <a:lnTo>
                    <a:pt x="834" y="5407"/>
                  </a:lnTo>
                  <a:cubicBezTo>
                    <a:pt x="787" y="5478"/>
                    <a:pt x="739" y="5550"/>
                    <a:pt x="715" y="5621"/>
                  </a:cubicBezTo>
                  <a:cubicBezTo>
                    <a:pt x="406" y="6121"/>
                    <a:pt x="96" y="6645"/>
                    <a:pt x="96" y="7669"/>
                  </a:cubicBezTo>
                  <a:cubicBezTo>
                    <a:pt x="96" y="8765"/>
                    <a:pt x="1001" y="9669"/>
                    <a:pt x="2097" y="9669"/>
                  </a:cubicBezTo>
                  <a:cubicBezTo>
                    <a:pt x="2454" y="9669"/>
                    <a:pt x="2787" y="9574"/>
                    <a:pt x="3073" y="9407"/>
                  </a:cubicBezTo>
                  <a:cubicBezTo>
                    <a:pt x="3264" y="9574"/>
                    <a:pt x="3525" y="9669"/>
                    <a:pt x="3787" y="9669"/>
                  </a:cubicBezTo>
                  <a:cubicBezTo>
                    <a:pt x="4049" y="9669"/>
                    <a:pt x="4311" y="9574"/>
                    <a:pt x="4502" y="9407"/>
                  </a:cubicBezTo>
                  <a:cubicBezTo>
                    <a:pt x="4788" y="9574"/>
                    <a:pt x="5121" y="9669"/>
                    <a:pt x="5478" y="9669"/>
                  </a:cubicBezTo>
                  <a:cubicBezTo>
                    <a:pt x="6574" y="9669"/>
                    <a:pt x="7479" y="8765"/>
                    <a:pt x="7479" y="7669"/>
                  </a:cubicBezTo>
                  <a:cubicBezTo>
                    <a:pt x="7479" y="6645"/>
                    <a:pt x="7169" y="6121"/>
                    <a:pt x="6860" y="5621"/>
                  </a:cubicBezTo>
                  <a:cubicBezTo>
                    <a:pt x="6836" y="5550"/>
                    <a:pt x="6788" y="5478"/>
                    <a:pt x="6740" y="5407"/>
                  </a:cubicBezTo>
                  <a:lnTo>
                    <a:pt x="7050" y="4811"/>
                  </a:lnTo>
                  <a:cubicBezTo>
                    <a:pt x="7574" y="3763"/>
                    <a:pt x="7550" y="2501"/>
                    <a:pt x="7002" y="1454"/>
                  </a:cubicBezTo>
                  <a:lnTo>
                    <a:pt x="6240" y="1"/>
                  </a:lnTo>
                  <a:lnTo>
                    <a:pt x="5907" y="1"/>
                  </a:lnTo>
                  <a:lnTo>
                    <a:pt x="5812" y="96"/>
                  </a:lnTo>
                  <a:cubicBezTo>
                    <a:pt x="5431" y="620"/>
                    <a:pt x="5145" y="1168"/>
                    <a:pt x="4931" y="1763"/>
                  </a:cubicBezTo>
                  <a:cubicBezTo>
                    <a:pt x="4740" y="2358"/>
                    <a:pt x="4645" y="2978"/>
                    <a:pt x="4645" y="3597"/>
                  </a:cubicBezTo>
                  <a:lnTo>
                    <a:pt x="2930" y="3597"/>
                  </a:lnTo>
                  <a:cubicBezTo>
                    <a:pt x="2930" y="2978"/>
                    <a:pt x="2835" y="2358"/>
                    <a:pt x="2644" y="1763"/>
                  </a:cubicBezTo>
                  <a:cubicBezTo>
                    <a:pt x="2430" y="1168"/>
                    <a:pt x="2144" y="620"/>
                    <a:pt x="1763" y="96"/>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2"/>
            <p:cNvSpPr/>
            <p:nvPr/>
          </p:nvSpPr>
          <p:spPr>
            <a:xfrm>
              <a:off x="4361036" y="1785126"/>
              <a:ext cx="26150" cy="26999"/>
            </a:xfrm>
            <a:custGeom>
              <a:avLst/>
              <a:gdLst/>
              <a:ahLst/>
              <a:cxnLst/>
              <a:rect l="l" t="t" r="r" b="b"/>
              <a:pathLst>
                <a:path w="739" h="763" extrusionOk="0">
                  <a:moveTo>
                    <a:pt x="382" y="0"/>
                  </a:moveTo>
                  <a:cubicBezTo>
                    <a:pt x="167" y="0"/>
                    <a:pt x="1" y="167"/>
                    <a:pt x="1" y="381"/>
                  </a:cubicBezTo>
                  <a:cubicBezTo>
                    <a:pt x="1" y="596"/>
                    <a:pt x="167" y="762"/>
                    <a:pt x="382" y="762"/>
                  </a:cubicBezTo>
                  <a:cubicBezTo>
                    <a:pt x="572" y="762"/>
                    <a:pt x="739" y="596"/>
                    <a:pt x="739" y="381"/>
                  </a:cubicBezTo>
                  <a:cubicBezTo>
                    <a:pt x="739" y="167"/>
                    <a:pt x="572"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2"/>
            <p:cNvSpPr/>
            <p:nvPr/>
          </p:nvSpPr>
          <p:spPr>
            <a:xfrm>
              <a:off x="4454596" y="1785126"/>
              <a:ext cx="26999" cy="26999"/>
            </a:xfrm>
            <a:custGeom>
              <a:avLst/>
              <a:gdLst/>
              <a:ahLst/>
              <a:cxnLst/>
              <a:rect l="l" t="t" r="r" b="b"/>
              <a:pathLst>
                <a:path w="763" h="763" extrusionOk="0">
                  <a:moveTo>
                    <a:pt x="381" y="0"/>
                  </a:moveTo>
                  <a:cubicBezTo>
                    <a:pt x="167" y="0"/>
                    <a:pt x="0" y="167"/>
                    <a:pt x="0" y="381"/>
                  </a:cubicBezTo>
                  <a:cubicBezTo>
                    <a:pt x="0" y="596"/>
                    <a:pt x="167" y="762"/>
                    <a:pt x="381" y="762"/>
                  </a:cubicBezTo>
                  <a:cubicBezTo>
                    <a:pt x="595" y="762"/>
                    <a:pt x="762" y="596"/>
                    <a:pt x="762" y="381"/>
                  </a:cubicBezTo>
                  <a:cubicBezTo>
                    <a:pt x="762" y="167"/>
                    <a:pt x="595"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72"/>
          <p:cNvGrpSpPr/>
          <p:nvPr/>
        </p:nvGrpSpPr>
        <p:grpSpPr>
          <a:xfrm>
            <a:off x="6487334" y="1577392"/>
            <a:ext cx="280674" cy="342173"/>
            <a:chOff x="4822824" y="1577799"/>
            <a:chExt cx="280674" cy="342173"/>
          </a:xfrm>
        </p:grpSpPr>
        <p:sp>
          <p:nvSpPr>
            <p:cNvPr id="8959" name="Google Shape;8959;p72"/>
            <p:cNvSpPr/>
            <p:nvPr/>
          </p:nvSpPr>
          <p:spPr>
            <a:xfrm>
              <a:off x="4892782" y="1788488"/>
              <a:ext cx="140762" cy="104527"/>
            </a:xfrm>
            <a:custGeom>
              <a:avLst/>
              <a:gdLst/>
              <a:ahLst/>
              <a:cxnLst/>
              <a:rect l="l" t="t" r="r" b="b"/>
              <a:pathLst>
                <a:path w="3978" h="2954" extrusionOk="0">
                  <a:moveTo>
                    <a:pt x="2001" y="1715"/>
                  </a:moveTo>
                  <a:cubicBezTo>
                    <a:pt x="2144" y="1882"/>
                    <a:pt x="2311" y="2001"/>
                    <a:pt x="2525" y="2048"/>
                  </a:cubicBezTo>
                  <a:cubicBezTo>
                    <a:pt x="2430" y="2263"/>
                    <a:pt x="2239" y="2382"/>
                    <a:pt x="2001" y="2382"/>
                  </a:cubicBezTo>
                  <a:cubicBezTo>
                    <a:pt x="1763" y="2382"/>
                    <a:pt x="1572" y="2263"/>
                    <a:pt x="1477" y="2048"/>
                  </a:cubicBezTo>
                  <a:cubicBezTo>
                    <a:pt x="1691" y="2001"/>
                    <a:pt x="1858" y="1882"/>
                    <a:pt x="2001" y="1715"/>
                  </a:cubicBezTo>
                  <a:close/>
                  <a:moveTo>
                    <a:pt x="1144" y="0"/>
                  </a:moveTo>
                  <a:lnTo>
                    <a:pt x="1144" y="572"/>
                  </a:lnTo>
                  <a:lnTo>
                    <a:pt x="1715" y="572"/>
                  </a:lnTo>
                  <a:lnTo>
                    <a:pt x="1715" y="953"/>
                  </a:lnTo>
                  <a:cubicBezTo>
                    <a:pt x="1715" y="1263"/>
                    <a:pt x="1477" y="1525"/>
                    <a:pt x="1191" y="1548"/>
                  </a:cubicBezTo>
                  <a:cubicBezTo>
                    <a:pt x="1177" y="1549"/>
                    <a:pt x="1163" y="1550"/>
                    <a:pt x="1149" y="1550"/>
                  </a:cubicBezTo>
                  <a:cubicBezTo>
                    <a:pt x="834" y="1550"/>
                    <a:pt x="572" y="1296"/>
                    <a:pt x="572" y="977"/>
                  </a:cubicBezTo>
                  <a:lnTo>
                    <a:pt x="1" y="977"/>
                  </a:lnTo>
                  <a:cubicBezTo>
                    <a:pt x="1" y="1501"/>
                    <a:pt x="382" y="1953"/>
                    <a:pt x="882" y="2072"/>
                  </a:cubicBezTo>
                  <a:cubicBezTo>
                    <a:pt x="1001" y="2572"/>
                    <a:pt x="1453" y="2953"/>
                    <a:pt x="2001" y="2953"/>
                  </a:cubicBezTo>
                  <a:cubicBezTo>
                    <a:pt x="2525" y="2953"/>
                    <a:pt x="2977" y="2572"/>
                    <a:pt x="3096" y="2072"/>
                  </a:cubicBezTo>
                  <a:cubicBezTo>
                    <a:pt x="3597" y="1953"/>
                    <a:pt x="3978" y="1501"/>
                    <a:pt x="3978" y="977"/>
                  </a:cubicBezTo>
                  <a:lnTo>
                    <a:pt x="3406" y="977"/>
                  </a:lnTo>
                  <a:cubicBezTo>
                    <a:pt x="3406" y="1296"/>
                    <a:pt x="3144" y="1550"/>
                    <a:pt x="2850" y="1550"/>
                  </a:cubicBezTo>
                  <a:cubicBezTo>
                    <a:pt x="2837" y="1550"/>
                    <a:pt x="2824" y="1549"/>
                    <a:pt x="2811" y="1548"/>
                  </a:cubicBezTo>
                  <a:cubicBezTo>
                    <a:pt x="2501" y="1525"/>
                    <a:pt x="2287" y="1263"/>
                    <a:pt x="2287" y="953"/>
                  </a:cubicBezTo>
                  <a:lnTo>
                    <a:pt x="2287" y="572"/>
                  </a:lnTo>
                  <a:lnTo>
                    <a:pt x="2834" y="572"/>
                  </a:lnTo>
                  <a:lnTo>
                    <a:pt x="2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2"/>
            <p:cNvSpPr/>
            <p:nvPr/>
          </p:nvSpPr>
          <p:spPr>
            <a:xfrm>
              <a:off x="4822824" y="1577799"/>
              <a:ext cx="280674" cy="342173"/>
            </a:xfrm>
            <a:custGeom>
              <a:avLst/>
              <a:gdLst/>
              <a:ahLst/>
              <a:cxnLst/>
              <a:rect l="l" t="t" r="r" b="b"/>
              <a:pathLst>
                <a:path w="7932" h="9670" extrusionOk="0">
                  <a:moveTo>
                    <a:pt x="2359" y="549"/>
                  </a:moveTo>
                  <a:lnTo>
                    <a:pt x="2359" y="2263"/>
                  </a:lnTo>
                  <a:lnTo>
                    <a:pt x="2263" y="2263"/>
                  </a:lnTo>
                  <a:cubicBezTo>
                    <a:pt x="1597" y="2263"/>
                    <a:pt x="1049" y="1715"/>
                    <a:pt x="1049" y="1025"/>
                  </a:cubicBezTo>
                  <a:lnTo>
                    <a:pt x="1049" y="549"/>
                  </a:lnTo>
                  <a:close/>
                  <a:moveTo>
                    <a:pt x="6907" y="549"/>
                  </a:moveTo>
                  <a:lnTo>
                    <a:pt x="6907" y="1025"/>
                  </a:lnTo>
                  <a:cubicBezTo>
                    <a:pt x="6907" y="1715"/>
                    <a:pt x="6359" y="2263"/>
                    <a:pt x="5669" y="2263"/>
                  </a:cubicBezTo>
                  <a:lnTo>
                    <a:pt x="5574" y="2263"/>
                  </a:lnTo>
                  <a:lnTo>
                    <a:pt x="5574" y="549"/>
                  </a:lnTo>
                  <a:close/>
                  <a:moveTo>
                    <a:pt x="4168" y="1692"/>
                  </a:moveTo>
                  <a:cubicBezTo>
                    <a:pt x="4454" y="1692"/>
                    <a:pt x="4740" y="1739"/>
                    <a:pt x="5002" y="1811"/>
                  </a:cubicBezTo>
                  <a:lnTo>
                    <a:pt x="5002" y="2835"/>
                  </a:lnTo>
                  <a:lnTo>
                    <a:pt x="5669" y="2835"/>
                  </a:lnTo>
                  <a:cubicBezTo>
                    <a:pt x="5931" y="2835"/>
                    <a:pt x="6193" y="2763"/>
                    <a:pt x="6431" y="2668"/>
                  </a:cubicBezTo>
                  <a:cubicBezTo>
                    <a:pt x="7288" y="3573"/>
                    <a:pt x="7526" y="4907"/>
                    <a:pt x="7026" y="6050"/>
                  </a:cubicBezTo>
                  <a:lnTo>
                    <a:pt x="6217" y="7907"/>
                  </a:lnTo>
                  <a:cubicBezTo>
                    <a:pt x="5907" y="8622"/>
                    <a:pt x="5193" y="9098"/>
                    <a:pt x="4407" y="9098"/>
                  </a:cubicBezTo>
                  <a:lnTo>
                    <a:pt x="3549" y="9098"/>
                  </a:lnTo>
                  <a:cubicBezTo>
                    <a:pt x="2763" y="9098"/>
                    <a:pt x="2049" y="8622"/>
                    <a:pt x="1716" y="7907"/>
                  </a:cubicBezTo>
                  <a:lnTo>
                    <a:pt x="906" y="6050"/>
                  </a:lnTo>
                  <a:cubicBezTo>
                    <a:pt x="406" y="4883"/>
                    <a:pt x="644" y="3573"/>
                    <a:pt x="1525" y="2668"/>
                  </a:cubicBezTo>
                  <a:cubicBezTo>
                    <a:pt x="1739" y="2763"/>
                    <a:pt x="2001" y="2835"/>
                    <a:pt x="2263" y="2835"/>
                  </a:cubicBezTo>
                  <a:lnTo>
                    <a:pt x="2930" y="2835"/>
                  </a:lnTo>
                  <a:lnTo>
                    <a:pt x="2930" y="1811"/>
                  </a:lnTo>
                  <a:cubicBezTo>
                    <a:pt x="3192" y="1739"/>
                    <a:pt x="3478" y="1692"/>
                    <a:pt x="3764" y="1692"/>
                  </a:cubicBezTo>
                  <a:close/>
                  <a:moveTo>
                    <a:pt x="477" y="1"/>
                  </a:moveTo>
                  <a:lnTo>
                    <a:pt x="477" y="1025"/>
                  </a:lnTo>
                  <a:cubicBezTo>
                    <a:pt x="477" y="1549"/>
                    <a:pt x="692" y="2001"/>
                    <a:pt x="1049" y="2335"/>
                  </a:cubicBezTo>
                  <a:cubicBezTo>
                    <a:pt x="620" y="2811"/>
                    <a:pt x="311" y="3382"/>
                    <a:pt x="168" y="4002"/>
                  </a:cubicBezTo>
                  <a:cubicBezTo>
                    <a:pt x="1" y="4764"/>
                    <a:pt x="72" y="5573"/>
                    <a:pt x="406" y="6288"/>
                  </a:cubicBezTo>
                  <a:lnTo>
                    <a:pt x="1215" y="8145"/>
                  </a:lnTo>
                  <a:cubicBezTo>
                    <a:pt x="1620" y="9074"/>
                    <a:pt x="2525" y="9669"/>
                    <a:pt x="3549" y="9669"/>
                  </a:cubicBezTo>
                  <a:lnTo>
                    <a:pt x="4407" y="9669"/>
                  </a:lnTo>
                  <a:cubicBezTo>
                    <a:pt x="5407" y="9669"/>
                    <a:pt x="6336" y="9074"/>
                    <a:pt x="6740" y="8145"/>
                  </a:cubicBezTo>
                  <a:lnTo>
                    <a:pt x="7550" y="6288"/>
                  </a:lnTo>
                  <a:cubicBezTo>
                    <a:pt x="7860" y="5550"/>
                    <a:pt x="7931" y="4764"/>
                    <a:pt x="7764" y="4002"/>
                  </a:cubicBezTo>
                  <a:cubicBezTo>
                    <a:pt x="7622" y="3382"/>
                    <a:pt x="7336" y="2811"/>
                    <a:pt x="6907" y="2335"/>
                  </a:cubicBezTo>
                  <a:cubicBezTo>
                    <a:pt x="7241" y="2001"/>
                    <a:pt x="7479" y="1549"/>
                    <a:pt x="7479" y="1025"/>
                  </a:cubicBezTo>
                  <a:lnTo>
                    <a:pt x="7479" y="1"/>
                  </a:lnTo>
                  <a:lnTo>
                    <a:pt x="5002" y="1"/>
                  </a:lnTo>
                  <a:lnTo>
                    <a:pt x="5002" y="1215"/>
                  </a:lnTo>
                  <a:cubicBezTo>
                    <a:pt x="4740" y="1144"/>
                    <a:pt x="4454" y="1120"/>
                    <a:pt x="4168" y="1120"/>
                  </a:cubicBezTo>
                  <a:lnTo>
                    <a:pt x="3764" y="1120"/>
                  </a:lnTo>
                  <a:cubicBezTo>
                    <a:pt x="3478" y="1120"/>
                    <a:pt x="3216" y="1168"/>
                    <a:pt x="2930" y="1215"/>
                  </a:cubicBezTo>
                  <a:lnTo>
                    <a:pt x="29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2"/>
            <p:cNvSpPr/>
            <p:nvPr/>
          </p:nvSpPr>
          <p:spPr>
            <a:xfrm>
              <a:off x="4903752" y="1725288"/>
              <a:ext cx="26150" cy="26999"/>
            </a:xfrm>
            <a:custGeom>
              <a:avLst/>
              <a:gdLst/>
              <a:ahLst/>
              <a:cxnLst/>
              <a:rect l="l" t="t" r="r" b="b"/>
              <a:pathLst>
                <a:path w="739" h="763" extrusionOk="0">
                  <a:moveTo>
                    <a:pt x="381" y="0"/>
                  </a:moveTo>
                  <a:cubicBezTo>
                    <a:pt x="167" y="0"/>
                    <a:pt x="0" y="167"/>
                    <a:pt x="0" y="381"/>
                  </a:cubicBezTo>
                  <a:cubicBezTo>
                    <a:pt x="0" y="596"/>
                    <a:pt x="167" y="762"/>
                    <a:pt x="381" y="762"/>
                  </a:cubicBezTo>
                  <a:cubicBezTo>
                    <a:pt x="572" y="762"/>
                    <a:pt x="738" y="596"/>
                    <a:pt x="738" y="381"/>
                  </a:cubicBezTo>
                  <a:cubicBezTo>
                    <a:pt x="738" y="167"/>
                    <a:pt x="572"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2"/>
            <p:cNvSpPr/>
            <p:nvPr/>
          </p:nvSpPr>
          <p:spPr>
            <a:xfrm>
              <a:off x="4997277" y="1725288"/>
              <a:ext cx="26150" cy="26999"/>
            </a:xfrm>
            <a:custGeom>
              <a:avLst/>
              <a:gdLst/>
              <a:ahLst/>
              <a:cxnLst/>
              <a:rect l="l" t="t" r="r" b="b"/>
              <a:pathLst>
                <a:path w="739" h="763" extrusionOk="0">
                  <a:moveTo>
                    <a:pt x="382" y="0"/>
                  </a:moveTo>
                  <a:cubicBezTo>
                    <a:pt x="167" y="0"/>
                    <a:pt x="1" y="167"/>
                    <a:pt x="1" y="381"/>
                  </a:cubicBezTo>
                  <a:cubicBezTo>
                    <a:pt x="1" y="596"/>
                    <a:pt x="167" y="762"/>
                    <a:pt x="382" y="762"/>
                  </a:cubicBezTo>
                  <a:cubicBezTo>
                    <a:pt x="572" y="762"/>
                    <a:pt x="739" y="596"/>
                    <a:pt x="739" y="381"/>
                  </a:cubicBezTo>
                  <a:cubicBezTo>
                    <a:pt x="739" y="167"/>
                    <a:pt x="572"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72"/>
          <p:cNvGrpSpPr/>
          <p:nvPr/>
        </p:nvGrpSpPr>
        <p:grpSpPr>
          <a:xfrm>
            <a:off x="7262546" y="1591299"/>
            <a:ext cx="342173" cy="314360"/>
            <a:chOff x="5438011" y="1577799"/>
            <a:chExt cx="342173" cy="314360"/>
          </a:xfrm>
        </p:grpSpPr>
        <p:sp>
          <p:nvSpPr>
            <p:cNvPr id="8964" name="Google Shape;8964;p72"/>
            <p:cNvSpPr/>
            <p:nvPr/>
          </p:nvSpPr>
          <p:spPr>
            <a:xfrm>
              <a:off x="5438011" y="1577799"/>
              <a:ext cx="342173" cy="314360"/>
            </a:xfrm>
            <a:custGeom>
              <a:avLst/>
              <a:gdLst/>
              <a:ahLst/>
              <a:cxnLst/>
              <a:rect l="l" t="t" r="r" b="b"/>
              <a:pathLst>
                <a:path w="9670" h="8884" extrusionOk="0">
                  <a:moveTo>
                    <a:pt x="1906" y="596"/>
                  </a:moveTo>
                  <a:cubicBezTo>
                    <a:pt x="2453" y="715"/>
                    <a:pt x="2858" y="1192"/>
                    <a:pt x="2858" y="1787"/>
                  </a:cubicBezTo>
                  <a:lnTo>
                    <a:pt x="2858" y="1835"/>
                  </a:lnTo>
                  <a:lnTo>
                    <a:pt x="1906" y="2787"/>
                  </a:lnTo>
                  <a:lnTo>
                    <a:pt x="1906" y="596"/>
                  </a:lnTo>
                  <a:close/>
                  <a:moveTo>
                    <a:pt x="7764" y="596"/>
                  </a:moveTo>
                  <a:lnTo>
                    <a:pt x="7764" y="2787"/>
                  </a:lnTo>
                  <a:lnTo>
                    <a:pt x="6811" y="1811"/>
                  </a:lnTo>
                  <a:lnTo>
                    <a:pt x="6811" y="1787"/>
                  </a:lnTo>
                  <a:cubicBezTo>
                    <a:pt x="6811" y="1192"/>
                    <a:pt x="7216" y="715"/>
                    <a:pt x="7764" y="596"/>
                  </a:cubicBezTo>
                  <a:close/>
                  <a:moveTo>
                    <a:pt x="6240" y="2239"/>
                  </a:moveTo>
                  <a:lnTo>
                    <a:pt x="6240" y="5478"/>
                  </a:lnTo>
                  <a:lnTo>
                    <a:pt x="5121" y="5478"/>
                  </a:lnTo>
                  <a:lnTo>
                    <a:pt x="5121" y="4930"/>
                  </a:lnTo>
                  <a:lnTo>
                    <a:pt x="5692" y="4930"/>
                  </a:lnTo>
                  <a:lnTo>
                    <a:pt x="5692" y="4359"/>
                  </a:lnTo>
                  <a:lnTo>
                    <a:pt x="3978" y="4359"/>
                  </a:lnTo>
                  <a:lnTo>
                    <a:pt x="3978" y="4930"/>
                  </a:lnTo>
                  <a:lnTo>
                    <a:pt x="4549" y="4930"/>
                  </a:lnTo>
                  <a:lnTo>
                    <a:pt x="4549" y="5478"/>
                  </a:lnTo>
                  <a:lnTo>
                    <a:pt x="3406" y="5478"/>
                  </a:lnTo>
                  <a:lnTo>
                    <a:pt x="3406" y="2239"/>
                  </a:lnTo>
                  <a:lnTo>
                    <a:pt x="4478" y="2239"/>
                  </a:lnTo>
                  <a:lnTo>
                    <a:pt x="4525" y="3787"/>
                  </a:lnTo>
                  <a:lnTo>
                    <a:pt x="5144" y="3787"/>
                  </a:lnTo>
                  <a:lnTo>
                    <a:pt x="5216" y="2239"/>
                  </a:lnTo>
                  <a:close/>
                  <a:moveTo>
                    <a:pt x="2858" y="2644"/>
                  </a:moveTo>
                  <a:lnTo>
                    <a:pt x="2858" y="5692"/>
                  </a:lnTo>
                  <a:lnTo>
                    <a:pt x="1310" y="5740"/>
                  </a:lnTo>
                  <a:lnTo>
                    <a:pt x="1310" y="6359"/>
                  </a:lnTo>
                  <a:lnTo>
                    <a:pt x="2858" y="6431"/>
                  </a:lnTo>
                  <a:lnTo>
                    <a:pt x="2858" y="7193"/>
                  </a:lnTo>
                  <a:lnTo>
                    <a:pt x="572" y="7193"/>
                  </a:lnTo>
                  <a:lnTo>
                    <a:pt x="572" y="5288"/>
                  </a:lnTo>
                  <a:cubicBezTo>
                    <a:pt x="572" y="5049"/>
                    <a:pt x="667" y="4835"/>
                    <a:pt x="810" y="4668"/>
                  </a:cubicBezTo>
                  <a:lnTo>
                    <a:pt x="2858" y="2644"/>
                  </a:lnTo>
                  <a:close/>
                  <a:moveTo>
                    <a:pt x="6240" y="6050"/>
                  </a:moveTo>
                  <a:lnTo>
                    <a:pt x="6240" y="7193"/>
                  </a:lnTo>
                  <a:lnTo>
                    <a:pt x="3430" y="7193"/>
                  </a:lnTo>
                  <a:lnTo>
                    <a:pt x="3430" y="6050"/>
                  </a:lnTo>
                  <a:lnTo>
                    <a:pt x="3978" y="6050"/>
                  </a:lnTo>
                  <a:lnTo>
                    <a:pt x="3978" y="6621"/>
                  </a:lnTo>
                  <a:lnTo>
                    <a:pt x="4549" y="6621"/>
                  </a:lnTo>
                  <a:lnTo>
                    <a:pt x="4549" y="6050"/>
                  </a:lnTo>
                  <a:lnTo>
                    <a:pt x="5121" y="6050"/>
                  </a:lnTo>
                  <a:lnTo>
                    <a:pt x="5121" y="6621"/>
                  </a:lnTo>
                  <a:lnTo>
                    <a:pt x="5692" y="6621"/>
                  </a:lnTo>
                  <a:lnTo>
                    <a:pt x="5692" y="6050"/>
                  </a:lnTo>
                  <a:close/>
                  <a:moveTo>
                    <a:pt x="6811" y="2620"/>
                  </a:moveTo>
                  <a:lnTo>
                    <a:pt x="8860" y="4668"/>
                  </a:lnTo>
                  <a:cubicBezTo>
                    <a:pt x="9026" y="4835"/>
                    <a:pt x="9121" y="5049"/>
                    <a:pt x="9121" y="5288"/>
                  </a:cubicBezTo>
                  <a:lnTo>
                    <a:pt x="9121" y="7193"/>
                  </a:lnTo>
                  <a:lnTo>
                    <a:pt x="6811" y="7193"/>
                  </a:lnTo>
                  <a:lnTo>
                    <a:pt x="6811" y="6431"/>
                  </a:lnTo>
                  <a:lnTo>
                    <a:pt x="8359" y="6359"/>
                  </a:lnTo>
                  <a:lnTo>
                    <a:pt x="8359" y="5740"/>
                  </a:lnTo>
                  <a:lnTo>
                    <a:pt x="6811" y="5692"/>
                  </a:lnTo>
                  <a:lnTo>
                    <a:pt x="6811" y="2620"/>
                  </a:lnTo>
                  <a:close/>
                  <a:moveTo>
                    <a:pt x="6192" y="7764"/>
                  </a:moveTo>
                  <a:cubicBezTo>
                    <a:pt x="6073" y="8098"/>
                    <a:pt x="5740" y="8312"/>
                    <a:pt x="5383" y="8312"/>
                  </a:cubicBezTo>
                  <a:lnTo>
                    <a:pt x="4263" y="8312"/>
                  </a:lnTo>
                  <a:cubicBezTo>
                    <a:pt x="3906" y="8312"/>
                    <a:pt x="3573" y="8074"/>
                    <a:pt x="3477" y="7764"/>
                  </a:cubicBezTo>
                  <a:close/>
                  <a:moveTo>
                    <a:pt x="1334" y="1"/>
                  </a:moveTo>
                  <a:lnTo>
                    <a:pt x="1334" y="3359"/>
                  </a:lnTo>
                  <a:lnTo>
                    <a:pt x="429" y="4287"/>
                  </a:lnTo>
                  <a:cubicBezTo>
                    <a:pt x="143" y="4549"/>
                    <a:pt x="1" y="4907"/>
                    <a:pt x="1" y="5288"/>
                  </a:cubicBezTo>
                  <a:lnTo>
                    <a:pt x="1" y="7764"/>
                  </a:lnTo>
                  <a:lnTo>
                    <a:pt x="2882" y="7764"/>
                  </a:lnTo>
                  <a:cubicBezTo>
                    <a:pt x="3025" y="8407"/>
                    <a:pt x="3597" y="8884"/>
                    <a:pt x="4263" y="8884"/>
                  </a:cubicBezTo>
                  <a:lnTo>
                    <a:pt x="5383" y="8884"/>
                  </a:lnTo>
                  <a:cubicBezTo>
                    <a:pt x="6073" y="8884"/>
                    <a:pt x="6645" y="8407"/>
                    <a:pt x="6788" y="7764"/>
                  </a:cubicBezTo>
                  <a:lnTo>
                    <a:pt x="9669" y="7764"/>
                  </a:lnTo>
                  <a:lnTo>
                    <a:pt x="9669" y="5288"/>
                  </a:lnTo>
                  <a:cubicBezTo>
                    <a:pt x="9669" y="4907"/>
                    <a:pt x="9526" y="4549"/>
                    <a:pt x="9264" y="4287"/>
                  </a:cubicBezTo>
                  <a:lnTo>
                    <a:pt x="8336" y="3359"/>
                  </a:lnTo>
                  <a:lnTo>
                    <a:pt x="8336" y="1"/>
                  </a:lnTo>
                  <a:lnTo>
                    <a:pt x="8026" y="1"/>
                  </a:lnTo>
                  <a:cubicBezTo>
                    <a:pt x="7073" y="1"/>
                    <a:pt x="6311" y="739"/>
                    <a:pt x="6240" y="1668"/>
                  </a:cubicBezTo>
                  <a:lnTo>
                    <a:pt x="3430" y="1668"/>
                  </a:lnTo>
                  <a:cubicBezTo>
                    <a:pt x="3358" y="739"/>
                    <a:pt x="2572" y="1"/>
                    <a:pt x="1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2"/>
            <p:cNvSpPr/>
            <p:nvPr/>
          </p:nvSpPr>
          <p:spPr>
            <a:xfrm>
              <a:off x="5495301" y="1728650"/>
              <a:ext cx="26999" cy="26150"/>
            </a:xfrm>
            <a:custGeom>
              <a:avLst/>
              <a:gdLst/>
              <a:ahLst/>
              <a:cxnLst/>
              <a:rect l="l" t="t" r="r" b="b"/>
              <a:pathLst>
                <a:path w="763" h="739" extrusionOk="0">
                  <a:moveTo>
                    <a:pt x="382" y="1"/>
                  </a:moveTo>
                  <a:cubicBezTo>
                    <a:pt x="168" y="1"/>
                    <a:pt x="1" y="167"/>
                    <a:pt x="1" y="382"/>
                  </a:cubicBezTo>
                  <a:cubicBezTo>
                    <a:pt x="1" y="572"/>
                    <a:pt x="168" y="739"/>
                    <a:pt x="382" y="739"/>
                  </a:cubicBezTo>
                  <a:cubicBezTo>
                    <a:pt x="596" y="739"/>
                    <a:pt x="763" y="572"/>
                    <a:pt x="763" y="382"/>
                  </a:cubicBezTo>
                  <a:cubicBezTo>
                    <a:pt x="763" y="167"/>
                    <a:pt x="59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2"/>
            <p:cNvSpPr/>
            <p:nvPr/>
          </p:nvSpPr>
          <p:spPr>
            <a:xfrm>
              <a:off x="5695870" y="1728650"/>
              <a:ext cx="26999" cy="26150"/>
            </a:xfrm>
            <a:custGeom>
              <a:avLst/>
              <a:gdLst/>
              <a:ahLst/>
              <a:cxnLst/>
              <a:rect l="l" t="t" r="r" b="b"/>
              <a:pathLst>
                <a:path w="763" h="739" extrusionOk="0">
                  <a:moveTo>
                    <a:pt x="382" y="1"/>
                  </a:moveTo>
                  <a:cubicBezTo>
                    <a:pt x="167" y="1"/>
                    <a:pt x="1" y="167"/>
                    <a:pt x="1" y="382"/>
                  </a:cubicBezTo>
                  <a:cubicBezTo>
                    <a:pt x="1" y="572"/>
                    <a:pt x="167" y="739"/>
                    <a:pt x="382" y="739"/>
                  </a:cubicBezTo>
                  <a:cubicBezTo>
                    <a:pt x="596" y="739"/>
                    <a:pt x="763" y="572"/>
                    <a:pt x="763" y="382"/>
                  </a:cubicBezTo>
                  <a:cubicBezTo>
                    <a:pt x="763" y="167"/>
                    <a:pt x="59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7" name="Google Shape;8967;p72"/>
          <p:cNvSpPr/>
          <p:nvPr/>
        </p:nvSpPr>
        <p:spPr>
          <a:xfrm>
            <a:off x="8099257" y="1576968"/>
            <a:ext cx="343836" cy="343022"/>
          </a:xfrm>
          <a:custGeom>
            <a:avLst/>
            <a:gdLst/>
            <a:ahLst/>
            <a:cxnLst/>
            <a:rect l="l" t="t" r="r" b="b"/>
            <a:pathLst>
              <a:path w="9717" h="9694" extrusionOk="0">
                <a:moveTo>
                  <a:pt x="4092" y="572"/>
                </a:moveTo>
                <a:cubicBezTo>
                  <a:pt x="4786" y="572"/>
                  <a:pt x="5335" y="1134"/>
                  <a:pt x="5335" y="1811"/>
                </a:cubicBezTo>
                <a:lnTo>
                  <a:pt x="5335" y="1978"/>
                </a:lnTo>
                <a:cubicBezTo>
                  <a:pt x="5335" y="2263"/>
                  <a:pt x="5454" y="2502"/>
                  <a:pt x="5645" y="2692"/>
                </a:cubicBezTo>
                <a:cubicBezTo>
                  <a:pt x="5692" y="2740"/>
                  <a:pt x="5716" y="2787"/>
                  <a:pt x="5740" y="2835"/>
                </a:cubicBezTo>
                <a:cubicBezTo>
                  <a:pt x="5669" y="2787"/>
                  <a:pt x="5621" y="2763"/>
                  <a:pt x="5526" y="2763"/>
                </a:cubicBezTo>
                <a:cubicBezTo>
                  <a:pt x="5335" y="2763"/>
                  <a:pt x="5168" y="2930"/>
                  <a:pt x="5145" y="3121"/>
                </a:cubicBezTo>
                <a:cubicBezTo>
                  <a:pt x="5145" y="3335"/>
                  <a:pt x="5311" y="3526"/>
                  <a:pt x="5526" y="3526"/>
                </a:cubicBezTo>
                <a:lnTo>
                  <a:pt x="5621" y="3526"/>
                </a:lnTo>
                <a:cubicBezTo>
                  <a:pt x="5549" y="3645"/>
                  <a:pt x="5526" y="3811"/>
                  <a:pt x="5526" y="3954"/>
                </a:cubicBezTo>
                <a:lnTo>
                  <a:pt x="5526" y="4073"/>
                </a:lnTo>
                <a:cubicBezTo>
                  <a:pt x="5526" y="4430"/>
                  <a:pt x="5264" y="4740"/>
                  <a:pt x="4906" y="4764"/>
                </a:cubicBezTo>
                <a:cubicBezTo>
                  <a:pt x="4893" y="4765"/>
                  <a:pt x="4879" y="4765"/>
                  <a:pt x="4865" y="4765"/>
                </a:cubicBezTo>
                <a:cubicBezTo>
                  <a:pt x="4503" y="4765"/>
                  <a:pt x="4216" y="4464"/>
                  <a:pt x="4216" y="4097"/>
                </a:cubicBezTo>
                <a:lnTo>
                  <a:pt x="4216" y="3954"/>
                </a:lnTo>
                <a:cubicBezTo>
                  <a:pt x="4216" y="3811"/>
                  <a:pt x="4168" y="3645"/>
                  <a:pt x="4121" y="3526"/>
                </a:cubicBezTo>
                <a:lnTo>
                  <a:pt x="4216" y="3526"/>
                </a:lnTo>
                <a:cubicBezTo>
                  <a:pt x="4430" y="3526"/>
                  <a:pt x="4597" y="3359"/>
                  <a:pt x="4573" y="3121"/>
                </a:cubicBezTo>
                <a:cubicBezTo>
                  <a:pt x="4573" y="2930"/>
                  <a:pt x="4406" y="2763"/>
                  <a:pt x="4192" y="2763"/>
                </a:cubicBezTo>
                <a:cubicBezTo>
                  <a:pt x="4121" y="2763"/>
                  <a:pt x="4049" y="2787"/>
                  <a:pt x="4001" y="2835"/>
                </a:cubicBezTo>
                <a:cubicBezTo>
                  <a:pt x="4025" y="2787"/>
                  <a:pt x="4049" y="2740"/>
                  <a:pt x="4097" y="2692"/>
                </a:cubicBezTo>
                <a:cubicBezTo>
                  <a:pt x="4287" y="2502"/>
                  <a:pt x="4383" y="2263"/>
                  <a:pt x="4383" y="1978"/>
                </a:cubicBezTo>
                <a:lnTo>
                  <a:pt x="4383" y="1525"/>
                </a:lnTo>
                <a:lnTo>
                  <a:pt x="3835" y="1525"/>
                </a:lnTo>
                <a:lnTo>
                  <a:pt x="3835" y="1978"/>
                </a:lnTo>
                <a:cubicBezTo>
                  <a:pt x="3835" y="2097"/>
                  <a:pt x="3787" y="2216"/>
                  <a:pt x="3692" y="2287"/>
                </a:cubicBezTo>
                <a:cubicBezTo>
                  <a:pt x="3335" y="2668"/>
                  <a:pt x="3263" y="3240"/>
                  <a:pt x="3549" y="3668"/>
                </a:cubicBezTo>
                <a:cubicBezTo>
                  <a:pt x="3620" y="3764"/>
                  <a:pt x="3644" y="3859"/>
                  <a:pt x="3644" y="3954"/>
                </a:cubicBezTo>
                <a:lnTo>
                  <a:pt x="3644" y="4097"/>
                </a:lnTo>
                <a:cubicBezTo>
                  <a:pt x="3644" y="4335"/>
                  <a:pt x="3716" y="4550"/>
                  <a:pt x="3835" y="4740"/>
                </a:cubicBezTo>
                <a:lnTo>
                  <a:pt x="3835" y="6097"/>
                </a:lnTo>
                <a:lnTo>
                  <a:pt x="2882" y="6097"/>
                </a:lnTo>
                <a:lnTo>
                  <a:pt x="2882" y="1835"/>
                </a:lnTo>
                <a:cubicBezTo>
                  <a:pt x="2882" y="1168"/>
                  <a:pt x="3406" y="620"/>
                  <a:pt x="4049" y="573"/>
                </a:cubicBezTo>
                <a:cubicBezTo>
                  <a:pt x="4064" y="572"/>
                  <a:pt x="4078" y="572"/>
                  <a:pt x="4092" y="572"/>
                </a:cubicBezTo>
                <a:close/>
                <a:moveTo>
                  <a:pt x="7764" y="4192"/>
                </a:moveTo>
                <a:lnTo>
                  <a:pt x="7764" y="4192"/>
                </a:lnTo>
                <a:cubicBezTo>
                  <a:pt x="7455" y="4716"/>
                  <a:pt x="7264" y="5383"/>
                  <a:pt x="7240" y="6097"/>
                </a:cubicBezTo>
                <a:lnTo>
                  <a:pt x="6669" y="6097"/>
                </a:lnTo>
                <a:cubicBezTo>
                  <a:pt x="6764" y="5312"/>
                  <a:pt x="7169" y="4621"/>
                  <a:pt x="7764" y="4192"/>
                </a:cubicBezTo>
                <a:close/>
                <a:moveTo>
                  <a:pt x="7526" y="6669"/>
                </a:moveTo>
                <a:cubicBezTo>
                  <a:pt x="7788" y="6669"/>
                  <a:pt x="8002" y="6883"/>
                  <a:pt x="8002" y="7145"/>
                </a:cubicBezTo>
                <a:cubicBezTo>
                  <a:pt x="8002" y="7407"/>
                  <a:pt x="7788" y="7622"/>
                  <a:pt x="7526" y="7622"/>
                </a:cubicBezTo>
                <a:lnTo>
                  <a:pt x="2192" y="7622"/>
                </a:lnTo>
                <a:cubicBezTo>
                  <a:pt x="1930" y="7622"/>
                  <a:pt x="1715" y="7407"/>
                  <a:pt x="1715" y="7145"/>
                </a:cubicBezTo>
                <a:cubicBezTo>
                  <a:pt x="1715" y="6883"/>
                  <a:pt x="1930" y="6669"/>
                  <a:pt x="2192" y="6669"/>
                </a:cubicBezTo>
                <a:close/>
                <a:moveTo>
                  <a:pt x="8669" y="8169"/>
                </a:moveTo>
                <a:cubicBezTo>
                  <a:pt x="8931" y="8169"/>
                  <a:pt x="9122" y="8384"/>
                  <a:pt x="9122" y="8646"/>
                </a:cubicBezTo>
                <a:cubicBezTo>
                  <a:pt x="9122" y="8908"/>
                  <a:pt x="8931" y="9122"/>
                  <a:pt x="8669" y="9122"/>
                </a:cubicBezTo>
                <a:lnTo>
                  <a:pt x="1072" y="9122"/>
                </a:lnTo>
                <a:cubicBezTo>
                  <a:pt x="810" y="9122"/>
                  <a:pt x="596" y="8908"/>
                  <a:pt x="596" y="8646"/>
                </a:cubicBezTo>
                <a:cubicBezTo>
                  <a:pt x="596" y="8384"/>
                  <a:pt x="810" y="8169"/>
                  <a:pt x="1072" y="8169"/>
                </a:cubicBezTo>
                <a:close/>
                <a:moveTo>
                  <a:pt x="4125" y="0"/>
                </a:moveTo>
                <a:cubicBezTo>
                  <a:pt x="3144" y="0"/>
                  <a:pt x="2311" y="802"/>
                  <a:pt x="2311" y="1811"/>
                </a:cubicBezTo>
                <a:lnTo>
                  <a:pt x="2311" y="6097"/>
                </a:lnTo>
                <a:lnTo>
                  <a:pt x="2215" y="6097"/>
                </a:lnTo>
                <a:cubicBezTo>
                  <a:pt x="1668" y="6097"/>
                  <a:pt x="1215" y="6502"/>
                  <a:pt x="1168" y="7050"/>
                </a:cubicBezTo>
                <a:cubicBezTo>
                  <a:pt x="1144" y="7241"/>
                  <a:pt x="1191" y="7431"/>
                  <a:pt x="1287" y="7598"/>
                </a:cubicBezTo>
                <a:lnTo>
                  <a:pt x="1072" y="7598"/>
                </a:lnTo>
                <a:cubicBezTo>
                  <a:pt x="525" y="7598"/>
                  <a:pt x="48" y="8026"/>
                  <a:pt x="24" y="8598"/>
                </a:cubicBezTo>
                <a:cubicBezTo>
                  <a:pt x="1" y="9193"/>
                  <a:pt x="477" y="9693"/>
                  <a:pt x="1072" y="9693"/>
                </a:cubicBezTo>
                <a:lnTo>
                  <a:pt x="8645" y="9693"/>
                </a:lnTo>
                <a:cubicBezTo>
                  <a:pt x="9193" y="9693"/>
                  <a:pt x="9669" y="9265"/>
                  <a:pt x="9693" y="8693"/>
                </a:cubicBezTo>
                <a:cubicBezTo>
                  <a:pt x="9717" y="8098"/>
                  <a:pt x="9241" y="7622"/>
                  <a:pt x="8669" y="7622"/>
                </a:cubicBezTo>
                <a:lnTo>
                  <a:pt x="8455" y="7622"/>
                </a:lnTo>
                <a:cubicBezTo>
                  <a:pt x="8526" y="7479"/>
                  <a:pt x="8574" y="7312"/>
                  <a:pt x="8574" y="7145"/>
                </a:cubicBezTo>
                <a:cubicBezTo>
                  <a:pt x="8574" y="6669"/>
                  <a:pt x="8240" y="6264"/>
                  <a:pt x="7812" y="6145"/>
                </a:cubicBezTo>
                <a:cubicBezTo>
                  <a:pt x="7836" y="5478"/>
                  <a:pt x="8026" y="4859"/>
                  <a:pt x="8312" y="4383"/>
                </a:cubicBezTo>
                <a:cubicBezTo>
                  <a:pt x="8622" y="3907"/>
                  <a:pt x="9003" y="3645"/>
                  <a:pt x="9407" y="3645"/>
                </a:cubicBezTo>
                <a:lnTo>
                  <a:pt x="9407" y="3073"/>
                </a:lnTo>
                <a:cubicBezTo>
                  <a:pt x="8526" y="3073"/>
                  <a:pt x="7693" y="3406"/>
                  <a:pt x="7074" y="4049"/>
                </a:cubicBezTo>
                <a:cubicBezTo>
                  <a:pt x="6502" y="4597"/>
                  <a:pt x="6169" y="5312"/>
                  <a:pt x="6097" y="6097"/>
                </a:cubicBezTo>
                <a:lnTo>
                  <a:pt x="4406" y="6097"/>
                </a:lnTo>
                <a:lnTo>
                  <a:pt x="4406" y="5216"/>
                </a:lnTo>
                <a:cubicBezTo>
                  <a:pt x="4524" y="5275"/>
                  <a:pt x="4674" y="5318"/>
                  <a:pt x="4829" y="5318"/>
                </a:cubicBezTo>
                <a:cubicBezTo>
                  <a:pt x="4863" y="5318"/>
                  <a:pt x="4897" y="5316"/>
                  <a:pt x="4930" y="5312"/>
                </a:cubicBezTo>
                <a:cubicBezTo>
                  <a:pt x="5573" y="5288"/>
                  <a:pt x="6097" y="4716"/>
                  <a:pt x="6097" y="4073"/>
                </a:cubicBezTo>
                <a:lnTo>
                  <a:pt x="6097" y="3954"/>
                </a:lnTo>
                <a:cubicBezTo>
                  <a:pt x="6097" y="3859"/>
                  <a:pt x="6121" y="3740"/>
                  <a:pt x="6169" y="3668"/>
                </a:cubicBezTo>
                <a:cubicBezTo>
                  <a:pt x="6454" y="3240"/>
                  <a:pt x="6407" y="2644"/>
                  <a:pt x="6026" y="2287"/>
                </a:cubicBezTo>
                <a:cubicBezTo>
                  <a:pt x="5954" y="2216"/>
                  <a:pt x="5907" y="2097"/>
                  <a:pt x="5907" y="1978"/>
                </a:cubicBezTo>
                <a:lnTo>
                  <a:pt x="5907" y="1835"/>
                </a:lnTo>
                <a:cubicBezTo>
                  <a:pt x="5907" y="858"/>
                  <a:pt x="5145" y="49"/>
                  <a:pt x="4168" y="1"/>
                </a:cubicBezTo>
                <a:cubicBezTo>
                  <a:pt x="4154" y="1"/>
                  <a:pt x="4139" y="0"/>
                  <a:pt x="4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8" name="Google Shape;8968;p72"/>
          <p:cNvGrpSpPr/>
          <p:nvPr/>
        </p:nvGrpSpPr>
        <p:grpSpPr>
          <a:xfrm>
            <a:off x="726460" y="2199302"/>
            <a:ext cx="343022" cy="311813"/>
            <a:chOff x="726460" y="2183715"/>
            <a:chExt cx="343022" cy="311813"/>
          </a:xfrm>
        </p:grpSpPr>
        <p:sp>
          <p:nvSpPr>
            <p:cNvPr id="8969" name="Google Shape;8969;p72"/>
            <p:cNvSpPr/>
            <p:nvPr/>
          </p:nvSpPr>
          <p:spPr>
            <a:xfrm>
              <a:off x="805689" y="2261246"/>
              <a:ext cx="184568" cy="180463"/>
            </a:xfrm>
            <a:custGeom>
              <a:avLst/>
              <a:gdLst/>
              <a:ahLst/>
              <a:cxnLst/>
              <a:rect l="l" t="t" r="r" b="b"/>
              <a:pathLst>
                <a:path w="5216" h="5100" extrusionOk="0">
                  <a:moveTo>
                    <a:pt x="3620" y="572"/>
                  </a:moveTo>
                  <a:cubicBezTo>
                    <a:pt x="4001" y="572"/>
                    <a:pt x="4335" y="834"/>
                    <a:pt x="4430" y="1215"/>
                  </a:cubicBezTo>
                  <a:lnTo>
                    <a:pt x="4620" y="1905"/>
                  </a:lnTo>
                  <a:cubicBezTo>
                    <a:pt x="4644" y="2024"/>
                    <a:pt x="4596" y="2144"/>
                    <a:pt x="4477" y="2215"/>
                  </a:cubicBezTo>
                  <a:cubicBezTo>
                    <a:pt x="4430" y="2263"/>
                    <a:pt x="4382" y="2263"/>
                    <a:pt x="4335" y="2263"/>
                  </a:cubicBezTo>
                  <a:cubicBezTo>
                    <a:pt x="3858" y="2263"/>
                    <a:pt x="3453" y="2667"/>
                    <a:pt x="3453" y="3144"/>
                  </a:cubicBezTo>
                  <a:lnTo>
                    <a:pt x="3453" y="3668"/>
                  </a:lnTo>
                  <a:cubicBezTo>
                    <a:pt x="3453" y="4120"/>
                    <a:pt x="3096" y="4501"/>
                    <a:pt x="2668" y="4525"/>
                  </a:cubicBezTo>
                  <a:cubicBezTo>
                    <a:pt x="2641" y="4528"/>
                    <a:pt x="2614" y="4529"/>
                    <a:pt x="2588" y="4529"/>
                  </a:cubicBezTo>
                  <a:cubicBezTo>
                    <a:pt x="2125" y="4529"/>
                    <a:pt x="1763" y="4142"/>
                    <a:pt x="1763" y="3691"/>
                  </a:cubicBezTo>
                  <a:lnTo>
                    <a:pt x="1763" y="3144"/>
                  </a:lnTo>
                  <a:cubicBezTo>
                    <a:pt x="1763" y="2667"/>
                    <a:pt x="1382" y="2263"/>
                    <a:pt x="905" y="2263"/>
                  </a:cubicBezTo>
                  <a:cubicBezTo>
                    <a:pt x="834" y="2263"/>
                    <a:pt x="786" y="2263"/>
                    <a:pt x="739" y="2215"/>
                  </a:cubicBezTo>
                  <a:cubicBezTo>
                    <a:pt x="619" y="2144"/>
                    <a:pt x="572" y="2024"/>
                    <a:pt x="596" y="1905"/>
                  </a:cubicBezTo>
                  <a:lnTo>
                    <a:pt x="786" y="1215"/>
                  </a:lnTo>
                  <a:cubicBezTo>
                    <a:pt x="881" y="834"/>
                    <a:pt x="1215" y="572"/>
                    <a:pt x="1596" y="572"/>
                  </a:cubicBezTo>
                  <a:close/>
                  <a:moveTo>
                    <a:pt x="1596" y="0"/>
                  </a:moveTo>
                  <a:cubicBezTo>
                    <a:pt x="953" y="0"/>
                    <a:pt x="381" y="453"/>
                    <a:pt x="238" y="1072"/>
                  </a:cubicBezTo>
                  <a:lnTo>
                    <a:pt x="48" y="1763"/>
                  </a:lnTo>
                  <a:cubicBezTo>
                    <a:pt x="0" y="2024"/>
                    <a:pt x="48" y="2286"/>
                    <a:pt x="215" y="2501"/>
                  </a:cubicBezTo>
                  <a:cubicBezTo>
                    <a:pt x="381" y="2715"/>
                    <a:pt x="619" y="2834"/>
                    <a:pt x="881" y="2834"/>
                  </a:cubicBezTo>
                  <a:cubicBezTo>
                    <a:pt x="1048" y="2834"/>
                    <a:pt x="1191" y="2977"/>
                    <a:pt x="1191" y="3144"/>
                  </a:cubicBezTo>
                  <a:lnTo>
                    <a:pt x="1191" y="3668"/>
                  </a:lnTo>
                  <a:cubicBezTo>
                    <a:pt x="1191" y="4430"/>
                    <a:pt x="1786" y="5073"/>
                    <a:pt x="2548" y="5097"/>
                  </a:cubicBezTo>
                  <a:cubicBezTo>
                    <a:pt x="2577" y="5098"/>
                    <a:pt x="2605" y="5099"/>
                    <a:pt x="2633" y="5099"/>
                  </a:cubicBezTo>
                  <a:cubicBezTo>
                    <a:pt x="3404" y="5099"/>
                    <a:pt x="4025" y="4473"/>
                    <a:pt x="4025" y="3691"/>
                  </a:cubicBezTo>
                  <a:lnTo>
                    <a:pt x="4025" y="3144"/>
                  </a:lnTo>
                  <a:cubicBezTo>
                    <a:pt x="4025" y="2977"/>
                    <a:pt x="4168" y="2834"/>
                    <a:pt x="4311" y="2834"/>
                  </a:cubicBezTo>
                  <a:cubicBezTo>
                    <a:pt x="4596" y="2834"/>
                    <a:pt x="4835" y="2715"/>
                    <a:pt x="5001" y="2501"/>
                  </a:cubicBezTo>
                  <a:cubicBezTo>
                    <a:pt x="5168" y="2286"/>
                    <a:pt x="5216" y="2024"/>
                    <a:pt x="5168" y="1763"/>
                  </a:cubicBezTo>
                  <a:lnTo>
                    <a:pt x="4978" y="1072"/>
                  </a:lnTo>
                  <a:cubicBezTo>
                    <a:pt x="4835" y="453"/>
                    <a:pt x="4263" y="0"/>
                    <a:pt x="3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2"/>
            <p:cNvSpPr/>
            <p:nvPr/>
          </p:nvSpPr>
          <p:spPr>
            <a:xfrm>
              <a:off x="857919" y="2300843"/>
              <a:ext cx="26185" cy="26999"/>
            </a:xfrm>
            <a:custGeom>
              <a:avLst/>
              <a:gdLst/>
              <a:ahLst/>
              <a:cxnLst/>
              <a:rect l="l" t="t" r="r" b="b"/>
              <a:pathLst>
                <a:path w="740" h="763" extrusionOk="0">
                  <a:moveTo>
                    <a:pt x="382" y="1"/>
                  </a:moveTo>
                  <a:cubicBezTo>
                    <a:pt x="167" y="1"/>
                    <a:pt x="1" y="167"/>
                    <a:pt x="1" y="382"/>
                  </a:cubicBezTo>
                  <a:cubicBezTo>
                    <a:pt x="1" y="596"/>
                    <a:pt x="167" y="763"/>
                    <a:pt x="382" y="763"/>
                  </a:cubicBezTo>
                  <a:cubicBezTo>
                    <a:pt x="572" y="763"/>
                    <a:pt x="739" y="596"/>
                    <a:pt x="739" y="382"/>
                  </a:cubicBezTo>
                  <a:cubicBezTo>
                    <a:pt x="739" y="167"/>
                    <a:pt x="57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2"/>
            <p:cNvSpPr/>
            <p:nvPr/>
          </p:nvSpPr>
          <p:spPr>
            <a:xfrm>
              <a:off x="911034" y="2300843"/>
              <a:ext cx="26999" cy="26999"/>
            </a:xfrm>
            <a:custGeom>
              <a:avLst/>
              <a:gdLst/>
              <a:ahLst/>
              <a:cxnLst/>
              <a:rect l="l" t="t" r="r" b="b"/>
              <a:pathLst>
                <a:path w="763" h="763" extrusionOk="0">
                  <a:moveTo>
                    <a:pt x="381" y="1"/>
                  </a:moveTo>
                  <a:cubicBezTo>
                    <a:pt x="167" y="1"/>
                    <a:pt x="0" y="167"/>
                    <a:pt x="0" y="382"/>
                  </a:cubicBezTo>
                  <a:cubicBezTo>
                    <a:pt x="0" y="596"/>
                    <a:pt x="167" y="763"/>
                    <a:pt x="381" y="763"/>
                  </a:cubicBezTo>
                  <a:cubicBezTo>
                    <a:pt x="595" y="763"/>
                    <a:pt x="762" y="596"/>
                    <a:pt x="762" y="382"/>
                  </a:cubicBezTo>
                  <a:cubicBezTo>
                    <a:pt x="762" y="167"/>
                    <a:pt x="595"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2"/>
            <p:cNvSpPr/>
            <p:nvPr/>
          </p:nvSpPr>
          <p:spPr>
            <a:xfrm>
              <a:off x="884883" y="2361530"/>
              <a:ext cx="26185" cy="20240"/>
            </a:xfrm>
            <a:custGeom>
              <a:avLst/>
              <a:gdLst/>
              <a:ahLst/>
              <a:cxnLst/>
              <a:rect l="l" t="t" r="r" b="b"/>
              <a:pathLst>
                <a:path w="740" h="572" extrusionOk="0">
                  <a:moveTo>
                    <a:pt x="1" y="0"/>
                  </a:moveTo>
                  <a:lnTo>
                    <a:pt x="1" y="572"/>
                  </a:lnTo>
                  <a:lnTo>
                    <a:pt x="739" y="572"/>
                  </a:lnTo>
                  <a:lnTo>
                    <a:pt x="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2"/>
            <p:cNvSpPr/>
            <p:nvPr/>
          </p:nvSpPr>
          <p:spPr>
            <a:xfrm>
              <a:off x="726460" y="2183715"/>
              <a:ext cx="343022" cy="311813"/>
            </a:xfrm>
            <a:custGeom>
              <a:avLst/>
              <a:gdLst/>
              <a:ahLst/>
              <a:cxnLst/>
              <a:rect l="l" t="t" r="r" b="b"/>
              <a:pathLst>
                <a:path w="9694" h="8812" extrusionOk="0">
                  <a:moveTo>
                    <a:pt x="1430" y="572"/>
                  </a:moveTo>
                  <a:cubicBezTo>
                    <a:pt x="1811" y="572"/>
                    <a:pt x="2144" y="810"/>
                    <a:pt x="2239" y="1167"/>
                  </a:cubicBezTo>
                  <a:cubicBezTo>
                    <a:pt x="2096" y="1263"/>
                    <a:pt x="1954" y="1405"/>
                    <a:pt x="1834" y="1524"/>
                  </a:cubicBezTo>
                  <a:cubicBezTo>
                    <a:pt x="1596" y="1739"/>
                    <a:pt x="1406" y="1977"/>
                    <a:pt x="1239" y="2239"/>
                  </a:cubicBezTo>
                  <a:cubicBezTo>
                    <a:pt x="858" y="2167"/>
                    <a:pt x="572" y="1810"/>
                    <a:pt x="572" y="1405"/>
                  </a:cubicBezTo>
                  <a:cubicBezTo>
                    <a:pt x="572" y="953"/>
                    <a:pt x="953" y="572"/>
                    <a:pt x="1430" y="572"/>
                  </a:cubicBezTo>
                  <a:close/>
                  <a:moveTo>
                    <a:pt x="8264" y="572"/>
                  </a:moveTo>
                  <a:cubicBezTo>
                    <a:pt x="8741" y="572"/>
                    <a:pt x="9122" y="953"/>
                    <a:pt x="9122" y="1405"/>
                  </a:cubicBezTo>
                  <a:cubicBezTo>
                    <a:pt x="9122" y="1810"/>
                    <a:pt x="8836" y="2167"/>
                    <a:pt x="8431" y="2239"/>
                  </a:cubicBezTo>
                  <a:cubicBezTo>
                    <a:pt x="8288" y="1977"/>
                    <a:pt x="8074" y="1739"/>
                    <a:pt x="7860" y="1524"/>
                  </a:cubicBezTo>
                  <a:cubicBezTo>
                    <a:pt x="7740" y="1405"/>
                    <a:pt x="7598" y="1286"/>
                    <a:pt x="7455" y="1167"/>
                  </a:cubicBezTo>
                  <a:cubicBezTo>
                    <a:pt x="7550" y="810"/>
                    <a:pt x="7883" y="572"/>
                    <a:pt x="8264" y="572"/>
                  </a:cubicBezTo>
                  <a:close/>
                  <a:moveTo>
                    <a:pt x="4835" y="858"/>
                  </a:moveTo>
                  <a:cubicBezTo>
                    <a:pt x="6883" y="858"/>
                    <a:pt x="8550" y="2501"/>
                    <a:pt x="8550" y="4549"/>
                  </a:cubicBezTo>
                  <a:cubicBezTo>
                    <a:pt x="8550" y="6597"/>
                    <a:pt x="6883" y="8264"/>
                    <a:pt x="4835" y="8264"/>
                  </a:cubicBezTo>
                  <a:cubicBezTo>
                    <a:pt x="2811" y="8264"/>
                    <a:pt x="1144" y="6597"/>
                    <a:pt x="1144" y="4549"/>
                  </a:cubicBezTo>
                  <a:cubicBezTo>
                    <a:pt x="1144" y="2501"/>
                    <a:pt x="2811" y="858"/>
                    <a:pt x="4835" y="858"/>
                  </a:cubicBezTo>
                  <a:close/>
                  <a:moveTo>
                    <a:pt x="1430" y="0"/>
                  </a:moveTo>
                  <a:cubicBezTo>
                    <a:pt x="644" y="0"/>
                    <a:pt x="1" y="643"/>
                    <a:pt x="1" y="1405"/>
                  </a:cubicBezTo>
                  <a:cubicBezTo>
                    <a:pt x="1" y="2048"/>
                    <a:pt x="406" y="2572"/>
                    <a:pt x="977" y="2763"/>
                  </a:cubicBezTo>
                  <a:cubicBezTo>
                    <a:pt x="715" y="3311"/>
                    <a:pt x="572" y="3930"/>
                    <a:pt x="572" y="4549"/>
                  </a:cubicBezTo>
                  <a:cubicBezTo>
                    <a:pt x="572" y="5692"/>
                    <a:pt x="1025" y="6764"/>
                    <a:pt x="1834" y="7573"/>
                  </a:cubicBezTo>
                  <a:cubicBezTo>
                    <a:pt x="2644" y="8383"/>
                    <a:pt x="3716" y="8812"/>
                    <a:pt x="4835" y="8812"/>
                  </a:cubicBezTo>
                  <a:cubicBezTo>
                    <a:pt x="5978" y="8812"/>
                    <a:pt x="7050" y="8383"/>
                    <a:pt x="7860" y="7573"/>
                  </a:cubicBezTo>
                  <a:cubicBezTo>
                    <a:pt x="8669" y="6764"/>
                    <a:pt x="9122" y="5692"/>
                    <a:pt x="9122" y="4549"/>
                  </a:cubicBezTo>
                  <a:cubicBezTo>
                    <a:pt x="9122" y="3930"/>
                    <a:pt x="8979" y="3311"/>
                    <a:pt x="8717" y="2763"/>
                  </a:cubicBezTo>
                  <a:cubicBezTo>
                    <a:pt x="9288" y="2572"/>
                    <a:pt x="9693" y="2025"/>
                    <a:pt x="9693" y="1405"/>
                  </a:cubicBezTo>
                  <a:cubicBezTo>
                    <a:pt x="9693" y="620"/>
                    <a:pt x="9050" y="0"/>
                    <a:pt x="8264" y="0"/>
                  </a:cubicBezTo>
                  <a:cubicBezTo>
                    <a:pt x="7693" y="0"/>
                    <a:pt x="7193" y="334"/>
                    <a:pt x="6955" y="834"/>
                  </a:cubicBezTo>
                  <a:cubicBezTo>
                    <a:pt x="6335" y="477"/>
                    <a:pt x="5597" y="286"/>
                    <a:pt x="4835" y="286"/>
                  </a:cubicBezTo>
                  <a:cubicBezTo>
                    <a:pt x="4097" y="286"/>
                    <a:pt x="3359" y="477"/>
                    <a:pt x="2716" y="834"/>
                  </a:cubicBezTo>
                  <a:cubicBezTo>
                    <a:pt x="2501" y="334"/>
                    <a:pt x="2001" y="0"/>
                    <a:pt x="1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72"/>
          <p:cNvGrpSpPr/>
          <p:nvPr/>
        </p:nvGrpSpPr>
        <p:grpSpPr>
          <a:xfrm>
            <a:off x="1567862" y="2184140"/>
            <a:ext cx="343022" cy="342138"/>
            <a:chOff x="1275050" y="2183715"/>
            <a:chExt cx="343022" cy="342138"/>
          </a:xfrm>
        </p:grpSpPr>
        <p:sp>
          <p:nvSpPr>
            <p:cNvPr id="8975" name="Google Shape;8975;p72"/>
            <p:cNvSpPr/>
            <p:nvPr/>
          </p:nvSpPr>
          <p:spPr>
            <a:xfrm>
              <a:off x="1426751" y="2334566"/>
              <a:ext cx="40480" cy="39631"/>
            </a:xfrm>
            <a:custGeom>
              <a:avLst/>
              <a:gdLst/>
              <a:ahLst/>
              <a:cxnLst/>
              <a:rect l="l" t="t" r="r" b="b"/>
              <a:pathLst>
                <a:path w="1144" h="1120" extrusionOk="0">
                  <a:moveTo>
                    <a:pt x="572" y="0"/>
                  </a:moveTo>
                  <a:cubicBezTo>
                    <a:pt x="263" y="0"/>
                    <a:pt x="1" y="262"/>
                    <a:pt x="1" y="572"/>
                  </a:cubicBezTo>
                  <a:cubicBezTo>
                    <a:pt x="1" y="881"/>
                    <a:pt x="263" y="1119"/>
                    <a:pt x="572" y="1119"/>
                  </a:cubicBezTo>
                  <a:cubicBezTo>
                    <a:pt x="882" y="1119"/>
                    <a:pt x="1144" y="881"/>
                    <a:pt x="1144" y="572"/>
                  </a:cubicBezTo>
                  <a:cubicBezTo>
                    <a:pt x="1144" y="262"/>
                    <a:pt x="882"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2"/>
            <p:cNvSpPr/>
            <p:nvPr/>
          </p:nvSpPr>
          <p:spPr>
            <a:xfrm>
              <a:off x="1393028" y="2223312"/>
              <a:ext cx="107075" cy="20276"/>
            </a:xfrm>
            <a:custGeom>
              <a:avLst/>
              <a:gdLst/>
              <a:ahLst/>
              <a:cxnLst/>
              <a:rect l="l" t="t" r="r" b="b"/>
              <a:pathLst>
                <a:path w="3026" h="573" extrusionOk="0">
                  <a:moveTo>
                    <a:pt x="1" y="1"/>
                  </a:moveTo>
                  <a:lnTo>
                    <a:pt x="1" y="572"/>
                  </a:lnTo>
                  <a:lnTo>
                    <a:pt x="3025" y="572"/>
                  </a:lnTo>
                  <a:lnTo>
                    <a:pt x="30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2"/>
            <p:cNvSpPr/>
            <p:nvPr/>
          </p:nvSpPr>
          <p:spPr>
            <a:xfrm>
              <a:off x="1420027" y="2263759"/>
              <a:ext cx="53113" cy="20276"/>
            </a:xfrm>
            <a:custGeom>
              <a:avLst/>
              <a:gdLst/>
              <a:ahLst/>
              <a:cxnLst/>
              <a:rect l="l" t="t" r="r" b="b"/>
              <a:pathLst>
                <a:path w="1501" h="573" extrusionOk="0">
                  <a:moveTo>
                    <a:pt x="0" y="1"/>
                  </a:moveTo>
                  <a:lnTo>
                    <a:pt x="0" y="572"/>
                  </a:lnTo>
                  <a:lnTo>
                    <a:pt x="1500" y="572"/>
                  </a:lnTo>
                  <a:lnTo>
                    <a:pt x="15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2"/>
            <p:cNvSpPr/>
            <p:nvPr/>
          </p:nvSpPr>
          <p:spPr>
            <a:xfrm>
              <a:off x="1315532" y="2300843"/>
              <a:ext cx="20240" cy="107040"/>
            </a:xfrm>
            <a:custGeom>
              <a:avLst/>
              <a:gdLst/>
              <a:ahLst/>
              <a:cxnLst/>
              <a:rect l="l" t="t" r="r" b="b"/>
              <a:pathLst>
                <a:path w="572" h="3025" extrusionOk="0">
                  <a:moveTo>
                    <a:pt x="0" y="1"/>
                  </a:moveTo>
                  <a:lnTo>
                    <a:pt x="0" y="3025"/>
                  </a:lnTo>
                  <a:lnTo>
                    <a:pt x="572" y="3025"/>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2"/>
            <p:cNvSpPr/>
            <p:nvPr/>
          </p:nvSpPr>
          <p:spPr>
            <a:xfrm>
              <a:off x="1355978" y="2327807"/>
              <a:ext cx="19391" cy="53962"/>
            </a:xfrm>
            <a:custGeom>
              <a:avLst/>
              <a:gdLst/>
              <a:ahLst/>
              <a:cxnLst/>
              <a:rect l="l" t="t" r="r" b="b"/>
              <a:pathLst>
                <a:path w="548" h="1525" extrusionOk="0">
                  <a:moveTo>
                    <a:pt x="0" y="1"/>
                  </a:moveTo>
                  <a:lnTo>
                    <a:pt x="0" y="1525"/>
                  </a:lnTo>
                  <a:lnTo>
                    <a:pt x="548" y="1525"/>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2"/>
            <p:cNvSpPr/>
            <p:nvPr/>
          </p:nvSpPr>
          <p:spPr>
            <a:xfrm>
              <a:off x="1393028" y="2466025"/>
              <a:ext cx="107075" cy="19391"/>
            </a:xfrm>
            <a:custGeom>
              <a:avLst/>
              <a:gdLst/>
              <a:ahLst/>
              <a:cxnLst/>
              <a:rect l="l" t="t" r="r" b="b"/>
              <a:pathLst>
                <a:path w="3026" h="548" extrusionOk="0">
                  <a:moveTo>
                    <a:pt x="1" y="0"/>
                  </a:moveTo>
                  <a:lnTo>
                    <a:pt x="1" y="548"/>
                  </a:lnTo>
                  <a:lnTo>
                    <a:pt x="3025" y="548"/>
                  </a:lnTo>
                  <a:lnTo>
                    <a:pt x="30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2"/>
            <p:cNvSpPr/>
            <p:nvPr/>
          </p:nvSpPr>
          <p:spPr>
            <a:xfrm>
              <a:off x="1420027" y="2425579"/>
              <a:ext cx="53113" cy="20240"/>
            </a:xfrm>
            <a:custGeom>
              <a:avLst/>
              <a:gdLst/>
              <a:ahLst/>
              <a:cxnLst/>
              <a:rect l="l" t="t" r="r" b="b"/>
              <a:pathLst>
                <a:path w="1501" h="572" extrusionOk="0">
                  <a:moveTo>
                    <a:pt x="0" y="0"/>
                  </a:moveTo>
                  <a:lnTo>
                    <a:pt x="0" y="572"/>
                  </a:lnTo>
                  <a:lnTo>
                    <a:pt x="1500" y="572"/>
                  </a:lnTo>
                  <a:lnTo>
                    <a:pt x="15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2"/>
            <p:cNvSpPr/>
            <p:nvPr/>
          </p:nvSpPr>
          <p:spPr>
            <a:xfrm>
              <a:off x="1558210" y="2300843"/>
              <a:ext cx="20276" cy="107040"/>
            </a:xfrm>
            <a:custGeom>
              <a:avLst/>
              <a:gdLst/>
              <a:ahLst/>
              <a:cxnLst/>
              <a:rect l="l" t="t" r="r" b="b"/>
              <a:pathLst>
                <a:path w="573" h="3025" extrusionOk="0">
                  <a:moveTo>
                    <a:pt x="1" y="1"/>
                  </a:moveTo>
                  <a:lnTo>
                    <a:pt x="1" y="3025"/>
                  </a:lnTo>
                  <a:lnTo>
                    <a:pt x="572" y="3025"/>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2"/>
            <p:cNvSpPr/>
            <p:nvPr/>
          </p:nvSpPr>
          <p:spPr>
            <a:xfrm>
              <a:off x="1517764" y="2327807"/>
              <a:ext cx="20276" cy="53962"/>
            </a:xfrm>
            <a:custGeom>
              <a:avLst/>
              <a:gdLst/>
              <a:ahLst/>
              <a:cxnLst/>
              <a:rect l="l" t="t" r="r" b="b"/>
              <a:pathLst>
                <a:path w="573" h="1525" extrusionOk="0">
                  <a:moveTo>
                    <a:pt x="1" y="1"/>
                  </a:moveTo>
                  <a:lnTo>
                    <a:pt x="1" y="1525"/>
                  </a:lnTo>
                  <a:lnTo>
                    <a:pt x="572" y="1525"/>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2"/>
            <p:cNvSpPr/>
            <p:nvPr/>
          </p:nvSpPr>
          <p:spPr>
            <a:xfrm>
              <a:off x="1275050" y="2183715"/>
              <a:ext cx="343022" cy="342138"/>
            </a:xfrm>
            <a:custGeom>
              <a:avLst/>
              <a:gdLst/>
              <a:ahLst/>
              <a:cxnLst/>
              <a:rect l="l" t="t" r="r" b="b"/>
              <a:pathLst>
                <a:path w="9694" h="9669" extrusionOk="0">
                  <a:moveTo>
                    <a:pt x="6621" y="572"/>
                  </a:moveTo>
                  <a:lnTo>
                    <a:pt x="9122" y="3072"/>
                  </a:lnTo>
                  <a:lnTo>
                    <a:pt x="9122" y="6597"/>
                  </a:lnTo>
                  <a:lnTo>
                    <a:pt x="6621" y="9097"/>
                  </a:lnTo>
                  <a:lnTo>
                    <a:pt x="3073" y="9097"/>
                  </a:lnTo>
                  <a:lnTo>
                    <a:pt x="573" y="6597"/>
                  </a:lnTo>
                  <a:lnTo>
                    <a:pt x="573" y="3072"/>
                  </a:lnTo>
                  <a:lnTo>
                    <a:pt x="3073" y="572"/>
                  </a:lnTo>
                  <a:close/>
                  <a:moveTo>
                    <a:pt x="2835" y="0"/>
                  </a:moveTo>
                  <a:lnTo>
                    <a:pt x="1" y="2834"/>
                  </a:lnTo>
                  <a:lnTo>
                    <a:pt x="1" y="6835"/>
                  </a:lnTo>
                  <a:lnTo>
                    <a:pt x="2835" y="9669"/>
                  </a:lnTo>
                  <a:lnTo>
                    <a:pt x="6860" y="9669"/>
                  </a:lnTo>
                  <a:lnTo>
                    <a:pt x="9693" y="6835"/>
                  </a:lnTo>
                  <a:lnTo>
                    <a:pt x="9693" y="2834"/>
                  </a:lnTo>
                  <a:lnTo>
                    <a:pt x="68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72"/>
          <p:cNvGrpSpPr/>
          <p:nvPr/>
        </p:nvGrpSpPr>
        <p:grpSpPr>
          <a:xfrm>
            <a:off x="2409264" y="2184140"/>
            <a:ext cx="342173" cy="342138"/>
            <a:chOff x="1921413" y="2183715"/>
            <a:chExt cx="342173" cy="342138"/>
          </a:xfrm>
        </p:grpSpPr>
        <p:sp>
          <p:nvSpPr>
            <p:cNvPr id="8986" name="Google Shape;8986;p72"/>
            <p:cNvSpPr/>
            <p:nvPr/>
          </p:nvSpPr>
          <p:spPr>
            <a:xfrm>
              <a:off x="2135463" y="2384284"/>
              <a:ext cx="26999" cy="26999"/>
            </a:xfrm>
            <a:custGeom>
              <a:avLst/>
              <a:gdLst/>
              <a:ahLst/>
              <a:cxnLst/>
              <a:rect l="l" t="t" r="r" b="b"/>
              <a:pathLst>
                <a:path w="763" h="763" extrusionOk="0">
                  <a:moveTo>
                    <a:pt x="382" y="0"/>
                  </a:moveTo>
                  <a:cubicBezTo>
                    <a:pt x="167" y="0"/>
                    <a:pt x="1" y="167"/>
                    <a:pt x="1" y="381"/>
                  </a:cubicBezTo>
                  <a:cubicBezTo>
                    <a:pt x="1" y="596"/>
                    <a:pt x="167" y="762"/>
                    <a:pt x="382" y="762"/>
                  </a:cubicBezTo>
                  <a:cubicBezTo>
                    <a:pt x="596" y="762"/>
                    <a:pt x="763" y="596"/>
                    <a:pt x="763" y="381"/>
                  </a:cubicBezTo>
                  <a:cubicBezTo>
                    <a:pt x="763" y="167"/>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2"/>
            <p:cNvSpPr/>
            <p:nvPr/>
          </p:nvSpPr>
          <p:spPr>
            <a:xfrm>
              <a:off x="2182668" y="2384284"/>
              <a:ext cx="26999" cy="26999"/>
            </a:xfrm>
            <a:custGeom>
              <a:avLst/>
              <a:gdLst/>
              <a:ahLst/>
              <a:cxnLst/>
              <a:rect l="l" t="t" r="r" b="b"/>
              <a:pathLst>
                <a:path w="763" h="763" extrusionOk="0">
                  <a:moveTo>
                    <a:pt x="381" y="0"/>
                  </a:moveTo>
                  <a:cubicBezTo>
                    <a:pt x="167" y="0"/>
                    <a:pt x="0" y="167"/>
                    <a:pt x="0" y="381"/>
                  </a:cubicBezTo>
                  <a:cubicBezTo>
                    <a:pt x="0" y="596"/>
                    <a:pt x="167" y="762"/>
                    <a:pt x="381" y="762"/>
                  </a:cubicBezTo>
                  <a:cubicBezTo>
                    <a:pt x="572" y="762"/>
                    <a:pt x="762" y="596"/>
                    <a:pt x="762" y="381"/>
                  </a:cubicBezTo>
                  <a:cubicBezTo>
                    <a:pt x="762" y="167"/>
                    <a:pt x="572"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2"/>
            <p:cNvSpPr/>
            <p:nvPr/>
          </p:nvSpPr>
          <p:spPr>
            <a:xfrm>
              <a:off x="2159066" y="2424730"/>
              <a:ext cx="26999" cy="26150"/>
            </a:xfrm>
            <a:custGeom>
              <a:avLst/>
              <a:gdLst/>
              <a:ahLst/>
              <a:cxnLst/>
              <a:rect l="l" t="t" r="r" b="b"/>
              <a:pathLst>
                <a:path w="763" h="739" extrusionOk="0">
                  <a:moveTo>
                    <a:pt x="381" y="0"/>
                  </a:moveTo>
                  <a:cubicBezTo>
                    <a:pt x="167" y="0"/>
                    <a:pt x="0" y="167"/>
                    <a:pt x="0" y="381"/>
                  </a:cubicBezTo>
                  <a:cubicBezTo>
                    <a:pt x="0" y="572"/>
                    <a:pt x="167" y="739"/>
                    <a:pt x="381" y="739"/>
                  </a:cubicBezTo>
                  <a:cubicBezTo>
                    <a:pt x="596" y="739"/>
                    <a:pt x="762" y="572"/>
                    <a:pt x="762" y="381"/>
                  </a:cubicBezTo>
                  <a:cubicBezTo>
                    <a:pt x="762" y="167"/>
                    <a:pt x="596"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2"/>
            <p:cNvSpPr/>
            <p:nvPr/>
          </p:nvSpPr>
          <p:spPr>
            <a:xfrm>
              <a:off x="1921413" y="2183715"/>
              <a:ext cx="342173" cy="342138"/>
            </a:xfrm>
            <a:custGeom>
              <a:avLst/>
              <a:gdLst/>
              <a:ahLst/>
              <a:cxnLst/>
              <a:rect l="l" t="t" r="r" b="b"/>
              <a:pathLst>
                <a:path w="9670" h="9669" extrusionOk="0">
                  <a:moveTo>
                    <a:pt x="6240" y="810"/>
                  </a:moveTo>
                  <a:lnTo>
                    <a:pt x="6240" y="1286"/>
                  </a:lnTo>
                  <a:cubicBezTo>
                    <a:pt x="6240" y="1644"/>
                    <a:pt x="5954" y="1929"/>
                    <a:pt x="5597" y="1929"/>
                  </a:cubicBezTo>
                  <a:lnTo>
                    <a:pt x="5121" y="1929"/>
                  </a:lnTo>
                  <a:lnTo>
                    <a:pt x="5121" y="1477"/>
                  </a:lnTo>
                  <a:cubicBezTo>
                    <a:pt x="5121" y="1096"/>
                    <a:pt x="5407" y="810"/>
                    <a:pt x="5788" y="810"/>
                  </a:cubicBezTo>
                  <a:close/>
                  <a:moveTo>
                    <a:pt x="4121" y="3692"/>
                  </a:moveTo>
                  <a:lnTo>
                    <a:pt x="3668" y="4120"/>
                  </a:lnTo>
                  <a:lnTo>
                    <a:pt x="4073" y="4525"/>
                  </a:lnTo>
                  <a:lnTo>
                    <a:pt x="4549" y="4049"/>
                  </a:lnTo>
                  <a:lnTo>
                    <a:pt x="4549" y="4763"/>
                  </a:lnTo>
                  <a:lnTo>
                    <a:pt x="5121" y="4763"/>
                  </a:lnTo>
                  <a:lnTo>
                    <a:pt x="5121" y="4049"/>
                  </a:lnTo>
                  <a:lnTo>
                    <a:pt x="5597" y="4525"/>
                  </a:lnTo>
                  <a:lnTo>
                    <a:pt x="6002" y="4120"/>
                  </a:lnTo>
                  <a:lnTo>
                    <a:pt x="5573" y="3692"/>
                  </a:lnTo>
                  <a:lnTo>
                    <a:pt x="5573" y="3692"/>
                  </a:lnTo>
                  <a:cubicBezTo>
                    <a:pt x="6454" y="3787"/>
                    <a:pt x="7264" y="4049"/>
                    <a:pt x="7907" y="4477"/>
                  </a:cubicBezTo>
                  <a:cubicBezTo>
                    <a:pt x="8693" y="5001"/>
                    <a:pt x="9122" y="5668"/>
                    <a:pt x="9122" y="6383"/>
                  </a:cubicBezTo>
                  <a:cubicBezTo>
                    <a:pt x="9098" y="7097"/>
                    <a:pt x="8669" y="7764"/>
                    <a:pt x="7907" y="8288"/>
                  </a:cubicBezTo>
                  <a:cubicBezTo>
                    <a:pt x="7074" y="8812"/>
                    <a:pt x="6002" y="9121"/>
                    <a:pt x="4835" y="9121"/>
                  </a:cubicBezTo>
                  <a:cubicBezTo>
                    <a:pt x="3668" y="9121"/>
                    <a:pt x="2573" y="8812"/>
                    <a:pt x="1763" y="8288"/>
                  </a:cubicBezTo>
                  <a:cubicBezTo>
                    <a:pt x="1001" y="7764"/>
                    <a:pt x="572" y="7097"/>
                    <a:pt x="572" y="6383"/>
                  </a:cubicBezTo>
                  <a:cubicBezTo>
                    <a:pt x="572" y="5668"/>
                    <a:pt x="1001" y="5001"/>
                    <a:pt x="1763" y="4477"/>
                  </a:cubicBezTo>
                  <a:cubicBezTo>
                    <a:pt x="2406" y="4049"/>
                    <a:pt x="3216" y="3787"/>
                    <a:pt x="4121" y="3692"/>
                  </a:cubicBezTo>
                  <a:close/>
                  <a:moveTo>
                    <a:pt x="2858" y="0"/>
                  </a:moveTo>
                  <a:lnTo>
                    <a:pt x="2858" y="572"/>
                  </a:lnTo>
                  <a:cubicBezTo>
                    <a:pt x="3787" y="572"/>
                    <a:pt x="4549" y="1334"/>
                    <a:pt x="4549" y="2263"/>
                  </a:cubicBezTo>
                  <a:lnTo>
                    <a:pt x="4549" y="3072"/>
                  </a:lnTo>
                  <a:cubicBezTo>
                    <a:pt x="3382" y="3120"/>
                    <a:pt x="2287" y="3430"/>
                    <a:pt x="1453" y="4001"/>
                  </a:cubicBezTo>
                  <a:cubicBezTo>
                    <a:pt x="525" y="4620"/>
                    <a:pt x="1" y="5454"/>
                    <a:pt x="1" y="6383"/>
                  </a:cubicBezTo>
                  <a:cubicBezTo>
                    <a:pt x="1" y="7288"/>
                    <a:pt x="525" y="8121"/>
                    <a:pt x="1453" y="8740"/>
                  </a:cubicBezTo>
                  <a:cubicBezTo>
                    <a:pt x="2358" y="9359"/>
                    <a:pt x="3573" y="9669"/>
                    <a:pt x="4835" y="9669"/>
                  </a:cubicBezTo>
                  <a:cubicBezTo>
                    <a:pt x="6097" y="9669"/>
                    <a:pt x="7312" y="9359"/>
                    <a:pt x="8217" y="8740"/>
                  </a:cubicBezTo>
                  <a:cubicBezTo>
                    <a:pt x="9145" y="8121"/>
                    <a:pt x="9669" y="7288"/>
                    <a:pt x="9669" y="6383"/>
                  </a:cubicBezTo>
                  <a:cubicBezTo>
                    <a:pt x="9669" y="5454"/>
                    <a:pt x="9145" y="4620"/>
                    <a:pt x="8217" y="4001"/>
                  </a:cubicBezTo>
                  <a:cubicBezTo>
                    <a:pt x="7359" y="3430"/>
                    <a:pt x="6288" y="3120"/>
                    <a:pt x="5121" y="3072"/>
                  </a:cubicBezTo>
                  <a:lnTo>
                    <a:pt x="5121" y="2501"/>
                  </a:lnTo>
                  <a:lnTo>
                    <a:pt x="5597" y="2501"/>
                  </a:lnTo>
                  <a:cubicBezTo>
                    <a:pt x="6264" y="2501"/>
                    <a:pt x="6812" y="1953"/>
                    <a:pt x="6812" y="1286"/>
                  </a:cubicBezTo>
                  <a:lnTo>
                    <a:pt x="6812" y="238"/>
                  </a:lnTo>
                  <a:lnTo>
                    <a:pt x="5788" y="238"/>
                  </a:lnTo>
                  <a:cubicBezTo>
                    <a:pt x="5287" y="238"/>
                    <a:pt x="4883" y="524"/>
                    <a:pt x="4668" y="929"/>
                  </a:cubicBezTo>
                  <a:cubicBezTo>
                    <a:pt x="4263" y="358"/>
                    <a:pt x="3597" y="0"/>
                    <a:pt x="2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0" name="Google Shape;8990;p72"/>
          <p:cNvSpPr/>
          <p:nvPr/>
        </p:nvSpPr>
        <p:spPr>
          <a:xfrm>
            <a:off x="3249816" y="2213598"/>
            <a:ext cx="342173" cy="283222"/>
          </a:xfrm>
          <a:custGeom>
            <a:avLst/>
            <a:gdLst/>
            <a:ahLst/>
            <a:cxnLst/>
            <a:rect l="l" t="t" r="r" b="b"/>
            <a:pathLst>
              <a:path w="9670" h="8004" extrusionOk="0">
                <a:moveTo>
                  <a:pt x="4835" y="786"/>
                </a:moveTo>
                <a:lnTo>
                  <a:pt x="7264" y="3239"/>
                </a:lnTo>
                <a:cubicBezTo>
                  <a:pt x="7574" y="3549"/>
                  <a:pt x="7764" y="3954"/>
                  <a:pt x="7764" y="4382"/>
                </a:cubicBezTo>
                <a:cubicBezTo>
                  <a:pt x="7764" y="5287"/>
                  <a:pt x="7026" y="6002"/>
                  <a:pt x="6145" y="6002"/>
                </a:cubicBezTo>
                <a:cubicBezTo>
                  <a:pt x="5478" y="6002"/>
                  <a:pt x="4883" y="5597"/>
                  <a:pt x="4644" y="4954"/>
                </a:cubicBezTo>
                <a:lnTo>
                  <a:pt x="4120" y="5168"/>
                </a:lnTo>
                <a:cubicBezTo>
                  <a:pt x="4192" y="5359"/>
                  <a:pt x="4287" y="5549"/>
                  <a:pt x="4430" y="5716"/>
                </a:cubicBezTo>
                <a:cubicBezTo>
                  <a:pt x="4144" y="5906"/>
                  <a:pt x="3835" y="6002"/>
                  <a:pt x="3501" y="6002"/>
                </a:cubicBezTo>
                <a:cubicBezTo>
                  <a:pt x="2620" y="6002"/>
                  <a:pt x="1906" y="5287"/>
                  <a:pt x="1906" y="4406"/>
                </a:cubicBezTo>
                <a:cubicBezTo>
                  <a:pt x="1906" y="3954"/>
                  <a:pt x="2072" y="3549"/>
                  <a:pt x="2382" y="3239"/>
                </a:cubicBezTo>
                <a:lnTo>
                  <a:pt x="4835" y="786"/>
                </a:lnTo>
                <a:close/>
                <a:moveTo>
                  <a:pt x="8026" y="5478"/>
                </a:moveTo>
                <a:cubicBezTo>
                  <a:pt x="8264" y="5621"/>
                  <a:pt x="8479" y="5763"/>
                  <a:pt x="8669" y="5954"/>
                </a:cubicBezTo>
                <a:lnTo>
                  <a:pt x="9002" y="6287"/>
                </a:lnTo>
                <a:lnTo>
                  <a:pt x="8669" y="6621"/>
                </a:lnTo>
                <a:cubicBezTo>
                  <a:pt x="8131" y="7158"/>
                  <a:pt x="7429" y="7434"/>
                  <a:pt x="6724" y="7434"/>
                </a:cubicBezTo>
                <a:cubicBezTo>
                  <a:pt x="6117" y="7434"/>
                  <a:pt x="5508" y="7230"/>
                  <a:pt x="5002" y="6811"/>
                </a:cubicBezTo>
                <a:lnTo>
                  <a:pt x="4835" y="6668"/>
                </a:lnTo>
                <a:lnTo>
                  <a:pt x="4644" y="6811"/>
                </a:lnTo>
                <a:cubicBezTo>
                  <a:pt x="4138" y="7230"/>
                  <a:pt x="3529" y="7434"/>
                  <a:pt x="2922" y="7434"/>
                </a:cubicBezTo>
                <a:cubicBezTo>
                  <a:pt x="2217" y="7434"/>
                  <a:pt x="1515" y="7158"/>
                  <a:pt x="977" y="6621"/>
                </a:cubicBezTo>
                <a:lnTo>
                  <a:pt x="644" y="6287"/>
                </a:lnTo>
                <a:lnTo>
                  <a:pt x="977" y="5954"/>
                </a:lnTo>
                <a:cubicBezTo>
                  <a:pt x="1167" y="5763"/>
                  <a:pt x="1382" y="5621"/>
                  <a:pt x="1620" y="5478"/>
                </a:cubicBezTo>
                <a:cubicBezTo>
                  <a:pt x="2001" y="6121"/>
                  <a:pt x="2715" y="6573"/>
                  <a:pt x="3501" y="6573"/>
                </a:cubicBezTo>
                <a:cubicBezTo>
                  <a:pt x="3978" y="6573"/>
                  <a:pt x="4454" y="6406"/>
                  <a:pt x="4835" y="6121"/>
                </a:cubicBezTo>
                <a:cubicBezTo>
                  <a:pt x="4859" y="6121"/>
                  <a:pt x="4883" y="6144"/>
                  <a:pt x="4906" y="6168"/>
                </a:cubicBezTo>
                <a:cubicBezTo>
                  <a:pt x="5264" y="6430"/>
                  <a:pt x="5692" y="6573"/>
                  <a:pt x="6145" y="6573"/>
                </a:cubicBezTo>
                <a:cubicBezTo>
                  <a:pt x="6954" y="6573"/>
                  <a:pt x="7645" y="6121"/>
                  <a:pt x="8026" y="5478"/>
                </a:cubicBezTo>
                <a:close/>
                <a:moveTo>
                  <a:pt x="4835" y="0"/>
                </a:moveTo>
                <a:lnTo>
                  <a:pt x="1977" y="2834"/>
                </a:lnTo>
                <a:cubicBezTo>
                  <a:pt x="1549" y="3263"/>
                  <a:pt x="1334" y="3811"/>
                  <a:pt x="1334" y="4382"/>
                </a:cubicBezTo>
                <a:cubicBezTo>
                  <a:pt x="1334" y="4597"/>
                  <a:pt x="1358" y="4787"/>
                  <a:pt x="1406" y="4954"/>
                </a:cubicBezTo>
                <a:cubicBezTo>
                  <a:pt x="1120" y="5120"/>
                  <a:pt x="834" y="5311"/>
                  <a:pt x="596" y="5573"/>
                </a:cubicBezTo>
                <a:lnTo>
                  <a:pt x="1" y="6168"/>
                </a:lnTo>
                <a:lnTo>
                  <a:pt x="1" y="6430"/>
                </a:lnTo>
                <a:lnTo>
                  <a:pt x="596" y="7026"/>
                </a:lnTo>
                <a:cubicBezTo>
                  <a:pt x="1167" y="7621"/>
                  <a:pt x="1953" y="7954"/>
                  <a:pt x="2763" y="8002"/>
                </a:cubicBezTo>
                <a:cubicBezTo>
                  <a:pt x="2804" y="8003"/>
                  <a:pt x="2845" y="8004"/>
                  <a:pt x="2886" y="8004"/>
                </a:cubicBezTo>
                <a:cubicBezTo>
                  <a:pt x="3583" y="8004"/>
                  <a:pt x="4273" y="7812"/>
                  <a:pt x="4835" y="7407"/>
                </a:cubicBezTo>
                <a:cubicBezTo>
                  <a:pt x="5383" y="7788"/>
                  <a:pt x="6049" y="8002"/>
                  <a:pt x="6716" y="8002"/>
                </a:cubicBezTo>
                <a:lnTo>
                  <a:pt x="6883" y="8002"/>
                </a:lnTo>
                <a:cubicBezTo>
                  <a:pt x="7716" y="7954"/>
                  <a:pt x="8479" y="7621"/>
                  <a:pt x="9074" y="7049"/>
                </a:cubicBezTo>
                <a:lnTo>
                  <a:pt x="9669" y="6430"/>
                </a:lnTo>
                <a:lnTo>
                  <a:pt x="9669" y="6168"/>
                </a:lnTo>
                <a:lnTo>
                  <a:pt x="9074" y="5573"/>
                </a:lnTo>
                <a:cubicBezTo>
                  <a:pt x="8812" y="5311"/>
                  <a:pt x="8550" y="5120"/>
                  <a:pt x="8240" y="4954"/>
                </a:cubicBezTo>
                <a:cubicBezTo>
                  <a:pt x="8288" y="4787"/>
                  <a:pt x="8312" y="4597"/>
                  <a:pt x="8312" y="4382"/>
                </a:cubicBezTo>
                <a:cubicBezTo>
                  <a:pt x="8312" y="3811"/>
                  <a:pt x="8097" y="3263"/>
                  <a:pt x="7669" y="2834"/>
                </a:cubicBezTo>
                <a:lnTo>
                  <a:pt x="48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1" name="Google Shape;8991;p72"/>
          <p:cNvGrpSpPr/>
          <p:nvPr/>
        </p:nvGrpSpPr>
        <p:grpSpPr>
          <a:xfrm>
            <a:off x="4090369" y="2184140"/>
            <a:ext cx="287362" cy="342138"/>
            <a:chOff x="3164420" y="2183715"/>
            <a:chExt cx="287362" cy="342138"/>
          </a:xfrm>
        </p:grpSpPr>
        <p:sp>
          <p:nvSpPr>
            <p:cNvPr id="8992" name="Google Shape;8992;p72"/>
            <p:cNvSpPr/>
            <p:nvPr/>
          </p:nvSpPr>
          <p:spPr>
            <a:xfrm>
              <a:off x="3164420" y="2183715"/>
              <a:ext cx="287362" cy="342138"/>
            </a:xfrm>
            <a:custGeom>
              <a:avLst/>
              <a:gdLst/>
              <a:ahLst/>
              <a:cxnLst/>
              <a:rect l="l" t="t" r="r" b="b"/>
              <a:pathLst>
                <a:path w="8121" h="9669" extrusionOk="0">
                  <a:moveTo>
                    <a:pt x="4049" y="2310"/>
                  </a:moveTo>
                  <a:cubicBezTo>
                    <a:pt x="4858" y="2310"/>
                    <a:pt x="5596" y="2644"/>
                    <a:pt x="6120" y="3168"/>
                  </a:cubicBezTo>
                  <a:lnTo>
                    <a:pt x="5477" y="4954"/>
                  </a:lnTo>
                  <a:lnTo>
                    <a:pt x="1143" y="4954"/>
                  </a:lnTo>
                  <a:cubicBezTo>
                    <a:pt x="1286" y="3477"/>
                    <a:pt x="2524" y="2310"/>
                    <a:pt x="4049" y="2310"/>
                  </a:cubicBezTo>
                  <a:close/>
                  <a:moveTo>
                    <a:pt x="6525" y="3692"/>
                  </a:moveTo>
                  <a:cubicBezTo>
                    <a:pt x="6763" y="4073"/>
                    <a:pt x="6930" y="4501"/>
                    <a:pt x="6978" y="4954"/>
                  </a:cubicBezTo>
                  <a:lnTo>
                    <a:pt x="6073" y="4954"/>
                  </a:lnTo>
                  <a:lnTo>
                    <a:pt x="6525" y="3692"/>
                  </a:lnTo>
                  <a:close/>
                  <a:moveTo>
                    <a:pt x="7549" y="5525"/>
                  </a:moveTo>
                  <a:cubicBezTo>
                    <a:pt x="7454" y="6668"/>
                    <a:pt x="6811" y="7692"/>
                    <a:pt x="5811" y="8288"/>
                  </a:cubicBezTo>
                  <a:lnTo>
                    <a:pt x="5668" y="8359"/>
                  </a:lnTo>
                  <a:lnTo>
                    <a:pt x="5668" y="9097"/>
                  </a:lnTo>
                  <a:lnTo>
                    <a:pt x="2453" y="9097"/>
                  </a:lnTo>
                  <a:lnTo>
                    <a:pt x="2453" y="8359"/>
                  </a:lnTo>
                  <a:lnTo>
                    <a:pt x="2310" y="8288"/>
                  </a:lnTo>
                  <a:cubicBezTo>
                    <a:pt x="1310" y="7692"/>
                    <a:pt x="667" y="6668"/>
                    <a:pt x="572" y="5525"/>
                  </a:cubicBezTo>
                  <a:close/>
                  <a:moveTo>
                    <a:pt x="5287" y="0"/>
                  </a:moveTo>
                  <a:lnTo>
                    <a:pt x="5287" y="1977"/>
                  </a:lnTo>
                  <a:cubicBezTo>
                    <a:pt x="4906" y="1834"/>
                    <a:pt x="4477" y="1739"/>
                    <a:pt x="4049" y="1739"/>
                  </a:cubicBezTo>
                  <a:cubicBezTo>
                    <a:pt x="2215" y="1739"/>
                    <a:pt x="714" y="3168"/>
                    <a:pt x="572" y="4954"/>
                  </a:cubicBezTo>
                  <a:lnTo>
                    <a:pt x="0" y="4954"/>
                  </a:lnTo>
                  <a:lnTo>
                    <a:pt x="0" y="5240"/>
                  </a:lnTo>
                  <a:cubicBezTo>
                    <a:pt x="0" y="5978"/>
                    <a:pt x="191" y="6692"/>
                    <a:pt x="548" y="7311"/>
                  </a:cubicBezTo>
                  <a:cubicBezTo>
                    <a:pt x="881" y="7859"/>
                    <a:pt x="1334" y="8335"/>
                    <a:pt x="1881" y="8669"/>
                  </a:cubicBezTo>
                  <a:lnTo>
                    <a:pt x="1881" y="9669"/>
                  </a:lnTo>
                  <a:lnTo>
                    <a:pt x="6239" y="9669"/>
                  </a:lnTo>
                  <a:lnTo>
                    <a:pt x="6239" y="8669"/>
                  </a:lnTo>
                  <a:cubicBezTo>
                    <a:pt x="6787" y="8335"/>
                    <a:pt x="7240" y="7859"/>
                    <a:pt x="7549" y="7311"/>
                  </a:cubicBezTo>
                  <a:cubicBezTo>
                    <a:pt x="7930" y="6692"/>
                    <a:pt x="8121" y="5978"/>
                    <a:pt x="8121" y="5240"/>
                  </a:cubicBezTo>
                  <a:lnTo>
                    <a:pt x="8121" y="4954"/>
                  </a:lnTo>
                  <a:lnTo>
                    <a:pt x="7525" y="4954"/>
                  </a:lnTo>
                  <a:cubicBezTo>
                    <a:pt x="7478" y="4239"/>
                    <a:pt x="7192" y="3573"/>
                    <a:pt x="6763" y="3049"/>
                  </a:cubicBezTo>
                  <a:lnTo>
                    <a:pt x="7716" y="429"/>
                  </a:lnTo>
                  <a:lnTo>
                    <a:pt x="7192" y="238"/>
                  </a:lnTo>
                  <a:lnTo>
                    <a:pt x="6335" y="2596"/>
                  </a:lnTo>
                  <a:cubicBezTo>
                    <a:pt x="6168" y="2477"/>
                    <a:pt x="6025" y="2358"/>
                    <a:pt x="5858" y="2263"/>
                  </a:cubicBezTo>
                  <a:lnTo>
                    <a:pt x="58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2"/>
            <p:cNvSpPr/>
            <p:nvPr/>
          </p:nvSpPr>
          <p:spPr>
            <a:xfrm>
              <a:off x="3256247" y="2284849"/>
              <a:ext cx="26999" cy="26999"/>
            </a:xfrm>
            <a:custGeom>
              <a:avLst/>
              <a:gdLst/>
              <a:ahLst/>
              <a:cxnLst/>
              <a:rect l="l" t="t" r="r" b="b"/>
              <a:pathLst>
                <a:path w="763" h="763" extrusionOk="0">
                  <a:moveTo>
                    <a:pt x="382" y="0"/>
                  </a:moveTo>
                  <a:cubicBezTo>
                    <a:pt x="168" y="0"/>
                    <a:pt x="1" y="191"/>
                    <a:pt x="1" y="381"/>
                  </a:cubicBezTo>
                  <a:cubicBezTo>
                    <a:pt x="1" y="595"/>
                    <a:pt x="168" y="762"/>
                    <a:pt x="382" y="762"/>
                  </a:cubicBezTo>
                  <a:cubicBezTo>
                    <a:pt x="596" y="762"/>
                    <a:pt x="763" y="595"/>
                    <a:pt x="763" y="381"/>
                  </a:cubicBezTo>
                  <a:cubicBezTo>
                    <a:pt x="763" y="191"/>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2"/>
            <p:cNvSpPr/>
            <p:nvPr/>
          </p:nvSpPr>
          <p:spPr>
            <a:xfrm>
              <a:off x="3303452" y="2284849"/>
              <a:ext cx="26150" cy="26999"/>
            </a:xfrm>
            <a:custGeom>
              <a:avLst/>
              <a:gdLst/>
              <a:ahLst/>
              <a:cxnLst/>
              <a:rect l="l" t="t" r="r" b="b"/>
              <a:pathLst>
                <a:path w="739" h="763" extrusionOk="0">
                  <a:moveTo>
                    <a:pt x="381" y="0"/>
                  </a:moveTo>
                  <a:cubicBezTo>
                    <a:pt x="167" y="0"/>
                    <a:pt x="0" y="191"/>
                    <a:pt x="0" y="381"/>
                  </a:cubicBezTo>
                  <a:cubicBezTo>
                    <a:pt x="0" y="595"/>
                    <a:pt x="167" y="762"/>
                    <a:pt x="381" y="762"/>
                  </a:cubicBezTo>
                  <a:cubicBezTo>
                    <a:pt x="572" y="762"/>
                    <a:pt x="739" y="595"/>
                    <a:pt x="739" y="381"/>
                  </a:cubicBezTo>
                  <a:cubicBezTo>
                    <a:pt x="739" y="191"/>
                    <a:pt x="572"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2"/>
            <p:cNvSpPr/>
            <p:nvPr/>
          </p:nvSpPr>
          <p:spPr>
            <a:xfrm>
              <a:off x="3279849" y="2325295"/>
              <a:ext cx="26999" cy="26999"/>
            </a:xfrm>
            <a:custGeom>
              <a:avLst/>
              <a:gdLst/>
              <a:ahLst/>
              <a:cxnLst/>
              <a:rect l="l" t="t" r="r" b="b"/>
              <a:pathLst>
                <a:path w="763" h="763" extrusionOk="0">
                  <a:moveTo>
                    <a:pt x="382" y="0"/>
                  </a:moveTo>
                  <a:cubicBezTo>
                    <a:pt x="167" y="0"/>
                    <a:pt x="1" y="167"/>
                    <a:pt x="1" y="381"/>
                  </a:cubicBezTo>
                  <a:cubicBezTo>
                    <a:pt x="1" y="596"/>
                    <a:pt x="167" y="762"/>
                    <a:pt x="382" y="762"/>
                  </a:cubicBezTo>
                  <a:cubicBezTo>
                    <a:pt x="596" y="762"/>
                    <a:pt x="763" y="596"/>
                    <a:pt x="763" y="381"/>
                  </a:cubicBezTo>
                  <a:cubicBezTo>
                    <a:pt x="763" y="167"/>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72"/>
          <p:cNvGrpSpPr/>
          <p:nvPr/>
        </p:nvGrpSpPr>
        <p:grpSpPr>
          <a:xfrm>
            <a:off x="4876110" y="2184140"/>
            <a:ext cx="342173" cy="342138"/>
            <a:chOff x="3748396" y="2183715"/>
            <a:chExt cx="342173" cy="342138"/>
          </a:xfrm>
        </p:grpSpPr>
        <p:sp>
          <p:nvSpPr>
            <p:cNvPr id="8997" name="Google Shape;8997;p72"/>
            <p:cNvSpPr/>
            <p:nvPr/>
          </p:nvSpPr>
          <p:spPr>
            <a:xfrm>
              <a:off x="3906820" y="2341289"/>
              <a:ext cx="26150" cy="26999"/>
            </a:xfrm>
            <a:custGeom>
              <a:avLst/>
              <a:gdLst/>
              <a:ahLst/>
              <a:cxnLst/>
              <a:rect l="l" t="t" r="r" b="b"/>
              <a:pathLst>
                <a:path w="739" h="763" extrusionOk="0">
                  <a:moveTo>
                    <a:pt x="358" y="1"/>
                  </a:moveTo>
                  <a:cubicBezTo>
                    <a:pt x="167" y="1"/>
                    <a:pt x="1" y="167"/>
                    <a:pt x="1" y="382"/>
                  </a:cubicBezTo>
                  <a:cubicBezTo>
                    <a:pt x="1" y="596"/>
                    <a:pt x="167" y="763"/>
                    <a:pt x="358" y="763"/>
                  </a:cubicBezTo>
                  <a:cubicBezTo>
                    <a:pt x="572" y="763"/>
                    <a:pt x="739" y="596"/>
                    <a:pt x="739" y="382"/>
                  </a:cubicBezTo>
                  <a:cubicBezTo>
                    <a:pt x="739" y="167"/>
                    <a:pt x="5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2"/>
            <p:cNvSpPr/>
            <p:nvPr/>
          </p:nvSpPr>
          <p:spPr>
            <a:xfrm>
              <a:off x="3748396" y="2183715"/>
              <a:ext cx="342173" cy="342138"/>
            </a:xfrm>
            <a:custGeom>
              <a:avLst/>
              <a:gdLst/>
              <a:ahLst/>
              <a:cxnLst/>
              <a:rect l="l" t="t" r="r" b="b"/>
              <a:pathLst>
                <a:path w="9670" h="9669" extrusionOk="0">
                  <a:moveTo>
                    <a:pt x="6311" y="572"/>
                  </a:moveTo>
                  <a:lnTo>
                    <a:pt x="5168" y="3311"/>
                  </a:lnTo>
                  <a:lnTo>
                    <a:pt x="4525" y="3311"/>
                  </a:lnTo>
                  <a:lnTo>
                    <a:pt x="3382" y="572"/>
                  </a:lnTo>
                  <a:close/>
                  <a:moveTo>
                    <a:pt x="2858" y="786"/>
                  </a:moveTo>
                  <a:lnTo>
                    <a:pt x="4001" y="3549"/>
                  </a:lnTo>
                  <a:lnTo>
                    <a:pt x="3549" y="3977"/>
                  </a:lnTo>
                  <a:lnTo>
                    <a:pt x="786" y="2858"/>
                  </a:lnTo>
                  <a:lnTo>
                    <a:pt x="2858" y="786"/>
                  </a:lnTo>
                  <a:close/>
                  <a:moveTo>
                    <a:pt x="6835" y="786"/>
                  </a:moveTo>
                  <a:lnTo>
                    <a:pt x="8907" y="2858"/>
                  </a:lnTo>
                  <a:lnTo>
                    <a:pt x="6145" y="3977"/>
                  </a:lnTo>
                  <a:lnTo>
                    <a:pt x="5692" y="3549"/>
                  </a:lnTo>
                  <a:lnTo>
                    <a:pt x="6835" y="786"/>
                  </a:lnTo>
                  <a:close/>
                  <a:moveTo>
                    <a:pt x="5240" y="3882"/>
                  </a:moveTo>
                  <a:lnTo>
                    <a:pt x="5787" y="4430"/>
                  </a:lnTo>
                  <a:lnTo>
                    <a:pt x="5787" y="5216"/>
                  </a:lnTo>
                  <a:lnTo>
                    <a:pt x="5240" y="5787"/>
                  </a:lnTo>
                  <a:lnTo>
                    <a:pt x="4454" y="5787"/>
                  </a:lnTo>
                  <a:lnTo>
                    <a:pt x="3906" y="5216"/>
                  </a:lnTo>
                  <a:lnTo>
                    <a:pt x="3906" y="4430"/>
                  </a:lnTo>
                  <a:lnTo>
                    <a:pt x="4454" y="3882"/>
                  </a:lnTo>
                  <a:close/>
                  <a:moveTo>
                    <a:pt x="572" y="3382"/>
                  </a:moveTo>
                  <a:lnTo>
                    <a:pt x="3335" y="4501"/>
                  </a:lnTo>
                  <a:lnTo>
                    <a:pt x="3335" y="5144"/>
                  </a:lnTo>
                  <a:lnTo>
                    <a:pt x="572" y="6287"/>
                  </a:lnTo>
                  <a:lnTo>
                    <a:pt x="572" y="3382"/>
                  </a:lnTo>
                  <a:close/>
                  <a:moveTo>
                    <a:pt x="9121" y="3358"/>
                  </a:moveTo>
                  <a:lnTo>
                    <a:pt x="9121" y="6287"/>
                  </a:lnTo>
                  <a:lnTo>
                    <a:pt x="6359" y="5144"/>
                  </a:lnTo>
                  <a:lnTo>
                    <a:pt x="6359" y="4501"/>
                  </a:lnTo>
                  <a:lnTo>
                    <a:pt x="9121" y="3358"/>
                  </a:lnTo>
                  <a:close/>
                  <a:moveTo>
                    <a:pt x="3549" y="5668"/>
                  </a:moveTo>
                  <a:lnTo>
                    <a:pt x="4001" y="6121"/>
                  </a:lnTo>
                  <a:lnTo>
                    <a:pt x="2858" y="8883"/>
                  </a:lnTo>
                  <a:lnTo>
                    <a:pt x="786" y="6811"/>
                  </a:lnTo>
                  <a:lnTo>
                    <a:pt x="3549" y="5668"/>
                  </a:lnTo>
                  <a:close/>
                  <a:moveTo>
                    <a:pt x="6145" y="5668"/>
                  </a:moveTo>
                  <a:lnTo>
                    <a:pt x="8907" y="6811"/>
                  </a:lnTo>
                  <a:lnTo>
                    <a:pt x="6835" y="8883"/>
                  </a:lnTo>
                  <a:lnTo>
                    <a:pt x="5692" y="6121"/>
                  </a:lnTo>
                  <a:lnTo>
                    <a:pt x="6145" y="5668"/>
                  </a:lnTo>
                  <a:close/>
                  <a:moveTo>
                    <a:pt x="5168" y="6335"/>
                  </a:moveTo>
                  <a:lnTo>
                    <a:pt x="6311" y="9097"/>
                  </a:lnTo>
                  <a:lnTo>
                    <a:pt x="3382" y="9097"/>
                  </a:lnTo>
                  <a:lnTo>
                    <a:pt x="4525" y="6335"/>
                  </a:lnTo>
                  <a:close/>
                  <a:moveTo>
                    <a:pt x="2834" y="0"/>
                  </a:moveTo>
                  <a:lnTo>
                    <a:pt x="0" y="2834"/>
                  </a:lnTo>
                  <a:lnTo>
                    <a:pt x="0" y="6835"/>
                  </a:lnTo>
                  <a:lnTo>
                    <a:pt x="2834" y="9669"/>
                  </a:lnTo>
                  <a:lnTo>
                    <a:pt x="6859" y="9669"/>
                  </a:lnTo>
                  <a:lnTo>
                    <a:pt x="9669" y="6835"/>
                  </a:lnTo>
                  <a:lnTo>
                    <a:pt x="9669" y="2834"/>
                  </a:lnTo>
                  <a:lnTo>
                    <a:pt x="68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9" name="Google Shape;8999;p72"/>
          <p:cNvSpPr/>
          <p:nvPr/>
        </p:nvSpPr>
        <p:spPr>
          <a:xfrm>
            <a:off x="5716662" y="2184140"/>
            <a:ext cx="315174" cy="342138"/>
          </a:xfrm>
          <a:custGeom>
            <a:avLst/>
            <a:gdLst/>
            <a:ahLst/>
            <a:cxnLst/>
            <a:rect l="l" t="t" r="r" b="b"/>
            <a:pathLst>
              <a:path w="8907" h="9669" extrusionOk="0">
                <a:moveTo>
                  <a:pt x="3787" y="572"/>
                </a:moveTo>
                <a:lnTo>
                  <a:pt x="3787" y="953"/>
                </a:lnTo>
                <a:lnTo>
                  <a:pt x="3215" y="905"/>
                </a:lnTo>
                <a:lnTo>
                  <a:pt x="3215" y="572"/>
                </a:lnTo>
                <a:close/>
                <a:moveTo>
                  <a:pt x="3215" y="1477"/>
                </a:moveTo>
                <a:lnTo>
                  <a:pt x="3787" y="1524"/>
                </a:lnTo>
                <a:lnTo>
                  <a:pt x="3787" y="1763"/>
                </a:lnTo>
                <a:cubicBezTo>
                  <a:pt x="3572" y="1786"/>
                  <a:pt x="3382" y="1858"/>
                  <a:pt x="3215" y="1953"/>
                </a:cubicBezTo>
                <a:lnTo>
                  <a:pt x="3215" y="1477"/>
                </a:lnTo>
                <a:close/>
                <a:moveTo>
                  <a:pt x="4072" y="2310"/>
                </a:moveTo>
                <a:cubicBezTo>
                  <a:pt x="4715" y="2310"/>
                  <a:pt x="5239" y="2763"/>
                  <a:pt x="5358" y="3382"/>
                </a:cubicBezTo>
                <a:cubicBezTo>
                  <a:pt x="5168" y="3406"/>
                  <a:pt x="4977" y="3477"/>
                  <a:pt x="4811" y="3549"/>
                </a:cubicBezTo>
                <a:cubicBezTo>
                  <a:pt x="4787" y="3168"/>
                  <a:pt x="4454" y="2882"/>
                  <a:pt x="4072" y="2882"/>
                </a:cubicBezTo>
                <a:cubicBezTo>
                  <a:pt x="3668" y="2882"/>
                  <a:pt x="3358" y="3168"/>
                  <a:pt x="3310" y="3549"/>
                </a:cubicBezTo>
                <a:cubicBezTo>
                  <a:pt x="3144" y="3477"/>
                  <a:pt x="2953" y="3406"/>
                  <a:pt x="2763" y="3382"/>
                </a:cubicBezTo>
                <a:cubicBezTo>
                  <a:pt x="2882" y="2763"/>
                  <a:pt x="3429" y="2310"/>
                  <a:pt x="4072" y="2310"/>
                </a:cubicBezTo>
                <a:close/>
                <a:moveTo>
                  <a:pt x="2453" y="3930"/>
                </a:moveTo>
                <a:cubicBezTo>
                  <a:pt x="3096" y="3930"/>
                  <a:pt x="3620" y="4382"/>
                  <a:pt x="3739" y="4954"/>
                </a:cubicBezTo>
                <a:lnTo>
                  <a:pt x="3168" y="4954"/>
                </a:lnTo>
                <a:cubicBezTo>
                  <a:pt x="3048" y="4692"/>
                  <a:pt x="2763" y="4501"/>
                  <a:pt x="2453" y="4501"/>
                </a:cubicBezTo>
                <a:cubicBezTo>
                  <a:pt x="2144" y="4501"/>
                  <a:pt x="1858" y="4692"/>
                  <a:pt x="1762" y="4954"/>
                </a:cubicBezTo>
                <a:lnTo>
                  <a:pt x="1167" y="4954"/>
                </a:lnTo>
                <a:cubicBezTo>
                  <a:pt x="1286" y="4382"/>
                  <a:pt x="1834" y="3930"/>
                  <a:pt x="2453" y="3930"/>
                </a:cubicBezTo>
                <a:close/>
                <a:moveTo>
                  <a:pt x="5668" y="3930"/>
                </a:moveTo>
                <a:cubicBezTo>
                  <a:pt x="6311" y="3930"/>
                  <a:pt x="6835" y="4382"/>
                  <a:pt x="6954" y="4954"/>
                </a:cubicBezTo>
                <a:lnTo>
                  <a:pt x="6359" y="4954"/>
                </a:lnTo>
                <a:cubicBezTo>
                  <a:pt x="6263" y="4692"/>
                  <a:pt x="5978" y="4501"/>
                  <a:pt x="5668" y="4501"/>
                </a:cubicBezTo>
                <a:cubicBezTo>
                  <a:pt x="5358" y="4501"/>
                  <a:pt x="5073" y="4692"/>
                  <a:pt x="4977" y="4954"/>
                </a:cubicBezTo>
                <a:lnTo>
                  <a:pt x="4382" y="4954"/>
                </a:lnTo>
                <a:cubicBezTo>
                  <a:pt x="4501" y="4382"/>
                  <a:pt x="5049" y="3930"/>
                  <a:pt x="5668" y="3930"/>
                </a:cubicBezTo>
                <a:close/>
                <a:moveTo>
                  <a:pt x="7549" y="5525"/>
                </a:moveTo>
                <a:cubicBezTo>
                  <a:pt x="7454" y="6668"/>
                  <a:pt x="6811" y="7692"/>
                  <a:pt x="5811" y="8288"/>
                </a:cubicBezTo>
                <a:lnTo>
                  <a:pt x="5668" y="8359"/>
                </a:lnTo>
                <a:lnTo>
                  <a:pt x="5668" y="9097"/>
                </a:lnTo>
                <a:lnTo>
                  <a:pt x="2453" y="9097"/>
                </a:lnTo>
                <a:lnTo>
                  <a:pt x="2453" y="8359"/>
                </a:lnTo>
                <a:lnTo>
                  <a:pt x="2310" y="8288"/>
                </a:lnTo>
                <a:cubicBezTo>
                  <a:pt x="1310" y="7692"/>
                  <a:pt x="667" y="6668"/>
                  <a:pt x="572" y="5525"/>
                </a:cubicBezTo>
                <a:close/>
                <a:moveTo>
                  <a:pt x="929" y="0"/>
                </a:moveTo>
                <a:lnTo>
                  <a:pt x="929" y="548"/>
                </a:lnTo>
                <a:lnTo>
                  <a:pt x="2644" y="548"/>
                </a:lnTo>
                <a:lnTo>
                  <a:pt x="2644" y="881"/>
                </a:lnTo>
                <a:lnTo>
                  <a:pt x="905" y="739"/>
                </a:lnTo>
                <a:lnTo>
                  <a:pt x="881" y="1310"/>
                </a:lnTo>
                <a:lnTo>
                  <a:pt x="2644" y="1429"/>
                </a:lnTo>
                <a:lnTo>
                  <a:pt x="2644" y="2382"/>
                </a:lnTo>
                <a:cubicBezTo>
                  <a:pt x="2405" y="2668"/>
                  <a:pt x="2239" y="3001"/>
                  <a:pt x="2191" y="3382"/>
                </a:cubicBezTo>
                <a:cubicBezTo>
                  <a:pt x="1381" y="3477"/>
                  <a:pt x="715" y="4144"/>
                  <a:pt x="596" y="4954"/>
                </a:cubicBezTo>
                <a:lnTo>
                  <a:pt x="0" y="4954"/>
                </a:lnTo>
                <a:lnTo>
                  <a:pt x="0" y="5240"/>
                </a:lnTo>
                <a:cubicBezTo>
                  <a:pt x="0" y="5978"/>
                  <a:pt x="191" y="6668"/>
                  <a:pt x="572" y="7311"/>
                </a:cubicBezTo>
                <a:cubicBezTo>
                  <a:pt x="881" y="7859"/>
                  <a:pt x="1358" y="8335"/>
                  <a:pt x="1882" y="8669"/>
                </a:cubicBezTo>
                <a:lnTo>
                  <a:pt x="1882" y="9669"/>
                </a:lnTo>
                <a:lnTo>
                  <a:pt x="6240" y="9669"/>
                </a:lnTo>
                <a:lnTo>
                  <a:pt x="6240" y="8669"/>
                </a:lnTo>
                <a:cubicBezTo>
                  <a:pt x="6787" y="8335"/>
                  <a:pt x="7240" y="7859"/>
                  <a:pt x="7573" y="7311"/>
                </a:cubicBezTo>
                <a:cubicBezTo>
                  <a:pt x="7930" y="6668"/>
                  <a:pt x="8121" y="5978"/>
                  <a:pt x="8121" y="5240"/>
                </a:cubicBezTo>
                <a:lnTo>
                  <a:pt x="8121" y="4954"/>
                </a:lnTo>
                <a:lnTo>
                  <a:pt x="7526" y="4954"/>
                </a:lnTo>
                <a:cubicBezTo>
                  <a:pt x="7407" y="4144"/>
                  <a:pt x="6740" y="3477"/>
                  <a:pt x="5930" y="3382"/>
                </a:cubicBezTo>
                <a:cubicBezTo>
                  <a:pt x="5811" y="2548"/>
                  <a:pt x="5168" y="1882"/>
                  <a:pt x="4334" y="1763"/>
                </a:cubicBezTo>
                <a:lnTo>
                  <a:pt x="4334" y="1548"/>
                </a:lnTo>
                <a:lnTo>
                  <a:pt x="8859" y="1882"/>
                </a:lnTo>
                <a:lnTo>
                  <a:pt x="8907" y="1310"/>
                </a:lnTo>
                <a:lnTo>
                  <a:pt x="4358" y="1001"/>
                </a:lnTo>
                <a:lnTo>
                  <a:pt x="4358" y="548"/>
                </a:lnTo>
                <a:lnTo>
                  <a:pt x="8907" y="548"/>
                </a:lnTo>
                <a:lnTo>
                  <a:pt x="89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2"/>
          <p:cNvSpPr/>
          <p:nvPr/>
        </p:nvSpPr>
        <p:spPr>
          <a:xfrm>
            <a:off x="6530216" y="2183715"/>
            <a:ext cx="244440" cy="342987"/>
          </a:xfrm>
          <a:custGeom>
            <a:avLst/>
            <a:gdLst/>
            <a:ahLst/>
            <a:cxnLst/>
            <a:rect l="l" t="t" r="r" b="b"/>
            <a:pathLst>
              <a:path w="6908" h="9693" extrusionOk="0">
                <a:moveTo>
                  <a:pt x="2430" y="2739"/>
                </a:moveTo>
                <a:lnTo>
                  <a:pt x="2049" y="4382"/>
                </a:lnTo>
                <a:cubicBezTo>
                  <a:pt x="1977" y="4668"/>
                  <a:pt x="2073" y="4978"/>
                  <a:pt x="2287" y="5192"/>
                </a:cubicBezTo>
                <a:cubicBezTo>
                  <a:pt x="2454" y="5359"/>
                  <a:pt x="2668" y="5454"/>
                  <a:pt x="2906" y="5454"/>
                </a:cubicBezTo>
                <a:lnTo>
                  <a:pt x="3192" y="5454"/>
                </a:lnTo>
                <a:lnTo>
                  <a:pt x="3192" y="5192"/>
                </a:lnTo>
                <a:cubicBezTo>
                  <a:pt x="3192" y="4382"/>
                  <a:pt x="3859" y="3668"/>
                  <a:pt x="4669" y="3644"/>
                </a:cubicBezTo>
                <a:cubicBezTo>
                  <a:pt x="5359" y="3644"/>
                  <a:pt x="5978" y="4120"/>
                  <a:pt x="6145" y="4763"/>
                </a:cubicBezTo>
                <a:lnTo>
                  <a:pt x="5407" y="4525"/>
                </a:lnTo>
                <a:lnTo>
                  <a:pt x="5240" y="5049"/>
                </a:lnTo>
                <a:lnTo>
                  <a:pt x="5669" y="5192"/>
                </a:lnTo>
                <a:cubicBezTo>
                  <a:pt x="5835" y="5263"/>
                  <a:pt x="5978" y="5359"/>
                  <a:pt x="6074" y="5501"/>
                </a:cubicBezTo>
                <a:cubicBezTo>
                  <a:pt x="6312" y="5811"/>
                  <a:pt x="6359" y="6216"/>
                  <a:pt x="6193" y="6549"/>
                </a:cubicBezTo>
                <a:lnTo>
                  <a:pt x="6121" y="6645"/>
                </a:lnTo>
                <a:cubicBezTo>
                  <a:pt x="5954" y="6121"/>
                  <a:pt x="5526" y="5716"/>
                  <a:pt x="4954" y="5597"/>
                </a:cubicBezTo>
                <a:lnTo>
                  <a:pt x="4597" y="5501"/>
                </a:lnTo>
                <a:lnTo>
                  <a:pt x="4597" y="6073"/>
                </a:lnTo>
                <a:lnTo>
                  <a:pt x="4978" y="6240"/>
                </a:lnTo>
                <a:cubicBezTo>
                  <a:pt x="5169" y="6311"/>
                  <a:pt x="5312" y="6478"/>
                  <a:pt x="5383" y="6668"/>
                </a:cubicBezTo>
                <a:cubicBezTo>
                  <a:pt x="5502" y="6930"/>
                  <a:pt x="5454" y="7192"/>
                  <a:pt x="5288" y="7430"/>
                </a:cubicBezTo>
                <a:lnTo>
                  <a:pt x="5264" y="7478"/>
                </a:lnTo>
                <a:cubicBezTo>
                  <a:pt x="5073" y="6978"/>
                  <a:pt x="4597" y="6597"/>
                  <a:pt x="4026" y="6597"/>
                </a:cubicBezTo>
                <a:cubicBezTo>
                  <a:pt x="3644" y="6597"/>
                  <a:pt x="3287" y="6764"/>
                  <a:pt x="3025" y="7073"/>
                </a:cubicBezTo>
                <a:cubicBezTo>
                  <a:pt x="2787" y="7383"/>
                  <a:pt x="2692" y="7764"/>
                  <a:pt x="2763" y="8169"/>
                </a:cubicBezTo>
                <a:lnTo>
                  <a:pt x="2978" y="9121"/>
                </a:lnTo>
                <a:lnTo>
                  <a:pt x="2954" y="9121"/>
                </a:lnTo>
                <a:lnTo>
                  <a:pt x="787" y="5763"/>
                </a:lnTo>
                <a:cubicBezTo>
                  <a:pt x="477" y="5263"/>
                  <a:pt x="549" y="4620"/>
                  <a:pt x="953" y="4215"/>
                </a:cubicBezTo>
                <a:lnTo>
                  <a:pt x="2287" y="2882"/>
                </a:lnTo>
                <a:cubicBezTo>
                  <a:pt x="2335" y="2834"/>
                  <a:pt x="2382" y="2787"/>
                  <a:pt x="2430" y="2739"/>
                </a:cubicBezTo>
                <a:close/>
                <a:moveTo>
                  <a:pt x="1835" y="0"/>
                </a:moveTo>
                <a:lnTo>
                  <a:pt x="1501" y="477"/>
                </a:lnTo>
                <a:lnTo>
                  <a:pt x="2049" y="834"/>
                </a:lnTo>
                <a:cubicBezTo>
                  <a:pt x="2097" y="881"/>
                  <a:pt x="2168" y="905"/>
                  <a:pt x="2216" y="929"/>
                </a:cubicBezTo>
                <a:cubicBezTo>
                  <a:pt x="2049" y="858"/>
                  <a:pt x="1858" y="834"/>
                  <a:pt x="1668" y="834"/>
                </a:cubicBezTo>
                <a:lnTo>
                  <a:pt x="1596" y="834"/>
                </a:lnTo>
                <a:cubicBezTo>
                  <a:pt x="1358" y="834"/>
                  <a:pt x="1144" y="1001"/>
                  <a:pt x="1120" y="1239"/>
                </a:cubicBezTo>
                <a:lnTo>
                  <a:pt x="596" y="1786"/>
                </a:lnTo>
                <a:lnTo>
                  <a:pt x="1311" y="1786"/>
                </a:lnTo>
                <a:lnTo>
                  <a:pt x="525" y="2572"/>
                </a:lnTo>
                <a:lnTo>
                  <a:pt x="930" y="2977"/>
                </a:lnTo>
                <a:lnTo>
                  <a:pt x="1930" y="1953"/>
                </a:lnTo>
                <a:cubicBezTo>
                  <a:pt x="1954" y="1977"/>
                  <a:pt x="1977" y="2025"/>
                  <a:pt x="1977" y="2048"/>
                </a:cubicBezTo>
                <a:cubicBezTo>
                  <a:pt x="2049" y="2215"/>
                  <a:pt x="2025" y="2382"/>
                  <a:pt x="1882" y="2501"/>
                </a:cubicBezTo>
                <a:lnTo>
                  <a:pt x="572" y="3834"/>
                </a:lnTo>
                <a:cubicBezTo>
                  <a:pt x="287" y="4120"/>
                  <a:pt x="96" y="4501"/>
                  <a:pt x="49" y="4906"/>
                </a:cubicBezTo>
                <a:cubicBezTo>
                  <a:pt x="1" y="5311"/>
                  <a:pt x="96" y="5716"/>
                  <a:pt x="334" y="6073"/>
                </a:cubicBezTo>
                <a:lnTo>
                  <a:pt x="2287" y="9121"/>
                </a:lnTo>
                <a:lnTo>
                  <a:pt x="1858" y="9121"/>
                </a:lnTo>
                <a:lnTo>
                  <a:pt x="1858" y="9693"/>
                </a:lnTo>
                <a:lnTo>
                  <a:pt x="4121" y="9693"/>
                </a:lnTo>
                <a:lnTo>
                  <a:pt x="4121" y="9121"/>
                </a:lnTo>
                <a:lnTo>
                  <a:pt x="3549" y="9121"/>
                </a:lnTo>
                <a:lnTo>
                  <a:pt x="3335" y="8050"/>
                </a:lnTo>
                <a:cubicBezTo>
                  <a:pt x="3287" y="7835"/>
                  <a:pt x="3335" y="7621"/>
                  <a:pt x="3478" y="7430"/>
                </a:cubicBezTo>
                <a:cubicBezTo>
                  <a:pt x="3621" y="7264"/>
                  <a:pt x="3859" y="7168"/>
                  <a:pt x="4073" y="7168"/>
                </a:cubicBezTo>
                <a:cubicBezTo>
                  <a:pt x="4454" y="7192"/>
                  <a:pt x="4764" y="7526"/>
                  <a:pt x="4764" y="7907"/>
                </a:cubicBezTo>
                <a:lnTo>
                  <a:pt x="4764" y="8502"/>
                </a:lnTo>
                <a:lnTo>
                  <a:pt x="5216" y="8502"/>
                </a:lnTo>
                <a:cubicBezTo>
                  <a:pt x="5216" y="8502"/>
                  <a:pt x="5788" y="7716"/>
                  <a:pt x="5788" y="7692"/>
                </a:cubicBezTo>
                <a:lnTo>
                  <a:pt x="6145" y="7811"/>
                </a:lnTo>
                <a:lnTo>
                  <a:pt x="6669" y="6811"/>
                </a:lnTo>
                <a:cubicBezTo>
                  <a:pt x="6883" y="6430"/>
                  <a:pt x="6907" y="6002"/>
                  <a:pt x="6788" y="5621"/>
                </a:cubicBezTo>
                <a:lnTo>
                  <a:pt x="6788" y="5168"/>
                </a:lnTo>
                <a:cubicBezTo>
                  <a:pt x="6788" y="4025"/>
                  <a:pt x="5859" y="3072"/>
                  <a:pt x="4716" y="3072"/>
                </a:cubicBezTo>
                <a:cubicBezTo>
                  <a:pt x="3716" y="3072"/>
                  <a:pt x="2859" y="3787"/>
                  <a:pt x="2668" y="4739"/>
                </a:cubicBezTo>
                <a:cubicBezTo>
                  <a:pt x="2620" y="4668"/>
                  <a:pt x="2597" y="4573"/>
                  <a:pt x="2620" y="4501"/>
                </a:cubicBezTo>
                <a:lnTo>
                  <a:pt x="3049" y="2548"/>
                </a:lnTo>
                <a:cubicBezTo>
                  <a:pt x="3144" y="2120"/>
                  <a:pt x="3049" y="1691"/>
                  <a:pt x="2787" y="1358"/>
                </a:cubicBezTo>
                <a:cubicBezTo>
                  <a:pt x="2668" y="1215"/>
                  <a:pt x="2549" y="1120"/>
                  <a:pt x="2406" y="1024"/>
                </a:cubicBezTo>
                <a:lnTo>
                  <a:pt x="2406" y="1024"/>
                </a:lnTo>
                <a:cubicBezTo>
                  <a:pt x="2740" y="1167"/>
                  <a:pt x="3097" y="1263"/>
                  <a:pt x="3454" y="1263"/>
                </a:cubicBezTo>
                <a:lnTo>
                  <a:pt x="4264" y="1263"/>
                </a:lnTo>
                <a:lnTo>
                  <a:pt x="4264" y="691"/>
                </a:lnTo>
                <a:lnTo>
                  <a:pt x="3454" y="691"/>
                </a:lnTo>
                <a:cubicBezTo>
                  <a:pt x="3073" y="691"/>
                  <a:pt x="2692" y="572"/>
                  <a:pt x="2359" y="358"/>
                </a:cubicBezTo>
                <a:lnTo>
                  <a:pt x="18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2"/>
          <p:cNvSpPr/>
          <p:nvPr/>
        </p:nvSpPr>
        <p:spPr>
          <a:xfrm>
            <a:off x="7273035" y="2184140"/>
            <a:ext cx="328691" cy="342138"/>
          </a:xfrm>
          <a:custGeom>
            <a:avLst/>
            <a:gdLst/>
            <a:ahLst/>
            <a:cxnLst/>
            <a:rect l="l" t="t" r="r" b="b"/>
            <a:pathLst>
              <a:path w="9289" h="9669" extrusionOk="0">
                <a:moveTo>
                  <a:pt x="4645" y="572"/>
                </a:moveTo>
                <a:cubicBezTo>
                  <a:pt x="5312" y="572"/>
                  <a:pt x="5859" y="953"/>
                  <a:pt x="6097" y="1548"/>
                </a:cubicBezTo>
                <a:cubicBezTo>
                  <a:pt x="6050" y="1572"/>
                  <a:pt x="5978" y="1596"/>
                  <a:pt x="5931" y="1644"/>
                </a:cubicBezTo>
                <a:cubicBezTo>
                  <a:pt x="5359" y="1977"/>
                  <a:pt x="4978" y="2525"/>
                  <a:pt x="4883" y="3144"/>
                </a:cubicBezTo>
                <a:lnTo>
                  <a:pt x="4359" y="3144"/>
                </a:lnTo>
                <a:lnTo>
                  <a:pt x="4359" y="3692"/>
                </a:lnTo>
                <a:cubicBezTo>
                  <a:pt x="3645" y="3549"/>
                  <a:pt x="3073" y="2906"/>
                  <a:pt x="3073" y="2144"/>
                </a:cubicBezTo>
                <a:cubicBezTo>
                  <a:pt x="3073" y="1263"/>
                  <a:pt x="3787" y="572"/>
                  <a:pt x="4645" y="572"/>
                </a:cubicBezTo>
                <a:close/>
                <a:moveTo>
                  <a:pt x="6984" y="1913"/>
                </a:moveTo>
                <a:cubicBezTo>
                  <a:pt x="7524" y="1913"/>
                  <a:pt x="8055" y="2194"/>
                  <a:pt x="8360" y="2691"/>
                </a:cubicBezTo>
                <a:cubicBezTo>
                  <a:pt x="8669" y="3263"/>
                  <a:pt x="8622" y="3954"/>
                  <a:pt x="8217" y="4454"/>
                </a:cubicBezTo>
                <a:cubicBezTo>
                  <a:pt x="8169" y="4406"/>
                  <a:pt x="8122" y="4358"/>
                  <a:pt x="8050" y="4335"/>
                </a:cubicBezTo>
                <a:cubicBezTo>
                  <a:pt x="7720" y="4142"/>
                  <a:pt x="7359" y="4053"/>
                  <a:pt x="7003" y="4053"/>
                </a:cubicBezTo>
                <a:cubicBezTo>
                  <a:pt x="6741" y="4053"/>
                  <a:pt x="6482" y="4101"/>
                  <a:pt x="6240" y="4192"/>
                </a:cubicBezTo>
                <a:lnTo>
                  <a:pt x="5978" y="3739"/>
                </a:lnTo>
                <a:lnTo>
                  <a:pt x="5502" y="4001"/>
                </a:lnTo>
                <a:cubicBezTo>
                  <a:pt x="5264" y="3311"/>
                  <a:pt x="5526" y="2501"/>
                  <a:pt x="6216" y="2120"/>
                </a:cubicBezTo>
                <a:cubicBezTo>
                  <a:pt x="6458" y="1980"/>
                  <a:pt x="6722" y="1913"/>
                  <a:pt x="6984" y="1913"/>
                </a:cubicBezTo>
                <a:close/>
                <a:moveTo>
                  <a:pt x="2294" y="1912"/>
                </a:moveTo>
                <a:cubicBezTo>
                  <a:pt x="2370" y="1912"/>
                  <a:pt x="2448" y="1918"/>
                  <a:pt x="2525" y="1929"/>
                </a:cubicBezTo>
                <a:cubicBezTo>
                  <a:pt x="2525" y="2001"/>
                  <a:pt x="2501" y="2072"/>
                  <a:pt x="2501" y="2120"/>
                </a:cubicBezTo>
                <a:cubicBezTo>
                  <a:pt x="2501" y="2787"/>
                  <a:pt x="2811" y="3382"/>
                  <a:pt x="3287" y="3787"/>
                </a:cubicBezTo>
                <a:lnTo>
                  <a:pt x="3025" y="4239"/>
                </a:lnTo>
                <a:lnTo>
                  <a:pt x="3502" y="4501"/>
                </a:lnTo>
                <a:cubicBezTo>
                  <a:pt x="3205" y="4858"/>
                  <a:pt x="2769" y="5047"/>
                  <a:pt x="2321" y="5047"/>
                </a:cubicBezTo>
                <a:cubicBezTo>
                  <a:pt x="2051" y="5047"/>
                  <a:pt x="1776" y="4978"/>
                  <a:pt x="1525" y="4835"/>
                </a:cubicBezTo>
                <a:cubicBezTo>
                  <a:pt x="763" y="4406"/>
                  <a:pt x="525" y="3453"/>
                  <a:pt x="953" y="2691"/>
                </a:cubicBezTo>
                <a:cubicBezTo>
                  <a:pt x="1226" y="2210"/>
                  <a:pt x="1737" y="1912"/>
                  <a:pt x="2294" y="1912"/>
                </a:cubicBezTo>
                <a:close/>
                <a:moveTo>
                  <a:pt x="4645" y="4263"/>
                </a:moveTo>
                <a:cubicBezTo>
                  <a:pt x="4954" y="4263"/>
                  <a:pt x="5216" y="4525"/>
                  <a:pt x="5216" y="4835"/>
                </a:cubicBezTo>
                <a:cubicBezTo>
                  <a:pt x="5216" y="5144"/>
                  <a:pt x="4954" y="5406"/>
                  <a:pt x="4645" y="5406"/>
                </a:cubicBezTo>
                <a:cubicBezTo>
                  <a:pt x="4335" y="5406"/>
                  <a:pt x="4073" y="5144"/>
                  <a:pt x="4073" y="4835"/>
                </a:cubicBezTo>
                <a:cubicBezTo>
                  <a:pt x="4073" y="4525"/>
                  <a:pt x="4335" y="4263"/>
                  <a:pt x="4645" y="4263"/>
                </a:cubicBezTo>
                <a:close/>
                <a:moveTo>
                  <a:pt x="6999" y="4606"/>
                </a:moveTo>
                <a:cubicBezTo>
                  <a:pt x="7258" y="4606"/>
                  <a:pt x="7521" y="4672"/>
                  <a:pt x="7764" y="4811"/>
                </a:cubicBezTo>
                <a:cubicBezTo>
                  <a:pt x="8526" y="5263"/>
                  <a:pt x="8765" y="6216"/>
                  <a:pt x="8336" y="6954"/>
                </a:cubicBezTo>
                <a:cubicBezTo>
                  <a:pt x="8058" y="7468"/>
                  <a:pt x="7529" y="7751"/>
                  <a:pt x="6958" y="7751"/>
                </a:cubicBezTo>
                <a:cubicBezTo>
                  <a:pt x="6894" y="7751"/>
                  <a:pt x="6829" y="7747"/>
                  <a:pt x="6764" y="7740"/>
                </a:cubicBezTo>
                <a:cubicBezTo>
                  <a:pt x="6788" y="7669"/>
                  <a:pt x="6788" y="7597"/>
                  <a:pt x="6788" y="7526"/>
                </a:cubicBezTo>
                <a:cubicBezTo>
                  <a:pt x="6788" y="6859"/>
                  <a:pt x="6478" y="6287"/>
                  <a:pt x="6002" y="5882"/>
                </a:cubicBezTo>
                <a:lnTo>
                  <a:pt x="6264" y="5430"/>
                </a:lnTo>
                <a:lnTo>
                  <a:pt x="5788" y="5168"/>
                </a:lnTo>
                <a:cubicBezTo>
                  <a:pt x="6105" y="4805"/>
                  <a:pt x="6547" y="4606"/>
                  <a:pt x="6999" y="4606"/>
                </a:cubicBezTo>
                <a:close/>
                <a:moveTo>
                  <a:pt x="1073" y="5216"/>
                </a:moveTo>
                <a:cubicBezTo>
                  <a:pt x="1120" y="5263"/>
                  <a:pt x="1192" y="5287"/>
                  <a:pt x="1239" y="5335"/>
                </a:cubicBezTo>
                <a:cubicBezTo>
                  <a:pt x="1569" y="5527"/>
                  <a:pt x="1930" y="5616"/>
                  <a:pt x="2287" y="5616"/>
                </a:cubicBezTo>
                <a:cubicBezTo>
                  <a:pt x="2548" y="5616"/>
                  <a:pt x="2807" y="5568"/>
                  <a:pt x="3049" y="5478"/>
                </a:cubicBezTo>
                <a:lnTo>
                  <a:pt x="3311" y="5930"/>
                </a:lnTo>
                <a:lnTo>
                  <a:pt x="3787" y="5644"/>
                </a:lnTo>
                <a:lnTo>
                  <a:pt x="3787" y="5644"/>
                </a:lnTo>
                <a:cubicBezTo>
                  <a:pt x="4026" y="6359"/>
                  <a:pt x="3764" y="7168"/>
                  <a:pt x="3097" y="7550"/>
                </a:cubicBezTo>
                <a:cubicBezTo>
                  <a:pt x="2849" y="7689"/>
                  <a:pt x="2581" y="7755"/>
                  <a:pt x="2318" y="7755"/>
                </a:cubicBezTo>
                <a:cubicBezTo>
                  <a:pt x="1771" y="7755"/>
                  <a:pt x="1243" y="7469"/>
                  <a:pt x="953" y="6954"/>
                </a:cubicBezTo>
                <a:cubicBezTo>
                  <a:pt x="620" y="6406"/>
                  <a:pt x="668" y="5716"/>
                  <a:pt x="1073" y="5216"/>
                </a:cubicBezTo>
                <a:close/>
                <a:moveTo>
                  <a:pt x="4930" y="6002"/>
                </a:moveTo>
                <a:cubicBezTo>
                  <a:pt x="5669" y="6144"/>
                  <a:pt x="6216" y="6764"/>
                  <a:pt x="6216" y="7550"/>
                </a:cubicBezTo>
                <a:cubicBezTo>
                  <a:pt x="6216" y="8407"/>
                  <a:pt x="5526" y="9097"/>
                  <a:pt x="4645" y="9121"/>
                </a:cubicBezTo>
                <a:cubicBezTo>
                  <a:pt x="4002" y="9121"/>
                  <a:pt x="3430" y="8716"/>
                  <a:pt x="3192" y="8145"/>
                </a:cubicBezTo>
                <a:cubicBezTo>
                  <a:pt x="3263" y="8097"/>
                  <a:pt x="3311" y="8073"/>
                  <a:pt x="3383" y="8050"/>
                </a:cubicBezTo>
                <a:cubicBezTo>
                  <a:pt x="3954" y="7716"/>
                  <a:pt x="4311" y="7145"/>
                  <a:pt x="4407" y="6549"/>
                </a:cubicBezTo>
                <a:lnTo>
                  <a:pt x="4930" y="6549"/>
                </a:lnTo>
                <a:lnTo>
                  <a:pt x="4930" y="6002"/>
                </a:lnTo>
                <a:close/>
                <a:moveTo>
                  <a:pt x="4645" y="0"/>
                </a:moveTo>
                <a:cubicBezTo>
                  <a:pt x="3740" y="0"/>
                  <a:pt x="2954" y="572"/>
                  <a:pt x="2644" y="1382"/>
                </a:cubicBezTo>
                <a:cubicBezTo>
                  <a:pt x="2526" y="1359"/>
                  <a:pt x="2408" y="1349"/>
                  <a:pt x="2291" y="1349"/>
                </a:cubicBezTo>
                <a:cubicBezTo>
                  <a:pt x="2030" y="1349"/>
                  <a:pt x="1772" y="1402"/>
                  <a:pt x="1525" y="1501"/>
                </a:cubicBezTo>
                <a:cubicBezTo>
                  <a:pt x="1073" y="1667"/>
                  <a:pt x="692" y="2001"/>
                  <a:pt x="453" y="2406"/>
                </a:cubicBezTo>
                <a:cubicBezTo>
                  <a:pt x="1" y="3191"/>
                  <a:pt x="96" y="4168"/>
                  <a:pt x="644" y="4835"/>
                </a:cubicBezTo>
                <a:cubicBezTo>
                  <a:pt x="406" y="5120"/>
                  <a:pt x="263" y="5478"/>
                  <a:pt x="191" y="5859"/>
                </a:cubicBezTo>
                <a:cubicBezTo>
                  <a:pt x="120" y="6335"/>
                  <a:pt x="215" y="6835"/>
                  <a:pt x="453" y="7264"/>
                </a:cubicBezTo>
                <a:cubicBezTo>
                  <a:pt x="843" y="7941"/>
                  <a:pt x="1551" y="8317"/>
                  <a:pt x="2288" y="8317"/>
                </a:cubicBezTo>
                <a:cubicBezTo>
                  <a:pt x="2406" y="8317"/>
                  <a:pt x="2526" y="8308"/>
                  <a:pt x="2644" y="8288"/>
                </a:cubicBezTo>
                <a:cubicBezTo>
                  <a:pt x="2787" y="8645"/>
                  <a:pt x="3002" y="8955"/>
                  <a:pt x="3311" y="9193"/>
                </a:cubicBezTo>
                <a:cubicBezTo>
                  <a:pt x="3692" y="9502"/>
                  <a:pt x="4168" y="9669"/>
                  <a:pt x="4645" y="9669"/>
                </a:cubicBezTo>
                <a:cubicBezTo>
                  <a:pt x="5550" y="9669"/>
                  <a:pt x="6336" y="9097"/>
                  <a:pt x="6645" y="8288"/>
                </a:cubicBezTo>
                <a:cubicBezTo>
                  <a:pt x="6763" y="8310"/>
                  <a:pt x="6881" y="8321"/>
                  <a:pt x="6998" y="8321"/>
                </a:cubicBezTo>
                <a:cubicBezTo>
                  <a:pt x="7260" y="8321"/>
                  <a:pt x="7518" y="8267"/>
                  <a:pt x="7764" y="8169"/>
                </a:cubicBezTo>
                <a:cubicBezTo>
                  <a:pt x="8217" y="8002"/>
                  <a:pt x="8598" y="7669"/>
                  <a:pt x="8836" y="7264"/>
                </a:cubicBezTo>
                <a:cubicBezTo>
                  <a:pt x="9289" y="6454"/>
                  <a:pt x="9193" y="5501"/>
                  <a:pt x="8646" y="4835"/>
                </a:cubicBezTo>
                <a:cubicBezTo>
                  <a:pt x="8884" y="4549"/>
                  <a:pt x="9027" y="4192"/>
                  <a:pt x="9098" y="3811"/>
                </a:cubicBezTo>
                <a:cubicBezTo>
                  <a:pt x="9169" y="3334"/>
                  <a:pt x="9074" y="2834"/>
                  <a:pt x="8836" y="2406"/>
                </a:cubicBezTo>
                <a:cubicBezTo>
                  <a:pt x="8446" y="1729"/>
                  <a:pt x="7738" y="1352"/>
                  <a:pt x="7002" y="1352"/>
                </a:cubicBezTo>
                <a:cubicBezTo>
                  <a:pt x="6883" y="1352"/>
                  <a:pt x="6764" y="1362"/>
                  <a:pt x="6645" y="1382"/>
                </a:cubicBezTo>
                <a:cubicBezTo>
                  <a:pt x="6502" y="1024"/>
                  <a:pt x="6288" y="715"/>
                  <a:pt x="5978" y="477"/>
                </a:cubicBezTo>
                <a:cubicBezTo>
                  <a:pt x="5597" y="167"/>
                  <a:pt x="5121" y="0"/>
                  <a:pt x="46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2"/>
          <p:cNvSpPr/>
          <p:nvPr/>
        </p:nvSpPr>
        <p:spPr>
          <a:xfrm>
            <a:off x="8100106" y="2184140"/>
            <a:ext cx="342987" cy="342138"/>
          </a:xfrm>
          <a:custGeom>
            <a:avLst/>
            <a:gdLst/>
            <a:ahLst/>
            <a:cxnLst/>
            <a:rect l="l" t="t" r="r" b="b"/>
            <a:pathLst>
              <a:path w="9693" h="9669" extrusionOk="0">
                <a:moveTo>
                  <a:pt x="1120" y="572"/>
                </a:moveTo>
                <a:lnTo>
                  <a:pt x="1120" y="1239"/>
                </a:lnTo>
                <a:cubicBezTo>
                  <a:pt x="1120" y="1501"/>
                  <a:pt x="1334" y="1715"/>
                  <a:pt x="1596" y="1715"/>
                </a:cubicBezTo>
                <a:lnTo>
                  <a:pt x="4549" y="1715"/>
                </a:lnTo>
                <a:lnTo>
                  <a:pt x="3644" y="2620"/>
                </a:lnTo>
                <a:cubicBezTo>
                  <a:pt x="3382" y="2310"/>
                  <a:pt x="2977" y="2120"/>
                  <a:pt x="2572" y="2120"/>
                </a:cubicBezTo>
                <a:lnTo>
                  <a:pt x="1239" y="2120"/>
                </a:lnTo>
                <a:cubicBezTo>
                  <a:pt x="882" y="2120"/>
                  <a:pt x="572" y="1810"/>
                  <a:pt x="572" y="1429"/>
                </a:cubicBezTo>
                <a:lnTo>
                  <a:pt x="572" y="572"/>
                </a:lnTo>
                <a:close/>
                <a:moveTo>
                  <a:pt x="9098" y="572"/>
                </a:moveTo>
                <a:lnTo>
                  <a:pt x="9098" y="1429"/>
                </a:lnTo>
                <a:cubicBezTo>
                  <a:pt x="9098" y="1810"/>
                  <a:pt x="8812" y="2120"/>
                  <a:pt x="8431" y="2120"/>
                </a:cubicBezTo>
                <a:lnTo>
                  <a:pt x="7097" y="2120"/>
                </a:lnTo>
                <a:cubicBezTo>
                  <a:pt x="6692" y="2120"/>
                  <a:pt x="6288" y="2310"/>
                  <a:pt x="6026" y="2620"/>
                </a:cubicBezTo>
                <a:lnTo>
                  <a:pt x="5121" y="1715"/>
                </a:lnTo>
                <a:lnTo>
                  <a:pt x="8074" y="1715"/>
                </a:lnTo>
                <a:cubicBezTo>
                  <a:pt x="8336" y="1715"/>
                  <a:pt x="8550" y="1501"/>
                  <a:pt x="8550" y="1239"/>
                </a:cubicBezTo>
                <a:lnTo>
                  <a:pt x="8550" y="572"/>
                </a:lnTo>
                <a:close/>
                <a:moveTo>
                  <a:pt x="2572" y="2691"/>
                </a:moveTo>
                <a:cubicBezTo>
                  <a:pt x="2834" y="2691"/>
                  <a:pt x="3096" y="2810"/>
                  <a:pt x="3239" y="3025"/>
                </a:cubicBezTo>
                <a:lnTo>
                  <a:pt x="2715" y="3549"/>
                </a:lnTo>
                <a:cubicBezTo>
                  <a:pt x="2692" y="3573"/>
                  <a:pt x="2692" y="3596"/>
                  <a:pt x="2668" y="3596"/>
                </a:cubicBezTo>
                <a:lnTo>
                  <a:pt x="2668" y="3239"/>
                </a:lnTo>
                <a:lnTo>
                  <a:pt x="2096" y="3239"/>
                </a:lnTo>
                <a:lnTo>
                  <a:pt x="2096" y="3763"/>
                </a:lnTo>
                <a:cubicBezTo>
                  <a:pt x="1763" y="3644"/>
                  <a:pt x="1525" y="3334"/>
                  <a:pt x="1525" y="2953"/>
                </a:cubicBezTo>
                <a:lnTo>
                  <a:pt x="1525" y="2691"/>
                </a:lnTo>
                <a:close/>
                <a:moveTo>
                  <a:pt x="8145" y="2668"/>
                </a:moveTo>
                <a:lnTo>
                  <a:pt x="8145" y="2953"/>
                </a:lnTo>
                <a:cubicBezTo>
                  <a:pt x="8145" y="3334"/>
                  <a:pt x="7907" y="3644"/>
                  <a:pt x="7573" y="3763"/>
                </a:cubicBezTo>
                <a:lnTo>
                  <a:pt x="7573" y="3239"/>
                </a:lnTo>
                <a:lnTo>
                  <a:pt x="7002" y="3239"/>
                </a:lnTo>
                <a:lnTo>
                  <a:pt x="7002" y="3596"/>
                </a:lnTo>
                <a:cubicBezTo>
                  <a:pt x="7002" y="3596"/>
                  <a:pt x="6978" y="3573"/>
                  <a:pt x="6954" y="3549"/>
                </a:cubicBezTo>
                <a:lnTo>
                  <a:pt x="6430" y="3025"/>
                </a:lnTo>
                <a:cubicBezTo>
                  <a:pt x="6573" y="2810"/>
                  <a:pt x="6835" y="2668"/>
                  <a:pt x="7097" y="2668"/>
                </a:cubicBezTo>
                <a:close/>
                <a:moveTo>
                  <a:pt x="4835" y="2239"/>
                </a:moveTo>
                <a:lnTo>
                  <a:pt x="6549" y="3954"/>
                </a:lnTo>
                <a:cubicBezTo>
                  <a:pt x="6597" y="3977"/>
                  <a:pt x="6621" y="4049"/>
                  <a:pt x="6621" y="4096"/>
                </a:cubicBezTo>
                <a:cubicBezTo>
                  <a:pt x="6645" y="4239"/>
                  <a:pt x="6526" y="4382"/>
                  <a:pt x="6383" y="4382"/>
                </a:cubicBezTo>
                <a:lnTo>
                  <a:pt x="6073" y="4382"/>
                </a:lnTo>
                <a:lnTo>
                  <a:pt x="6073" y="3811"/>
                </a:lnTo>
                <a:lnTo>
                  <a:pt x="5502" y="3811"/>
                </a:lnTo>
                <a:lnTo>
                  <a:pt x="5502" y="4382"/>
                </a:lnTo>
                <a:lnTo>
                  <a:pt x="5406" y="4382"/>
                </a:lnTo>
                <a:cubicBezTo>
                  <a:pt x="5240" y="4382"/>
                  <a:pt x="5121" y="4239"/>
                  <a:pt x="5121" y="4096"/>
                </a:cubicBezTo>
                <a:lnTo>
                  <a:pt x="4549" y="4096"/>
                </a:lnTo>
                <a:cubicBezTo>
                  <a:pt x="4549" y="4263"/>
                  <a:pt x="4430" y="4382"/>
                  <a:pt x="4263" y="4382"/>
                </a:cubicBezTo>
                <a:lnTo>
                  <a:pt x="4168" y="4382"/>
                </a:lnTo>
                <a:lnTo>
                  <a:pt x="4168" y="3811"/>
                </a:lnTo>
                <a:lnTo>
                  <a:pt x="3620" y="3811"/>
                </a:lnTo>
                <a:lnTo>
                  <a:pt x="3620" y="4382"/>
                </a:lnTo>
                <a:lnTo>
                  <a:pt x="3311" y="4382"/>
                </a:lnTo>
                <a:cubicBezTo>
                  <a:pt x="3168" y="4382"/>
                  <a:pt x="3049" y="4287"/>
                  <a:pt x="3049" y="4144"/>
                </a:cubicBezTo>
                <a:cubicBezTo>
                  <a:pt x="3025" y="4073"/>
                  <a:pt x="3049" y="4001"/>
                  <a:pt x="3120" y="3954"/>
                </a:cubicBezTo>
                <a:lnTo>
                  <a:pt x="4835" y="2239"/>
                </a:lnTo>
                <a:close/>
                <a:moveTo>
                  <a:pt x="4835" y="6264"/>
                </a:moveTo>
                <a:cubicBezTo>
                  <a:pt x="5621" y="6264"/>
                  <a:pt x="6288" y="6835"/>
                  <a:pt x="6407" y="7597"/>
                </a:cubicBezTo>
                <a:lnTo>
                  <a:pt x="3263" y="7597"/>
                </a:lnTo>
                <a:cubicBezTo>
                  <a:pt x="3382" y="6835"/>
                  <a:pt x="4049" y="6264"/>
                  <a:pt x="4835" y="6264"/>
                </a:cubicBezTo>
                <a:close/>
                <a:moveTo>
                  <a:pt x="8240" y="4382"/>
                </a:moveTo>
                <a:cubicBezTo>
                  <a:pt x="8717" y="4382"/>
                  <a:pt x="9098" y="4763"/>
                  <a:pt x="9098" y="5240"/>
                </a:cubicBezTo>
                <a:lnTo>
                  <a:pt x="9098" y="6740"/>
                </a:lnTo>
                <a:cubicBezTo>
                  <a:pt x="9098" y="7216"/>
                  <a:pt x="8717" y="7597"/>
                  <a:pt x="8264" y="7597"/>
                </a:cubicBezTo>
                <a:lnTo>
                  <a:pt x="8145" y="7597"/>
                </a:lnTo>
                <a:lnTo>
                  <a:pt x="8145" y="6740"/>
                </a:lnTo>
                <a:lnTo>
                  <a:pt x="7573" y="6740"/>
                </a:lnTo>
                <a:lnTo>
                  <a:pt x="7573" y="7597"/>
                </a:lnTo>
                <a:lnTo>
                  <a:pt x="7002" y="7597"/>
                </a:lnTo>
                <a:cubicBezTo>
                  <a:pt x="6859" y="6525"/>
                  <a:pt x="5930" y="5692"/>
                  <a:pt x="4835" y="5692"/>
                </a:cubicBezTo>
                <a:cubicBezTo>
                  <a:pt x="3739" y="5692"/>
                  <a:pt x="2811" y="6525"/>
                  <a:pt x="2692" y="7597"/>
                </a:cubicBezTo>
                <a:lnTo>
                  <a:pt x="2096" y="7597"/>
                </a:lnTo>
                <a:lnTo>
                  <a:pt x="2096" y="6740"/>
                </a:lnTo>
                <a:lnTo>
                  <a:pt x="1525" y="6740"/>
                </a:lnTo>
                <a:lnTo>
                  <a:pt x="1525" y="7597"/>
                </a:lnTo>
                <a:lnTo>
                  <a:pt x="1406" y="7597"/>
                </a:lnTo>
                <a:cubicBezTo>
                  <a:pt x="953" y="7597"/>
                  <a:pt x="572" y="7216"/>
                  <a:pt x="572" y="6740"/>
                </a:cubicBezTo>
                <a:lnTo>
                  <a:pt x="572" y="5240"/>
                </a:lnTo>
                <a:cubicBezTo>
                  <a:pt x="572" y="4763"/>
                  <a:pt x="953" y="4382"/>
                  <a:pt x="1406" y="4382"/>
                </a:cubicBezTo>
                <a:lnTo>
                  <a:pt x="1525" y="4382"/>
                </a:lnTo>
                <a:lnTo>
                  <a:pt x="1525" y="5240"/>
                </a:lnTo>
                <a:lnTo>
                  <a:pt x="2096" y="5240"/>
                </a:lnTo>
                <a:lnTo>
                  <a:pt x="2096" y="4382"/>
                </a:lnTo>
                <a:lnTo>
                  <a:pt x="2501" y="4382"/>
                </a:lnTo>
                <a:cubicBezTo>
                  <a:pt x="2620" y="4716"/>
                  <a:pt x="2930" y="4930"/>
                  <a:pt x="3287" y="4930"/>
                </a:cubicBezTo>
                <a:lnTo>
                  <a:pt x="4263" y="4930"/>
                </a:lnTo>
                <a:cubicBezTo>
                  <a:pt x="4478" y="4930"/>
                  <a:pt x="4668" y="4858"/>
                  <a:pt x="4835" y="4716"/>
                </a:cubicBezTo>
                <a:cubicBezTo>
                  <a:pt x="4978" y="4858"/>
                  <a:pt x="5168" y="4930"/>
                  <a:pt x="5383" y="4930"/>
                </a:cubicBezTo>
                <a:lnTo>
                  <a:pt x="6359" y="4930"/>
                </a:lnTo>
                <a:cubicBezTo>
                  <a:pt x="6740" y="4930"/>
                  <a:pt x="7050" y="4692"/>
                  <a:pt x="7145" y="4382"/>
                </a:cubicBezTo>
                <a:lnTo>
                  <a:pt x="7573" y="4382"/>
                </a:lnTo>
                <a:lnTo>
                  <a:pt x="7573" y="5240"/>
                </a:lnTo>
                <a:lnTo>
                  <a:pt x="8121" y="5240"/>
                </a:lnTo>
                <a:lnTo>
                  <a:pt x="8121" y="4382"/>
                </a:lnTo>
                <a:close/>
                <a:moveTo>
                  <a:pt x="8312" y="8145"/>
                </a:moveTo>
                <a:lnTo>
                  <a:pt x="8312" y="8740"/>
                </a:lnTo>
                <a:lnTo>
                  <a:pt x="8336" y="8740"/>
                </a:lnTo>
                <a:cubicBezTo>
                  <a:pt x="8097" y="8788"/>
                  <a:pt x="7955" y="8883"/>
                  <a:pt x="7835" y="8955"/>
                </a:cubicBezTo>
                <a:cubicBezTo>
                  <a:pt x="7693" y="9026"/>
                  <a:pt x="7597" y="9097"/>
                  <a:pt x="7359" y="9097"/>
                </a:cubicBezTo>
                <a:cubicBezTo>
                  <a:pt x="7121" y="9097"/>
                  <a:pt x="7026" y="9026"/>
                  <a:pt x="6859" y="8955"/>
                </a:cubicBezTo>
                <a:cubicBezTo>
                  <a:pt x="6692" y="8835"/>
                  <a:pt x="6478" y="8716"/>
                  <a:pt x="6097" y="8716"/>
                </a:cubicBezTo>
                <a:cubicBezTo>
                  <a:pt x="5692" y="8716"/>
                  <a:pt x="5478" y="8835"/>
                  <a:pt x="5311" y="8955"/>
                </a:cubicBezTo>
                <a:cubicBezTo>
                  <a:pt x="5168" y="9026"/>
                  <a:pt x="5073" y="9097"/>
                  <a:pt x="4835" y="9097"/>
                </a:cubicBezTo>
                <a:cubicBezTo>
                  <a:pt x="4597" y="9097"/>
                  <a:pt x="4501" y="9026"/>
                  <a:pt x="4335" y="8955"/>
                </a:cubicBezTo>
                <a:cubicBezTo>
                  <a:pt x="4168" y="8835"/>
                  <a:pt x="3954" y="8716"/>
                  <a:pt x="3573" y="8716"/>
                </a:cubicBezTo>
                <a:cubicBezTo>
                  <a:pt x="3168" y="8716"/>
                  <a:pt x="2953" y="8835"/>
                  <a:pt x="2787" y="8955"/>
                </a:cubicBezTo>
                <a:cubicBezTo>
                  <a:pt x="2644" y="9026"/>
                  <a:pt x="2549" y="9097"/>
                  <a:pt x="2310" y="9097"/>
                </a:cubicBezTo>
                <a:cubicBezTo>
                  <a:pt x="2072" y="9097"/>
                  <a:pt x="1977" y="9026"/>
                  <a:pt x="1810" y="8955"/>
                </a:cubicBezTo>
                <a:cubicBezTo>
                  <a:pt x="1691" y="8883"/>
                  <a:pt x="1548" y="8788"/>
                  <a:pt x="1334" y="8740"/>
                </a:cubicBezTo>
                <a:lnTo>
                  <a:pt x="1334" y="8145"/>
                </a:lnTo>
                <a:close/>
                <a:moveTo>
                  <a:pt x="0" y="0"/>
                </a:moveTo>
                <a:lnTo>
                  <a:pt x="0" y="1429"/>
                </a:lnTo>
                <a:cubicBezTo>
                  <a:pt x="0" y="2025"/>
                  <a:pt x="405" y="2525"/>
                  <a:pt x="977" y="2644"/>
                </a:cubicBezTo>
                <a:lnTo>
                  <a:pt x="977" y="2953"/>
                </a:lnTo>
                <a:cubicBezTo>
                  <a:pt x="977" y="3287"/>
                  <a:pt x="1072" y="3573"/>
                  <a:pt x="1263" y="3811"/>
                </a:cubicBezTo>
                <a:cubicBezTo>
                  <a:pt x="548" y="3906"/>
                  <a:pt x="0" y="4501"/>
                  <a:pt x="0" y="5240"/>
                </a:cubicBezTo>
                <a:lnTo>
                  <a:pt x="0" y="6740"/>
                </a:lnTo>
                <a:cubicBezTo>
                  <a:pt x="0" y="7288"/>
                  <a:pt x="310" y="7764"/>
                  <a:pt x="786" y="8002"/>
                </a:cubicBezTo>
                <a:lnTo>
                  <a:pt x="786" y="9288"/>
                </a:lnTo>
                <a:lnTo>
                  <a:pt x="1048" y="9288"/>
                </a:lnTo>
                <a:cubicBezTo>
                  <a:pt x="1286" y="9288"/>
                  <a:pt x="1406" y="9359"/>
                  <a:pt x="1548" y="9431"/>
                </a:cubicBezTo>
                <a:cubicBezTo>
                  <a:pt x="1715" y="9550"/>
                  <a:pt x="1929" y="9669"/>
                  <a:pt x="2310" y="9669"/>
                </a:cubicBezTo>
                <a:cubicBezTo>
                  <a:pt x="2715" y="9669"/>
                  <a:pt x="2930" y="9550"/>
                  <a:pt x="3096" y="9431"/>
                </a:cubicBezTo>
                <a:cubicBezTo>
                  <a:pt x="3239" y="9359"/>
                  <a:pt x="3335" y="9288"/>
                  <a:pt x="3573" y="9288"/>
                </a:cubicBezTo>
                <a:cubicBezTo>
                  <a:pt x="3811" y="9288"/>
                  <a:pt x="3930" y="9359"/>
                  <a:pt x="4073" y="9431"/>
                </a:cubicBezTo>
                <a:cubicBezTo>
                  <a:pt x="4239" y="9550"/>
                  <a:pt x="4454" y="9669"/>
                  <a:pt x="4835" y="9669"/>
                </a:cubicBezTo>
                <a:cubicBezTo>
                  <a:pt x="5240" y="9669"/>
                  <a:pt x="5454" y="9550"/>
                  <a:pt x="5621" y="9431"/>
                </a:cubicBezTo>
                <a:cubicBezTo>
                  <a:pt x="5764" y="9359"/>
                  <a:pt x="5859" y="9288"/>
                  <a:pt x="6097" y="9288"/>
                </a:cubicBezTo>
                <a:cubicBezTo>
                  <a:pt x="6335" y="9288"/>
                  <a:pt x="6454" y="9359"/>
                  <a:pt x="6597" y="9431"/>
                </a:cubicBezTo>
                <a:cubicBezTo>
                  <a:pt x="6764" y="9550"/>
                  <a:pt x="6978" y="9669"/>
                  <a:pt x="7359" y="9669"/>
                </a:cubicBezTo>
                <a:cubicBezTo>
                  <a:pt x="7764" y="9669"/>
                  <a:pt x="7978" y="9550"/>
                  <a:pt x="8145" y="9431"/>
                </a:cubicBezTo>
                <a:cubicBezTo>
                  <a:pt x="8288" y="9359"/>
                  <a:pt x="8383" y="9288"/>
                  <a:pt x="8621" y="9288"/>
                </a:cubicBezTo>
                <a:lnTo>
                  <a:pt x="8907" y="9288"/>
                </a:lnTo>
                <a:lnTo>
                  <a:pt x="8907" y="8002"/>
                </a:lnTo>
                <a:cubicBezTo>
                  <a:pt x="9383" y="7764"/>
                  <a:pt x="9693" y="7288"/>
                  <a:pt x="9693" y="6740"/>
                </a:cubicBezTo>
                <a:lnTo>
                  <a:pt x="9693" y="5240"/>
                </a:lnTo>
                <a:cubicBezTo>
                  <a:pt x="9693" y="4501"/>
                  <a:pt x="9145" y="3906"/>
                  <a:pt x="8431" y="3811"/>
                </a:cubicBezTo>
                <a:cubicBezTo>
                  <a:pt x="8621" y="3573"/>
                  <a:pt x="8717" y="3287"/>
                  <a:pt x="8717" y="2953"/>
                </a:cubicBezTo>
                <a:lnTo>
                  <a:pt x="8717" y="2644"/>
                </a:lnTo>
                <a:cubicBezTo>
                  <a:pt x="9264" y="2525"/>
                  <a:pt x="9669" y="2025"/>
                  <a:pt x="9669" y="1429"/>
                </a:cubicBezTo>
                <a:lnTo>
                  <a:pt x="9669" y="0"/>
                </a:lnTo>
                <a:lnTo>
                  <a:pt x="7978" y="0"/>
                </a:lnTo>
                <a:lnTo>
                  <a:pt x="7978" y="1143"/>
                </a:lnTo>
                <a:lnTo>
                  <a:pt x="1691" y="1143"/>
                </a:lnTo>
                <a:lnTo>
                  <a:pt x="16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3" name="Google Shape;9003;p72"/>
          <p:cNvGrpSpPr/>
          <p:nvPr/>
        </p:nvGrpSpPr>
        <p:grpSpPr>
          <a:xfrm>
            <a:off x="726460" y="2805164"/>
            <a:ext cx="343022" cy="253675"/>
            <a:chOff x="726460" y="2760968"/>
            <a:chExt cx="343022" cy="253675"/>
          </a:xfrm>
        </p:grpSpPr>
        <p:sp>
          <p:nvSpPr>
            <p:cNvPr id="9004" name="Google Shape;9004;p72"/>
            <p:cNvSpPr/>
            <p:nvPr/>
          </p:nvSpPr>
          <p:spPr>
            <a:xfrm>
              <a:off x="726460" y="2760968"/>
              <a:ext cx="343022" cy="253675"/>
            </a:xfrm>
            <a:custGeom>
              <a:avLst/>
              <a:gdLst/>
              <a:ahLst/>
              <a:cxnLst/>
              <a:rect l="l" t="t" r="r" b="b"/>
              <a:pathLst>
                <a:path w="9694" h="7169" extrusionOk="0">
                  <a:moveTo>
                    <a:pt x="4835" y="548"/>
                  </a:moveTo>
                  <a:cubicBezTo>
                    <a:pt x="6359" y="548"/>
                    <a:pt x="7693" y="1239"/>
                    <a:pt x="8455" y="2286"/>
                  </a:cubicBezTo>
                  <a:cubicBezTo>
                    <a:pt x="8383" y="2239"/>
                    <a:pt x="8288" y="2191"/>
                    <a:pt x="8193" y="2120"/>
                  </a:cubicBezTo>
                  <a:cubicBezTo>
                    <a:pt x="7312" y="1596"/>
                    <a:pt x="6097" y="1310"/>
                    <a:pt x="4835" y="1310"/>
                  </a:cubicBezTo>
                  <a:cubicBezTo>
                    <a:pt x="4049" y="1310"/>
                    <a:pt x="3311" y="1429"/>
                    <a:pt x="2644" y="1620"/>
                  </a:cubicBezTo>
                  <a:lnTo>
                    <a:pt x="2287" y="1286"/>
                  </a:lnTo>
                  <a:cubicBezTo>
                    <a:pt x="3025" y="810"/>
                    <a:pt x="3930" y="548"/>
                    <a:pt x="4835" y="548"/>
                  </a:cubicBezTo>
                  <a:close/>
                  <a:moveTo>
                    <a:pt x="2501" y="2286"/>
                  </a:moveTo>
                  <a:cubicBezTo>
                    <a:pt x="2930" y="2739"/>
                    <a:pt x="3192" y="3334"/>
                    <a:pt x="3240" y="3953"/>
                  </a:cubicBezTo>
                  <a:lnTo>
                    <a:pt x="596" y="3953"/>
                  </a:lnTo>
                  <a:cubicBezTo>
                    <a:pt x="715" y="3477"/>
                    <a:pt x="1120" y="3001"/>
                    <a:pt x="1763" y="2620"/>
                  </a:cubicBezTo>
                  <a:cubicBezTo>
                    <a:pt x="2001" y="2501"/>
                    <a:pt x="2239" y="2382"/>
                    <a:pt x="2501" y="2286"/>
                  </a:cubicBezTo>
                  <a:close/>
                  <a:moveTo>
                    <a:pt x="4835" y="1882"/>
                  </a:moveTo>
                  <a:cubicBezTo>
                    <a:pt x="6002" y="1882"/>
                    <a:pt x="7097" y="2143"/>
                    <a:pt x="7907" y="2620"/>
                  </a:cubicBezTo>
                  <a:cubicBezTo>
                    <a:pt x="8550" y="3001"/>
                    <a:pt x="8955" y="3453"/>
                    <a:pt x="9074" y="3953"/>
                  </a:cubicBezTo>
                  <a:lnTo>
                    <a:pt x="3811" y="3953"/>
                  </a:lnTo>
                  <a:cubicBezTo>
                    <a:pt x="3763" y="3287"/>
                    <a:pt x="3501" y="2644"/>
                    <a:pt x="3097" y="2096"/>
                  </a:cubicBezTo>
                  <a:cubicBezTo>
                    <a:pt x="3644" y="1953"/>
                    <a:pt x="4216" y="1882"/>
                    <a:pt x="4835" y="1882"/>
                  </a:cubicBezTo>
                  <a:close/>
                  <a:moveTo>
                    <a:pt x="9074" y="4525"/>
                  </a:moveTo>
                  <a:cubicBezTo>
                    <a:pt x="8955" y="5025"/>
                    <a:pt x="8574" y="5501"/>
                    <a:pt x="7931" y="5882"/>
                  </a:cubicBezTo>
                  <a:cubicBezTo>
                    <a:pt x="7217" y="6287"/>
                    <a:pt x="6288" y="6525"/>
                    <a:pt x="5311" y="6597"/>
                  </a:cubicBezTo>
                  <a:lnTo>
                    <a:pt x="5550" y="6120"/>
                  </a:lnTo>
                  <a:lnTo>
                    <a:pt x="5311" y="5739"/>
                  </a:lnTo>
                  <a:cubicBezTo>
                    <a:pt x="6145" y="5692"/>
                    <a:pt x="6907" y="5477"/>
                    <a:pt x="7502" y="5144"/>
                  </a:cubicBezTo>
                  <a:cubicBezTo>
                    <a:pt x="7812" y="4954"/>
                    <a:pt x="8050" y="4739"/>
                    <a:pt x="8169" y="4525"/>
                  </a:cubicBezTo>
                  <a:close/>
                  <a:moveTo>
                    <a:pt x="4835" y="0"/>
                  </a:moveTo>
                  <a:cubicBezTo>
                    <a:pt x="3692" y="0"/>
                    <a:pt x="2573" y="357"/>
                    <a:pt x="1692" y="1024"/>
                  </a:cubicBezTo>
                  <a:lnTo>
                    <a:pt x="1430" y="1215"/>
                  </a:lnTo>
                  <a:lnTo>
                    <a:pt x="2049" y="1834"/>
                  </a:lnTo>
                  <a:cubicBezTo>
                    <a:pt x="1858" y="1929"/>
                    <a:pt x="1668" y="2024"/>
                    <a:pt x="1477" y="2120"/>
                  </a:cubicBezTo>
                  <a:cubicBezTo>
                    <a:pt x="525" y="2691"/>
                    <a:pt x="1" y="3429"/>
                    <a:pt x="1" y="4239"/>
                  </a:cubicBezTo>
                  <a:lnTo>
                    <a:pt x="1" y="4525"/>
                  </a:lnTo>
                  <a:lnTo>
                    <a:pt x="7383" y="4525"/>
                  </a:lnTo>
                  <a:cubicBezTo>
                    <a:pt x="7336" y="4573"/>
                    <a:pt x="7288" y="4596"/>
                    <a:pt x="7217" y="4644"/>
                  </a:cubicBezTo>
                  <a:cubicBezTo>
                    <a:pt x="6597" y="5001"/>
                    <a:pt x="5764" y="5192"/>
                    <a:pt x="4835" y="5192"/>
                  </a:cubicBezTo>
                  <a:lnTo>
                    <a:pt x="4359" y="5192"/>
                  </a:lnTo>
                  <a:lnTo>
                    <a:pt x="4907" y="6144"/>
                  </a:lnTo>
                  <a:lnTo>
                    <a:pt x="4383" y="7168"/>
                  </a:lnTo>
                  <a:lnTo>
                    <a:pt x="4835" y="7168"/>
                  </a:lnTo>
                  <a:cubicBezTo>
                    <a:pt x="6121" y="7168"/>
                    <a:pt x="7312" y="6883"/>
                    <a:pt x="8217" y="6359"/>
                  </a:cubicBezTo>
                  <a:cubicBezTo>
                    <a:pt x="9169" y="5811"/>
                    <a:pt x="9693" y="5049"/>
                    <a:pt x="9693" y="4239"/>
                  </a:cubicBezTo>
                  <a:cubicBezTo>
                    <a:pt x="9693" y="3096"/>
                    <a:pt x="9169" y="2024"/>
                    <a:pt x="8241" y="1215"/>
                  </a:cubicBezTo>
                  <a:cubicBezTo>
                    <a:pt x="7336" y="429"/>
                    <a:pt x="6121" y="0"/>
                    <a:pt x="4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2"/>
            <p:cNvSpPr/>
            <p:nvPr/>
          </p:nvSpPr>
          <p:spPr>
            <a:xfrm>
              <a:off x="792207" y="2861253"/>
              <a:ext cx="26999" cy="26999"/>
            </a:xfrm>
            <a:custGeom>
              <a:avLst/>
              <a:gdLst/>
              <a:ahLst/>
              <a:cxnLst/>
              <a:rect l="l" t="t" r="r" b="b"/>
              <a:pathLst>
                <a:path w="763" h="763" extrusionOk="0">
                  <a:moveTo>
                    <a:pt x="381" y="0"/>
                  </a:moveTo>
                  <a:cubicBezTo>
                    <a:pt x="167" y="0"/>
                    <a:pt x="0" y="167"/>
                    <a:pt x="0" y="381"/>
                  </a:cubicBezTo>
                  <a:cubicBezTo>
                    <a:pt x="0" y="595"/>
                    <a:pt x="167" y="762"/>
                    <a:pt x="381" y="762"/>
                  </a:cubicBezTo>
                  <a:cubicBezTo>
                    <a:pt x="596" y="762"/>
                    <a:pt x="762" y="595"/>
                    <a:pt x="762" y="381"/>
                  </a:cubicBezTo>
                  <a:cubicBezTo>
                    <a:pt x="762" y="167"/>
                    <a:pt x="596"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6" name="Google Shape;9006;p72"/>
          <p:cNvSpPr/>
          <p:nvPr/>
        </p:nvSpPr>
        <p:spPr>
          <a:xfrm>
            <a:off x="1558320" y="2795026"/>
            <a:ext cx="342987" cy="273951"/>
          </a:xfrm>
          <a:custGeom>
            <a:avLst/>
            <a:gdLst/>
            <a:ahLst/>
            <a:cxnLst/>
            <a:rect l="l" t="t" r="r" b="b"/>
            <a:pathLst>
              <a:path w="9693" h="7742" extrusionOk="0">
                <a:moveTo>
                  <a:pt x="5978" y="1121"/>
                </a:moveTo>
                <a:cubicBezTo>
                  <a:pt x="6335" y="1121"/>
                  <a:pt x="6668" y="1360"/>
                  <a:pt x="6764" y="1693"/>
                </a:cubicBezTo>
                <a:lnTo>
                  <a:pt x="2906" y="1693"/>
                </a:lnTo>
                <a:cubicBezTo>
                  <a:pt x="3025" y="1360"/>
                  <a:pt x="3334" y="1121"/>
                  <a:pt x="3715" y="1121"/>
                </a:cubicBezTo>
                <a:close/>
                <a:moveTo>
                  <a:pt x="1096" y="2836"/>
                </a:moveTo>
                <a:lnTo>
                  <a:pt x="1739" y="3765"/>
                </a:lnTo>
                <a:lnTo>
                  <a:pt x="1739" y="5432"/>
                </a:lnTo>
                <a:cubicBezTo>
                  <a:pt x="1334" y="5337"/>
                  <a:pt x="1024" y="5003"/>
                  <a:pt x="929" y="4575"/>
                </a:cubicBezTo>
                <a:lnTo>
                  <a:pt x="620" y="2836"/>
                </a:lnTo>
                <a:close/>
                <a:moveTo>
                  <a:pt x="8550" y="2836"/>
                </a:moveTo>
                <a:cubicBezTo>
                  <a:pt x="8859" y="2836"/>
                  <a:pt x="9121" y="3074"/>
                  <a:pt x="9121" y="3408"/>
                </a:cubicBezTo>
                <a:lnTo>
                  <a:pt x="9121" y="5098"/>
                </a:lnTo>
                <a:cubicBezTo>
                  <a:pt x="9121" y="5408"/>
                  <a:pt x="8859" y="5670"/>
                  <a:pt x="8550" y="5670"/>
                </a:cubicBezTo>
                <a:lnTo>
                  <a:pt x="7978" y="5670"/>
                </a:lnTo>
                <a:lnTo>
                  <a:pt x="7978" y="5098"/>
                </a:lnTo>
                <a:lnTo>
                  <a:pt x="8526" y="5098"/>
                </a:lnTo>
                <a:lnTo>
                  <a:pt x="8526" y="3408"/>
                </a:lnTo>
                <a:lnTo>
                  <a:pt x="7978" y="3408"/>
                </a:lnTo>
                <a:lnTo>
                  <a:pt x="7978" y="2836"/>
                </a:lnTo>
                <a:close/>
                <a:moveTo>
                  <a:pt x="7407" y="2265"/>
                </a:moveTo>
                <a:lnTo>
                  <a:pt x="7407" y="5765"/>
                </a:lnTo>
                <a:cubicBezTo>
                  <a:pt x="7407" y="6242"/>
                  <a:pt x="7026" y="6623"/>
                  <a:pt x="6549" y="6623"/>
                </a:cubicBezTo>
                <a:lnTo>
                  <a:pt x="6264" y="6623"/>
                </a:lnTo>
                <a:lnTo>
                  <a:pt x="6264" y="7170"/>
                </a:lnTo>
                <a:lnTo>
                  <a:pt x="3430" y="7170"/>
                </a:lnTo>
                <a:lnTo>
                  <a:pt x="3430" y="6623"/>
                </a:lnTo>
                <a:lnTo>
                  <a:pt x="3144" y="6623"/>
                </a:lnTo>
                <a:cubicBezTo>
                  <a:pt x="2668" y="6623"/>
                  <a:pt x="2287" y="6242"/>
                  <a:pt x="2287" y="5765"/>
                </a:cubicBezTo>
                <a:lnTo>
                  <a:pt x="2287" y="2265"/>
                </a:lnTo>
                <a:close/>
                <a:moveTo>
                  <a:pt x="4822" y="0"/>
                </a:moveTo>
                <a:cubicBezTo>
                  <a:pt x="4626" y="0"/>
                  <a:pt x="4478" y="181"/>
                  <a:pt x="4478" y="383"/>
                </a:cubicBezTo>
                <a:cubicBezTo>
                  <a:pt x="4478" y="431"/>
                  <a:pt x="4501" y="502"/>
                  <a:pt x="4525" y="550"/>
                </a:cubicBezTo>
                <a:lnTo>
                  <a:pt x="3715" y="550"/>
                </a:lnTo>
                <a:cubicBezTo>
                  <a:pt x="3025" y="550"/>
                  <a:pt x="2453" y="1050"/>
                  <a:pt x="2334" y="1693"/>
                </a:cubicBezTo>
                <a:lnTo>
                  <a:pt x="1739" y="1693"/>
                </a:lnTo>
                <a:lnTo>
                  <a:pt x="1739" y="2765"/>
                </a:lnTo>
                <a:lnTo>
                  <a:pt x="1382" y="2265"/>
                </a:lnTo>
                <a:lnTo>
                  <a:pt x="0" y="2265"/>
                </a:lnTo>
                <a:lnTo>
                  <a:pt x="0" y="2598"/>
                </a:lnTo>
                <a:lnTo>
                  <a:pt x="381" y="4670"/>
                </a:lnTo>
                <a:cubicBezTo>
                  <a:pt x="501" y="5384"/>
                  <a:pt x="1072" y="5908"/>
                  <a:pt x="1763" y="6027"/>
                </a:cubicBezTo>
                <a:cubicBezTo>
                  <a:pt x="1858" y="6575"/>
                  <a:pt x="2310" y="7027"/>
                  <a:pt x="2858" y="7146"/>
                </a:cubicBezTo>
                <a:lnTo>
                  <a:pt x="2858" y="7742"/>
                </a:lnTo>
                <a:lnTo>
                  <a:pt x="6835" y="7742"/>
                </a:lnTo>
                <a:lnTo>
                  <a:pt x="6835" y="7146"/>
                </a:lnTo>
                <a:cubicBezTo>
                  <a:pt x="7335" y="7051"/>
                  <a:pt x="7716" y="6694"/>
                  <a:pt x="7883" y="6218"/>
                </a:cubicBezTo>
                <a:lnTo>
                  <a:pt x="8550" y="6218"/>
                </a:lnTo>
                <a:cubicBezTo>
                  <a:pt x="9169" y="6218"/>
                  <a:pt x="9693" y="5718"/>
                  <a:pt x="9693" y="5098"/>
                </a:cubicBezTo>
                <a:lnTo>
                  <a:pt x="9693" y="3384"/>
                </a:lnTo>
                <a:cubicBezTo>
                  <a:pt x="9693" y="2765"/>
                  <a:pt x="9169" y="2265"/>
                  <a:pt x="8550" y="2265"/>
                </a:cubicBezTo>
                <a:lnTo>
                  <a:pt x="7978" y="2265"/>
                </a:lnTo>
                <a:lnTo>
                  <a:pt x="7978" y="1693"/>
                </a:lnTo>
                <a:lnTo>
                  <a:pt x="7383" y="1693"/>
                </a:lnTo>
                <a:cubicBezTo>
                  <a:pt x="7240" y="1050"/>
                  <a:pt x="6668" y="574"/>
                  <a:pt x="5978" y="574"/>
                </a:cubicBezTo>
                <a:lnTo>
                  <a:pt x="5168" y="574"/>
                </a:lnTo>
                <a:cubicBezTo>
                  <a:pt x="5216" y="502"/>
                  <a:pt x="5240" y="431"/>
                  <a:pt x="5216" y="359"/>
                </a:cubicBezTo>
                <a:cubicBezTo>
                  <a:pt x="5216" y="169"/>
                  <a:pt x="5049" y="2"/>
                  <a:pt x="4859" y="2"/>
                </a:cubicBezTo>
                <a:cubicBezTo>
                  <a:pt x="4846" y="1"/>
                  <a:pt x="4834" y="0"/>
                  <a:pt x="4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2"/>
          <p:cNvSpPr/>
          <p:nvPr/>
        </p:nvSpPr>
        <p:spPr>
          <a:xfrm>
            <a:off x="2390144" y="2760933"/>
            <a:ext cx="342173" cy="342138"/>
          </a:xfrm>
          <a:custGeom>
            <a:avLst/>
            <a:gdLst/>
            <a:ahLst/>
            <a:cxnLst/>
            <a:rect l="l" t="t" r="r" b="b"/>
            <a:pathLst>
              <a:path w="9670" h="9669" extrusionOk="0">
                <a:moveTo>
                  <a:pt x="4550" y="572"/>
                </a:moveTo>
                <a:lnTo>
                  <a:pt x="4550" y="1810"/>
                </a:lnTo>
                <a:lnTo>
                  <a:pt x="3597" y="1572"/>
                </a:lnTo>
                <a:lnTo>
                  <a:pt x="3597" y="572"/>
                </a:lnTo>
                <a:close/>
                <a:moveTo>
                  <a:pt x="6050" y="572"/>
                </a:moveTo>
                <a:lnTo>
                  <a:pt x="6050" y="1572"/>
                </a:lnTo>
                <a:lnTo>
                  <a:pt x="5097" y="1810"/>
                </a:lnTo>
                <a:lnTo>
                  <a:pt x="5097" y="572"/>
                </a:lnTo>
                <a:close/>
                <a:moveTo>
                  <a:pt x="3264" y="2072"/>
                </a:moveTo>
                <a:lnTo>
                  <a:pt x="4550" y="2382"/>
                </a:lnTo>
                <a:lnTo>
                  <a:pt x="4550" y="3429"/>
                </a:lnTo>
                <a:lnTo>
                  <a:pt x="3406" y="3429"/>
                </a:lnTo>
                <a:lnTo>
                  <a:pt x="3406" y="4573"/>
                </a:lnTo>
                <a:lnTo>
                  <a:pt x="3978" y="4573"/>
                </a:lnTo>
                <a:lnTo>
                  <a:pt x="3978" y="4001"/>
                </a:lnTo>
                <a:lnTo>
                  <a:pt x="4550" y="4001"/>
                </a:lnTo>
                <a:lnTo>
                  <a:pt x="4550" y="5144"/>
                </a:lnTo>
                <a:lnTo>
                  <a:pt x="3406" y="5144"/>
                </a:lnTo>
                <a:lnTo>
                  <a:pt x="3406" y="6263"/>
                </a:lnTo>
                <a:lnTo>
                  <a:pt x="3978" y="6263"/>
                </a:lnTo>
                <a:lnTo>
                  <a:pt x="3978" y="5716"/>
                </a:lnTo>
                <a:lnTo>
                  <a:pt x="4550" y="5716"/>
                </a:lnTo>
                <a:lnTo>
                  <a:pt x="4550" y="6835"/>
                </a:lnTo>
                <a:lnTo>
                  <a:pt x="3406" y="6835"/>
                </a:lnTo>
                <a:lnTo>
                  <a:pt x="3406" y="7978"/>
                </a:lnTo>
                <a:lnTo>
                  <a:pt x="3978" y="7978"/>
                </a:lnTo>
                <a:lnTo>
                  <a:pt x="3978" y="7406"/>
                </a:lnTo>
                <a:lnTo>
                  <a:pt x="4550" y="7406"/>
                </a:lnTo>
                <a:lnTo>
                  <a:pt x="4550" y="9097"/>
                </a:lnTo>
                <a:lnTo>
                  <a:pt x="2263" y="9097"/>
                </a:lnTo>
                <a:lnTo>
                  <a:pt x="2263" y="2667"/>
                </a:lnTo>
                <a:lnTo>
                  <a:pt x="1716" y="2667"/>
                </a:lnTo>
                <a:lnTo>
                  <a:pt x="1716" y="7978"/>
                </a:lnTo>
                <a:lnTo>
                  <a:pt x="549" y="7978"/>
                </a:lnTo>
                <a:lnTo>
                  <a:pt x="549" y="3501"/>
                </a:lnTo>
                <a:cubicBezTo>
                  <a:pt x="549" y="2715"/>
                  <a:pt x="1192" y="2072"/>
                  <a:pt x="1978" y="2072"/>
                </a:cubicBezTo>
                <a:close/>
                <a:moveTo>
                  <a:pt x="7669" y="2072"/>
                </a:moveTo>
                <a:cubicBezTo>
                  <a:pt x="8455" y="2072"/>
                  <a:pt x="9098" y="2691"/>
                  <a:pt x="9098" y="3477"/>
                </a:cubicBezTo>
                <a:lnTo>
                  <a:pt x="9098" y="7978"/>
                </a:lnTo>
                <a:lnTo>
                  <a:pt x="7955" y="7978"/>
                </a:lnTo>
                <a:lnTo>
                  <a:pt x="7955" y="2667"/>
                </a:lnTo>
                <a:lnTo>
                  <a:pt x="7383" y="2667"/>
                </a:lnTo>
                <a:lnTo>
                  <a:pt x="7383" y="9097"/>
                </a:lnTo>
                <a:lnTo>
                  <a:pt x="5121" y="9097"/>
                </a:lnTo>
                <a:lnTo>
                  <a:pt x="5121" y="7406"/>
                </a:lnTo>
                <a:lnTo>
                  <a:pt x="5669" y="7406"/>
                </a:lnTo>
                <a:lnTo>
                  <a:pt x="5669" y="7978"/>
                </a:lnTo>
                <a:lnTo>
                  <a:pt x="6240" y="7978"/>
                </a:lnTo>
                <a:lnTo>
                  <a:pt x="6240" y="6835"/>
                </a:lnTo>
                <a:lnTo>
                  <a:pt x="5097" y="6835"/>
                </a:lnTo>
                <a:lnTo>
                  <a:pt x="5097" y="5692"/>
                </a:lnTo>
                <a:lnTo>
                  <a:pt x="5669" y="5692"/>
                </a:lnTo>
                <a:lnTo>
                  <a:pt x="5669" y="6263"/>
                </a:lnTo>
                <a:lnTo>
                  <a:pt x="6240" y="6263"/>
                </a:lnTo>
                <a:lnTo>
                  <a:pt x="6240" y="5120"/>
                </a:lnTo>
                <a:lnTo>
                  <a:pt x="5097" y="5120"/>
                </a:lnTo>
                <a:lnTo>
                  <a:pt x="5097" y="4001"/>
                </a:lnTo>
                <a:lnTo>
                  <a:pt x="5669" y="4001"/>
                </a:lnTo>
                <a:lnTo>
                  <a:pt x="5669" y="4549"/>
                </a:lnTo>
                <a:lnTo>
                  <a:pt x="6240" y="4549"/>
                </a:lnTo>
                <a:lnTo>
                  <a:pt x="6240" y="3429"/>
                </a:lnTo>
                <a:lnTo>
                  <a:pt x="5097" y="3429"/>
                </a:lnTo>
                <a:lnTo>
                  <a:pt x="5097" y="2382"/>
                </a:lnTo>
                <a:lnTo>
                  <a:pt x="6359" y="2072"/>
                </a:lnTo>
                <a:close/>
                <a:moveTo>
                  <a:pt x="3025" y="0"/>
                </a:moveTo>
                <a:lnTo>
                  <a:pt x="3025" y="1500"/>
                </a:lnTo>
                <a:lnTo>
                  <a:pt x="1978" y="1500"/>
                </a:lnTo>
                <a:cubicBezTo>
                  <a:pt x="882" y="1500"/>
                  <a:pt x="1" y="2405"/>
                  <a:pt x="1" y="3501"/>
                </a:cubicBezTo>
                <a:lnTo>
                  <a:pt x="1" y="8526"/>
                </a:lnTo>
                <a:lnTo>
                  <a:pt x="1716" y="8526"/>
                </a:lnTo>
                <a:lnTo>
                  <a:pt x="1716" y="9669"/>
                </a:lnTo>
                <a:lnTo>
                  <a:pt x="7955" y="9669"/>
                </a:lnTo>
                <a:lnTo>
                  <a:pt x="7955" y="8526"/>
                </a:lnTo>
                <a:lnTo>
                  <a:pt x="9670" y="8526"/>
                </a:lnTo>
                <a:lnTo>
                  <a:pt x="9670" y="3501"/>
                </a:lnTo>
                <a:cubicBezTo>
                  <a:pt x="9670" y="2405"/>
                  <a:pt x="8765" y="1500"/>
                  <a:pt x="7669" y="1500"/>
                </a:cubicBezTo>
                <a:lnTo>
                  <a:pt x="6621" y="1500"/>
                </a:lnTo>
                <a:lnTo>
                  <a:pt x="6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2"/>
          <p:cNvSpPr/>
          <p:nvPr/>
        </p:nvSpPr>
        <p:spPr>
          <a:xfrm>
            <a:off x="3221154" y="2760933"/>
            <a:ext cx="342173" cy="342138"/>
          </a:xfrm>
          <a:custGeom>
            <a:avLst/>
            <a:gdLst/>
            <a:ahLst/>
            <a:cxnLst/>
            <a:rect l="l" t="t" r="r" b="b"/>
            <a:pathLst>
              <a:path w="9670" h="9669" extrusionOk="0">
                <a:moveTo>
                  <a:pt x="6169" y="2858"/>
                </a:moveTo>
                <a:lnTo>
                  <a:pt x="6740" y="4144"/>
                </a:lnTo>
                <a:cubicBezTo>
                  <a:pt x="6692" y="4168"/>
                  <a:pt x="6621" y="4192"/>
                  <a:pt x="6573" y="4239"/>
                </a:cubicBezTo>
                <a:cubicBezTo>
                  <a:pt x="6431" y="4311"/>
                  <a:pt x="6335" y="4382"/>
                  <a:pt x="6097" y="4382"/>
                </a:cubicBezTo>
                <a:cubicBezTo>
                  <a:pt x="5859" y="4382"/>
                  <a:pt x="5764" y="4311"/>
                  <a:pt x="5597" y="4239"/>
                </a:cubicBezTo>
                <a:cubicBezTo>
                  <a:pt x="5430" y="4120"/>
                  <a:pt x="5216" y="4001"/>
                  <a:pt x="4835" y="4001"/>
                </a:cubicBezTo>
                <a:cubicBezTo>
                  <a:pt x="4430" y="4001"/>
                  <a:pt x="4216" y="4120"/>
                  <a:pt x="4049" y="4239"/>
                </a:cubicBezTo>
                <a:cubicBezTo>
                  <a:pt x="3906" y="4311"/>
                  <a:pt x="3811" y="4382"/>
                  <a:pt x="3573" y="4382"/>
                </a:cubicBezTo>
                <a:cubicBezTo>
                  <a:pt x="3335" y="4382"/>
                  <a:pt x="3239" y="4311"/>
                  <a:pt x="3073" y="4239"/>
                </a:cubicBezTo>
                <a:cubicBezTo>
                  <a:pt x="3025" y="4192"/>
                  <a:pt x="2977" y="4168"/>
                  <a:pt x="2906" y="4144"/>
                </a:cubicBezTo>
                <a:lnTo>
                  <a:pt x="3478" y="2858"/>
                </a:lnTo>
                <a:close/>
                <a:moveTo>
                  <a:pt x="4835" y="572"/>
                </a:moveTo>
                <a:cubicBezTo>
                  <a:pt x="6764" y="572"/>
                  <a:pt x="8336" y="2120"/>
                  <a:pt x="8336" y="4049"/>
                </a:cubicBezTo>
                <a:cubicBezTo>
                  <a:pt x="8336" y="4573"/>
                  <a:pt x="8217" y="5073"/>
                  <a:pt x="8002" y="5549"/>
                </a:cubicBezTo>
                <a:lnTo>
                  <a:pt x="6550" y="2286"/>
                </a:lnTo>
                <a:lnTo>
                  <a:pt x="3120" y="2286"/>
                </a:lnTo>
                <a:lnTo>
                  <a:pt x="1668" y="5549"/>
                </a:lnTo>
                <a:cubicBezTo>
                  <a:pt x="1453" y="5096"/>
                  <a:pt x="1334" y="4573"/>
                  <a:pt x="1334" y="4049"/>
                </a:cubicBezTo>
                <a:cubicBezTo>
                  <a:pt x="1334" y="2120"/>
                  <a:pt x="2906" y="572"/>
                  <a:pt x="4835" y="572"/>
                </a:cubicBezTo>
                <a:close/>
                <a:moveTo>
                  <a:pt x="4835" y="4573"/>
                </a:moveTo>
                <a:cubicBezTo>
                  <a:pt x="5073" y="4573"/>
                  <a:pt x="5168" y="4620"/>
                  <a:pt x="5335" y="4715"/>
                </a:cubicBezTo>
                <a:cubicBezTo>
                  <a:pt x="5502" y="4811"/>
                  <a:pt x="5716" y="4954"/>
                  <a:pt x="6097" y="4954"/>
                </a:cubicBezTo>
                <a:cubicBezTo>
                  <a:pt x="6502" y="4954"/>
                  <a:pt x="6716" y="4811"/>
                  <a:pt x="6883" y="4715"/>
                </a:cubicBezTo>
                <a:cubicBezTo>
                  <a:pt x="6907" y="4692"/>
                  <a:pt x="6954" y="4668"/>
                  <a:pt x="6978" y="4644"/>
                </a:cubicBezTo>
                <a:lnTo>
                  <a:pt x="8979" y="9097"/>
                </a:lnTo>
                <a:lnTo>
                  <a:pt x="715" y="9097"/>
                </a:lnTo>
                <a:lnTo>
                  <a:pt x="2692" y="4644"/>
                </a:lnTo>
                <a:cubicBezTo>
                  <a:pt x="2739" y="4668"/>
                  <a:pt x="2763" y="4692"/>
                  <a:pt x="2811" y="4715"/>
                </a:cubicBezTo>
                <a:cubicBezTo>
                  <a:pt x="2977" y="4811"/>
                  <a:pt x="3192" y="4954"/>
                  <a:pt x="3573" y="4954"/>
                </a:cubicBezTo>
                <a:cubicBezTo>
                  <a:pt x="3978" y="4954"/>
                  <a:pt x="4192" y="4811"/>
                  <a:pt x="4359" y="4715"/>
                </a:cubicBezTo>
                <a:cubicBezTo>
                  <a:pt x="4502" y="4620"/>
                  <a:pt x="4597" y="4573"/>
                  <a:pt x="4835" y="4573"/>
                </a:cubicBezTo>
                <a:close/>
                <a:moveTo>
                  <a:pt x="4835" y="0"/>
                </a:moveTo>
                <a:cubicBezTo>
                  <a:pt x="3763" y="0"/>
                  <a:pt x="2739" y="405"/>
                  <a:pt x="1977" y="1191"/>
                </a:cubicBezTo>
                <a:cubicBezTo>
                  <a:pt x="1191" y="1953"/>
                  <a:pt x="787" y="2977"/>
                  <a:pt x="787" y="4049"/>
                </a:cubicBezTo>
                <a:cubicBezTo>
                  <a:pt x="787" y="4811"/>
                  <a:pt x="1001" y="5549"/>
                  <a:pt x="1382" y="6192"/>
                </a:cubicBezTo>
                <a:lnTo>
                  <a:pt x="1" y="9312"/>
                </a:lnTo>
                <a:lnTo>
                  <a:pt x="1" y="9669"/>
                </a:lnTo>
                <a:lnTo>
                  <a:pt x="9669" y="9669"/>
                </a:lnTo>
                <a:lnTo>
                  <a:pt x="9669" y="9312"/>
                </a:lnTo>
                <a:lnTo>
                  <a:pt x="8288" y="6192"/>
                </a:lnTo>
                <a:cubicBezTo>
                  <a:pt x="8693" y="5549"/>
                  <a:pt x="8907" y="4811"/>
                  <a:pt x="8907" y="4049"/>
                </a:cubicBezTo>
                <a:cubicBezTo>
                  <a:pt x="8907" y="2977"/>
                  <a:pt x="8479" y="1953"/>
                  <a:pt x="7717" y="1191"/>
                </a:cubicBezTo>
                <a:cubicBezTo>
                  <a:pt x="6954" y="405"/>
                  <a:pt x="5930" y="0"/>
                  <a:pt x="4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2"/>
          <p:cNvSpPr/>
          <p:nvPr/>
        </p:nvSpPr>
        <p:spPr>
          <a:xfrm>
            <a:off x="4052165" y="2760933"/>
            <a:ext cx="342987" cy="342138"/>
          </a:xfrm>
          <a:custGeom>
            <a:avLst/>
            <a:gdLst/>
            <a:ahLst/>
            <a:cxnLst/>
            <a:rect l="l" t="t" r="r" b="b"/>
            <a:pathLst>
              <a:path w="9693" h="9669" extrusionOk="0">
                <a:moveTo>
                  <a:pt x="4858" y="762"/>
                </a:moveTo>
                <a:lnTo>
                  <a:pt x="8835" y="4501"/>
                </a:lnTo>
                <a:cubicBezTo>
                  <a:pt x="7526" y="4787"/>
                  <a:pt x="6186" y="4930"/>
                  <a:pt x="4847" y="4930"/>
                </a:cubicBezTo>
                <a:cubicBezTo>
                  <a:pt x="3507" y="4930"/>
                  <a:pt x="2167" y="4787"/>
                  <a:pt x="858" y="4501"/>
                </a:cubicBezTo>
                <a:lnTo>
                  <a:pt x="4858" y="762"/>
                </a:lnTo>
                <a:close/>
                <a:moveTo>
                  <a:pt x="6645" y="5406"/>
                </a:moveTo>
                <a:lnTo>
                  <a:pt x="6645" y="6049"/>
                </a:lnTo>
                <a:cubicBezTo>
                  <a:pt x="6645" y="6621"/>
                  <a:pt x="6430" y="7168"/>
                  <a:pt x="6073" y="7597"/>
                </a:cubicBezTo>
                <a:cubicBezTo>
                  <a:pt x="5882" y="7454"/>
                  <a:pt x="5668" y="7383"/>
                  <a:pt x="5406" y="7383"/>
                </a:cubicBezTo>
                <a:lnTo>
                  <a:pt x="5120" y="7383"/>
                </a:lnTo>
                <a:lnTo>
                  <a:pt x="5120" y="7930"/>
                </a:lnTo>
                <a:lnTo>
                  <a:pt x="5406" y="7930"/>
                </a:lnTo>
                <a:cubicBezTo>
                  <a:pt x="5501" y="7930"/>
                  <a:pt x="5597" y="7978"/>
                  <a:pt x="5668" y="8026"/>
                </a:cubicBezTo>
                <a:lnTo>
                  <a:pt x="5478" y="8240"/>
                </a:lnTo>
                <a:cubicBezTo>
                  <a:pt x="5311" y="8407"/>
                  <a:pt x="5097" y="8526"/>
                  <a:pt x="4858" y="8526"/>
                </a:cubicBezTo>
                <a:cubicBezTo>
                  <a:pt x="4620" y="8526"/>
                  <a:pt x="4382" y="8430"/>
                  <a:pt x="4215" y="8240"/>
                </a:cubicBezTo>
                <a:lnTo>
                  <a:pt x="4001" y="8026"/>
                </a:lnTo>
                <a:cubicBezTo>
                  <a:pt x="4096" y="7954"/>
                  <a:pt x="4168" y="7930"/>
                  <a:pt x="4287" y="7930"/>
                </a:cubicBezTo>
                <a:lnTo>
                  <a:pt x="4549" y="7930"/>
                </a:lnTo>
                <a:lnTo>
                  <a:pt x="4549" y="7383"/>
                </a:lnTo>
                <a:lnTo>
                  <a:pt x="4287" y="7383"/>
                </a:lnTo>
                <a:cubicBezTo>
                  <a:pt x="4025" y="7383"/>
                  <a:pt x="3811" y="7454"/>
                  <a:pt x="3620" y="7597"/>
                </a:cubicBezTo>
                <a:cubicBezTo>
                  <a:pt x="3263" y="7168"/>
                  <a:pt x="3049" y="6621"/>
                  <a:pt x="3049" y="6049"/>
                </a:cubicBezTo>
                <a:lnTo>
                  <a:pt x="3049" y="5406"/>
                </a:lnTo>
                <a:cubicBezTo>
                  <a:pt x="3644" y="5454"/>
                  <a:pt x="4239" y="5477"/>
                  <a:pt x="4835" y="5477"/>
                </a:cubicBezTo>
                <a:cubicBezTo>
                  <a:pt x="5430" y="5477"/>
                  <a:pt x="6049" y="5454"/>
                  <a:pt x="6645" y="5406"/>
                </a:cubicBezTo>
                <a:close/>
                <a:moveTo>
                  <a:pt x="4858" y="0"/>
                </a:moveTo>
                <a:lnTo>
                  <a:pt x="0" y="4501"/>
                </a:lnTo>
                <a:lnTo>
                  <a:pt x="0" y="4882"/>
                </a:lnTo>
                <a:lnTo>
                  <a:pt x="215" y="4930"/>
                </a:lnTo>
                <a:cubicBezTo>
                  <a:pt x="977" y="5120"/>
                  <a:pt x="1715" y="5263"/>
                  <a:pt x="2477" y="5358"/>
                </a:cubicBezTo>
                <a:lnTo>
                  <a:pt x="2477" y="6049"/>
                </a:lnTo>
                <a:cubicBezTo>
                  <a:pt x="2477" y="6787"/>
                  <a:pt x="2763" y="7502"/>
                  <a:pt x="3263" y="8026"/>
                </a:cubicBezTo>
                <a:lnTo>
                  <a:pt x="3287" y="8073"/>
                </a:lnTo>
                <a:cubicBezTo>
                  <a:pt x="3263" y="8192"/>
                  <a:pt x="3239" y="8288"/>
                  <a:pt x="3239" y="8407"/>
                </a:cubicBezTo>
                <a:lnTo>
                  <a:pt x="3239" y="9669"/>
                </a:lnTo>
                <a:lnTo>
                  <a:pt x="3811" y="9669"/>
                </a:lnTo>
                <a:lnTo>
                  <a:pt x="3811" y="8645"/>
                </a:lnTo>
                <a:cubicBezTo>
                  <a:pt x="4073" y="8931"/>
                  <a:pt x="4454" y="9097"/>
                  <a:pt x="4835" y="9097"/>
                </a:cubicBezTo>
                <a:cubicBezTo>
                  <a:pt x="5240" y="9097"/>
                  <a:pt x="5621" y="8931"/>
                  <a:pt x="5882" y="8645"/>
                </a:cubicBezTo>
                <a:lnTo>
                  <a:pt x="5882" y="9669"/>
                </a:lnTo>
                <a:lnTo>
                  <a:pt x="6454" y="9669"/>
                </a:lnTo>
                <a:lnTo>
                  <a:pt x="6454" y="8407"/>
                </a:lnTo>
                <a:cubicBezTo>
                  <a:pt x="6454" y="8288"/>
                  <a:pt x="6430" y="8192"/>
                  <a:pt x="6406" y="8073"/>
                </a:cubicBezTo>
                <a:lnTo>
                  <a:pt x="6430" y="8026"/>
                </a:lnTo>
                <a:cubicBezTo>
                  <a:pt x="6930" y="7502"/>
                  <a:pt x="7216" y="6787"/>
                  <a:pt x="7216" y="6049"/>
                </a:cubicBezTo>
                <a:lnTo>
                  <a:pt x="7216" y="5358"/>
                </a:lnTo>
                <a:cubicBezTo>
                  <a:pt x="7978" y="5263"/>
                  <a:pt x="8716" y="5120"/>
                  <a:pt x="9478" y="4930"/>
                </a:cubicBezTo>
                <a:lnTo>
                  <a:pt x="9693" y="4882"/>
                </a:lnTo>
                <a:lnTo>
                  <a:pt x="9693" y="4501"/>
                </a:lnTo>
                <a:lnTo>
                  <a:pt x="48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2"/>
          <p:cNvSpPr/>
          <p:nvPr/>
        </p:nvSpPr>
        <p:spPr>
          <a:xfrm>
            <a:off x="4883989" y="2760933"/>
            <a:ext cx="270554" cy="342138"/>
          </a:xfrm>
          <a:custGeom>
            <a:avLst/>
            <a:gdLst/>
            <a:ahLst/>
            <a:cxnLst/>
            <a:rect l="l" t="t" r="r" b="b"/>
            <a:pathLst>
              <a:path w="7646" h="9669" extrusionOk="0">
                <a:moveTo>
                  <a:pt x="3811" y="572"/>
                </a:moveTo>
                <a:cubicBezTo>
                  <a:pt x="4025" y="572"/>
                  <a:pt x="4192" y="738"/>
                  <a:pt x="4192" y="953"/>
                </a:cubicBezTo>
                <a:cubicBezTo>
                  <a:pt x="4192" y="1119"/>
                  <a:pt x="4097" y="1262"/>
                  <a:pt x="3930" y="1310"/>
                </a:cubicBezTo>
                <a:lnTo>
                  <a:pt x="3811" y="1334"/>
                </a:lnTo>
                <a:lnTo>
                  <a:pt x="3692" y="1310"/>
                </a:lnTo>
                <a:cubicBezTo>
                  <a:pt x="3525" y="1262"/>
                  <a:pt x="3430" y="1119"/>
                  <a:pt x="3430" y="953"/>
                </a:cubicBezTo>
                <a:cubicBezTo>
                  <a:pt x="3430" y="738"/>
                  <a:pt x="3597" y="572"/>
                  <a:pt x="3811" y="572"/>
                </a:cubicBezTo>
                <a:close/>
                <a:moveTo>
                  <a:pt x="3826" y="1904"/>
                </a:moveTo>
                <a:cubicBezTo>
                  <a:pt x="5453" y="1904"/>
                  <a:pt x="6740" y="3220"/>
                  <a:pt x="6740" y="4835"/>
                </a:cubicBezTo>
                <a:lnTo>
                  <a:pt x="6740" y="6240"/>
                </a:lnTo>
                <a:lnTo>
                  <a:pt x="6193" y="6240"/>
                </a:lnTo>
                <a:lnTo>
                  <a:pt x="6193" y="4596"/>
                </a:lnTo>
                <a:lnTo>
                  <a:pt x="5764" y="4596"/>
                </a:lnTo>
                <a:lnTo>
                  <a:pt x="5669" y="4692"/>
                </a:lnTo>
                <a:cubicBezTo>
                  <a:pt x="5216" y="5263"/>
                  <a:pt x="4549" y="5597"/>
                  <a:pt x="3811" y="5597"/>
                </a:cubicBezTo>
                <a:cubicBezTo>
                  <a:pt x="3097" y="5597"/>
                  <a:pt x="2430" y="5263"/>
                  <a:pt x="1977" y="4692"/>
                </a:cubicBezTo>
                <a:lnTo>
                  <a:pt x="1882" y="4596"/>
                </a:lnTo>
                <a:lnTo>
                  <a:pt x="1453" y="4596"/>
                </a:lnTo>
                <a:lnTo>
                  <a:pt x="1453" y="6240"/>
                </a:lnTo>
                <a:lnTo>
                  <a:pt x="882" y="6240"/>
                </a:lnTo>
                <a:lnTo>
                  <a:pt x="882" y="4858"/>
                </a:lnTo>
                <a:cubicBezTo>
                  <a:pt x="882" y="3263"/>
                  <a:pt x="2144" y="1929"/>
                  <a:pt x="3740" y="1905"/>
                </a:cubicBezTo>
                <a:cubicBezTo>
                  <a:pt x="3769" y="1905"/>
                  <a:pt x="3797" y="1904"/>
                  <a:pt x="3826" y="1904"/>
                </a:cubicBezTo>
                <a:close/>
                <a:moveTo>
                  <a:pt x="5621" y="5549"/>
                </a:moveTo>
                <a:lnTo>
                  <a:pt x="5621" y="6644"/>
                </a:lnTo>
                <a:cubicBezTo>
                  <a:pt x="5621" y="7216"/>
                  <a:pt x="5407" y="7787"/>
                  <a:pt x="5002" y="8240"/>
                </a:cubicBezTo>
                <a:lnTo>
                  <a:pt x="4454" y="8835"/>
                </a:lnTo>
                <a:cubicBezTo>
                  <a:pt x="4287" y="9002"/>
                  <a:pt x="4049" y="9097"/>
                  <a:pt x="3811" y="9097"/>
                </a:cubicBezTo>
                <a:cubicBezTo>
                  <a:pt x="3573" y="9097"/>
                  <a:pt x="3359" y="9002"/>
                  <a:pt x="3192" y="8835"/>
                </a:cubicBezTo>
                <a:lnTo>
                  <a:pt x="2644" y="8240"/>
                </a:lnTo>
                <a:cubicBezTo>
                  <a:pt x="2239" y="7787"/>
                  <a:pt x="2025" y="7216"/>
                  <a:pt x="2025" y="6644"/>
                </a:cubicBezTo>
                <a:lnTo>
                  <a:pt x="2025" y="5549"/>
                </a:lnTo>
                <a:cubicBezTo>
                  <a:pt x="2525" y="5930"/>
                  <a:pt x="3144" y="6144"/>
                  <a:pt x="3811" y="6144"/>
                </a:cubicBezTo>
                <a:cubicBezTo>
                  <a:pt x="4478" y="6144"/>
                  <a:pt x="5097" y="5930"/>
                  <a:pt x="5621" y="5549"/>
                </a:cubicBezTo>
                <a:close/>
                <a:moveTo>
                  <a:pt x="3811" y="0"/>
                </a:moveTo>
                <a:cubicBezTo>
                  <a:pt x="3287" y="0"/>
                  <a:pt x="2858" y="429"/>
                  <a:pt x="2858" y="953"/>
                </a:cubicBezTo>
                <a:cubicBezTo>
                  <a:pt x="2858" y="1048"/>
                  <a:pt x="2882" y="1119"/>
                  <a:pt x="2906" y="1191"/>
                </a:cubicBezTo>
                <a:lnTo>
                  <a:pt x="72" y="762"/>
                </a:lnTo>
                <a:lnTo>
                  <a:pt x="1" y="1334"/>
                </a:lnTo>
                <a:lnTo>
                  <a:pt x="2311" y="1691"/>
                </a:lnTo>
                <a:cubicBezTo>
                  <a:pt x="1144" y="2239"/>
                  <a:pt x="310" y="3453"/>
                  <a:pt x="310" y="4835"/>
                </a:cubicBezTo>
                <a:lnTo>
                  <a:pt x="310" y="6811"/>
                </a:lnTo>
                <a:lnTo>
                  <a:pt x="1453" y="6811"/>
                </a:lnTo>
                <a:cubicBezTo>
                  <a:pt x="1501" y="7478"/>
                  <a:pt x="1763" y="8121"/>
                  <a:pt x="2215" y="8621"/>
                </a:cubicBezTo>
                <a:lnTo>
                  <a:pt x="2763" y="9216"/>
                </a:lnTo>
                <a:cubicBezTo>
                  <a:pt x="3049" y="9502"/>
                  <a:pt x="3430" y="9669"/>
                  <a:pt x="3811" y="9669"/>
                </a:cubicBezTo>
                <a:cubicBezTo>
                  <a:pt x="4216" y="9669"/>
                  <a:pt x="4597" y="9502"/>
                  <a:pt x="4859" y="9216"/>
                </a:cubicBezTo>
                <a:lnTo>
                  <a:pt x="5407" y="8621"/>
                </a:lnTo>
                <a:cubicBezTo>
                  <a:pt x="5859" y="8121"/>
                  <a:pt x="6145" y="7478"/>
                  <a:pt x="6169" y="6811"/>
                </a:cubicBezTo>
                <a:lnTo>
                  <a:pt x="7312" y="6811"/>
                </a:lnTo>
                <a:lnTo>
                  <a:pt x="7312" y="4835"/>
                </a:lnTo>
                <a:cubicBezTo>
                  <a:pt x="7312" y="3453"/>
                  <a:pt x="6502" y="2239"/>
                  <a:pt x="5335" y="1691"/>
                </a:cubicBezTo>
                <a:lnTo>
                  <a:pt x="7645" y="1334"/>
                </a:lnTo>
                <a:lnTo>
                  <a:pt x="7550" y="762"/>
                </a:lnTo>
                <a:lnTo>
                  <a:pt x="4740" y="1191"/>
                </a:lnTo>
                <a:cubicBezTo>
                  <a:pt x="4764" y="1119"/>
                  <a:pt x="4764" y="1024"/>
                  <a:pt x="4764" y="953"/>
                </a:cubicBezTo>
                <a:cubicBezTo>
                  <a:pt x="4764" y="429"/>
                  <a:pt x="4335" y="0"/>
                  <a:pt x="3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1" name="Google Shape;9011;p72"/>
          <p:cNvGrpSpPr/>
          <p:nvPr/>
        </p:nvGrpSpPr>
        <p:grpSpPr>
          <a:xfrm>
            <a:off x="5643380" y="2760933"/>
            <a:ext cx="333716" cy="342138"/>
            <a:chOff x="4307956" y="2760968"/>
            <a:chExt cx="333716" cy="342138"/>
          </a:xfrm>
        </p:grpSpPr>
        <p:sp>
          <p:nvSpPr>
            <p:cNvPr id="9012" name="Google Shape;9012;p72"/>
            <p:cNvSpPr/>
            <p:nvPr/>
          </p:nvSpPr>
          <p:spPr>
            <a:xfrm>
              <a:off x="4307956" y="2760968"/>
              <a:ext cx="333716" cy="342138"/>
            </a:xfrm>
            <a:custGeom>
              <a:avLst/>
              <a:gdLst/>
              <a:ahLst/>
              <a:cxnLst/>
              <a:rect l="l" t="t" r="r" b="b"/>
              <a:pathLst>
                <a:path w="9431" h="9669" extrusionOk="0">
                  <a:moveTo>
                    <a:pt x="1882" y="548"/>
                  </a:moveTo>
                  <a:cubicBezTo>
                    <a:pt x="2334" y="548"/>
                    <a:pt x="2715" y="786"/>
                    <a:pt x="2953" y="1143"/>
                  </a:cubicBezTo>
                  <a:cubicBezTo>
                    <a:pt x="2548" y="1215"/>
                    <a:pt x="2167" y="1381"/>
                    <a:pt x="1834" y="1620"/>
                  </a:cubicBezTo>
                  <a:cubicBezTo>
                    <a:pt x="1477" y="1905"/>
                    <a:pt x="1215" y="2239"/>
                    <a:pt x="1024" y="2667"/>
                  </a:cubicBezTo>
                  <a:cubicBezTo>
                    <a:pt x="786" y="2429"/>
                    <a:pt x="643" y="2120"/>
                    <a:pt x="643" y="1786"/>
                  </a:cubicBezTo>
                  <a:cubicBezTo>
                    <a:pt x="643" y="1096"/>
                    <a:pt x="1215" y="548"/>
                    <a:pt x="1882" y="548"/>
                  </a:cubicBezTo>
                  <a:close/>
                  <a:moveTo>
                    <a:pt x="7549" y="548"/>
                  </a:moveTo>
                  <a:cubicBezTo>
                    <a:pt x="8240" y="548"/>
                    <a:pt x="8788" y="1096"/>
                    <a:pt x="8788" y="1786"/>
                  </a:cubicBezTo>
                  <a:cubicBezTo>
                    <a:pt x="8788" y="2120"/>
                    <a:pt x="8645" y="2429"/>
                    <a:pt x="8407" y="2667"/>
                  </a:cubicBezTo>
                  <a:cubicBezTo>
                    <a:pt x="8240" y="2239"/>
                    <a:pt x="7954" y="1905"/>
                    <a:pt x="7597" y="1620"/>
                  </a:cubicBezTo>
                  <a:cubicBezTo>
                    <a:pt x="7264" y="1381"/>
                    <a:pt x="6883" y="1215"/>
                    <a:pt x="6502" y="1143"/>
                  </a:cubicBezTo>
                  <a:cubicBezTo>
                    <a:pt x="6716" y="786"/>
                    <a:pt x="7097" y="548"/>
                    <a:pt x="7549" y="548"/>
                  </a:cubicBezTo>
                  <a:close/>
                  <a:moveTo>
                    <a:pt x="6073" y="1691"/>
                  </a:moveTo>
                  <a:cubicBezTo>
                    <a:pt x="6930" y="1691"/>
                    <a:pt x="7716" y="2286"/>
                    <a:pt x="7978" y="3120"/>
                  </a:cubicBezTo>
                  <a:lnTo>
                    <a:pt x="8550" y="5096"/>
                  </a:lnTo>
                  <a:cubicBezTo>
                    <a:pt x="8835" y="6049"/>
                    <a:pt x="8669" y="7049"/>
                    <a:pt x="8073" y="7859"/>
                  </a:cubicBezTo>
                  <a:cubicBezTo>
                    <a:pt x="7478" y="8645"/>
                    <a:pt x="6549" y="9097"/>
                    <a:pt x="5573" y="9097"/>
                  </a:cubicBezTo>
                  <a:lnTo>
                    <a:pt x="3858" y="9097"/>
                  </a:lnTo>
                  <a:cubicBezTo>
                    <a:pt x="2882" y="9097"/>
                    <a:pt x="1953" y="8645"/>
                    <a:pt x="1382" y="7859"/>
                  </a:cubicBezTo>
                  <a:cubicBezTo>
                    <a:pt x="786" y="7049"/>
                    <a:pt x="596" y="6049"/>
                    <a:pt x="881" y="5096"/>
                  </a:cubicBezTo>
                  <a:lnTo>
                    <a:pt x="1477" y="3120"/>
                  </a:lnTo>
                  <a:cubicBezTo>
                    <a:pt x="1715" y="2286"/>
                    <a:pt x="2501" y="1691"/>
                    <a:pt x="3358" y="1691"/>
                  </a:cubicBezTo>
                  <a:close/>
                  <a:moveTo>
                    <a:pt x="1882" y="0"/>
                  </a:moveTo>
                  <a:cubicBezTo>
                    <a:pt x="881" y="0"/>
                    <a:pt x="96" y="810"/>
                    <a:pt x="96" y="1786"/>
                  </a:cubicBezTo>
                  <a:cubicBezTo>
                    <a:pt x="96" y="2382"/>
                    <a:pt x="358" y="2906"/>
                    <a:pt x="834" y="3239"/>
                  </a:cubicBezTo>
                  <a:lnTo>
                    <a:pt x="334" y="4930"/>
                  </a:lnTo>
                  <a:cubicBezTo>
                    <a:pt x="0" y="6097"/>
                    <a:pt x="215" y="7311"/>
                    <a:pt x="977" y="8264"/>
                  </a:cubicBezTo>
                  <a:cubicBezTo>
                    <a:pt x="1667" y="9169"/>
                    <a:pt x="2763" y="9669"/>
                    <a:pt x="3906" y="9669"/>
                  </a:cubicBezTo>
                  <a:lnTo>
                    <a:pt x="5525" y="9669"/>
                  </a:lnTo>
                  <a:cubicBezTo>
                    <a:pt x="6668" y="9669"/>
                    <a:pt x="7764" y="9169"/>
                    <a:pt x="8454" y="8264"/>
                  </a:cubicBezTo>
                  <a:cubicBezTo>
                    <a:pt x="9217" y="7311"/>
                    <a:pt x="9431" y="6097"/>
                    <a:pt x="9097" y="4930"/>
                  </a:cubicBezTo>
                  <a:lnTo>
                    <a:pt x="8597" y="3239"/>
                  </a:lnTo>
                  <a:cubicBezTo>
                    <a:pt x="9074" y="2906"/>
                    <a:pt x="9336" y="2382"/>
                    <a:pt x="9336" y="1786"/>
                  </a:cubicBezTo>
                  <a:cubicBezTo>
                    <a:pt x="9336" y="786"/>
                    <a:pt x="8550" y="0"/>
                    <a:pt x="7549" y="0"/>
                  </a:cubicBezTo>
                  <a:cubicBezTo>
                    <a:pt x="6811" y="0"/>
                    <a:pt x="6144" y="453"/>
                    <a:pt x="5882" y="1119"/>
                  </a:cubicBezTo>
                  <a:lnTo>
                    <a:pt x="3549" y="1119"/>
                  </a:lnTo>
                  <a:cubicBezTo>
                    <a:pt x="3430" y="834"/>
                    <a:pt x="3239" y="572"/>
                    <a:pt x="3001" y="381"/>
                  </a:cubicBezTo>
                  <a:cubicBezTo>
                    <a:pt x="2691" y="143"/>
                    <a:pt x="2286" y="0"/>
                    <a:pt x="1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2"/>
            <p:cNvSpPr/>
            <p:nvPr/>
          </p:nvSpPr>
          <p:spPr>
            <a:xfrm>
              <a:off x="4404844" y="2988501"/>
              <a:ext cx="139948" cy="74167"/>
            </a:xfrm>
            <a:custGeom>
              <a:avLst/>
              <a:gdLst/>
              <a:ahLst/>
              <a:cxnLst/>
              <a:rect l="l" t="t" r="r" b="b"/>
              <a:pathLst>
                <a:path w="3955" h="2096" extrusionOk="0">
                  <a:moveTo>
                    <a:pt x="1120" y="0"/>
                  </a:moveTo>
                  <a:lnTo>
                    <a:pt x="1120" y="572"/>
                  </a:lnTo>
                  <a:lnTo>
                    <a:pt x="1692" y="572"/>
                  </a:lnTo>
                  <a:lnTo>
                    <a:pt x="1692" y="953"/>
                  </a:lnTo>
                  <a:cubicBezTo>
                    <a:pt x="1692" y="1262"/>
                    <a:pt x="1477" y="1524"/>
                    <a:pt x="1168" y="1548"/>
                  </a:cubicBezTo>
                  <a:cubicBezTo>
                    <a:pt x="1154" y="1549"/>
                    <a:pt x="1140" y="1550"/>
                    <a:pt x="1126" y="1550"/>
                  </a:cubicBezTo>
                  <a:cubicBezTo>
                    <a:pt x="811" y="1550"/>
                    <a:pt x="549" y="1296"/>
                    <a:pt x="549" y="976"/>
                  </a:cubicBezTo>
                  <a:lnTo>
                    <a:pt x="1" y="976"/>
                  </a:lnTo>
                  <a:cubicBezTo>
                    <a:pt x="1" y="1596"/>
                    <a:pt x="501" y="2096"/>
                    <a:pt x="1120" y="2096"/>
                  </a:cubicBezTo>
                  <a:cubicBezTo>
                    <a:pt x="1477" y="2096"/>
                    <a:pt x="1763" y="1953"/>
                    <a:pt x="1978" y="1715"/>
                  </a:cubicBezTo>
                  <a:cubicBezTo>
                    <a:pt x="2192" y="1953"/>
                    <a:pt x="2501" y="2096"/>
                    <a:pt x="2835" y="2096"/>
                  </a:cubicBezTo>
                  <a:cubicBezTo>
                    <a:pt x="3454" y="2096"/>
                    <a:pt x="3954" y="1596"/>
                    <a:pt x="3954" y="976"/>
                  </a:cubicBezTo>
                  <a:lnTo>
                    <a:pt x="3406" y="976"/>
                  </a:lnTo>
                  <a:cubicBezTo>
                    <a:pt x="3406" y="1296"/>
                    <a:pt x="3144" y="1550"/>
                    <a:pt x="2829" y="1550"/>
                  </a:cubicBezTo>
                  <a:cubicBezTo>
                    <a:pt x="2815" y="1550"/>
                    <a:pt x="2801" y="1549"/>
                    <a:pt x="2787" y="1548"/>
                  </a:cubicBezTo>
                  <a:cubicBezTo>
                    <a:pt x="2478" y="1524"/>
                    <a:pt x="2263" y="1262"/>
                    <a:pt x="2263" y="953"/>
                  </a:cubicBezTo>
                  <a:lnTo>
                    <a:pt x="2263" y="572"/>
                  </a:lnTo>
                  <a:lnTo>
                    <a:pt x="2835" y="572"/>
                  </a:lnTo>
                  <a:lnTo>
                    <a:pt x="28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2"/>
            <p:cNvSpPr/>
            <p:nvPr/>
          </p:nvSpPr>
          <p:spPr>
            <a:xfrm>
              <a:off x="4406542" y="2915181"/>
              <a:ext cx="26999" cy="26999"/>
            </a:xfrm>
            <a:custGeom>
              <a:avLst/>
              <a:gdLst/>
              <a:ahLst/>
              <a:cxnLst/>
              <a:rect l="l" t="t" r="r" b="b"/>
              <a:pathLst>
                <a:path w="763" h="763" extrusionOk="0">
                  <a:moveTo>
                    <a:pt x="382" y="0"/>
                  </a:moveTo>
                  <a:cubicBezTo>
                    <a:pt x="167" y="0"/>
                    <a:pt x="1" y="167"/>
                    <a:pt x="1" y="381"/>
                  </a:cubicBezTo>
                  <a:cubicBezTo>
                    <a:pt x="1" y="572"/>
                    <a:pt x="167" y="762"/>
                    <a:pt x="382" y="762"/>
                  </a:cubicBezTo>
                  <a:cubicBezTo>
                    <a:pt x="596" y="762"/>
                    <a:pt x="763" y="572"/>
                    <a:pt x="763" y="381"/>
                  </a:cubicBezTo>
                  <a:cubicBezTo>
                    <a:pt x="763" y="167"/>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2"/>
            <p:cNvSpPr/>
            <p:nvPr/>
          </p:nvSpPr>
          <p:spPr>
            <a:xfrm>
              <a:off x="4516097" y="2915181"/>
              <a:ext cx="26999" cy="26999"/>
            </a:xfrm>
            <a:custGeom>
              <a:avLst/>
              <a:gdLst/>
              <a:ahLst/>
              <a:cxnLst/>
              <a:rect l="l" t="t" r="r" b="b"/>
              <a:pathLst>
                <a:path w="763" h="763" extrusionOk="0">
                  <a:moveTo>
                    <a:pt x="382" y="0"/>
                  </a:moveTo>
                  <a:cubicBezTo>
                    <a:pt x="167" y="0"/>
                    <a:pt x="0" y="167"/>
                    <a:pt x="0" y="381"/>
                  </a:cubicBezTo>
                  <a:cubicBezTo>
                    <a:pt x="0" y="572"/>
                    <a:pt x="167" y="762"/>
                    <a:pt x="382" y="762"/>
                  </a:cubicBezTo>
                  <a:cubicBezTo>
                    <a:pt x="596" y="762"/>
                    <a:pt x="763" y="572"/>
                    <a:pt x="763" y="381"/>
                  </a:cubicBezTo>
                  <a:cubicBezTo>
                    <a:pt x="763" y="167"/>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2"/>
            <p:cNvSpPr/>
            <p:nvPr/>
          </p:nvSpPr>
          <p:spPr>
            <a:xfrm>
              <a:off x="4362734" y="2876929"/>
              <a:ext cx="114612" cy="103324"/>
            </a:xfrm>
            <a:custGeom>
              <a:avLst/>
              <a:gdLst/>
              <a:ahLst/>
              <a:cxnLst/>
              <a:rect l="l" t="t" r="r" b="b"/>
              <a:pathLst>
                <a:path w="3239" h="2920" extrusionOk="0">
                  <a:moveTo>
                    <a:pt x="1810" y="566"/>
                  </a:moveTo>
                  <a:cubicBezTo>
                    <a:pt x="2001" y="566"/>
                    <a:pt x="2179" y="630"/>
                    <a:pt x="2310" y="772"/>
                  </a:cubicBezTo>
                  <a:cubicBezTo>
                    <a:pt x="2620" y="1081"/>
                    <a:pt x="2548" y="1629"/>
                    <a:pt x="2167" y="2010"/>
                  </a:cubicBezTo>
                  <a:cubicBezTo>
                    <a:pt x="1948" y="2230"/>
                    <a:pt x="1672" y="2347"/>
                    <a:pt x="1419" y="2347"/>
                  </a:cubicBezTo>
                  <a:cubicBezTo>
                    <a:pt x="1234" y="2347"/>
                    <a:pt x="1060" y="2284"/>
                    <a:pt x="929" y="2153"/>
                  </a:cubicBezTo>
                  <a:cubicBezTo>
                    <a:pt x="619" y="1843"/>
                    <a:pt x="667" y="1272"/>
                    <a:pt x="1048" y="891"/>
                  </a:cubicBezTo>
                  <a:cubicBezTo>
                    <a:pt x="1268" y="685"/>
                    <a:pt x="1550" y="566"/>
                    <a:pt x="1810" y="566"/>
                  </a:cubicBezTo>
                  <a:close/>
                  <a:moveTo>
                    <a:pt x="1809" y="1"/>
                  </a:moveTo>
                  <a:cubicBezTo>
                    <a:pt x="1392" y="1"/>
                    <a:pt x="962" y="180"/>
                    <a:pt x="643" y="486"/>
                  </a:cubicBezTo>
                  <a:cubicBezTo>
                    <a:pt x="48" y="1105"/>
                    <a:pt x="0" y="2010"/>
                    <a:pt x="524" y="2558"/>
                  </a:cubicBezTo>
                  <a:cubicBezTo>
                    <a:pt x="770" y="2803"/>
                    <a:pt x="1092" y="2920"/>
                    <a:pt x="1424" y="2920"/>
                  </a:cubicBezTo>
                  <a:cubicBezTo>
                    <a:pt x="1833" y="2920"/>
                    <a:pt x="2257" y="2743"/>
                    <a:pt x="2572" y="2415"/>
                  </a:cubicBezTo>
                  <a:cubicBezTo>
                    <a:pt x="3191" y="1819"/>
                    <a:pt x="3239" y="891"/>
                    <a:pt x="2715" y="367"/>
                  </a:cubicBezTo>
                  <a:cubicBezTo>
                    <a:pt x="2462" y="114"/>
                    <a:pt x="2139" y="1"/>
                    <a:pt x="1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2"/>
            <p:cNvSpPr/>
            <p:nvPr/>
          </p:nvSpPr>
          <p:spPr>
            <a:xfrm>
              <a:off x="4472289" y="2876929"/>
              <a:ext cx="114612" cy="102900"/>
            </a:xfrm>
            <a:custGeom>
              <a:avLst/>
              <a:gdLst/>
              <a:ahLst/>
              <a:cxnLst/>
              <a:rect l="l" t="t" r="r" b="b"/>
              <a:pathLst>
                <a:path w="3239" h="2908" extrusionOk="0">
                  <a:moveTo>
                    <a:pt x="1439" y="566"/>
                  </a:moveTo>
                  <a:cubicBezTo>
                    <a:pt x="1697" y="566"/>
                    <a:pt x="1972" y="685"/>
                    <a:pt x="2191" y="891"/>
                  </a:cubicBezTo>
                  <a:cubicBezTo>
                    <a:pt x="2572" y="1272"/>
                    <a:pt x="2620" y="1843"/>
                    <a:pt x="2310" y="2153"/>
                  </a:cubicBezTo>
                  <a:cubicBezTo>
                    <a:pt x="2179" y="2284"/>
                    <a:pt x="2006" y="2347"/>
                    <a:pt x="1820" y="2347"/>
                  </a:cubicBezTo>
                  <a:cubicBezTo>
                    <a:pt x="1567" y="2347"/>
                    <a:pt x="1292" y="2230"/>
                    <a:pt x="1072" y="2010"/>
                  </a:cubicBezTo>
                  <a:cubicBezTo>
                    <a:pt x="691" y="1629"/>
                    <a:pt x="619" y="1081"/>
                    <a:pt x="929" y="772"/>
                  </a:cubicBezTo>
                  <a:cubicBezTo>
                    <a:pt x="1070" y="630"/>
                    <a:pt x="1250" y="566"/>
                    <a:pt x="1439" y="566"/>
                  </a:cubicBezTo>
                  <a:close/>
                  <a:moveTo>
                    <a:pt x="1430" y="1"/>
                  </a:moveTo>
                  <a:cubicBezTo>
                    <a:pt x="1100" y="1"/>
                    <a:pt x="777" y="114"/>
                    <a:pt x="524" y="367"/>
                  </a:cubicBezTo>
                  <a:cubicBezTo>
                    <a:pt x="0" y="891"/>
                    <a:pt x="72" y="1819"/>
                    <a:pt x="667" y="2415"/>
                  </a:cubicBezTo>
                  <a:cubicBezTo>
                    <a:pt x="982" y="2730"/>
                    <a:pt x="1406" y="2908"/>
                    <a:pt x="1815" y="2908"/>
                  </a:cubicBezTo>
                  <a:cubicBezTo>
                    <a:pt x="2147" y="2908"/>
                    <a:pt x="2469" y="2790"/>
                    <a:pt x="2715" y="2534"/>
                  </a:cubicBezTo>
                  <a:cubicBezTo>
                    <a:pt x="3239" y="2010"/>
                    <a:pt x="3191" y="1105"/>
                    <a:pt x="2596" y="486"/>
                  </a:cubicBezTo>
                  <a:cubicBezTo>
                    <a:pt x="2277" y="180"/>
                    <a:pt x="1847" y="1"/>
                    <a:pt x="1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72"/>
          <p:cNvGrpSpPr/>
          <p:nvPr/>
        </p:nvGrpSpPr>
        <p:grpSpPr>
          <a:xfrm>
            <a:off x="6465934" y="2771425"/>
            <a:ext cx="342987" cy="321154"/>
            <a:chOff x="4866667" y="2760968"/>
            <a:chExt cx="342987" cy="321154"/>
          </a:xfrm>
        </p:grpSpPr>
        <p:sp>
          <p:nvSpPr>
            <p:cNvPr id="9019" name="Google Shape;9019;p72"/>
            <p:cNvSpPr/>
            <p:nvPr/>
          </p:nvSpPr>
          <p:spPr>
            <a:xfrm>
              <a:off x="5122827" y="2995224"/>
              <a:ext cx="26185" cy="26999"/>
            </a:xfrm>
            <a:custGeom>
              <a:avLst/>
              <a:gdLst/>
              <a:ahLst/>
              <a:cxnLst/>
              <a:rect l="l" t="t" r="r" b="b"/>
              <a:pathLst>
                <a:path w="740" h="763" extrusionOk="0">
                  <a:moveTo>
                    <a:pt x="358" y="1"/>
                  </a:moveTo>
                  <a:cubicBezTo>
                    <a:pt x="168" y="1"/>
                    <a:pt x="1" y="167"/>
                    <a:pt x="1" y="382"/>
                  </a:cubicBezTo>
                  <a:cubicBezTo>
                    <a:pt x="1" y="596"/>
                    <a:pt x="168" y="763"/>
                    <a:pt x="358" y="763"/>
                  </a:cubicBezTo>
                  <a:cubicBezTo>
                    <a:pt x="572" y="763"/>
                    <a:pt x="739" y="596"/>
                    <a:pt x="739" y="382"/>
                  </a:cubicBezTo>
                  <a:cubicBezTo>
                    <a:pt x="739" y="167"/>
                    <a:pt x="5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2"/>
            <p:cNvSpPr/>
            <p:nvPr/>
          </p:nvSpPr>
          <p:spPr>
            <a:xfrm>
              <a:off x="4866667" y="2760968"/>
              <a:ext cx="342987" cy="321154"/>
            </a:xfrm>
            <a:custGeom>
              <a:avLst/>
              <a:gdLst/>
              <a:ahLst/>
              <a:cxnLst/>
              <a:rect l="l" t="t" r="r" b="b"/>
              <a:pathLst>
                <a:path w="9693" h="9076" extrusionOk="0">
                  <a:moveTo>
                    <a:pt x="7883" y="572"/>
                  </a:moveTo>
                  <a:lnTo>
                    <a:pt x="7883" y="1167"/>
                  </a:lnTo>
                  <a:cubicBezTo>
                    <a:pt x="7692" y="1215"/>
                    <a:pt x="7573" y="1310"/>
                    <a:pt x="7478" y="1358"/>
                  </a:cubicBezTo>
                  <a:cubicBezTo>
                    <a:pt x="7359" y="1453"/>
                    <a:pt x="7288" y="1500"/>
                    <a:pt x="7097" y="1500"/>
                  </a:cubicBezTo>
                  <a:cubicBezTo>
                    <a:pt x="6930" y="1500"/>
                    <a:pt x="6859" y="1453"/>
                    <a:pt x="6740" y="1358"/>
                  </a:cubicBezTo>
                  <a:cubicBezTo>
                    <a:pt x="6597" y="1262"/>
                    <a:pt x="6406" y="1119"/>
                    <a:pt x="6049" y="1119"/>
                  </a:cubicBezTo>
                  <a:cubicBezTo>
                    <a:pt x="5692" y="1119"/>
                    <a:pt x="5501" y="1262"/>
                    <a:pt x="5359" y="1358"/>
                  </a:cubicBezTo>
                  <a:cubicBezTo>
                    <a:pt x="5239" y="1453"/>
                    <a:pt x="5168" y="1500"/>
                    <a:pt x="5001" y="1500"/>
                  </a:cubicBezTo>
                  <a:cubicBezTo>
                    <a:pt x="4811" y="1500"/>
                    <a:pt x="4739" y="1453"/>
                    <a:pt x="4620" y="1358"/>
                  </a:cubicBezTo>
                  <a:cubicBezTo>
                    <a:pt x="4477" y="1262"/>
                    <a:pt x="4287" y="1119"/>
                    <a:pt x="3930" y="1119"/>
                  </a:cubicBezTo>
                  <a:cubicBezTo>
                    <a:pt x="3572" y="1119"/>
                    <a:pt x="3382" y="1262"/>
                    <a:pt x="3239" y="1358"/>
                  </a:cubicBezTo>
                  <a:cubicBezTo>
                    <a:pt x="3215" y="1381"/>
                    <a:pt x="3191" y="1405"/>
                    <a:pt x="3168" y="1429"/>
                  </a:cubicBezTo>
                  <a:lnTo>
                    <a:pt x="3168" y="572"/>
                  </a:lnTo>
                  <a:close/>
                  <a:moveTo>
                    <a:pt x="7883" y="3691"/>
                  </a:moveTo>
                  <a:lnTo>
                    <a:pt x="7883" y="4954"/>
                  </a:lnTo>
                  <a:cubicBezTo>
                    <a:pt x="7788" y="4930"/>
                    <a:pt x="7692" y="4930"/>
                    <a:pt x="7597" y="4930"/>
                  </a:cubicBezTo>
                  <a:cubicBezTo>
                    <a:pt x="6549" y="4930"/>
                    <a:pt x="5668" y="5716"/>
                    <a:pt x="5549" y="6716"/>
                  </a:cubicBezTo>
                  <a:lnTo>
                    <a:pt x="4287" y="6716"/>
                  </a:lnTo>
                  <a:lnTo>
                    <a:pt x="4287" y="5477"/>
                  </a:lnTo>
                  <a:cubicBezTo>
                    <a:pt x="5216" y="5358"/>
                    <a:pt x="5930" y="4620"/>
                    <a:pt x="6073" y="3691"/>
                  </a:cubicBezTo>
                  <a:close/>
                  <a:moveTo>
                    <a:pt x="7597" y="5477"/>
                  </a:moveTo>
                  <a:cubicBezTo>
                    <a:pt x="8431" y="5477"/>
                    <a:pt x="9121" y="6168"/>
                    <a:pt x="9121" y="7002"/>
                  </a:cubicBezTo>
                  <a:cubicBezTo>
                    <a:pt x="9121" y="7835"/>
                    <a:pt x="8431" y="8502"/>
                    <a:pt x="7597" y="8502"/>
                  </a:cubicBezTo>
                  <a:cubicBezTo>
                    <a:pt x="6764" y="8502"/>
                    <a:pt x="6097" y="7835"/>
                    <a:pt x="6097" y="7002"/>
                  </a:cubicBezTo>
                  <a:cubicBezTo>
                    <a:pt x="6097" y="6168"/>
                    <a:pt x="6764" y="5477"/>
                    <a:pt x="7597" y="5477"/>
                  </a:cubicBezTo>
                  <a:close/>
                  <a:moveTo>
                    <a:pt x="2596" y="0"/>
                  </a:moveTo>
                  <a:lnTo>
                    <a:pt x="2596" y="2072"/>
                  </a:lnTo>
                  <a:lnTo>
                    <a:pt x="2882" y="2072"/>
                  </a:lnTo>
                  <a:cubicBezTo>
                    <a:pt x="3215" y="2072"/>
                    <a:pt x="3430" y="1929"/>
                    <a:pt x="3572" y="1834"/>
                  </a:cubicBezTo>
                  <a:cubicBezTo>
                    <a:pt x="3692" y="1739"/>
                    <a:pt x="3763" y="1691"/>
                    <a:pt x="3930" y="1691"/>
                  </a:cubicBezTo>
                  <a:cubicBezTo>
                    <a:pt x="4096" y="1691"/>
                    <a:pt x="4168" y="1739"/>
                    <a:pt x="4287" y="1834"/>
                  </a:cubicBezTo>
                  <a:cubicBezTo>
                    <a:pt x="4430" y="1929"/>
                    <a:pt x="4620" y="2072"/>
                    <a:pt x="4978" y="2072"/>
                  </a:cubicBezTo>
                  <a:cubicBezTo>
                    <a:pt x="5335" y="2072"/>
                    <a:pt x="5525" y="1929"/>
                    <a:pt x="5668" y="1834"/>
                  </a:cubicBezTo>
                  <a:cubicBezTo>
                    <a:pt x="5787" y="1739"/>
                    <a:pt x="5859" y="1691"/>
                    <a:pt x="6049" y="1691"/>
                  </a:cubicBezTo>
                  <a:cubicBezTo>
                    <a:pt x="6216" y="1691"/>
                    <a:pt x="6287" y="1739"/>
                    <a:pt x="6406" y="1834"/>
                  </a:cubicBezTo>
                  <a:cubicBezTo>
                    <a:pt x="6549" y="1929"/>
                    <a:pt x="6740" y="2072"/>
                    <a:pt x="7097" y="2072"/>
                  </a:cubicBezTo>
                  <a:cubicBezTo>
                    <a:pt x="7454" y="2072"/>
                    <a:pt x="7645" y="1929"/>
                    <a:pt x="7788" y="1834"/>
                  </a:cubicBezTo>
                  <a:cubicBezTo>
                    <a:pt x="7811" y="1810"/>
                    <a:pt x="7859" y="1786"/>
                    <a:pt x="7883" y="1786"/>
                  </a:cubicBezTo>
                  <a:lnTo>
                    <a:pt x="7883" y="3120"/>
                  </a:lnTo>
                  <a:lnTo>
                    <a:pt x="5501" y="3120"/>
                  </a:lnTo>
                  <a:lnTo>
                    <a:pt x="5501" y="3406"/>
                  </a:lnTo>
                  <a:cubicBezTo>
                    <a:pt x="5501" y="4239"/>
                    <a:pt x="4835" y="4930"/>
                    <a:pt x="4001" y="4930"/>
                  </a:cubicBezTo>
                  <a:lnTo>
                    <a:pt x="3715" y="4930"/>
                  </a:lnTo>
                  <a:lnTo>
                    <a:pt x="3715" y="6716"/>
                  </a:lnTo>
                  <a:lnTo>
                    <a:pt x="0" y="6716"/>
                  </a:lnTo>
                  <a:lnTo>
                    <a:pt x="0" y="7287"/>
                  </a:lnTo>
                  <a:lnTo>
                    <a:pt x="5525" y="7287"/>
                  </a:lnTo>
                  <a:cubicBezTo>
                    <a:pt x="5664" y="8283"/>
                    <a:pt x="6523" y="9075"/>
                    <a:pt x="7555" y="9075"/>
                  </a:cubicBezTo>
                  <a:cubicBezTo>
                    <a:pt x="7585" y="9075"/>
                    <a:pt x="7615" y="9075"/>
                    <a:pt x="7645" y="9073"/>
                  </a:cubicBezTo>
                  <a:cubicBezTo>
                    <a:pt x="8764" y="9050"/>
                    <a:pt x="9669" y="8121"/>
                    <a:pt x="9669" y="7025"/>
                  </a:cubicBezTo>
                  <a:cubicBezTo>
                    <a:pt x="9693" y="6168"/>
                    <a:pt x="9169" y="5430"/>
                    <a:pt x="8454" y="5120"/>
                  </a:cubicBezTo>
                  <a:lnTo>
                    <a:pt x="84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72"/>
          <p:cNvGrpSpPr/>
          <p:nvPr/>
        </p:nvGrpSpPr>
        <p:grpSpPr>
          <a:xfrm>
            <a:off x="7297758" y="2760933"/>
            <a:ext cx="313511" cy="342138"/>
            <a:chOff x="5443071" y="2760968"/>
            <a:chExt cx="313511" cy="342138"/>
          </a:xfrm>
        </p:grpSpPr>
        <p:sp>
          <p:nvSpPr>
            <p:cNvPr id="9022" name="Google Shape;9022;p72"/>
            <p:cNvSpPr/>
            <p:nvPr/>
          </p:nvSpPr>
          <p:spPr>
            <a:xfrm>
              <a:off x="5443071" y="2760968"/>
              <a:ext cx="313511" cy="342138"/>
            </a:xfrm>
            <a:custGeom>
              <a:avLst/>
              <a:gdLst/>
              <a:ahLst/>
              <a:cxnLst/>
              <a:rect l="l" t="t" r="r" b="b"/>
              <a:pathLst>
                <a:path w="8860" h="9669" extrusionOk="0">
                  <a:moveTo>
                    <a:pt x="4430" y="548"/>
                  </a:moveTo>
                  <a:cubicBezTo>
                    <a:pt x="4716" y="548"/>
                    <a:pt x="4978" y="715"/>
                    <a:pt x="5216" y="1000"/>
                  </a:cubicBezTo>
                  <a:cubicBezTo>
                    <a:pt x="5454" y="1334"/>
                    <a:pt x="5597" y="1762"/>
                    <a:pt x="5644" y="2263"/>
                  </a:cubicBezTo>
                  <a:lnTo>
                    <a:pt x="5692" y="2667"/>
                  </a:lnTo>
                  <a:lnTo>
                    <a:pt x="6049" y="2501"/>
                  </a:lnTo>
                  <a:cubicBezTo>
                    <a:pt x="6425" y="2323"/>
                    <a:pt x="6801" y="2227"/>
                    <a:pt x="7150" y="2227"/>
                  </a:cubicBezTo>
                  <a:cubicBezTo>
                    <a:pt x="7221" y="2227"/>
                    <a:pt x="7291" y="2231"/>
                    <a:pt x="7359" y="2239"/>
                  </a:cubicBezTo>
                  <a:cubicBezTo>
                    <a:pt x="7716" y="2286"/>
                    <a:pt x="8002" y="2453"/>
                    <a:pt x="8145" y="2691"/>
                  </a:cubicBezTo>
                  <a:cubicBezTo>
                    <a:pt x="8288" y="2929"/>
                    <a:pt x="8264" y="3239"/>
                    <a:pt x="8121" y="3596"/>
                  </a:cubicBezTo>
                  <a:cubicBezTo>
                    <a:pt x="7978" y="3953"/>
                    <a:pt x="7669" y="4311"/>
                    <a:pt x="7264" y="4596"/>
                  </a:cubicBezTo>
                  <a:lnTo>
                    <a:pt x="6954" y="4835"/>
                  </a:lnTo>
                  <a:lnTo>
                    <a:pt x="7264" y="5073"/>
                  </a:lnTo>
                  <a:cubicBezTo>
                    <a:pt x="7669" y="5335"/>
                    <a:pt x="7978" y="5692"/>
                    <a:pt x="8121" y="6073"/>
                  </a:cubicBezTo>
                  <a:cubicBezTo>
                    <a:pt x="8264" y="6406"/>
                    <a:pt x="8288" y="6716"/>
                    <a:pt x="8145" y="6978"/>
                  </a:cubicBezTo>
                  <a:cubicBezTo>
                    <a:pt x="8002" y="7216"/>
                    <a:pt x="7716" y="7359"/>
                    <a:pt x="7359" y="7406"/>
                  </a:cubicBezTo>
                  <a:cubicBezTo>
                    <a:pt x="7280" y="7416"/>
                    <a:pt x="7198" y="7421"/>
                    <a:pt x="7116" y="7421"/>
                  </a:cubicBezTo>
                  <a:cubicBezTo>
                    <a:pt x="6777" y="7421"/>
                    <a:pt x="6413" y="7341"/>
                    <a:pt x="6049" y="7168"/>
                  </a:cubicBezTo>
                  <a:lnTo>
                    <a:pt x="5692" y="7002"/>
                  </a:lnTo>
                  <a:lnTo>
                    <a:pt x="5644" y="7406"/>
                  </a:lnTo>
                  <a:cubicBezTo>
                    <a:pt x="5597" y="7883"/>
                    <a:pt x="5454" y="8335"/>
                    <a:pt x="5216" y="8645"/>
                  </a:cubicBezTo>
                  <a:cubicBezTo>
                    <a:pt x="4978" y="8954"/>
                    <a:pt x="4716" y="9097"/>
                    <a:pt x="4430" y="9097"/>
                  </a:cubicBezTo>
                  <a:cubicBezTo>
                    <a:pt x="4168" y="9097"/>
                    <a:pt x="3882" y="8954"/>
                    <a:pt x="3668" y="8645"/>
                  </a:cubicBezTo>
                  <a:cubicBezTo>
                    <a:pt x="3430" y="8335"/>
                    <a:pt x="3263" y="7883"/>
                    <a:pt x="3215" y="7406"/>
                  </a:cubicBezTo>
                  <a:lnTo>
                    <a:pt x="3192" y="7002"/>
                  </a:lnTo>
                  <a:lnTo>
                    <a:pt x="2811" y="7168"/>
                  </a:lnTo>
                  <a:cubicBezTo>
                    <a:pt x="2466" y="7341"/>
                    <a:pt x="2091" y="7421"/>
                    <a:pt x="1759" y="7421"/>
                  </a:cubicBezTo>
                  <a:cubicBezTo>
                    <a:pt x="1678" y="7421"/>
                    <a:pt x="1599" y="7416"/>
                    <a:pt x="1525" y="7406"/>
                  </a:cubicBezTo>
                  <a:cubicBezTo>
                    <a:pt x="1144" y="7359"/>
                    <a:pt x="882" y="7216"/>
                    <a:pt x="739" y="6978"/>
                  </a:cubicBezTo>
                  <a:cubicBezTo>
                    <a:pt x="596" y="6716"/>
                    <a:pt x="596" y="6406"/>
                    <a:pt x="739" y="6073"/>
                  </a:cubicBezTo>
                  <a:cubicBezTo>
                    <a:pt x="905" y="5692"/>
                    <a:pt x="1215" y="5335"/>
                    <a:pt x="1596" y="5073"/>
                  </a:cubicBezTo>
                  <a:lnTo>
                    <a:pt x="1929" y="4835"/>
                  </a:lnTo>
                  <a:lnTo>
                    <a:pt x="1596" y="4596"/>
                  </a:lnTo>
                  <a:cubicBezTo>
                    <a:pt x="1215" y="4311"/>
                    <a:pt x="905" y="3953"/>
                    <a:pt x="739" y="3596"/>
                  </a:cubicBezTo>
                  <a:cubicBezTo>
                    <a:pt x="596" y="3263"/>
                    <a:pt x="596" y="2929"/>
                    <a:pt x="739" y="2691"/>
                  </a:cubicBezTo>
                  <a:cubicBezTo>
                    <a:pt x="882" y="2453"/>
                    <a:pt x="1144" y="2286"/>
                    <a:pt x="1525" y="2239"/>
                  </a:cubicBezTo>
                  <a:cubicBezTo>
                    <a:pt x="1589" y="2231"/>
                    <a:pt x="1656" y="2227"/>
                    <a:pt x="1725" y="2227"/>
                  </a:cubicBezTo>
                  <a:cubicBezTo>
                    <a:pt x="2065" y="2227"/>
                    <a:pt x="2454" y="2323"/>
                    <a:pt x="2811" y="2501"/>
                  </a:cubicBezTo>
                  <a:lnTo>
                    <a:pt x="3192" y="2667"/>
                  </a:lnTo>
                  <a:lnTo>
                    <a:pt x="3215" y="2263"/>
                  </a:lnTo>
                  <a:cubicBezTo>
                    <a:pt x="3263" y="1762"/>
                    <a:pt x="3430" y="1334"/>
                    <a:pt x="3668" y="1000"/>
                  </a:cubicBezTo>
                  <a:cubicBezTo>
                    <a:pt x="3882" y="715"/>
                    <a:pt x="4168" y="548"/>
                    <a:pt x="4430" y="548"/>
                  </a:cubicBezTo>
                  <a:close/>
                  <a:moveTo>
                    <a:pt x="4430" y="0"/>
                  </a:moveTo>
                  <a:cubicBezTo>
                    <a:pt x="3977" y="0"/>
                    <a:pt x="3549" y="238"/>
                    <a:pt x="3215" y="667"/>
                  </a:cubicBezTo>
                  <a:cubicBezTo>
                    <a:pt x="2977" y="977"/>
                    <a:pt x="2787" y="1405"/>
                    <a:pt x="2715" y="1834"/>
                  </a:cubicBezTo>
                  <a:cubicBezTo>
                    <a:pt x="2394" y="1727"/>
                    <a:pt x="2059" y="1673"/>
                    <a:pt x="1751" y="1673"/>
                  </a:cubicBezTo>
                  <a:cubicBezTo>
                    <a:pt x="1648" y="1673"/>
                    <a:pt x="1548" y="1679"/>
                    <a:pt x="1453" y="1691"/>
                  </a:cubicBezTo>
                  <a:cubicBezTo>
                    <a:pt x="905" y="1762"/>
                    <a:pt x="477" y="2024"/>
                    <a:pt x="239" y="2405"/>
                  </a:cubicBezTo>
                  <a:cubicBezTo>
                    <a:pt x="24" y="2810"/>
                    <a:pt x="0" y="3310"/>
                    <a:pt x="215" y="3810"/>
                  </a:cubicBezTo>
                  <a:cubicBezTo>
                    <a:pt x="381" y="4168"/>
                    <a:pt x="643" y="4525"/>
                    <a:pt x="977" y="4835"/>
                  </a:cubicBezTo>
                  <a:cubicBezTo>
                    <a:pt x="643" y="5144"/>
                    <a:pt x="381" y="5477"/>
                    <a:pt x="215" y="5859"/>
                  </a:cubicBezTo>
                  <a:cubicBezTo>
                    <a:pt x="0" y="6359"/>
                    <a:pt x="24" y="6859"/>
                    <a:pt x="239" y="7264"/>
                  </a:cubicBezTo>
                  <a:cubicBezTo>
                    <a:pt x="477" y="7645"/>
                    <a:pt x="905" y="7907"/>
                    <a:pt x="1453" y="7978"/>
                  </a:cubicBezTo>
                  <a:cubicBezTo>
                    <a:pt x="1548" y="7990"/>
                    <a:pt x="1648" y="7996"/>
                    <a:pt x="1751" y="7996"/>
                  </a:cubicBezTo>
                  <a:cubicBezTo>
                    <a:pt x="2059" y="7996"/>
                    <a:pt x="2394" y="7942"/>
                    <a:pt x="2715" y="7835"/>
                  </a:cubicBezTo>
                  <a:cubicBezTo>
                    <a:pt x="2787" y="8264"/>
                    <a:pt x="2977" y="8669"/>
                    <a:pt x="3215" y="9002"/>
                  </a:cubicBezTo>
                  <a:cubicBezTo>
                    <a:pt x="3549" y="9431"/>
                    <a:pt x="3977" y="9669"/>
                    <a:pt x="4430" y="9669"/>
                  </a:cubicBezTo>
                  <a:cubicBezTo>
                    <a:pt x="4882" y="9669"/>
                    <a:pt x="5335" y="9431"/>
                    <a:pt x="5668" y="9002"/>
                  </a:cubicBezTo>
                  <a:cubicBezTo>
                    <a:pt x="5906" y="8669"/>
                    <a:pt x="6073" y="8264"/>
                    <a:pt x="6168" y="7835"/>
                  </a:cubicBezTo>
                  <a:cubicBezTo>
                    <a:pt x="6490" y="7942"/>
                    <a:pt x="6811" y="7996"/>
                    <a:pt x="7123" y="7996"/>
                  </a:cubicBezTo>
                  <a:cubicBezTo>
                    <a:pt x="7227" y="7996"/>
                    <a:pt x="7329" y="7990"/>
                    <a:pt x="7431" y="7978"/>
                  </a:cubicBezTo>
                  <a:cubicBezTo>
                    <a:pt x="7978" y="7907"/>
                    <a:pt x="8407" y="7645"/>
                    <a:pt x="8621" y="7264"/>
                  </a:cubicBezTo>
                  <a:cubicBezTo>
                    <a:pt x="8859" y="6859"/>
                    <a:pt x="8859" y="6359"/>
                    <a:pt x="8645" y="5859"/>
                  </a:cubicBezTo>
                  <a:cubicBezTo>
                    <a:pt x="8502" y="5477"/>
                    <a:pt x="8240" y="5144"/>
                    <a:pt x="7883" y="4835"/>
                  </a:cubicBezTo>
                  <a:cubicBezTo>
                    <a:pt x="8240" y="4525"/>
                    <a:pt x="8502" y="4168"/>
                    <a:pt x="8645" y="3810"/>
                  </a:cubicBezTo>
                  <a:cubicBezTo>
                    <a:pt x="8859" y="3310"/>
                    <a:pt x="8859" y="2810"/>
                    <a:pt x="8621" y="2405"/>
                  </a:cubicBezTo>
                  <a:cubicBezTo>
                    <a:pt x="8407" y="2024"/>
                    <a:pt x="7978" y="1762"/>
                    <a:pt x="7431" y="1691"/>
                  </a:cubicBezTo>
                  <a:cubicBezTo>
                    <a:pt x="7329" y="1679"/>
                    <a:pt x="7227" y="1673"/>
                    <a:pt x="7123" y="1673"/>
                  </a:cubicBezTo>
                  <a:cubicBezTo>
                    <a:pt x="6811" y="1673"/>
                    <a:pt x="6490" y="1727"/>
                    <a:pt x="6168" y="1834"/>
                  </a:cubicBezTo>
                  <a:cubicBezTo>
                    <a:pt x="6073" y="1405"/>
                    <a:pt x="5906" y="1000"/>
                    <a:pt x="5668" y="667"/>
                  </a:cubicBezTo>
                  <a:cubicBezTo>
                    <a:pt x="5335" y="238"/>
                    <a:pt x="4882" y="0"/>
                    <a:pt x="4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2"/>
            <p:cNvSpPr/>
            <p:nvPr/>
          </p:nvSpPr>
          <p:spPr>
            <a:xfrm>
              <a:off x="5543356" y="2872187"/>
              <a:ext cx="113798" cy="119707"/>
            </a:xfrm>
            <a:custGeom>
              <a:avLst/>
              <a:gdLst/>
              <a:ahLst/>
              <a:cxnLst/>
              <a:rect l="l" t="t" r="r" b="b"/>
              <a:pathLst>
                <a:path w="3216" h="3383" extrusionOk="0">
                  <a:moveTo>
                    <a:pt x="1596" y="1120"/>
                  </a:moveTo>
                  <a:cubicBezTo>
                    <a:pt x="1905" y="1120"/>
                    <a:pt x="2167" y="1382"/>
                    <a:pt x="2167" y="1692"/>
                  </a:cubicBezTo>
                  <a:cubicBezTo>
                    <a:pt x="2167" y="2001"/>
                    <a:pt x="1905" y="2263"/>
                    <a:pt x="1596" y="2263"/>
                  </a:cubicBezTo>
                  <a:cubicBezTo>
                    <a:pt x="1286" y="2263"/>
                    <a:pt x="1048" y="2001"/>
                    <a:pt x="1048" y="1692"/>
                  </a:cubicBezTo>
                  <a:cubicBezTo>
                    <a:pt x="1048" y="1382"/>
                    <a:pt x="1286" y="1120"/>
                    <a:pt x="1596" y="1120"/>
                  </a:cubicBezTo>
                  <a:close/>
                  <a:moveTo>
                    <a:pt x="1310" y="1"/>
                  </a:moveTo>
                  <a:lnTo>
                    <a:pt x="1310" y="596"/>
                  </a:lnTo>
                  <a:cubicBezTo>
                    <a:pt x="1120" y="644"/>
                    <a:pt x="929" y="763"/>
                    <a:pt x="810" y="906"/>
                  </a:cubicBezTo>
                  <a:lnTo>
                    <a:pt x="286" y="596"/>
                  </a:lnTo>
                  <a:lnTo>
                    <a:pt x="0" y="1096"/>
                  </a:lnTo>
                  <a:lnTo>
                    <a:pt x="500" y="1382"/>
                  </a:lnTo>
                  <a:cubicBezTo>
                    <a:pt x="477" y="1477"/>
                    <a:pt x="477" y="1596"/>
                    <a:pt x="477" y="1692"/>
                  </a:cubicBezTo>
                  <a:cubicBezTo>
                    <a:pt x="477" y="1787"/>
                    <a:pt x="477" y="1906"/>
                    <a:pt x="500" y="2001"/>
                  </a:cubicBezTo>
                  <a:lnTo>
                    <a:pt x="0" y="2287"/>
                  </a:lnTo>
                  <a:lnTo>
                    <a:pt x="286" y="2787"/>
                  </a:lnTo>
                  <a:lnTo>
                    <a:pt x="810" y="2477"/>
                  </a:lnTo>
                  <a:cubicBezTo>
                    <a:pt x="953" y="2644"/>
                    <a:pt x="1120" y="2739"/>
                    <a:pt x="1310" y="2787"/>
                  </a:cubicBezTo>
                  <a:lnTo>
                    <a:pt x="1310" y="3382"/>
                  </a:lnTo>
                  <a:lnTo>
                    <a:pt x="1882" y="3382"/>
                  </a:lnTo>
                  <a:lnTo>
                    <a:pt x="1882" y="2787"/>
                  </a:lnTo>
                  <a:cubicBezTo>
                    <a:pt x="2096" y="2739"/>
                    <a:pt x="2263" y="2644"/>
                    <a:pt x="2406" y="2477"/>
                  </a:cubicBezTo>
                  <a:lnTo>
                    <a:pt x="2930" y="2787"/>
                  </a:lnTo>
                  <a:lnTo>
                    <a:pt x="3215" y="2287"/>
                  </a:lnTo>
                  <a:lnTo>
                    <a:pt x="2691" y="2001"/>
                  </a:lnTo>
                  <a:cubicBezTo>
                    <a:pt x="2715" y="1906"/>
                    <a:pt x="2739" y="1787"/>
                    <a:pt x="2739" y="1692"/>
                  </a:cubicBezTo>
                  <a:cubicBezTo>
                    <a:pt x="2739" y="1596"/>
                    <a:pt x="2715" y="1477"/>
                    <a:pt x="2691" y="1382"/>
                  </a:cubicBezTo>
                  <a:lnTo>
                    <a:pt x="3215" y="1096"/>
                  </a:lnTo>
                  <a:lnTo>
                    <a:pt x="2930" y="596"/>
                  </a:lnTo>
                  <a:lnTo>
                    <a:pt x="2406" y="906"/>
                  </a:lnTo>
                  <a:cubicBezTo>
                    <a:pt x="2263" y="763"/>
                    <a:pt x="2096" y="644"/>
                    <a:pt x="1882" y="596"/>
                  </a:cubicBezTo>
                  <a:lnTo>
                    <a:pt x="18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72"/>
          <p:cNvGrpSpPr/>
          <p:nvPr/>
        </p:nvGrpSpPr>
        <p:grpSpPr>
          <a:xfrm>
            <a:off x="8100106" y="2781156"/>
            <a:ext cx="342173" cy="301693"/>
            <a:chOff x="8100106" y="2760968"/>
            <a:chExt cx="342173" cy="301693"/>
          </a:xfrm>
        </p:grpSpPr>
        <p:sp>
          <p:nvSpPr>
            <p:cNvPr id="9025" name="Google Shape;9025;p72"/>
            <p:cNvSpPr/>
            <p:nvPr/>
          </p:nvSpPr>
          <p:spPr>
            <a:xfrm>
              <a:off x="8100106" y="2760968"/>
              <a:ext cx="342173" cy="301693"/>
            </a:xfrm>
            <a:custGeom>
              <a:avLst/>
              <a:gdLst/>
              <a:ahLst/>
              <a:cxnLst/>
              <a:rect l="l" t="t" r="r" b="b"/>
              <a:pathLst>
                <a:path w="9670" h="8526" extrusionOk="0">
                  <a:moveTo>
                    <a:pt x="5692" y="572"/>
                  </a:moveTo>
                  <a:lnTo>
                    <a:pt x="5692" y="1429"/>
                  </a:lnTo>
                  <a:cubicBezTo>
                    <a:pt x="5406" y="1358"/>
                    <a:pt x="5121" y="1310"/>
                    <a:pt x="4835" y="1310"/>
                  </a:cubicBezTo>
                  <a:cubicBezTo>
                    <a:pt x="4549" y="1310"/>
                    <a:pt x="4263" y="1358"/>
                    <a:pt x="3977" y="1429"/>
                  </a:cubicBezTo>
                  <a:lnTo>
                    <a:pt x="3977" y="572"/>
                  </a:lnTo>
                  <a:close/>
                  <a:moveTo>
                    <a:pt x="4835" y="1882"/>
                  </a:moveTo>
                  <a:cubicBezTo>
                    <a:pt x="6240" y="1882"/>
                    <a:pt x="7383" y="3025"/>
                    <a:pt x="7383" y="4430"/>
                  </a:cubicBezTo>
                  <a:cubicBezTo>
                    <a:pt x="7383" y="5835"/>
                    <a:pt x="6240" y="6978"/>
                    <a:pt x="4835" y="6978"/>
                  </a:cubicBezTo>
                  <a:cubicBezTo>
                    <a:pt x="3430" y="6978"/>
                    <a:pt x="2287" y="5835"/>
                    <a:pt x="2287" y="4430"/>
                  </a:cubicBezTo>
                  <a:cubicBezTo>
                    <a:pt x="2287" y="3025"/>
                    <a:pt x="3430" y="1882"/>
                    <a:pt x="4835" y="1882"/>
                  </a:cubicBezTo>
                  <a:close/>
                  <a:moveTo>
                    <a:pt x="0" y="0"/>
                  </a:moveTo>
                  <a:lnTo>
                    <a:pt x="0" y="8526"/>
                  </a:lnTo>
                  <a:lnTo>
                    <a:pt x="572" y="8526"/>
                  </a:lnTo>
                  <a:lnTo>
                    <a:pt x="572" y="572"/>
                  </a:lnTo>
                  <a:lnTo>
                    <a:pt x="3430" y="572"/>
                  </a:lnTo>
                  <a:lnTo>
                    <a:pt x="3430" y="1667"/>
                  </a:lnTo>
                  <a:cubicBezTo>
                    <a:pt x="2406" y="2167"/>
                    <a:pt x="1715" y="3215"/>
                    <a:pt x="1715" y="4430"/>
                  </a:cubicBezTo>
                  <a:cubicBezTo>
                    <a:pt x="1715" y="6144"/>
                    <a:pt x="3120" y="7549"/>
                    <a:pt x="4835" y="7549"/>
                  </a:cubicBezTo>
                  <a:cubicBezTo>
                    <a:pt x="6549" y="7549"/>
                    <a:pt x="7955" y="6144"/>
                    <a:pt x="7955" y="4430"/>
                  </a:cubicBezTo>
                  <a:cubicBezTo>
                    <a:pt x="7955" y="3215"/>
                    <a:pt x="7264" y="2167"/>
                    <a:pt x="6264" y="1667"/>
                  </a:cubicBezTo>
                  <a:lnTo>
                    <a:pt x="6264" y="572"/>
                  </a:lnTo>
                  <a:lnTo>
                    <a:pt x="9098" y="572"/>
                  </a:lnTo>
                  <a:lnTo>
                    <a:pt x="9098" y="8526"/>
                  </a:lnTo>
                  <a:lnTo>
                    <a:pt x="9669" y="8526"/>
                  </a:lnTo>
                  <a:lnTo>
                    <a:pt x="96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2"/>
            <p:cNvSpPr/>
            <p:nvPr/>
          </p:nvSpPr>
          <p:spPr>
            <a:xfrm>
              <a:off x="8230716" y="2878096"/>
              <a:ext cx="80925" cy="80076"/>
            </a:xfrm>
            <a:custGeom>
              <a:avLst/>
              <a:gdLst/>
              <a:ahLst/>
              <a:cxnLst/>
              <a:rect l="l" t="t" r="r" b="b"/>
              <a:pathLst>
                <a:path w="2287" h="2263" extrusionOk="0">
                  <a:moveTo>
                    <a:pt x="1144" y="572"/>
                  </a:moveTo>
                  <a:cubicBezTo>
                    <a:pt x="1453" y="572"/>
                    <a:pt x="1715" y="810"/>
                    <a:pt x="1715" y="1120"/>
                  </a:cubicBezTo>
                  <a:cubicBezTo>
                    <a:pt x="1715" y="1429"/>
                    <a:pt x="1453" y="1691"/>
                    <a:pt x="1144" y="1691"/>
                  </a:cubicBezTo>
                  <a:cubicBezTo>
                    <a:pt x="834" y="1691"/>
                    <a:pt x="572" y="1429"/>
                    <a:pt x="572" y="1120"/>
                  </a:cubicBezTo>
                  <a:cubicBezTo>
                    <a:pt x="572" y="810"/>
                    <a:pt x="834" y="572"/>
                    <a:pt x="1144" y="572"/>
                  </a:cubicBezTo>
                  <a:close/>
                  <a:moveTo>
                    <a:pt x="1144" y="0"/>
                  </a:moveTo>
                  <a:cubicBezTo>
                    <a:pt x="525" y="0"/>
                    <a:pt x="1" y="500"/>
                    <a:pt x="1" y="1120"/>
                  </a:cubicBezTo>
                  <a:cubicBezTo>
                    <a:pt x="1" y="1739"/>
                    <a:pt x="525" y="2263"/>
                    <a:pt x="1144" y="2263"/>
                  </a:cubicBezTo>
                  <a:cubicBezTo>
                    <a:pt x="1763" y="2263"/>
                    <a:pt x="2287" y="1739"/>
                    <a:pt x="2287" y="1120"/>
                  </a:cubicBezTo>
                  <a:cubicBezTo>
                    <a:pt x="2287" y="500"/>
                    <a:pt x="1763" y="0"/>
                    <a:pt x="1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7" name="Google Shape;9027;p72"/>
          <p:cNvSpPr/>
          <p:nvPr/>
        </p:nvSpPr>
        <p:spPr>
          <a:xfrm>
            <a:off x="786298" y="3318405"/>
            <a:ext cx="282337" cy="342173"/>
          </a:xfrm>
          <a:custGeom>
            <a:avLst/>
            <a:gdLst/>
            <a:ahLst/>
            <a:cxnLst/>
            <a:rect l="l" t="t" r="r" b="b"/>
            <a:pathLst>
              <a:path w="7979" h="9670" extrusionOk="0">
                <a:moveTo>
                  <a:pt x="5502" y="1810"/>
                </a:moveTo>
                <a:lnTo>
                  <a:pt x="5502" y="1810"/>
                </a:lnTo>
                <a:cubicBezTo>
                  <a:pt x="5287" y="2287"/>
                  <a:pt x="5002" y="2715"/>
                  <a:pt x="4621" y="3072"/>
                </a:cubicBezTo>
                <a:cubicBezTo>
                  <a:pt x="4263" y="3453"/>
                  <a:pt x="3811" y="3739"/>
                  <a:pt x="3335" y="3954"/>
                </a:cubicBezTo>
                <a:cubicBezTo>
                  <a:pt x="3549" y="3477"/>
                  <a:pt x="3859" y="3049"/>
                  <a:pt x="4216" y="2691"/>
                </a:cubicBezTo>
                <a:cubicBezTo>
                  <a:pt x="4597" y="2310"/>
                  <a:pt x="5025" y="2001"/>
                  <a:pt x="5502" y="1810"/>
                </a:cubicBezTo>
                <a:close/>
                <a:moveTo>
                  <a:pt x="2096" y="572"/>
                </a:moveTo>
                <a:lnTo>
                  <a:pt x="2096" y="762"/>
                </a:lnTo>
                <a:cubicBezTo>
                  <a:pt x="1834" y="1048"/>
                  <a:pt x="1715" y="1405"/>
                  <a:pt x="1715" y="1786"/>
                </a:cubicBezTo>
                <a:lnTo>
                  <a:pt x="1715" y="3358"/>
                </a:lnTo>
                <a:cubicBezTo>
                  <a:pt x="1715" y="3739"/>
                  <a:pt x="1834" y="4096"/>
                  <a:pt x="2096" y="4382"/>
                </a:cubicBezTo>
                <a:lnTo>
                  <a:pt x="2096" y="4573"/>
                </a:lnTo>
                <a:lnTo>
                  <a:pt x="572" y="4573"/>
                </a:lnTo>
                <a:lnTo>
                  <a:pt x="572" y="4382"/>
                </a:lnTo>
                <a:cubicBezTo>
                  <a:pt x="810" y="4096"/>
                  <a:pt x="953" y="3739"/>
                  <a:pt x="953" y="3358"/>
                </a:cubicBezTo>
                <a:lnTo>
                  <a:pt x="953" y="1786"/>
                </a:lnTo>
                <a:cubicBezTo>
                  <a:pt x="953" y="1405"/>
                  <a:pt x="810" y="1048"/>
                  <a:pt x="572" y="762"/>
                </a:cubicBezTo>
                <a:lnTo>
                  <a:pt x="572" y="572"/>
                </a:lnTo>
                <a:close/>
                <a:moveTo>
                  <a:pt x="5216" y="4573"/>
                </a:moveTo>
                <a:cubicBezTo>
                  <a:pt x="5740" y="4573"/>
                  <a:pt x="6240" y="4668"/>
                  <a:pt x="6740" y="4859"/>
                </a:cubicBezTo>
                <a:cubicBezTo>
                  <a:pt x="6240" y="5025"/>
                  <a:pt x="5740" y="5144"/>
                  <a:pt x="5216" y="5144"/>
                </a:cubicBezTo>
                <a:cubicBezTo>
                  <a:pt x="4692" y="5144"/>
                  <a:pt x="4168" y="5025"/>
                  <a:pt x="3668" y="4859"/>
                </a:cubicBezTo>
                <a:cubicBezTo>
                  <a:pt x="4168" y="4668"/>
                  <a:pt x="4692" y="4573"/>
                  <a:pt x="5216" y="4573"/>
                </a:cubicBezTo>
                <a:close/>
                <a:moveTo>
                  <a:pt x="2096" y="5120"/>
                </a:moveTo>
                <a:lnTo>
                  <a:pt x="2096" y="5311"/>
                </a:lnTo>
                <a:cubicBezTo>
                  <a:pt x="1834" y="5597"/>
                  <a:pt x="1715" y="5954"/>
                  <a:pt x="1715" y="6335"/>
                </a:cubicBezTo>
                <a:lnTo>
                  <a:pt x="1715" y="7907"/>
                </a:lnTo>
                <a:cubicBezTo>
                  <a:pt x="1715" y="8288"/>
                  <a:pt x="1834" y="8645"/>
                  <a:pt x="2096" y="8931"/>
                </a:cubicBezTo>
                <a:lnTo>
                  <a:pt x="2096" y="9121"/>
                </a:lnTo>
                <a:lnTo>
                  <a:pt x="572" y="9121"/>
                </a:lnTo>
                <a:lnTo>
                  <a:pt x="572" y="8931"/>
                </a:lnTo>
                <a:cubicBezTo>
                  <a:pt x="810" y="8645"/>
                  <a:pt x="953" y="8288"/>
                  <a:pt x="953" y="7907"/>
                </a:cubicBezTo>
                <a:lnTo>
                  <a:pt x="953" y="6335"/>
                </a:lnTo>
                <a:cubicBezTo>
                  <a:pt x="953" y="5954"/>
                  <a:pt x="810" y="5597"/>
                  <a:pt x="572" y="5311"/>
                </a:cubicBezTo>
                <a:lnTo>
                  <a:pt x="572" y="5120"/>
                </a:lnTo>
                <a:close/>
                <a:moveTo>
                  <a:pt x="1" y="0"/>
                </a:moveTo>
                <a:lnTo>
                  <a:pt x="1" y="977"/>
                </a:lnTo>
                <a:lnTo>
                  <a:pt x="96" y="1072"/>
                </a:lnTo>
                <a:cubicBezTo>
                  <a:pt x="286" y="1263"/>
                  <a:pt x="382" y="1501"/>
                  <a:pt x="382" y="1786"/>
                </a:cubicBezTo>
                <a:lnTo>
                  <a:pt x="382" y="3358"/>
                </a:lnTo>
                <a:cubicBezTo>
                  <a:pt x="382" y="3620"/>
                  <a:pt x="286" y="3882"/>
                  <a:pt x="96" y="4073"/>
                </a:cubicBezTo>
                <a:lnTo>
                  <a:pt x="1" y="4144"/>
                </a:lnTo>
                <a:lnTo>
                  <a:pt x="1" y="5525"/>
                </a:lnTo>
                <a:lnTo>
                  <a:pt x="96" y="5621"/>
                </a:lnTo>
                <a:cubicBezTo>
                  <a:pt x="286" y="5811"/>
                  <a:pt x="382" y="6073"/>
                  <a:pt x="382" y="6335"/>
                </a:cubicBezTo>
                <a:lnTo>
                  <a:pt x="382" y="7907"/>
                </a:lnTo>
                <a:cubicBezTo>
                  <a:pt x="382" y="8169"/>
                  <a:pt x="286" y="8431"/>
                  <a:pt x="96" y="8621"/>
                </a:cubicBezTo>
                <a:lnTo>
                  <a:pt x="1" y="8693"/>
                </a:lnTo>
                <a:lnTo>
                  <a:pt x="1" y="9669"/>
                </a:lnTo>
                <a:lnTo>
                  <a:pt x="2644" y="9669"/>
                </a:lnTo>
                <a:lnTo>
                  <a:pt x="2644" y="8693"/>
                </a:lnTo>
                <a:lnTo>
                  <a:pt x="2573" y="8621"/>
                </a:lnTo>
                <a:cubicBezTo>
                  <a:pt x="2382" y="8431"/>
                  <a:pt x="2287" y="8169"/>
                  <a:pt x="2287" y="7907"/>
                </a:cubicBezTo>
                <a:lnTo>
                  <a:pt x="2287" y="6335"/>
                </a:lnTo>
                <a:cubicBezTo>
                  <a:pt x="2287" y="6073"/>
                  <a:pt x="2382" y="5811"/>
                  <a:pt x="2573" y="5621"/>
                </a:cubicBezTo>
                <a:lnTo>
                  <a:pt x="2644" y="5525"/>
                </a:lnTo>
                <a:lnTo>
                  <a:pt x="2644" y="4978"/>
                </a:lnTo>
                <a:lnTo>
                  <a:pt x="2882" y="5097"/>
                </a:lnTo>
                <a:cubicBezTo>
                  <a:pt x="3597" y="5478"/>
                  <a:pt x="4382" y="5692"/>
                  <a:pt x="5216" y="5692"/>
                </a:cubicBezTo>
                <a:cubicBezTo>
                  <a:pt x="6026" y="5692"/>
                  <a:pt x="6835" y="5478"/>
                  <a:pt x="7550" y="5097"/>
                </a:cubicBezTo>
                <a:lnTo>
                  <a:pt x="7978" y="4835"/>
                </a:lnTo>
                <a:lnTo>
                  <a:pt x="7550" y="4597"/>
                </a:lnTo>
                <a:cubicBezTo>
                  <a:pt x="6835" y="4216"/>
                  <a:pt x="6026" y="4001"/>
                  <a:pt x="5216" y="4001"/>
                </a:cubicBezTo>
                <a:cubicBezTo>
                  <a:pt x="4906" y="4001"/>
                  <a:pt x="4597" y="4025"/>
                  <a:pt x="4287" y="4096"/>
                </a:cubicBezTo>
                <a:cubicBezTo>
                  <a:pt x="4549" y="3906"/>
                  <a:pt x="4811" y="3715"/>
                  <a:pt x="5025" y="3477"/>
                </a:cubicBezTo>
                <a:cubicBezTo>
                  <a:pt x="5597" y="2906"/>
                  <a:pt x="6026" y="2191"/>
                  <a:pt x="6264" y="1405"/>
                </a:cubicBezTo>
                <a:lnTo>
                  <a:pt x="6383" y="905"/>
                </a:lnTo>
                <a:lnTo>
                  <a:pt x="5907" y="1048"/>
                </a:lnTo>
                <a:cubicBezTo>
                  <a:pt x="5121" y="1263"/>
                  <a:pt x="4406" y="1691"/>
                  <a:pt x="3835" y="2263"/>
                </a:cubicBezTo>
                <a:cubicBezTo>
                  <a:pt x="3287" y="2810"/>
                  <a:pt x="2882" y="3453"/>
                  <a:pt x="2644" y="4168"/>
                </a:cubicBezTo>
                <a:lnTo>
                  <a:pt x="2644" y="4144"/>
                </a:lnTo>
                <a:lnTo>
                  <a:pt x="2573" y="4073"/>
                </a:lnTo>
                <a:cubicBezTo>
                  <a:pt x="2382" y="3882"/>
                  <a:pt x="2287" y="3620"/>
                  <a:pt x="2287" y="3358"/>
                </a:cubicBezTo>
                <a:lnTo>
                  <a:pt x="2287" y="1786"/>
                </a:lnTo>
                <a:cubicBezTo>
                  <a:pt x="2287" y="1501"/>
                  <a:pt x="2382" y="1263"/>
                  <a:pt x="2573" y="1072"/>
                </a:cubicBezTo>
                <a:lnTo>
                  <a:pt x="2644" y="977"/>
                </a:lnTo>
                <a:lnTo>
                  <a:pt x="26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8" name="Google Shape;9028;p72"/>
          <p:cNvGrpSpPr/>
          <p:nvPr/>
        </p:nvGrpSpPr>
        <p:grpSpPr>
          <a:xfrm>
            <a:off x="1554468" y="3318423"/>
            <a:ext cx="302542" cy="342138"/>
            <a:chOff x="1315532" y="3241299"/>
            <a:chExt cx="302542" cy="342138"/>
          </a:xfrm>
        </p:grpSpPr>
        <p:sp>
          <p:nvSpPr>
            <p:cNvPr id="9029" name="Google Shape;9029;p72"/>
            <p:cNvSpPr/>
            <p:nvPr/>
          </p:nvSpPr>
          <p:spPr>
            <a:xfrm>
              <a:off x="1489950" y="3442717"/>
              <a:ext cx="26999" cy="26999"/>
            </a:xfrm>
            <a:custGeom>
              <a:avLst/>
              <a:gdLst/>
              <a:ahLst/>
              <a:cxnLst/>
              <a:rect l="l" t="t" r="r" b="b"/>
              <a:pathLst>
                <a:path w="763" h="763" extrusionOk="0">
                  <a:moveTo>
                    <a:pt x="382" y="0"/>
                  </a:moveTo>
                  <a:cubicBezTo>
                    <a:pt x="167" y="0"/>
                    <a:pt x="1" y="167"/>
                    <a:pt x="1" y="381"/>
                  </a:cubicBezTo>
                  <a:cubicBezTo>
                    <a:pt x="1" y="595"/>
                    <a:pt x="167" y="762"/>
                    <a:pt x="382" y="762"/>
                  </a:cubicBezTo>
                  <a:cubicBezTo>
                    <a:pt x="596" y="762"/>
                    <a:pt x="763" y="595"/>
                    <a:pt x="763" y="381"/>
                  </a:cubicBezTo>
                  <a:cubicBezTo>
                    <a:pt x="763" y="167"/>
                    <a:pt x="596"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2"/>
            <p:cNvSpPr/>
            <p:nvPr/>
          </p:nvSpPr>
          <p:spPr>
            <a:xfrm>
              <a:off x="1537155" y="3442717"/>
              <a:ext cx="26150" cy="26999"/>
            </a:xfrm>
            <a:custGeom>
              <a:avLst/>
              <a:gdLst/>
              <a:ahLst/>
              <a:cxnLst/>
              <a:rect l="l" t="t" r="r" b="b"/>
              <a:pathLst>
                <a:path w="739" h="763" extrusionOk="0">
                  <a:moveTo>
                    <a:pt x="357" y="0"/>
                  </a:moveTo>
                  <a:cubicBezTo>
                    <a:pt x="167" y="0"/>
                    <a:pt x="0" y="167"/>
                    <a:pt x="0" y="381"/>
                  </a:cubicBezTo>
                  <a:cubicBezTo>
                    <a:pt x="0" y="595"/>
                    <a:pt x="167" y="762"/>
                    <a:pt x="357" y="762"/>
                  </a:cubicBezTo>
                  <a:cubicBezTo>
                    <a:pt x="572" y="762"/>
                    <a:pt x="739" y="595"/>
                    <a:pt x="739" y="381"/>
                  </a:cubicBezTo>
                  <a:cubicBezTo>
                    <a:pt x="739" y="167"/>
                    <a:pt x="572"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2"/>
            <p:cNvSpPr/>
            <p:nvPr/>
          </p:nvSpPr>
          <p:spPr>
            <a:xfrm>
              <a:off x="1513553" y="3483163"/>
              <a:ext cx="26999" cy="26999"/>
            </a:xfrm>
            <a:custGeom>
              <a:avLst/>
              <a:gdLst/>
              <a:ahLst/>
              <a:cxnLst/>
              <a:rect l="l" t="t" r="r" b="b"/>
              <a:pathLst>
                <a:path w="763" h="763" extrusionOk="0">
                  <a:moveTo>
                    <a:pt x="381" y="0"/>
                  </a:moveTo>
                  <a:cubicBezTo>
                    <a:pt x="167" y="0"/>
                    <a:pt x="0" y="167"/>
                    <a:pt x="0" y="381"/>
                  </a:cubicBezTo>
                  <a:cubicBezTo>
                    <a:pt x="0" y="572"/>
                    <a:pt x="167" y="762"/>
                    <a:pt x="381" y="762"/>
                  </a:cubicBezTo>
                  <a:cubicBezTo>
                    <a:pt x="572" y="762"/>
                    <a:pt x="763" y="572"/>
                    <a:pt x="763" y="381"/>
                  </a:cubicBezTo>
                  <a:cubicBezTo>
                    <a:pt x="739" y="167"/>
                    <a:pt x="572"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2"/>
            <p:cNvSpPr/>
            <p:nvPr/>
          </p:nvSpPr>
          <p:spPr>
            <a:xfrm>
              <a:off x="1315532" y="3241299"/>
              <a:ext cx="302542" cy="342138"/>
            </a:xfrm>
            <a:custGeom>
              <a:avLst/>
              <a:gdLst/>
              <a:ahLst/>
              <a:cxnLst/>
              <a:rect l="l" t="t" r="r" b="b"/>
              <a:pathLst>
                <a:path w="8550" h="9669" extrusionOk="0">
                  <a:moveTo>
                    <a:pt x="5692" y="572"/>
                  </a:moveTo>
                  <a:lnTo>
                    <a:pt x="5692" y="1048"/>
                  </a:lnTo>
                  <a:cubicBezTo>
                    <a:pt x="5692" y="1405"/>
                    <a:pt x="5382" y="1715"/>
                    <a:pt x="5025" y="1715"/>
                  </a:cubicBezTo>
                  <a:lnTo>
                    <a:pt x="4549" y="1715"/>
                  </a:lnTo>
                  <a:lnTo>
                    <a:pt x="4549" y="1239"/>
                  </a:lnTo>
                  <a:cubicBezTo>
                    <a:pt x="4549" y="882"/>
                    <a:pt x="4858" y="572"/>
                    <a:pt x="5215" y="572"/>
                  </a:cubicBezTo>
                  <a:close/>
                  <a:moveTo>
                    <a:pt x="3882" y="1739"/>
                  </a:moveTo>
                  <a:cubicBezTo>
                    <a:pt x="3953" y="1906"/>
                    <a:pt x="3977" y="2096"/>
                    <a:pt x="3977" y="2263"/>
                  </a:cubicBezTo>
                  <a:lnTo>
                    <a:pt x="5025" y="2263"/>
                  </a:lnTo>
                  <a:cubicBezTo>
                    <a:pt x="5311" y="2263"/>
                    <a:pt x="5549" y="2191"/>
                    <a:pt x="5763" y="2025"/>
                  </a:cubicBezTo>
                  <a:cubicBezTo>
                    <a:pt x="7097" y="2620"/>
                    <a:pt x="7978" y="3954"/>
                    <a:pt x="7978" y="5406"/>
                  </a:cubicBezTo>
                  <a:cubicBezTo>
                    <a:pt x="7978" y="7454"/>
                    <a:pt x="6311" y="9121"/>
                    <a:pt x="4263" y="9121"/>
                  </a:cubicBezTo>
                  <a:cubicBezTo>
                    <a:pt x="2215" y="9121"/>
                    <a:pt x="572" y="7454"/>
                    <a:pt x="572" y="5406"/>
                  </a:cubicBezTo>
                  <a:cubicBezTo>
                    <a:pt x="572" y="3501"/>
                    <a:pt x="2024" y="1906"/>
                    <a:pt x="3882" y="1739"/>
                  </a:cubicBezTo>
                  <a:close/>
                  <a:moveTo>
                    <a:pt x="2286" y="0"/>
                  </a:moveTo>
                  <a:lnTo>
                    <a:pt x="2286" y="572"/>
                  </a:lnTo>
                  <a:cubicBezTo>
                    <a:pt x="2810" y="572"/>
                    <a:pt x="3286" y="810"/>
                    <a:pt x="3596" y="1191"/>
                  </a:cubicBezTo>
                  <a:cubicBezTo>
                    <a:pt x="2715" y="1334"/>
                    <a:pt x="1881" y="1739"/>
                    <a:pt x="1238" y="2382"/>
                  </a:cubicBezTo>
                  <a:cubicBezTo>
                    <a:pt x="429" y="3191"/>
                    <a:pt x="0" y="4263"/>
                    <a:pt x="0" y="5406"/>
                  </a:cubicBezTo>
                  <a:cubicBezTo>
                    <a:pt x="0" y="6549"/>
                    <a:pt x="429" y="7621"/>
                    <a:pt x="1238" y="8431"/>
                  </a:cubicBezTo>
                  <a:cubicBezTo>
                    <a:pt x="2048" y="9240"/>
                    <a:pt x="3120" y="9669"/>
                    <a:pt x="4263" y="9669"/>
                  </a:cubicBezTo>
                  <a:cubicBezTo>
                    <a:pt x="5406" y="9669"/>
                    <a:pt x="6478" y="9240"/>
                    <a:pt x="7287" y="8431"/>
                  </a:cubicBezTo>
                  <a:cubicBezTo>
                    <a:pt x="8097" y="7621"/>
                    <a:pt x="8526" y="6549"/>
                    <a:pt x="8526" y="5406"/>
                  </a:cubicBezTo>
                  <a:cubicBezTo>
                    <a:pt x="8549" y="4525"/>
                    <a:pt x="8264" y="3668"/>
                    <a:pt x="7764" y="2953"/>
                  </a:cubicBezTo>
                  <a:cubicBezTo>
                    <a:pt x="7335" y="2358"/>
                    <a:pt x="6787" y="1882"/>
                    <a:pt x="6144" y="1572"/>
                  </a:cubicBezTo>
                  <a:cubicBezTo>
                    <a:pt x="6216" y="1405"/>
                    <a:pt x="6239" y="1239"/>
                    <a:pt x="6239" y="1048"/>
                  </a:cubicBezTo>
                  <a:lnTo>
                    <a:pt x="6239" y="0"/>
                  </a:lnTo>
                  <a:lnTo>
                    <a:pt x="5215" y="0"/>
                  </a:lnTo>
                  <a:cubicBezTo>
                    <a:pt x="4668" y="0"/>
                    <a:pt x="4215" y="358"/>
                    <a:pt x="4049" y="858"/>
                  </a:cubicBezTo>
                  <a:cubicBezTo>
                    <a:pt x="3620" y="334"/>
                    <a:pt x="3001" y="0"/>
                    <a:pt x="2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72"/>
          <p:cNvGrpSpPr/>
          <p:nvPr/>
        </p:nvGrpSpPr>
        <p:grpSpPr>
          <a:xfrm>
            <a:off x="2342843" y="3318405"/>
            <a:ext cx="343022" cy="342173"/>
            <a:chOff x="1993883" y="3281745"/>
            <a:chExt cx="343022" cy="342173"/>
          </a:xfrm>
        </p:grpSpPr>
        <p:sp>
          <p:nvSpPr>
            <p:cNvPr id="9034" name="Google Shape;9034;p72"/>
            <p:cNvSpPr/>
            <p:nvPr/>
          </p:nvSpPr>
          <p:spPr>
            <a:xfrm>
              <a:off x="1993883" y="3281745"/>
              <a:ext cx="343022" cy="342173"/>
            </a:xfrm>
            <a:custGeom>
              <a:avLst/>
              <a:gdLst/>
              <a:ahLst/>
              <a:cxnLst/>
              <a:rect l="l" t="t" r="r" b="b"/>
              <a:pathLst>
                <a:path w="9694" h="9670" extrusionOk="0">
                  <a:moveTo>
                    <a:pt x="4287" y="572"/>
                  </a:moveTo>
                  <a:cubicBezTo>
                    <a:pt x="4430" y="572"/>
                    <a:pt x="4549" y="691"/>
                    <a:pt x="4549" y="858"/>
                  </a:cubicBezTo>
                  <a:lnTo>
                    <a:pt x="4549" y="1120"/>
                  </a:lnTo>
                  <a:lnTo>
                    <a:pt x="4287" y="1120"/>
                  </a:lnTo>
                  <a:cubicBezTo>
                    <a:pt x="4121" y="1120"/>
                    <a:pt x="4002" y="1001"/>
                    <a:pt x="4002" y="858"/>
                  </a:cubicBezTo>
                  <a:cubicBezTo>
                    <a:pt x="4002" y="691"/>
                    <a:pt x="4121" y="572"/>
                    <a:pt x="4287" y="572"/>
                  </a:cubicBezTo>
                  <a:close/>
                  <a:moveTo>
                    <a:pt x="5407" y="572"/>
                  </a:moveTo>
                  <a:cubicBezTo>
                    <a:pt x="5573" y="572"/>
                    <a:pt x="5692" y="691"/>
                    <a:pt x="5692" y="858"/>
                  </a:cubicBezTo>
                  <a:cubicBezTo>
                    <a:pt x="5692" y="1001"/>
                    <a:pt x="5573" y="1144"/>
                    <a:pt x="5407" y="1144"/>
                  </a:cubicBezTo>
                  <a:lnTo>
                    <a:pt x="5121" y="1144"/>
                  </a:lnTo>
                  <a:lnTo>
                    <a:pt x="5121" y="858"/>
                  </a:lnTo>
                  <a:cubicBezTo>
                    <a:pt x="5121" y="691"/>
                    <a:pt x="5264" y="572"/>
                    <a:pt x="5407" y="572"/>
                  </a:cubicBezTo>
                  <a:close/>
                  <a:moveTo>
                    <a:pt x="3144" y="4192"/>
                  </a:moveTo>
                  <a:cubicBezTo>
                    <a:pt x="3216" y="4192"/>
                    <a:pt x="3287" y="4192"/>
                    <a:pt x="3359" y="4216"/>
                  </a:cubicBezTo>
                  <a:cubicBezTo>
                    <a:pt x="3168" y="4501"/>
                    <a:pt x="3049" y="4859"/>
                    <a:pt x="3049" y="5240"/>
                  </a:cubicBezTo>
                  <a:cubicBezTo>
                    <a:pt x="3049" y="5525"/>
                    <a:pt x="3120" y="5835"/>
                    <a:pt x="3263" y="6073"/>
                  </a:cubicBezTo>
                  <a:lnTo>
                    <a:pt x="2120" y="6073"/>
                  </a:lnTo>
                  <a:cubicBezTo>
                    <a:pt x="1977" y="5883"/>
                    <a:pt x="1906" y="5668"/>
                    <a:pt x="1906" y="5430"/>
                  </a:cubicBezTo>
                  <a:cubicBezTo>
                    <a:pt x="1906" y="4740"/>
                    <a:pt x="2477" y="4192"/>
                    <a:pt x="3144" y="4192"/>
                  </a:cubicBezTo>
                  <a:close/>
                  <a:moveTo>
                    <a:pt x="6550" y="4192"/>
                  </a:moveTo>
                  <a:cubicBezTo>
                    <a:pt x="7217" y="4192"/>
                    <a:pt x="7764" y="4740"/>
                    <a:pt x="7764" y="5430"/>
                  </a:cubicBezTo>
                  <a:cubicBezTo>
                    <a:pt x="7764" y="5668"/>
                    <a:pt x="7693" y="5883"/>
                    <a:pt x="7574" y="6073"/>
                  </a:cubicBezTo>
                  <a:lnTo>
                    <a:pt x="6431" y="6073"/>
                  </a:lnTo>
                  <a:cubicBezTo>
                    <a:pt x="6574" y="5835"/>
                    <a:pt x="6645" y="5525"/>
                    <a:pt x="6645" y="5240"/>
                  </a:cubicBezTo>
                  <a:cubicBezTo>
                    <a:pt x="6645" y="4859"/>
                    <a:pt x="6526" y="4501"/>
                    <a:pt x="6312" y="4216"/>
                  </a:cubicBezTo>
                  <a:cubicBezTo>
                    <a:pt x="6407" y="4192"/>
                    <a:pt x="6478" y="4192"/>
                    <a:pt x="6550" y="4192"/>
                  </a:cubicBezTo>
                  <a:close/>
                  <a:moveTo>
                    <a:pt x="4835" y="1763"/>
                  </a:moveTo>
                  <a:cubicBezTo>
                    <a:pt x="7193" y="1763"/>
                    <a:pt x="9122" y="3668"/>
                    <a:pt x="9122" y="6025"/>
                  </a:cubicBezTo>
                  <a:lnTo>
                    <a:pt x="9122" y="6073"/>
                  </a:lnTo>
                  <a:lnTo>
                    <a:pt x="8217" y="6073"/>
                  </a:lnTo>
                  <a:cubicBezTo>
                    <a:pt x="8288" y="5883"/>
                    <a:pt x="8336" y="5644"/>
                    <a:pt x="8336" y="5430"/>
                  </a:cubicBezTo>
                  <a:cubicBezTo>
                    <a:pt x="8336" y="4525"/>
                    <a:pt x="7693" y="3787"/>
                    <a:pt x="6835" y="3644"/>
                  </a:cubicBezTo>
                  <a:lnTo>
                    <a:pt x="6835" y="3073"/>
                  </a:lnTo>
                  <a:lnTo>
                    <a:pt x="6264" y="3073"/>
                  </a:lnTo>
                  <a:lnTo>
                    <a:pt x="6264" y="3644"/>
                  </a:lnTo>
                  <a:cubicBezTo>
                    <a:pt x="6121" y="3668"/>
                    <a:pt x="6002" y="3716"/>
                    <a:pt x="5859" y="3763"/>
                  </a:cubicBezTo>
                  <a:cubicBezTo>
                    <a:pt x="5645" y="3620"/>
                    <a:pt x="5407" y="3501"/>
                    <a:pt x="5121" y="3454"/>
                  </a:cubicBezTo>
                  <a:lnTo>
                    <a:pt x="5121" y="2882"/>
                  </a:lnTo>
                  <a:lnTo>
                    <a:pt x="4573" y="2882"/>
                  </a:lnTo>
                  <a:lnTo>
                    <a:pt x="4573" y="3454"/>
                  </a:lnTo>
                  <a:cubicBezTo>
                    <a:pt x="4287" y="3501"/>
                    <a:pt x="4049" y="3620"/>
                    <a:pt x="3811" y="3763"/>
                  </a:cubicBezTo>
                  <a:cubicBezTo>
                    <a:pt x="3692" y="3716"/>
                    <a:pt x="3573" y="3668"/>
                    <a:pt x="3430" y="3644"/>
                  </a:cubicBezTo>
                  <a:lnTo>
                    <a:pt x="3430" y="3073"/>
                  </a:lnTo>
                  <a:lnTo>
                    <a:pt x="2858" y="3073"/>
                  </a:lnTo>
                  <a:lnTo>
                    <a:pt x="2858" y="3644"/>
                  </a:lnTo>
                  <a:cubicBezTo>
                    <a:pt x="2001" y="3787"/>
                    <a:pt x="1358" y="4525"/>
                    <a:pt x="1358" y="5430"/>
                  </a:cubicBezTo>
                  <a:cubicBezTo>
                    <a:pt x="1358" y="5644"/>
                    <a:pt x="1382" y="5883"/>
                    <a:pt x="1477" y="6073"/>
                  </a:cubicBezTo>
                  <a:lnTo>
                    <a:pt x="572" y="6073"/>
                  </a:lnTo>
                  <a:lnTo>
                    <a:pt x="572" y="6025"/>
                  </a:lnTo>
                  <a:cubicBezTo>
                    <a:pt x="572" y="3668"/>
                    <a:pt x="2501" y="1763"/>
                    <a:pt x="4835" y="1763"/>
                  </a:cubicBezTo>
                  <a:close/>
                  <a:moveTo>
                    <a:pt x="4835" y="4001"/>
                  </a:moveTo>
                  <a:cubicBezTo>
                    <a:pt x="5526" y="4001"/>
                    <a:pt x="6073" y="4549"/>
                    <a:pt x="6073" y="5240"/>
                  </a:cubicBezTo>
                  <a:cubicBezTo>
                    <a:pt x="6073" y="5549"/>
                    <a:pt x="5954" y="5859"/>
                    <a:pt x="5740" y="6097"/>
                  </a:cubicBezTo>
                  <a:lnTo>
                    <a:pt x="3954" y="6097"/>
                  </a:lnTo>
                  <a:cubicBezTo>
                    <a:pt x="3740" y="5859"/>
                    <a:pt x="3621" y="5549"/>
                    <a:pt x="3621" y="5240"/>
                  </a:cubicBezTo>
                  <a:cubicBezTo>
                    <a:pt x="3621" y="4549"/>
                    <a:pt x="4168" y="4001"/>
                    <a:pt x="4835" y="4001"/>
                  </a:cubicBezTo>
                  <a:close/>
                  <a:moveTo>
                    <a:pt x="9098" y="6645"/>
                  </a:moveTo>
                  <a:cubicBezTo>
                    <a:pt x="8955" y="8026"/>
                    <a:pt x="7788" y="9098"/>
                    <a:pt x="6383" y="9098"/>
                  </a:cubicBezTo>
                  <a:lnTo>
                    <a:pt x="3311" y="9098"/>
                  </a:lnTo>
                  <a:cubicBezTo>
                    <a:pt x="1906" y="9098"/>
                    <a:pt x="739" y="8026"/>
                    <a:pt x="596" y="6645"/>
                  </a:cubicBezTo>
                  <a:close/>
                  <a:moveTo>
                    <a:pt x="4287" y="0"/>
                  </a:moveTo>
                  <a:cubicBezTo>
                    <a:pt x="3811" y="0"/>
                    <a:pt x="3430" y="381"/>
                    <a:pt x="3430" y="858"/>
                  </a:cubicBezTo>
                  <a:cubicBezTo>
                    <a:pt x="3430" y="1048"/>
                    <a:pt x="3501" y="1215"/>
                    <a:pt x="3597" y="1358"/>
                  </a:cubicBezTo>
                  <a:cubicBezTo>
                    <a:pt x="2787" y="1572"/>
                    <a:pt x="2049" y="2001"/>
                    <a:pt x="1430" y="2596"/>
                  </a:cubicBezTo>
                  <a:cubicBezTo>
                    <a:pt x="501" y="3525"/>
                    <a:pt x="1" y="4740"/>
                    <a:pt x="1" y="6025"/>
                  </a:cubicBezTo>
                  <a:lnTo>
                    <a:pt x="1" y="6359"/>
                  </a:lnTo>
                  <a:cubicBezTo>
                    <a:pt x="1" y="8193"/>
                    <a:pt x="1501" y="9669"/>
                    <a:pt x="3311" y="9669"/>
                  </a:cubicBezTo>
                  <a:lnTo>
                    <a:pt x="6383" y="9669"/>
                  </a:lnTo>
                  <a:cubicBezTo>
                    <a:pt x="8193" y="9669"/>
                    <a:pt x="9693" y="8193"/>
                    <a:pt x="9693" y="6359"/>
                  </a:cubicBezTo>
                  <a:lnTo>
                    <a:pt x="9693" y="6025"/>
                  </a:lnTo>
                  <a:cubicBezTo>
                    <a:pt x="9693" y="4740"/>
                    <a:pt x="9169" y="3525"/>
                    <a:pt x="8264" y="2596"/>
                  </a:cubicBezTo>
                  <a:cubicBezTo>
                    <a:pt x="7645" y="2001"/>
                    <a:pt x="6907" y="1572"/>
                    <a:pt x="6097" y="1358"/>
                  </a:cubicBezTo>
                  <a:cubicBezTo>
                    <a:pt x="6192" y="1215"/>
                    <a:pt x="6264" y="1048"/>
                    <a:pt x="6264" y="858"/>
                  </a:cubicBezTo>
                  <a:cubicBezTo>
                    <a:pt x="6264" y="381"/>
                    <a:pt x="5883" y="0"/>
                    <a:pt x="5407" y="0"/>
                  </a:cubicBezTo>
                  <a:cubicBezTo>
                    <a:pt x="5192" y="0"/>
                    <a:pt x="5002" y="72"/>
                    <a:pt x="4835" y="215"/>
                  </a:cubicBezTo>
                  <a:cubicBezTo>
                    <a:pt x="4692" y="72"/>
                    <a:pt x="4502" y="0"/>
                    <a:pt x="4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2"/>
            <p:cNvSpPr/>
            <p:nvPr/>
          </p:nvSpPr>
          <p:spPr>
            <a:xfrm>
              <a:off x="2137162" y="3532031"/>
              <a:ext cx="56474" cy="56474"/>
            </a:xfrm>
            <a:custGeom>
              <a:avLst/>
              <a:gdLst/>
              <a:ahLst/>
              <a:cxnLst/>
              <a:rect l="l" t="t" r="r" b="b"/>
              <a:pathLst>
                <a:path w="1596" h="1596" extrusionOk="0">
                  <a:moveTo>
                    <a:pt x="786" y="0"/>
                  </a:moveTo>
                  <a:lnTo>
                    <a:pt x="0" y="810"/>
                  </a:lnTo>
                  <a:lnTo>
                    <a:pt x="786" y="1596"/>
                  </a:lnTo>
                  <a:lnTo>
                    <a:pt x="1596" y="810"/>
                  </a:lnTo>
                  <a:lnTo>
                    <a:pt x="7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6" name="Google Shape;9036;p72"/>
          <p:cNvSpPr/>
          <p:nvPr/>
        </p:nvSpPr>
        <p:spPr>
          <a:xfrm>
            <a:off x="3171699" y="3317999"/>
            <a:ext cx="342173" cy="342987"/>
          </a:xfrm>
          <a:custGeom>
            <a:avLst/>
            <a:gdLst/>
            <a:ahLst/>
            <a:cxnLst/>
            <a:rect l="l" t="t" r="r" b="b"/>
            <a:pathLst>
              <a:path w="9670" h="9693" extrusionOk="0">
                <a:moveTo>
                  <a:pt x="9003" y="572"/>
                </a:moveTo>
                <a:lnTo>
                  <a:pt x="8622" y="1715"/>
                </a:lnTo>
                <a:lnTo>
                  <a:pt x="1049" y="1715"/>
                </a:lnTo>
                <a:lnTo>
                  <a:pt x="668" y="572"/>
                </a:lnTo>
                <a:close/>
                <a:moveTo>
                  <a:pt x="4549" y="2286"/>
                </a:moveTo>
                <a:lnTo>
                  <a:pt x="4549" y="2834"/>
                </a:lnTo>
                <a:lnTo>
                  <a:pt x="3430" y="2834"/>
                </a:lnTo>
                <a:lnTo>
                  <a:pt x="3430" y="2286"/>
                </a:lnTo>
                <a:close/>
                <a:moveTo>
                  <a:pt x="6264" y="2286"/>
                </a:moveTo>
                <a:lnTo>
                  <a:pt x="6264" y="2834"/>
                </a:lnTo>
                <a:lnTo>
                  <a:pt x="5121" y="2834"/>
                </a:lnTo>
                <a:lnTo>
                  <a:pt x="5121" y="2286"/>
                </a:lnTo>
                <a:close/>
                <a:moveTo>
                  <a:pt x="2859" y="2286"/>
                </a:moveTo>
                <a:lnTo>
                  <a:pt x="2859" y="7025"/>
                </a:lnTo>
                <a:lnTo>
                  <a:pt x="1787" y="7025"/>
                </a:lnTo>
                <a:lnTo>
                  <a:pt x="2263" y="2286"/>
                </a:lnTo>
                <a:close/>
                <a:moveTo>
                  <a:pt x="7431" y="2286"/>
                </a:moveTo>
                <a:lnTo>
                  <a:pt x="7907" y="7025"/>
                </a:lnTo>
                <a:lnTo>
                  <a:pt x="6836" y="7025"/>
                </a:lnTo>
                <a:lnTo>
                  <a:pt x="6836" y="2286"/>
                </a:lnTo>
                <a:close/>
                <a:moveTo>
                  <a:pt x="2859" y="7597"/>
                </a:moveTo>
                <a:lnTo>
                  <a:pt x="2859" y="9121"/>
                </a:lnTo>
                <a:lnTo>
                  <a:pt x="1573" y="9121"/>
                </a:lnTo>
                <a:lnTo>
                  <a:pt x="1715" y="7597"/>
                </a:lnTo>
                <a:close/>
                <a:moveTo>
                  <a:pt x="7955" y="7597"/>
                </a:moveTo>
                <a:lnTo>
                  <a:pt x="8122" y="9121"/>
                </a:lnTo>
                <a:lnTo>
                  <a:pt x="6836" y="9121"/>
                </a:lnTo>
                <a:lnTo>
                  <a:pt x="6836" y="7597"/>
                </a:lnTo>
                <a:close/>
                <a:moveTo>
                  <a:pt x="1" y="0"/>
                </a:moveTo>
                <a:lnTo>
                  <a:pt x="1" y="357"/>
                </a:lnTo>
                <a:lnTo>
                  <a:pt x="644" y="2286"/>
                </a:lnTo>
                <a:lnTo>
                  <a:pt x="1692" y="2286"/>
                </a:lnTo>
                <a:lnTo>
                  <a:pt x="930" y="9692"/>
                </a:lnTo>
                <a:lnTo>
                  <a:pt x="3430" y="9692"/>
                </a:lnTo>
                <a:lnTo>
                  <a:pt x="3430" y="3405"/>
                </a:lnTo>
                <a:lnTo>
                  <a:pt x="6264" y="3405"/>
                </a:lnTo>
                <a:lnTo>
                  <a:pt x="6264" y="9692"/>
                </a:lnTo>
                <a:lnTo>
                  <a:pt x="8741" y="9692"/>
                </a:lnTo>
                <a:lnTo>
                  <a:pt x="7979" y="2286"/>
                </a:lnTo>
                <a:lnTo>
                  <a:pt x="9026" y="2286"/>
                </a:lnTo>
                <a:lnTo>
                  <a:pt x="9669" y="357"/>
                </a:lnTo>
                <a:lnTo>
                  <a:pt x="96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2"/>
          <p:cNvSpPr/>
          <p:nvPr/>
        </p:nvSpPr>
        <p:spPr>
          <a:xfrm>
            <a:off x="3999705" y="3318830"/>
            <a:ext cx="342173" cy="341324"/>
          </a:xfrm>
          <a:custGeom>
            <a:avLst/>
            <a:gdLst/>
            <a:ahLst/>
            <a:cxnLst/>
            <a:rect l="l" t="t" r="r" b="b"/>
            <a:pathLst>
              <a:path w="9670" h="9646" extrusionOk="0">
                <a:moveTo>
                  <a:pt x="6264" y="548"/>
                </a:moveTo>
                <a:cubicBezTo>
                  <a:pt x="6597" y="548"/>
                  <a:pt x="6835" y="810"/>
                  <a:pt x="6835" y="1144"/>
                </a:cubicBezTo>
                <a:lnTo>
                  <a:pt x="6835" y="1692"/>
                </a:lnTo>
                <a:lnTo>
                  <a:pt x="8526" y="1692"/>
                </a:lnTo>
                <a:cubicBezTo>
                  <a:pt x="8859" y="1692"/>
                  <a:pt x="9121" y="1954"/>
                  <a:pt x="9121" y="2263"/>
                </a:cubicBezTo>
                <a:lnTo>
                  <a:pt x="9121" y="2858"/>
                </a:lnTo>
                <a:lnTo>
                  <a:pt x="572" y="2858"/>
                </a:lnTo>
                <a:lnTo>
                  <a:pt x="572" y="2263"/>
                </a:lnTo>
                <a:cubicBezTo>
                  <a:pt x="572" y="1954"/>
                  <a:pt x="834" y="1692"/>
                  <a:pt x="1144" y="1692"/>
                </a:cubicBezTo>
                <a:lnTo>
                  <a:pt x="2834" y="1692"/>
                </a:lnTo>
                <a:lnTo>
                  <a:pt x="2834" y="1144"/>
                </a:lnTo>
                <a:cubicBezTo>
                  <a:pt x="2834" y="810"/>
                  <a:pt x="3096" y="548"/>
                  <a:pt x="3406" y="548"/>
                </a:cubicBezTo>
                <a:close/>
                <a:moveTo>
                  <a:pt x="6073" y="3406"/>
                </a:moveTo>
                <a:lnTo>
                  <a:pt x="6073" y="3978"/>
                </a:lnTo>
                <a:lnTo>
                  <a:pt x="4073" y="3978"/>
                </a:lnTo>
                <a:cubicBezTo>
                  <a:pt x="3930" y="3978"/>
                  <a:pt x="3811" y="3859"/>
                  <a:pt x="3811" y="3692"/>
                </a:cubicBezTo>
                <a:lnTo>
                  <a:pt x="3811" y="3406"/>
                </a:lnTo>
                <a:close/>
                <a:moveTo>
                  <a:pt x="6907" y="3406"/>
                </a:moveTo>
                <a:cubicBezTo>
                  <a:pt x="6978" y="3406"/>
                  <a:pt x="7073" y="3430"/>
                  <a:pt x="7121" y="3454"/>
                </a:cubicBezTo>
                <a:cubicBezTo>
                  <a:pt x="7216" y="3549"/>
                  <a:pt x="7192" y="3859"/>
                  <a:pt x="7192" y="4121"/>
                </a:cubicBezTo>
                <a:lnTo>
                  <a:pt x="7192" y="5407"/>
                </a:lnTo>
                <a:cubicBezTo>
                  <a:pt x="7192" y="5859"/>
                  <a:pt x="6811" y="6240"/>
                  <a:pt x="6359" y="6240"/>
                </a:cubicBezTo>
                <a:lnTo>
                  <a:pt x="3620" y="6240"/>
                </a:lnTo>
                <a:lnTo>
                  <a:pt x="3620" y="7383"/>
                </a:lnTo>
                <a:lnTo>
                  <a:pt x="1906" y="7383"/>
                </a:lnTo>
                <a:lnTo>
                  <a:pt x="1906" y="6526"/>
                </a:lnTo>
                <a:cubicBezTo>
                  <a:pt x="1906" y="6073"/>
                  <a:pt x="2287" y="5692"/>
                  <a:pt x="2763" y="5692"/>
                </a:cubicBezTo>
                <a:lnTo>
                  <a:pt x="6645" y="5692"/>
                </a:lnTo>
                <a:lnTo>
                  <a:pt x="6645" y="3406"/>
                </a:lnTo>
                <a:close/>
                <a:moveTo>
                  <a:pt x="9098" y="7955"/>
                </a:moveTo>
                <a:lnTo>
                  <a:pt x="9098" y="8240"/>
                </a:lnTo>
                <a:cubicBezTo>
                  <a:pt x="9098" y="8693"/>
                  <a:pt x="8717" y="9074"/>
                  <a:pt x="8264" y="9074"/>
                </a:cubicBezTo>
                <a:lnTo>
                  <a:pt x="1406" y="9074"/>
                </a:lnTo>
                <a:cubicBezTo>
                  <a:pt x="953" y="9074"/>
                  <a:pt x="572" y="8693"/>
                  <a:pt x="572" y="8240"/>
                </a:cubicBezTo>
                <a:lnTo>
                  <a:pt x="572" y="7955"/>
                </a:lnTo>
                <a:close/>
                <a:moveTo>
                  <a:pt x="3406" y="1"/>
                </a:moveTo>
                <a:cubicBezTo>
                  <a:pt x="2787" y="1"/>
                  <a:pt x="2263" y="501"/>
                  <a:pt x="2263" y="1120"/>
                </a:cubicBezTo>
                <a:lnTo>
                  <a:pt x="1144" y="1120"/>
                </a:lnTo>
                <a:cubicBezTo>
                  <a:pt x="501" y="1120"/>
                  <a:pt x="0" y="1644"/>
                  <a:pt x="0" y="2263"/>
                </a:cubicBezTo>
                <a:lnTo>
                  <a:pt x="0" y="3406"/>
                </a:lnTo>
                <a:lnTo>
                  <a:pt x="3239" y="3406"/>
                </a:lnTo>
                <a:lnTo>
                  <a:pt x="3239" y="3692"/>
                </a:lnTo>
                <a:cubicBezTo>
                  <a:pt x="3239" y="4168"/>
                  <a:pt x="3620" y="4549"/>
                  <a:pt x="4073" y="4549"/>
                </a:cubicBezTo>
                <a:lnTo>
                  <a:pt x="6073" y="4549"/>
                </a:lnTo>
                <a:lnTo>
                  <a:pt x="6073" y="5121"/>
                </a:lnTo>
                <a:lnTo>
                  <a:pt x="2763" y="5121"/>
                </a:lnTo>
                <a:cubicBezTo>
                  <a:pt x="1977" y="5121"/>
                  <a:pt x="1334" y="5740"/>
                  <a:pt x="1334" y="6526"/>
                </a:cubicBezTo>
                <a:lnTo>
                  <a:pt x="1334" y="7383"/>
                </a:lnTo>
                <a:lnTo>
                  <a:pt x="0" y="7383"/>
                </a:lnTo>
                <a:lnTo>
                  <a:pt x="0" y="8240"/>
                </a:lnTo>
                <a:cubicBezTo>
                  <a:pt x="0" y="9026"/>
                  <a:pt x="643" y="9646"/>
                  <a:pt x="1406" y="9646"/>
                </a:cubicBezTo>
                <a:lnTo>
                  <a:pt x="8264" y="9646"/>
                </a:lnTo>
                <a:cubicBezTo>
                  <a:pt x="9050" y="9646"/>
                  <a:pt x="9669" y="9026"/>
                  <a:pt x="9669" y="8240"/>
                </a:cubicBezTo>
                <a:lnTo>
                  <a:pt x="9669" y="7383"/>
                </a:lnTo>
                <a:lnTo>
                  <a:pt x="4168" y="7383"/>
                </a:lnTo>
                <a:lnTo>
                  <a:pt x="4168" y="6812"/>
                </a:lnTo>
                <a:lnTo>
                  <a:pt x="6359" y="6812"/>
                </a:lnTo>
                <a:cubicBezTo>
                  <a:pt x="7121" y="6812"/>
                  <a:pt x="7764" y="6192"/>
                  <a:pt x="7764" y="5407"/>
                </a:cubicBezTo>
                <a:lnTo>
                  <a:pt x="7764" y="5216"/>
                </a:lnTo>
                <a:lnTo>
                  <a:pt x="8240" y="5216"/>
                </a:lnTo>
                <a:cubicBezTo>
                  <a:pt x="8812" y="5216"/>
                  <a:pt x="9288" y="4740"/>
                  <a:pt x="9288" y="4168"/>
                </a:cubicBezTo>
                <a:lnTo>
                  <a:pt x="9288" y="3978"/>
                </a:lnTo>
                <a:lnTo>
                  <a:pt x="8717" y="3978"/>
                </a:lnTo>
                <a:lnTo>
                  <a:pt x="8717" y="4168"/>
                </a:lnTo>
                <a:cubicBezTo>
                  <a:pt x="8717" y="4430"/>
                  <a:pt x="8502" y="4645"/>
                  <a:pt x="8240" y="4645"/>
                </a:cubicBezTo>
                <a:lnTo>
                  <a:pt x="7764" y="4645"/>
                </a:lnTo>
                <a:lnTo>
                  <a:pt x="7764" y="4121"/>
                </a:lnTo>
                <a:cubicBezTo>
                  <a:pt x="7764" y="3882"/>
                  <a:pt x="7764" y="3621"/>
                  <a:pt x="7716" y="3430"/>
                </a:cubicBezTo>
                <a:lnTo>
                  <a:pt x="9669" y="3430"/>
                </a:lnTo>
                <a:lnTo>
                  <a:pt x="9669" y="2263"/>
                </a:lnTo>
                <a:cubicBezTo>
                  <a:pt x="9669" y="1644"/>
                  <a:pt x="9169" y="1120"/>
                  <a:pt x="8526" y="1120"/>
                </a:cubicBezTo>
                <a:lnTo>
                  <a:pt x="7407" y="1120"/>
                </a:lnTo>
                <a:cubicBezTo>
                  <a:pt x="7407" y="501"/>
                  <a:pt x="6883" y="1"/>
                  <a:pt x="6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8" name="Google Shape;9038;p72"/>
          <p:cNvGrpSpPr/>
          <p:nvPr/>
        </p:nvGrpSpPr>
        <p:grpSpPr>
          <a:xfrm>
            <a:off x="4827712" y="3318423"/>
            <a:ext cx="342173" cy="342138"/>
            <a:chOff x="3932935" y="3364337"/>
            <a:chExt cx="342173" cy="342138"/>
          </a:xfrm>
        </p:grpSpPr>
        <p:sp>
          <p:nvSpPr>
            <p:cNvPr id="9039" name="Google Shape;9039;p72"/>
            <p:cNvSpPr/>
            <p:nvPr/>
          </p:nvSpPr>
          <p:spPr>
            <a:xfrm>
              <a:off x="3932935" y="3364337"/>
              <a:ext cx="342173" cy="342138"/>
            </a:xfrm>
            <a:custGeom>
              <a:avLst/>
              <a:gdLst/>
              <a:ahLst/>
              <a:cxnLst/>
              <a:rect l="l" t="t" r="r" b="b"/>
              <a:pathLst>
                <a:path w="9670" h="9669" extrusionOk="0">
                  <a:moveTo>
                    <a:pt x="4835" y="548"/>
                  </a:moveTo>
                  <a:cubicBezTo>
                    <a:pt x="7193" y="548"/>
                    <a:pt x="9098" y="2477"/>
                    <a:pt x="9098" y="4835"/>
                  </a:cubicBezTo>
                  <a:cubicBezTo>
                    <a:pt x="9098" y="6406"/>
                    <a:pt x="8241" y="7788"/>
                    <a:pt x="6955" y="8526"/>
                  </a:cubicBezTo>
                  <a:cubicBezTo>
                    <a:pt x="7217" y="8121"/>
                    <a:pt x="7383" y="7621"/>
                    <a:pt x="7383" y="7097"/>
                  </a:cubicBezTo>
                  <a:cubicBezTo>
                    <a:pt x="7383" y="5692"/>
                    <a:pt x="6240" y="4549"/>
                    <a:pt x="4835" y="4549"/>
                  </a:cubicBezTo>
                  <a:cubicBezTo>
                    <a:pt x="3716" y="4549"/>
                    <a:pt x="2835" y="3644"/>
                    <a:pt x="2835" y="2548"/>
                  </a:cubicBezTo>
                  <a:cubicBezTo>
                    <a:pt x="2835" y="1453"/>
                    <a:pt x="3716" y="548"/>
                    <a:pt x="4835" y="548"/>
                  </a:cubicBezTo>
                  <a:close/>
                  <a:moveTo>
                    <a:pt x="2692" y="1120"/>
                  </a:moveTo>
                  <a:lnTo>
                    <a:pt x="2692" y="1120"/>
                  </a:lnTo>
                  <a:cubicBezTo>
                    <a:pt x="2430" y="1524"/>
                    <a:pt x="2263" y="2024"/>
                    <a:pt x="2263" y="2548"/>
                  </a:cubicBezTo>
                  <a:cubicBezTo>
                    <a:pt x="2263" y="3953"/>
                    <a:pt x="3406" y="5120"/>
                    <a:pt x="4835" y="5120"/>
                  </a:cubicBezTo>
                  <a:cubicBezTo>
                    <a:pt x="5931" y="5120"/>
                    <a:pt x="6812" y="6001"/>
                    <a:pt x="6812" y="7097"/>
                  </a:cubicBezTo>
                  <a:cubicBezTo>
                    <a:pt x="6812" y="8192"/>
                    <a:pt x="5931" y="9097"/>
                    <a:pt x="4835" y="9097"/>
                  </a:cubicBezTo>
                  <a:cubicBezTo>
                    <a:pt x="2478" y="9097"/>
                    <a:pt x="549" y="7192"/>
                    <a:pt x="549" y="4835"/>
                  </a:cubicBezTo>
                  <a:cubicBezTo>
                    <a:pt x="549" y="3239"/>
                    <a:pt x="1406" y="1858"/>
                    <a:pt x="2692" y="1120"/>
                  </a:cubicBezTo>
                  <a:close/>
                  <a:moveTo>
                    <a:pt x="4835" y="0"/>
                  </a:moveTo>
                  <a:cubicBezTo>
                    <a:pt x="3525" y="0"/>
                    <a:pt x="2311" y="500"/>
                    <a:pt x="1406" y="1405"/>
                  </a:cubicBezTo>
                  <a:cubicBezTo>
                    <a:pt x="501" y="2310"/>
                    <a:pt x="1" y="3525"/>
                    <a:pt x="1" y="4835"/>
                  </a:cubicBezTo>
                  <a:cubicBezTo>
                    <a:pt x="1" y="6121"/>
                    <a:pt x="501" y="7335"/>
                    <a:pt x="1406" y="8240"/>
                  </a:cubicBezTo>
                  <a:cubicBezTo>
                    <a:pt x="2311" y="9169"/>
                    <a:pt x="3525" y="9669"/>
                    <a:pt x="4835" y="9669"/>
                  </a:cubicBezTo>
                  <a:cubicBezTo>
                    <a:pt x="6121" y="9669"/>
                    <a:pt x="7336" y="9169"/>
                    <a:pt x="8241" y="8240"/>
                  </a:cubicBezTo>
                  <a:cubicBezTo>
                    <a:pt x="9169" y="7335"/>
                    <a:pt x="9670" y="6121"/>
                    <a:pt x="9670" y="4835"/>
                  </a:cubicBezTo>
                  <a:cubicBezTo>
                    <a:pt x="9670" y="3525"/>
                    <a:pt x="9169" y="2310"/>
                    <a:pt x="8241" y="1405"/>
                  </a:cubicBezTo>
                  <a:cubicBezTo>
                    <a:pt x="7336" y="500"/>
                    <a:pt x="6121" y="0"/>
                    <a:pt x="4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2"/>
            <p:cNvSpPr/>
            <p:nvPr/>
          </p:nvSpPr>
          <p:spPr>
            <a:xfrm>
              <a:off x="4083786" y="3434259"/>
              <a:ext cx="39631" cy="40480"/>
            </a:xfrm>
            <a:custGeom>
              <a:avLst/>
              <a:gdLst/>
              <a:ahLst/>
              <a:cxnLst/>
              <a:rect l="l" t="t" r="r" b="b"/>
              <a:pathLst>
                <a:path w="1120" h="1144" extrusionOk="0">
                  <a:moveTo>
                    <a:pt x="572" y="1"/>
                  </a:moveTo>
                  <a:cubicBezTo>
                    <a:pt x="263" y="1"/>
                    <a:pt x="1" y="263"/>
                    <a:pt x="1" y="572"/>
                  </a:cubicBezTo>
                  <a:cubicBezTo>
                    <a:pt x="1" y="882"/>
                    <a:pt x="263" y="1144"/>
                    <a:pt x="572" y="1144"/>
                  </a:cubicBezTo>
                  <a:cubicBezTo>
                    <a:pt x="882" y="1144"/>
                    <a:pt x="1120" y="882"/>
                    <a:pt x="1120" y="572"/>
                  </a:cubicBezTo>
                  <a:cubicBezTo>
                    <a:pt x="1120" y="263"/>
                    <a:pt x="882"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2"/>
            <p:cNvSpPr/>
            <p:nvPr/>
          </p:nvSpPr>
          <p:spPr>
            <a:xfrm>
              <a:off x="4083786" y="3596080"/>
              <a:ext cx="39631" cy="39631"/>
            </a:xfrm>
            <a:custGeom>
              <a:avLst/>
              <a:gdLst/>
              <a:ahLst/>
              <a:cxnLst/>
              <a:rect l="l" t="t" r="r" b="b"/>
              <a:pathLst>
                <a:path w="1120" h="1120" extrusionOk="0">
                  <a:moveTo>
                    <a:pt x="572" y="0"/>
                  </a:moveTo>
                  <a:cubicBezTo>
                    <a:pt x="263" y="0"/>
                    <a:pt x="1" y="238"/>
                    <a:pt x="1" y="548"/>
                  </a:cubicBezTo>
                  <a:cubicBezTo>
                    <a:pt x="1" y="858"/>
                    <a:pt x="263" y="1119"/>
                    <a:pt x="572" y="1119"/>
                  </a:cubicBezTo>
                  <a:cubicBezTo>
                    <a:pt x="882" y="1119"/>
                    <a:pt x="1120" y="858"/>
                    <a:pt x="1120" y="548"/>
                  </a:cubicBezTo>
                  <a:cubicBezTo>
                    <a:pt x="1120" y="238"/>
                    <a:pt x="882"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2" name="Google Shape;9042;p72"/>
          <p:cNvSpPr/>
          <p:nvPr/>
        </p:nvSpPr>
        <p:spPr>
          <a:xfrm>
            <a:off x="5655718" y="3346218"/>
            <a:ext cx="342987" cy="286548"/>
          </a:xfrm>
          <a:custGeom>
            <a:avLst/>
            <a:gdLst/>
            <a:ahLst/>
            <a:cxnLst/>
            <a:rect l="l" t="t" r="r" b="b"/>
            <a:pathLst>
              <a:path w="9693" h="8098" extrusionOk="0">
                <a:moveTo>
                  <a:pt x="5121" y="1096"/>
                </a:moveTo>
                <a:lnTo>
                  <a:pt x="5192" y="1144"/>
                </a:lnTo>
                <a:cubicBezTo>
                  <a:pt x="5692" y="1667"/>
                  <a:pt x="5978" y="2382"/>
                  <a:pt x="5978" y="3096"/>
                </a:cubicBezTo>
                <a:cubicBezTo>
                  <a:pt x="5478" y="3454"/>
                  <a:pt x="5097" y="3930"/>
                  <a:pt x="4859" y="4478"/>
                </a:cubicBezTo>
                <a:cubicBezTo>
                  <a:pt x="4597" y="3930"/>
                  <a:pt x="4216" y="3454"/>
                  <a:pt x="3716" y="3096"/>
                </a:cubicBezTo>
                <a:cubicBezTo>
                  <a:pt x="3716" y="2382"/>
                  <a:pt x="4001" y="1667"/>
                  <a:pt x="4525" y="1144"/>
                </a:cubicBezTo>
                <a:lnTo>
                  <a:pt x="4573" y="1096"/>
                </a:lnTo>
                <a:lnTo>
                  <a:pt x="4573" y="2596"/>
                </a:lnTo>
                <a:lnTo>
                  <a:pt x="5121" y="2596"/>
                </a:lnTo>
                <a:lnTo>
                  <a:pt x="5121" y="1096"/>
                </a:lnTo>
                <a:close/>
                <a:moveTo>
                  <a:pt x="1834" y="3073"/>
                </a:moveTo>
                <a:cubicBezTo>
                  <a:pt x="3334" y="3073"/>
                  <a:pt x="4573" y="4311"/>
                  <a:pt x="4573" y="5811"/>
                </a:cubicBezTo>
                <a:lnTo>
                  <a:pt x="4573" y="6287"/>
                </a:lnTo>
                <a:lnTo>
                  <a:pt x="4097" y="6287"/>
                </a:lnTo>
                <a:cubicBezTo>
                  <a:pt x="2572" y="6287"/>
                  <a:pt x="1358" y="5073"/>
                  <a:pt x="1358" y="3549"/>
                </a:cubicBezTo>
                <a:lnTo>
                  <a:pt x="1358" y="3073"/>
                </a:lnTo>
                <a:close/>
                <a:moveTo>
                  <a:pt x="8336" y="3073"/>
                </a:moveTo>
                <a:lnTo>
                  <a:pt x="8336" y="3549"/>
                </a:lnTo>
                <a:cubicBezTo>
                  <a:pt x="8336" y="5049"/>
                  <a:pt x="7121" y="6287"/>
                  <a:pt x="5597" y="6287"/>
                </a:cubicBezTo>
                <a:lnTo>
                  <a:pt x="5144" y="6287"/>
                </a:lnTo>
                <a:lnTo>
                  <a:pt x="5144" y="5811"/>
                </a:lnTo>
                <a:cubicBezTo>
                  <a:pt x="5121" y="4311"/>
                  <a:pt x="6359" y="3073"/>
                  <a:pt x="7883" y="3073"/>
                </a:cubicBezTo>
                <a:close/>
                <a:moveTo>
                  <a:pt x="1525" y="5644"/>
                </a:moveTo>
                <a:cubicBezTo>
                  <a:pt x="2144" y="6383"/>
                  <a:pt x="3049" y="6859"/>
                  <a:pt x="4097" y="6859"/>
                </a:cubicBezTo>
                <a:lnTo>
                  <a:pt x="4740" y="6859"/>
                </a:lnTo>
                <a:lnTo>
                  <a:pt x="4668" y="6907"/>
                </a:lnTo>
                <a:cubicBezTo>
                  <a:pt x="4158" y="7317"/>
                  <a:pt x="3546" y="7520"/>
                  <a:pt x="2936" y="7520"/>
                </a:cubicBezTo>
                <a:cubicBezTo>
                  <a:pt x="2234" y="7520"/>
                  <a:pt x="1536" y="7251"/>
                  <a:pt x="1001" y="6716"/>
                </a:cubicBezTo>
                <a:lnTo>
                  <a:pt x="667" y="6383"/>
                </a:lnTo>
                <a:lnTo>
                  <a:pt x="1001" y="6049"/>
                </a:lnTo>
                <a:cubicBezTo>
                  <a:pt x="1167" y="5883"/>
                  <a:pt x="1334" y="5764"/>
                  <a:pt x="1525" y="5644"/>
                </a:cubicBezTo>
                <a:close/>
                <a:moveTo>
                  <a:pt x="8169" y="5644"/>
                </a:moveTo>
                <a:cubicBezTo>
                  <a:pt x="8336" y="5764"/>
                  <a:pt x="8526" y="5883"/>
                  <a:pt x="8669" y="6049"/>
                </a:cubicBezTo>
                <a:lnTo>
                  <a:pt x="9002" y="6383"/>
                </a:lnTo>
                <a:lnTo>
                  <a:pt x="8669" y="6716"/>
                </a:lnTo>
                <a:cubicBezTo>
                  <a:pt x="8147" y="7251"/>
                  <a:pt x="7454" y="7520"/>
                  <a:pt x="6756" y="7520"/>
                </a:cubicBezTo>
                <a:cubicBezTo>
                  <a:pt x="6148" y="7520"/>
                  <a:pt x="5535" y="7317"/>
                  <a:pt x="5025" y="6907"/>
                </a:cubicBezTo>
                <a:lnTo>
                  <a:pt x="4954" y="6859"/>
                </a:lnTo>
                <a:lnTo>
                  <a:pt x="5597" y="6859"/>
                </a:lnTo>
                <a:cubicBezTo>
                  <a:pt x="6621" y="6859"/>
                  <a:pt x="7550" y="6383"/>
                  <a:pt x="8169" y="5644"/>
                </a:cubicBezTo>
                <a:close/>
                <a:moveTo>
                  <a:pt x="4859" y="0"/>
                </a:moveTo>
                <a:lnTo>
                  <a:pt x="4120" y="739"/>
                </a:lnTo>
                <a:cubicBezTo>
                  <a:pt x="3549" y="1286"/>
                  <a:pt x="3215" y="2025"/>
                  <a:pt x="3168" y="2787"/>
                </a:cubicBezTo>
                <a:cubicBezTo>
                  <a:pt x="2739" y="2596"/>
                  <a:pt x="2287" y="2501"/>
                  <a:pt x="1810" y="2501"/>
                </a:cubicBezTo>
                <a:lnTo>
                  <a:pt x="786" y="2501"/>
                </a:lnTo>
                <a:lnTo>
                  <a:pt x="786" y="3549"/>
                </a:lnTo>
                <a:cubicBezTo>
                  <a:pt x="786" y="4144"/>
                  <a:pt x="929" y="4692"/>
                  <a:pt x="1215" y="5168"/>
                </a:cubicBezTo>
                <a:cubicBezTo>
                  <a:pt x="1001" y="5311"/>
                  <a:pt x="786" y="5454"/>
                  <a:pt x="620" y="5644"/>
                </a:cubicBezTo>
                <a:lnTo>
                  <a:pt x="0" y="6240"/>
                </a:lnTo>
                <a:lnTo>
                  <a:pt x="0" y="6526"/>
                </a:lnTo>
                <a:lnTo>
                  <a:pt x="620" y="7121"/>
                </a:lnTo>
                <a:cubicBezTo>
                  <a:pt x="1191" y="7692"/>
                  <a:pt x="1953" y="8050"/>
                  <a:pt x="2787" y="8074"/>
                </a:cubicBezTo>
                <a:cubicBezTo>
                  <a:pt x="2854" y="8078"/>
                  <a:pt x="2922" y="8080"/>
                  <a:pt x="2989" y="8080"/>
                </a:cubicBezTo>
                <a:cubicBezTo>
                  <a:pt x="3655" y="8080"/>
                  <a:pt x="4296" y="7868"/>
                  <a:pt x="4859" y="7478"/>
                </a:cubicBezTo>
                <a:cubicBezTo>
                  <a:pt x="5406" y="7883"/>
                  <a:pt x="6073" y="8097"/>
                  <a:pt x="6740" y="8097"/>
                </a:cubicBezTo>
                <a:cubicBezTo>
                  <a:pt x="6811" y="8097"/>
                  <a:pt x="6859" y="8097"/>
                  <a:pt x="6907" y="8074"/>
                </a:cubicBezTo>
                <a:cubicBezTo>
                  <a:pt x="7740" y="8050"/>
                  <a:pt x="8502" y="7692"/>
                  <a:pt x="9098" y="7121"/>
                </a:cubicBezTo>
                <a:lnTo>
                  <a:pt x="9693" y="6526"/>
                </a:lnTo>
                <a:lnTo>
                  <a:pt x="9693" y="6240"/>
                </a:lnTo>
                <a:lnTo>
                  <a:pt x="9098" y="5644"/>
                </a:lnTo>
                <a:cubicBezTo>
                  <a:pt x="8907" y="5454"/>
                  <a:pt x="8693" y="5311"/>
                  <a:pt x="8478" y="5168"/>
                </a:cubicBezTo>
                <a:cubicBezTo>
                  <a:pt x="8764" y="4692"/>
                  <a:pt x="8907" y="4144"/>
                  <a:pt x="8907" y="3549"/>
                </a:cubicBezTo>
                <a:lnTo>
                  <a:pt x="8907" y="2501"/>
                </a:lnTo>
                <a:lnTo>
                  <a:pt x="7883" y="2501"/>
                </a:lnTo>
                <a:cubicBezTo>
                  <a:pt x="7407" y="2501"/>
                  <a:pt x="6954" y="2596"/>
                  <a:pt x="6549" y="2787"/>
                </a:cubicBezTo>
                <a:cubicBezTo>
                  <a:pt x="6478" y="2025"/>
                  <a:pt x="6145" y="1286"/>
                  <a:pt x="5573" y="739"/>
                </a:cubicBezTo>
                <a:lnTo>
                  <a:pt x="48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2"/>
          <p:cNvSpPr/>
          <p:nvPr/>
        </p:nvSpPr>
        <p:spPr>
          <a:xfrm>
            <a:off x="6484539" y="3358868"/>
            <a:ext cx="343022" cy="261247"/>
          </a:xfrm>
          <a:custGeom>
            <a:avLst/>
            <a:gdLst/>
            <a:ahLst/>
            <a:cxnLst/>
            <a:rect l="l" t="t" r="r" b="b"/>
            <a:pathLst>
              <a:path w="9694" h="7383" extrusionOk="0">
                <a:moveTo>
                  <a:pt x="4835" y="572"/>
                </a:moveTo>
                <a:cubicBezTo>
                  <a:pt x="6407" y="572"/>
                  <a:pt x="7764" y="1691"/>
                  <a:pt x="8074" y="3191"/>
                </a:cubicBezTo>
                <a:cubicBezTo>
                  <a:pt x="7312" y="3548"/>
                  <a:pt x="6193" y="3786"/>
                  <a:pt x="4835" y="3786"/>
                </a:cubicBezTo>
                <a:cubicBezTo>
                  <a:pt x="3502" y="3786"/>
                  <a:pt x="2359" y="3548"/>
                  <a:pt x="1620" y="3191"/>
                </a:cubicBezTo>
                <a:cubicBezTo>
                  <a:pt x="1930" y="1691"/>
                  <a:pt x="3287" y="572"/>
                  <a:pt x="4835" y="572"/>
                </a:cubicBezTo>
                <a:close/>
                <a:moveTo>
                  <a:pt x="9098" y="3239"/>
                </a:moveTo>
                <a:lnTo>
                  <a:pt x="9098" y="5215"/>
                </a:lnTo>
                <a:lnTo>
                  <a:pt x="9122" y="5215"/>
                </a:lnTo>
                <a:cubicBezTo>
                  <a:pt x="9122" y="5954"/>
                  <a:pt x="7360" y="6811"/>
                  <a:pt x="4835" y="6811"/>
                </a:cubicBezTo>
                <a:cubicBezTo>
                  <a:pt x="2311" y="6811"/>
                  <a:pt x="572" y="5977"/>
                  <a:pt x="572" y="5215"/>
                </a:cubicBezTo>
                <a:lnTo>
                  <a:pt x="572" y="3239"/>
                </a:lnTo>
                <a:cubicBezTo>
                  <a:pt x="811" y="3429"/>
                  <a:pt x="1120" y="3620"/>
                  <a:pt x="1501" y="3786"/>
                </a:cubicBezTo>
                <a:cubicBezTo>
                  <a:pt x="2406" y="4144"/>
                  <a:pt x="3573" y="4358"/>
                  <a:pt x="4835" y="4358"/>
                </a:cubicBezTo>
                <a:cubicBezTo>
                  <a:pt x="6097" y="4358"/>
                  <a:pt x="7264" y="4144"/>
                  <a:pt x="8169" y="3786"/>
                </a:cubicBezTo>
                <a:cubicBezTo>
                  <a:pt x="8550" y="3620"/>
                  <a:pt x="8860" y="3429"/>
                  <a:pt x="9098" y="3239"/>
                </a:cubicBezTo>
                <a:close/>
                <a:moveTo>
                  <a:pt x="4835" y="0"/>
                </a:moveTo>
                <a:cubicBezTo>
                  <a:pt x="3906" y="0"/>
                  <a:pt x="3002" y="357"/>
                  <a:pt x="2287" y="976"/>
                </a:cubicBezTo>
                <a:cubicBezTo>
                  <a:pt x="1716" y="1477"/>
                  <a:pt x="1287" y="2167"/>
                  <a:pt x="1096" y="2929"/>
                </a:cubicBezTo>
                <a:cubicBezTo>
                  <a:pt x="763" y="2691"/>
                  <a:pt x="572" y="2429"/>
                  <a:pt x="572" y="2191"/>
                </a:cubicBezTo>
                <a:lnTo>
                  <a:pt x="1" y="2191"/>
                </a:lnTo>
                <a:lnTo>
                  <a:pt x="1" y="5215"/>
                </a:lnTo>
                <a:cubicBezTo>
                  <a:pt x="1" y="5835"/>
                  <a:pt x="549" y="6406"/>
                  <a:pt x="1525" y="6811"/>
                </a:cubicBezTo>
                <a:cubicBezTo>
                  <a:pt x="2406" y="7168"/>
                  <a:pt x="3597" y="7382"/>
                  <a:pt x="4835" y="7382"/>
                </a:cubicBezTo>
                <a:cubicBezTo>
                  <a:pt x="6097" y="7382"/>
                  <a:pt x="7288" y="7168"/>
                  <a:pt x="8169" y="6811"/>
                </a:cubicBezTo>
                <a:cubicBezTo>
                  <a:pt x="9146" y="6406"/>
                  <a:pt x="9693" y="5835"/>
                  <a:pt x="9693" y="5215"/>
                </a:cubicBezTo>
                <a:lnTo>
                  <a:pt x="9693" y="2191"/>
                </a:lnTo>
                <a:lnTo>
                  <a:pt x="9122" y="2191"/>
                </a:lnTo>
                <a:cubicBezTo>
                  <a:pt x="9122" y="2429"/>
                  <a:pt x="8931" y="2691"/>
                  <a:pt x="8598" y="2929"/>
                </a:cubicBezTo>
                <a:cubicBezTo>
                  <a:pt x="8407" y="2167"/>
                  <a:pt x="7979" y="1477"/>
                  <a:pt x="7383" y="976"/>
                </a:cubicBezTo>
                <a:cubicBezTo>
                  <a:pt x="6693" y="357"/>
                  <a:pt x="5788" y="0"/>
                  <a:pt x="4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2"/>
          <p:cNvSpPr/>
          <p:nvPr/>
        </p:nvSpPr>
        <p:spPr>
          <a:xfrm>
            <a:off x="7313394" y="3318405"/>
            <a:ext cx="300879" cy="342173"/>
          </a:xfrm>
          <a:custGeom>
            <a:avLst/>
            <a:gdLst/>
            <a:ahLst/>
            <a:cxnLst/>
            <a:rect l="l" t="t" r="r" b="b"/>
            <a:pathLst>
              <a:path w="8503" h="9670" extrusionOk="0">
                <a:moveTo>
                  <a:pt x="7383" y="549"/>
                </a:moveTo>
                <a:lnTo>
                  <a:pt x="7383" y="1692"/>
                </a:lnTo>
                <a:lnTo>
                  <a:pt x="1144" y="1692"/>
                </a:lnTo>
                <a:lnTo>
                  <a:pt x="1144" y="549"/>
                </a:lnTo>
                <a:close/>
                <a:moveTo>
                  <a:pt x="6621" y="2263"/>
                </a:moveTo>
                <a:lnTo>
                  <a:pt x="6621" y="7383"/>
                </a:lnTo>
                <a:lnTo>
                  <a:pt x="1906" y="7383"/>
                </a:lnTo>
                <a:lnTo>
                  <a:pt x="1906" y="2263"/>
                </a:lnTo>
                <a:close/>
                <a:moveTo>
                  <a:pt x="7383" y="7955"/>
                </a:moveTo>
                <a:lnTo>
                  <a:pt x="7383" y="9098"/>
                </a:lnTo>
                <a:lnTo>
                  <a:pt x="1144" y="9098"/>
                </a:lnTo>
                <a:lnTo>
                  <a:pt x="1144" y="7955"/>
                </a:lnTo>
                <a:close/>
                <a:moveTo>
                  <a:pt x="572" y="1"/>
                </a:moveTo>
                <a:lnTo>
                  <a:pt x="572" y="549"/>
                </a:lnTo>
                <a:lnTo>
                  <a:pt x="1" y="549"/>
                </a:lnTo>
                <a:lnTo>
                  <a:pt x="1" y="1692"/>
                </a:lnTo>
                <a:lnTo>
                  <a:pt x="572" y="1692"/>
                </a:lnTo>
                <a:lnTo>
                  <a:pt x="572" y="2263"/>
                </a:lnTo>
                <a:lnTo>
                  <a:pt x="1334" y="2263"/>
                </a:lnTo>
                <a:lnTo>
                  <a:pt x="1334" y="7407"/>
                </a:lnTo>
                <a:lnTo>
                  <a:pt x="572" y="7407"/>
                </a:lnTo>
                <a:lnTo>
                  <a:pt x="572" y="7955"/>
                </a:lnTo>
                <a:lnTo>
                  <a:pt x="1" y="7955"/>
                </a:lnTo>
                <a:lnTo>
                  <a:pt x="1" y="9098"/>
                </a:lnTo>
                <a:lnTo>
                  <a:pt x="572" y="9098"/>
                </a:lnTo>
                <a:lnTo>
                  <a:pt x="572" y="9669"/>
                </a:lnTo>
                <a:lnTo>
                  <a:pt x="7931" y="9669"/>
                </a:lnTo>
                <a:lnTo>
                  <a:pt x="7931" y="9098"/>
                </a:lnTo>
                <a:lnTo>
                  <a:pt x="8502" y="9098"/>
                </a:lnTo>
                <a:lnTo>
                  <a:pt x="8502" y="7955"/>
                </a:lnTo>
                <a:lnTo>
                  <a:pt x="7931" y="7955"/>
                </a:lnTo>
                <a:lnTo>
                  <a:pt x="7931" y="7407"/>
                </a:lnTo>
                <a:lnTo>
                  <a:pt x="7193" y="7407"/>
                </a:lnTo>
                <a:lnTo>
                  <a:pt x="7193" y="2263"/>
                </a:lnTo>
                <a:lnTo>
                  <a:pt x="7931" y="2263"/>
                </a:lnTo>
                <a:lnTo>
                  <a:pt x="7931" y="1692"/>
                </a:lnTo>
                <a:lnTo>
                  <a:pt x="8502" y="1692"/>
                </a:lnTo>
                <a:lnTo>
                  <a:pt x="8502" y="549"/>
                </a:lnTo>
                <a:lnTo>
                  <a:pt x="7931" y="549"/>
                </a:lnTo>
                <a:lnTo>
                  <a:pt x="79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2"/>
          <p:cNvSpPr/>
          <p:nvPr/>
        </p:nvSpPr>
        <p:spPr>
          <a:xfrm>
            <a:off x="8100106" y="3346218"/>
            <a:ext cx="342987" cy="286548"/>
          </a:xfrm>
          <a:custGeom>
            <a:avLst/>
            <a:gdLst/>
            <a:ahLst/>
            <a:cxnLst/>
            <a:rect l="l" t="t" r="r" b="b"/>
            <a:pathLst>
              <a:path w="9693" h="8098" extrusionOk="0">
                <a:moveTo>
                  <a:pt x="3811" y="1287"/>
                </a:moveTo>
                <a:cubicBezTo>
                  <a:pt x="3477" y="1572"/>
                  <a:pt x="3192" y="1882"/>
                  <a:pt x="2953" y="2263"/>
                </a:cubicBezTo>
                <a:cubicBezTo>
                  <a:pt x="2525" y="2930"/>
                  <a:pt x="2287" y="3716"/>
                  <a:pt x="2287" y="4502"/>
                </a:cubicBezTo>
                <a:lnTo>
                  <a:pt x="2287" y="5454"/>
                </a:lnTo>
                <a:lnTo>
                  <a:pt x="1144" y="5454"/>
                </a:lnTo>
                <a:lnTo>
                  <a:pt x="1144" y="4859"/>
                </a:lnTo>
                <a:cubicBezTo>
                  <a:pt x="1144" y="3168"/>
                  <a:pt x="2263" y="1739"/>
                  <a:pt x="3811" y="1287"/>
                </a:cubicBezTo>
                <a:close/>
                <a:moveTo>
                  <a:pt x="4549" y="1453"/>
                </a:moveTo>
                <a:lnTo>
                  <a:pt x="4573" y="5288"/>
                </a:lnTo>
                <a:cubicBezTo>
                  <a:pt x="4406" y="5335"/>
                  <a:pt x="4263" y="5383"/>
                  <a:pt x="4144" y="5454"/>
                </a:cubicBezTo>
                <a:lnTo>
                  <a:pt x="2858" y="5454"/>
                </a:lnTo>
                <a:lnTo>
                  <a:pt x="2858" y="4502"/>
                </a:lnTo>
                <a:cubicBezTo>
                  <a:pt x="2858" y="3263"/>
                  <a:pt x="3525" y="2096"/>
                  <a:pt x="4549" y="1453"/>
                </a:cubicBezTo>
                <a:close/>
                <a:moveTo>
                  <a:pt x="5121" y="1453"/>
                </a:moveTo>
                <a:cubicBezTo>
                  <a:pt x="6168" y="2096"/>
                  <a:pt x="6835" y="3239"/>
                  <a:pt x="6835" y="4502"/>
                </a:cubicBezTo>
                <a:lnTo>
                  <a:pt x="6835" y="5454"/>
                </a:lnTo>
                <a:lnTo>
                  <a:pt x="5549" y="5454"/>
                </a:lnTo>
                <a:cubicBezTo>
                  <a:pt x="5406" y="5383"/>
                  <a:pt x="5263" y="5335"/>
                  <a:pt x="5121" y="5288"/>
                </a:cubicBezTo>
                <a:lnTo>
                  <a:pt x="5121" y="1453"/>
                </a:lnTo>
                <a:close/>
                <a:moveTo>
                  <a:pt x="5883" y="1287"/>
                </a:moveTo>
                <a:lnTo>
                  <a:pt x="5883" y="1287"/>
                </a:lnTo>
                <a:cubicBezTo>
                  <a:pt x="6454" y="1453"/>
                  <a:pt x="7002" y="1787"/>
                  <a:pt x="7454" y="2215"/>
                </a:cubicBezTo>
                <a:cubicBezTo>
                  <a:pt x="8169" y="2930"/>
                  <a:pt x="8550" y="3859"/>
                  <a:pt x="8550" y="4835"/>
                </a:cubicBezTo>
                <a:lnTo>
                  <a:pt x="8550" y="5454"/>
                </a:lnTo>
                <a:lnTo>
                  <a:pt x="7407" y="5454"/>
                </a:lnTo>
                <a:lnTo>
                  <a:pt x="7383" y="4502"/>
                </a:lnTo>
                <a:cubicBezTo>
                  <a:pt x="7383" y="3692"/>
                  <a:pt x="7169" y="2906"/>
                  <a:pt x="6716" y="2239"/>
                </a:cubicBezTo>
                <a:cubicBezTo>
                  <a:pt x="6502" y="1882"/>
                  <a:pt x="6192" y="1549"/>
                  <a:pt x="5883" y="1287"/>
                </a:cubicBezTo>
                <a:close/>
                <a:moveTo>
                  <a:pt x="3596" y="6026"/>
                </a:moveTo>
                <a:cubicBezTo>
                  <a:pt x="3477" y="6216"/>
                  <a:pt x="3430" y="6454"/>
                  <a:pt x="3430" y="6693"/>
                </a:cubicBezTo>
                <a:cubicBezTo>
                  <a:pt x="3430" y="6931"/>
                  <a:pt x="3477" y="7145"/>
                  <a:pt x="3596" y="7336"/>
                </a:cubicBezTo>
                <a:lnTo>
                  <a:pt x="572" y="7336"/>
                </a:lnTo>
                <a:lnTo>
                  <a:pt x="572" y="6026"/>
                </a:lnTo>
                <a:close/>
                <a:moveTo>
                  <a:pt x="9121" y="6026"/>
                </a:moveTo>
                <a:lnTo>
                  <a:pt x="9121" y="7336"/>
                </a:lnTo>
                <a:lnTo>
                  <a:pt x="6097" y="7336"/>
                </a:lnTo>
                <a:cubicBezTo>
                  <a:pt x="6192" y="7145"/>
                  <a:pt x="6264" y="6931"/>
                  <a:pt x="6264" y="6693"/>
                </a:cubicBezTo>
                <a:cubicBezTo>
                  <a:pt x="6264" y="6454"/>
                  <a:pt x="6192" y="6216"/>
                  <a:pt x="6097" y="6026"/>
                </a:cubicBezTo>
                <a:close/>
                <a:moveTo>
                  <a:pt x="4835" y="5835"/>
                </a:moveTo>
                <a:cubicBezTo>
                  <a:pt x="5311" y="5835"/>
                  <a:pt x="5692" y="6216"/>
                  <a:pt x="5692" y="6693"/>
                </a:cubicBezTo>
                <a:cubicBezTo>
                  <a:pt x="5692" y="7169"/>
                  <a:pt x="5311" y="7550"/>
                  <a:pt x="4835" y="7550"/>
                </a:cubicBezTo>
                <a:cubicBezTo>
                  <a:pt x="4382" y="7550"/>
                  <a:pt x="4001" y="7169"/>
                  <a:pt x="4001" y="6693"/>
                </a:cubicBezTo>
                <a:cubicBezTo>
                  <a:pt x="4001" y="6216"/>
                  <a:pt x="4382" y="5835"/>
                  <a:pt x="4835" y="5835"/>
                </a:cubicBezTo>
                <a:close/>
                <a:moveTo>
                  <a:pt x="4859" y="1"/>
                </a:moveTo>
                <a:cubicBezTo>
                  <a:pt x="4644" y="1"/>
                  <a:pt x="4454" y="167"/>
                  <a:pt x="4454" y="382"/>
                </a:cubicBezTo>
                <a:cubicBezTo>
                  <a:pt x="4454" y="453"/>
                  <a:pt x="4478" y="525"/>
                  <a:pt x="4525" y="572"/>
                </a:cubicBezTo>
                <a:cubicBezTo>
                  <a:pt x="3501" y="668"/>
                  <a:pt x="2549" y="1096"/>
                  <a:pt x="1810" y="1834"/>
                </a:cubicBezTo>
                <a:cubicBezTo>
                  <a:pt x="1025" y="2644"/>
                  <a:pt x="572" y="3716"/>
                  <a:pt x="572" y="4859"/>
                </a:cubicBezTo>
                <a:lnTo>
                  <a:pt x="572" y="5454"/>
                </a:lnTo>
                <a:lnTo>
                  <a:pt x="0" y="5454"/>
                </a:lnTo>
                <a:lnTo>
                  <a:pt x="0" y="7907"/>
                </a:lnTo>
                <a:lnTo>
                  <a:pt x="4144" y="7907"/>
                </a:lnTo>
                <a:cubicBezTo>
                  <a:pt x="4359" y="8026"/>
                  <a:pt x="4597" y="8098"/>
                  <a:pt x="4835" y="8098"/>
                </a:cubicBezTo>
                <a:cubicBezTo>
                  <a:pt x="5097" y="8098"/>
                  <a:pt x="5335" y="8026"/>
                  <a:pt x="5549" y="7907"/>
                </a:cubicBezTo>
                <a:lnTo>
                  <a:pt x="9693" y="7907"/>
                </a:lnTo>
                <a:lnTo>
                  <a:pt x="9693" y="5454"/>
                </a:lnTo>
                <a:lnTo>
                  <a:pt x="9121" y="5454"/>
                </a:lnTo>
                <a:lnTo>
                  <a:pt x="9121" y="4835"/>
                </a:lnTo>
                <a:cubicBezTo>
                  <a:pt x="9098" y="3692"/>
                  <a:pt x="8669" y="2620"/>
                  <a:pt x="7859" y="1811"/>
                </a:cubicBezTo>
                <a:cubicBezTo>
                  <a:pt x="7121" y="1096"/>
                  <a:pt x="6168" y="668"/>
                  <a:pt x="5168" y="572"/>
                </a:cubicBezTo>
                <a:cubicBezTo>
                  <a:pt x="5192" y="525"/>
                  <a:pt x="5216" y="453"/>
                  <a:pt x="5216" y="382"/>
                </a:cubicBezTo>
                <a:cubicBezTo>
                  <a:pt x="5216" y="191"/>
                  <a:pt x="5049" y="25"/>
                  <a:pt x="4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6" name="Google Shape;9046;p72"/>
          <p:cNvGrpSpPr/>
          <p:nvPr/>
        </p:nvGrpSpPr>
        <p:grpSpPr>
          <a:xfrm>
            <a:off x="726460" y="4019099"/>
            <a:ext cx="343022" cy="307609"/>
            <a:chOff x="726460" y="4002242"/>
            <a:chExt cx="343022" cy="307609"/>
          </a:xfrm>
        </p:grpSpPr>
        <p:sp>
          <p:nvSpPr>
            <p:cNvPr id="9047" name="Google Shape;9047;p72"/>
            <p:cNvSpPr/>
            <p:nvPr/>
          </p:nvSpPr>
          <p:spPr>
            <a:xfrm>
              <a:off x="868040" y="4229739"/>
              <a:ext cx="59871" cy="80112"/>
            </a:xfrm>
            <a:custGeom>
              <a:avLst/>
              <a:gdLst/>
              <a:ahLst/>
              <a:cxnLst/>
              <a:rect l="l" t="t" r="r" b="b"/>
              <a:pathLst>
                <a:path w="1692" h="2264" extrusionOk="0">
                  <a:moveTo>
                    <a:pt x="810" y="549"/>
                  </a:moveTo>
                  <a:cubicBezTo>
                    <a:pt x="977" y="549"/>
                    <a:pt x="1144" y="668"/>
                    <a:pt x="1144" y="835"/>
                  </a:cubicBezTo>
                  <a:lnTo>
                    <a:pt x="1144" y="1121"/>
                  </a:lnTo>
                  <a:lnTo>
                    <a:pt x="572" y="1121"/>
                  </a:lnTo>
                  <a:lnTo>
                    <a:pt x="572" y="859"/>
                  </a:lnTo>
                  <a:cubicBezTo>
                    <a:pt x="572" y="692"/>
                    <a:pt x="667" y="573"/>
                    <a:pt x="810" y="549"/>
                  </a:cubicBezTo>
                  <a:close/>
                  <a:moveTo>
                    <a:pt x="861" y="1"/>
                  </a:moveTo>
                  <a:cubicBezTo>
                    <a:pt x="382" y="1"/>
                    <a:pt x="1" y="373"/>
                    <a:pt x="1" y="835"/>
                  </a:cubicBezTo>
                  <a:lnTo>
                    <a:pt x="1" y="2264"/>
                  </a:lnTo>
                  <a:lnTo>
                    <a:pt x="572" y="2264"/>
                  </a:lnTo>
                  <a:lnTo>
                    <a:pt x="572" y="1692"/>
                  </a:lnTo>
                  <a:lnTo>
                    <a:pt x="1120" y="1692"/>
                  </a:lnTo>
                  <a:lnTo>
                    <a:pt x="1120" y="2264"/>
                  </a:lnTo>
                  <a:lnTo>
                    <a:pt x="1691" y="2264"/>
                  </a:lnTo>
                  <a:lnTo>
                    <a:pt x="1691" y="859"/>
                  </a:lnTo>
                  <a:cubicBezTo>
                    <a:pt x="1691" y="406"/>
                    <a:pt x="1334" y="25"/>
                    <a:pt x="906" y="2"/>
                  </a:cubicBezTo>
                  <a:cubicBezTo>
                    <a:pt x="891" y="1"/>
                    <a:pt x="876" y="1"/>
                    <a:pt x="8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2"/>
            <p:cNvSpPr/>
            <p:nvPr/>
          </p:nvSpPr>
          <p:spPr>
            <a:xfrm>
              <a:off x="884883" y="4202810"/>
              <a:ext cx="26185" cy="26999"/>
            </a:xfrm>
            <a:custGeom>
              <a:avLst/>
              <a:gdLst/>
              <a:ahLst/>
              <a:cxnLst/>
              <a:rect l="l" t="t" r="r" b="b"/>
              <a:pathLst>
                <a:path w="740" h="763" extrusionOk="0">
                  <a:moveTo>
                    <a:pt x="358" y="1"/>
                  </a:moveTo>
                  <a:cubicBezTo>
                    <a:pt x="168" y="1"/>
                    <a:pt x="1" y="191"/>
                    <a:pt x="1" y="382"/>
                  </a:cubicBezTo>
                  <a:cubicBezTo>
                    <a:pt x="1" y="596"/>
                    <a:pt x="168" y="763"/>
                    <a:pt x="358" y="763"/>
                  </a:cubicBezTo>
                  <a:cubicBezTo>
                    <a:pt x="572" y="763"/>
                    <a:pt x="739" y="596"/>
                    <a:pt x="739" y="382"/>
                  </a:cubicBezTo>
                  <a:cubicBezTo>
                    <a:pt x="739" y="191"/>
                    <a:pt x="5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2"/>
            <p:cNvSpPr/>
            <p:nvPr/>
          </p:nvSpPr>
          <p:spPr>
            <a:xfrm>
              <a:off x="726460" y="4002242"/>
              <a:ext cx="343022" cy="246103"/>
            </a:xfrm>
            <a:custGeom>
              <a:avLst/>
              <a:gdLst/>
              <a:ahLst/>
              <a:cxnLst/>
              <a:rect l="l" t="t" r="r" b="b"/>
              <a:pathLst>
                <a:path w="9694" h="6955" extrusionOk="0">
                  <a:moveTo>
                    <a:pt x="4835" y="4549"/>
                  </a:moveTo>
                  <a:cubicBezTo>
                    <a:pt x="5002" y="4549"/>
                    <a:pt x="5121" y="4668"/>
                    <a:pt x="5121" y="4835"/>
                  </a:cubicBezTo>
                  <a:cubicBezTo>
                    <a:pt x="5121" y="4978"/>
                    <a:pt x="5002" y="5121"/>
                    <a:pt x="4835" y="5121"/>
                  </a:cubicBezTo>
                  <a:cubicBezTo>
                    <a:pt x="4692" y="5121"/>
                    <a:pt x="4573" y="4978"/>
                    <a:pt x="4573" y="4835"/>
                  </a:cubicBezTo>
                  <a:cubicBezTo>
                    <a:pt x="4573" y="4668"/>
                    <a:pt x="4692" y="4549"/>
                    <a:pt x="4835" y="4549"/>
                  </a:cubicBezTo>
                  <a:close/>
                  <a:moveTo>
                    <a:pt x="4835" y="3216"/>
                  </a:moveTo>
                  <a:cubicBezTo>
                    <a:pt x="5716" y="3216"/>
                    <a:pt x="6454" y="3930"/>
                    <a:pt x="6454" y="4835"/>
                  </a:cubicBezTo>
                  <a:cubicBezTo>
                    <a:pt x="6454" y="4954"/>
                    <a:pt x="6431" y="5049"/>
                    <a:pt x="6407" y="5168"/>
                  </a:cubicBezTo>
                  <a:lnTo>
                    <a:pt x="5692" y="4883"/>
                  </a:lnTo>
                  <a:lnTo>
                    <a:pt x="5692" y="4835"/>
                  </a:lnTo>
                  <a:cubicBezTo>
                    <a:pt x="5692" y="4359"/>
                    <a:pt x="5311" y="3978"/>
                    <a:pt x="4835" y="3978"/>
                  </a:cubicBezTo>
                  <a:cubicBezTo>
                    <a:pt x="4383" y="3978"/>
                    <a:pt x="4002" y="4359"/>
                    <a:pt x="4002" y="4835"/>
                  </a:cubicBezTo>
                  <a:lnTo>
                    <a:pt x="4002" y="4883"/>
                  </a:lnTo>
                  <a:lnTo>
                    <a:pt x="3263" y="5168"/>
                  </a:lnTo>
                  <a:cubicBezTo>
                    <a:pt x="3240" y="5049"/>
                    <a:pt x="3240" y="4954"/>
                    <a:pt x="3240" y="4835"/>
                  </a:cubicBezTo>
                  <a:cubicBezTo>
                    <a:pt x="3240" y="3930"/>
                    <a:pt x="3954" y="3216"/>
                    <a:pt x="4835" y="3216"/>
                  </a:cubicBezTo>
                  <a:close/>
                  <a:moveTo>
                    <a:pt x="4835" y="548"/>
                  </a:moveTo>
                  <a:cubicBezTo>
                    <a:pt x="7193" y="548"/>
                    <a:pt x="9122" y="2477"/>
                    <a:pt x="9122" y="4835"/>
                  </a:cubicBezTo>
                  <a:cubicBezTo>
                    <a:pt x="9122" y="5311"/>
                    <a:pt x="9050" y="5764"/>
                    <a:pt x="8884" y="6216"/>
                  </a:cubicBezTo>
                  <a:lnTo>
                    <a:pt x="6931" y="5407"/>
                  </a:lnTo>
                  <a:cubicBezTo>
                    <a:pt x="7002" y="5216"/>
                    <a:pt x="7026" y="5026"/>
                    <a:pt x="7026" y="4835"/>
                  </a:cubicBezTo>
                  <a:cubicBezTo>
                    <a:pt x="7026" y="3621"/>
                    <a:pt x="6050" y="2644"/>
                    <a:pt x="4835" y="2644"/>
                  </a:cubicBezTo>
                  <a:cubicBezTo>
                    <a:pt x="3644" y="2644"/>
                    <a:pt x="2668" y="3621"/>
                    <a:pt x="2668" y="4835"/>
                  </a:cubicBezTo>
                  <a:cubicBezTo>
                    <a:pt x="2668" y="5026"/>
                    <a:pt x="2692" y="5216"/>
                    <a:pt x="2739" y="5407"/>
                  </a:cubicBezTo>
                  <a:lnTo>
                    <a:pt x="787" y="6216"/>
                  </a:lnTo>
                  <a:cubicBezTo>
                    <a:pt x="644" y="5764"/>
                    <a:pt x="572" y="5311"/>
                    <a:pt x="572" y="4835"/>
                  </a:cubicBezTo>
                  <a:cubicBezTo>
                    <a:pt x="572" y="2477"/>
                    <a:pt x="2477" y="548"/>
                    <a:pt x="4835" y="548"/>
                  </a:cubicBezTo>
                  <a:close/>
                  <a:moveTo>
                    <a:pt x="4835" y="1"/>
                  </a:moveTo>
                  <a:cubicBezTo>
                    <a:pt x="3549" y="1"/>
                    <a:pt x="2335" y="501"/>
                    <a:pt x="1430" y="1406"/>
                  </a:cubicBezTo>
                  <a:cubicBezTo>
                    <a:pt x="501" y="2311"/>
                    <a:pt x="1" y="3525"/>
                    <a:pt x="1" y="4835"/>
                  </a:cubicBezTo>
                  <a:cubicBezTo>
                    <a:pt x="1" y="5478"/>
                    <a:pt x="144" y="6097"/>
                    <a:pt x="382" y="6693"/>
                  </a:cubicBezTo>
                  <a:lnTo>
                    <a:pt x="501" y="6955"/>
                  </a:lnTo>
                  <a:lnTo>
                    <a:pt x="4216" y="5407"/>
                  </a:lnTo>
                  <a:cubicBezTo>
                    <a:pt x="4383" y="5573"/>
                    <a:pt x="4597" y="5669"/>
                    <a:pt x="4859" y="5669"/>
                  </a:cubicBezTo>
                  <a:cubicBezTo>
                    <a:pt x="5097" y="5669"/>
                    <a:pt x="5335" y="5573"/>
                    <a:pt x="5478" y="5407"/>
                  </a:cubicBezTo>
                  <a:lnTo>
                    <a:pt x="9217" y="6955"/>
                  </a:lnTo>
                  <a:lnTo>
                    <a:pt x="9312" y="6693"/>
                  </a:lnTo>
                  <a:cubicBezTo>
                    <a:pt x="9574" y="6097"/>
                    <a:pt x="9693" y="5478"/>
                    <a:pt x="9693" y="4835"/>
                  </a:cubicBezTo>
                  <a:cubicBezTo>
                    <a:pt x="9693" y="3525"/>
                    <a:pt x="9169" y="2311"/>
                    <a:pt x="8264" y="1406"/>
                  </a:cubicBezTo>
                  <a:cubicBezTo>
                    <a:pt x="7359" y="501"/>
                    <a:pt x="6145" y="1"/>
                    <a:pt x="4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72"/>
          <p:cNvGrpSpPr/>
          <p:nvPr/>
        </p:nvGrpSpPr>
        <p:grpSpPr>
          <a:xfrm>
            <a:off x="1616649" y="4002238"/>
            <a:ext cx="208170" cy="341332"/>
            <a:chOff x="1335738" y="4002242"/>
            <a:chExt cx="208170" cy="341332"/>
          </a:xfrm>
        </p:grpSpPr>
        <p:sp>
          <p:nvSpPr>
            <p:cNvPr id="9051" name="Google Shape;9051;p72"/>
            <p:cNvSpPr/>
            <p:nvPr/>
          </p:nvSpPr>
          <p:spPr>
            <a:xfrm>
              <a:off x="1409907" y="4263462"/>
              <a:ext cx="59871" cy="80112"/>
            </a:xfrm>
            <a:custGeom>
              <a:avLst/>
              <a:gdLst/>
              <a:ahLst/>
              <a:cxnLst/>
              <a:rect l="l" t="t" r="r" b="b"/>
              <a:pathLst>
                <a:path w="1692" h="2264" extrusionOk="0">
                  <a:moveTo>
                    <a:pt x="846" y="570"/>
                  </a:moveTo>
                  <a:cubicBezTo>
                    <a:pt x="997" y="570"/>
                    <a:pt x="1120" y="704"/>
                    <a:pt x="1120" y="859"/>
                  </a:cubicBezTo>
                  <a:lnTo>
                    <a:pt x="1120" y="1144"/>
                  </a:lnTo>
                  <a:lnTo>
                    <a:pt x="572" y="1144"/>
                  </a:lnTo>
                  <a:lnTo>
                    <a:pt x="572" y="859"/>
                  </a:lnTo>
                  <a:cubicBezTo>
                    <a:pt x="572" y="716"/>
                    <a:pt x="667" y="597"/>
                    <a:pt x="810" y="573"/>
                  </a:cubicBezTo>
                  <a:cubicBezTo>
                    <a:pt x="822" y="571"/>
                    <a:pt x="834" y="570"/>
                    <a:pt x="846" y="570"/>
                  </a:cubicBezTo>
                  <a:close/>
                  <a:moveTo>
                    <a:pt x="841" y="0"/>
                  </a:moveTo>
                  <a:cubicBezTo>
                    <a:pt x="383" y="0"/>
                    <a:pt x="0" y="396"/>
                    <a:pt x="0" y="859"/>
                  </a:cubicBezTo>
                  <a:lnTo>
                    <a:pt x="0" y="2264"/>
                  </a:lnTo>
                  <a:lnTo>
                    <a:pt x="572" y="2264"/>
                  </a:lnTo>
                  <a:lnTo>
                    <a:pt x="572" y="1716"/>
                  </a:lnTo>
                  <a:lnTo>
                    <a:pt x="1120" y="1716"/>
                  </a:lnTo>
                  <a:lnTo>
                    <a:pt x="1120" y="2264"/>
                  </a:lnTo>
                  <a:lnTo>
                    <a:pt x="1691" y="2264"/>
                  </a:lnTo>
                  <a:lnTo>
                    <a:pt x="1691" y="882"/>
                  </a:lnTo>
                  <a:cubicBezTo>
                    <a:pt x="1691" y="430"/>
                    <a:pt x="1334" y="25"/>
                    <a:pt x="881" y="1"/>
                  </a:cubicBezTo>
                  <a:cubicBezTo>
                    <a:pt x="868" y="1"/>
                    <a:pt x="855"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2"/>
            <p:cNvSpPr/>
            <p:nvPr/>
          </p:nvSpPr>
          <p:spPr>
            <a:xfrm>
              <a:off x="1426751" y="4237347"/>
              <a:ext cx="26150" cy="26185"/>
            </a:xfrm>
            <a:custGeom>
              <a:avLst/>
              <a:gdLst/>
              <a:ahLst/>
              <a:cxnLst/>
              <a:rect l="l" t="t" r="r" b="b"/>
              <a:pathLst>
                <a:path w="739" h="740" extrusionOk="0">
                  <a:moveTo>
                    <a:pt x="358" y="1"/>
                  </a:moveTo>
                  <a:cubicBezTo>
                    <a:pt x="167" y="1"/>
                    <a:pt x="1" y="168"/>
                    <a:pt x="1" y="382"/>
                  </a:cubicBezTo>
                  <a:cubicBezTo>
                    <a:pt x="1" y="572"/>
                    <a:pt x="167" y="739"/>
                    <a:pt x="358" y="739"/>
                  </a:cubicBezTo>
                  <a:cubicBezTo>
                    <a:pt x="572" y="739"/>
                    <a:pt x="739" y="572"/>
                    <a:pt x="739" y="382"/>
                  </a:cubicBezTo>
                  <a:cubicBezTo>
                    <a:pt x="739" y="168"/>
                    <a:pt x="5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2"/>
            <p:cNvSpPr/>
            <p:nvPr/>
          </p:nvSpPr>
          <p:spPr>
            <a:xfrm>
              <a:off x="1426751" y="4210383"/>
              <a:ext cx="26150" cy="26999"/>
            </a:xfrm>
            <a:custGeom>
              <a:avLst/>
              <a:gdLst/>
              <a:ahLst/>
              <a:cxnLst/>
              <a:rect l="l" t="t" r="r" b="b"/>
              <a:pathLst>
                <a:path w="739" h="763" extrusionOk="0">
                  <a:moveTo>
                    <a:pt x="358" y="1"/>
                  </a:moveTo>
                  <a:cubicBezTo>
                    <a:pt x="167" y="1"/>
                    <a:pt x="1" y="168"/>
                    <a:pt x="1" y="382"/>
                  </a:cubicBezTo>
                  <a:cubicBezTo>
                    <a:pt x="1" y="596"/>
                    <a:pt x="167" y="763"/>
                    <a:pt x="358" y="763"/>
                  </a:cubicBezTo>
                  <a:cubicBezTo>
                    <a:pt x="572" y="763"/>
                    <a:pt x="739" y="596"/>
                    <a:pt x="739" y="382"/>
                  </a:cubicBezTo>
                  <a:cubicBezTo>
                    <a:pt x="739" y="168"/>
                    <a:pt x="5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2"/>
            <p:cNvSpPr/>
            <p:nvPr/>
          </p:nvSpPr>
          <p:spPr>
            <a:xfrm>
              <a:off x="1335738" y="4002242"/>
              <a:ext cx="208170" cy="208170"/>
            </a:xfrm>
            <a:custGeom>
              <a:avLst/>
              <a:gdLst/>
              <a:ahLst/>
              <a:cxnLst/>
              <a:rect l="l" t="t" r="r" b="b"/>
              <a:pathLst>
                <a:path w="5883" h="5883" extrusionOk="0">
                  <a:moveTo>
                    <a:pt x="2930" y="548"/>
                  </a:moveTo>
                  <a:cubicBezTo>
                    <a:pt x="4263" y="548"/>
                    <a:pt x="5311" y="1620"/>
                    <a:pt x="5311" y="2930"/>
                  </a:cubicBezTo>
                  <a:cubicBezTo>
                    <a:pt x="5311" y="4240"/>
                    <a:pt x="4263" y="5311"/>
                    <a:pt x="2930" y="5311"/>
                  </a:cubicBezTo>
                  <a:cubicBezTo>
                    <a:pt x="1620" y="5311"/>
                    <a:pt x="548" y="4240"/>
                    <a:pt x="548" y="2930"/>
                  </a:cubicBezTo>
                  <a:cubicBezTo>
                    <a:pt x="548" y="1620"/>
                    <a:pt x="1620" y="548"/>
                    <a:pt x="2930" y="548"/>
                  </a:cubicBezTo>
                  <a:close/>
                  <a:moveTo>
                    <a:pt x="2930" y="1"/>
                  </a:moveTo>
                  <a:cubicBezTo>
                    <a:pt x="1310" y="1"/>
                    <a:pt x="1" y="1311"/>
                    <a:pt x="1" y="2930"/>
                  </a:cubicBezTo>
                  <a:cubicBezTo>
                    <a:pt x="1" y="4573"/>
                    <a:pt x="1310" y="5883"/>
                    <a:pt x="2930" y="5883"/>
                  </a:cubicBezTo>
                  <a:cubicBezTo>
                    <a:pt x="4573" y="5883"/>
                    <a:pt x="5883" y="4573"/>
                    <a:pt x="5883" y="2930"/>
                  </a:cubicBezTo>
                  <a:cubicBezTo>
                    <a:pt x="5883" y="1311"/>
                    <a:pt x="4573"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2"/>
            <p:cNvSpPr/>
            <p:nvPr/>
          </p:nvSpPr>
          <p:spPr>
            <a:xfrm>
              <a:off x="1399786" y="4065441"/>
              <a:ext cx="80076" cy="80925"/>
            </a:xfrm>
            <a:custGeom>
              <a:avLst/>
              <a:gdLst/>
              <a:ahLst/>
              <a:cxnLst/>
              <a:rect l="l" t="t" r="r" b="b"/>
              <a:pathLst>
                <a:path w="2263" h="2287" extrusionOk="0">
                  <a:moveTo>
                    <a:pt x="1691" y="572"/>
                  </a:moveTo>
                  <a:lnTo>
                    <a:pt x="1691" y="1715"/>
                  </a:lnTo>
                  <a:lnTo>
                    <a:pt x="572" y="1715"/>
                  </a:lnTo>
                  <a:lnTo>
                    <a:pt x="572" y="572"/>
                  </a:lnTo>
                  <a:close/>
                  <a:moveTo>
                    <a:pt x="1" y="1"/>
                  </a:moveTo>
                  <a:lnTo>
                    <a:pt x="1" y="2287"/>
                  </a:lnTo>
                  <a:lnTo>
                    <a:pt x="2263" y="2287"/>
                  </a:lnTo>
                  <a:lnTo>
                    <a:pt x="22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72"/>
          <p:cNvGrpSpPr/>
          <p:nvPr/>
        </p:nvGrpSpPr>
        <p:grpSpPr>
          <a:xfrm>
            <a:off x="2371985" y="4001392"/>
            <a:ext cx="220802" cy="343022"/>
            <a:chOff x="2014124" y="4001392"/>
            <a:chExt cx="220802" cy="343022"/>
          </a:xfrm>
        </p:grpSpPr>
        <p:sp>
          <p:nvSpPr>
            <p:cNvPr id="9057" name="Google Shape;9057;p72"/>
            <p:cNvSpPr/>
            <p:nvPr/>
          </p:nvSpPr>
          <p:spPr>
            <a:xfrm>
              <a:off x="2014124" y="4001392"/>
              <a:ext cx="220802" cy="343022"/>
            </a:xfrm>
            <a:custGeom>
              <a:avLst/>
              <a:gdLst/>
              <a:ahLst/>
              <a:cxnLst/>
              <a:rect l="l" t="t" r="r" b="b"/>
              <a:pathLst>
                <a:path w="6240" h="9694" extrusionOk="0">
                  <a:moveTo>
                    <a:pt x="4549" y="2287"/>
                  </a:moveTo>
                  <a:lnTo>
                    <a:pt x="4549" y="2716"/>
                  </a:lnTo>
                  <a:lnTo>
                    <a:pt x="4644" y="2811"/>
                  </a:lnTo>
                  <a:cubicBezTo>
                    <a:pt x="5311" y="3287"/>
                    <a:pt x="5668" y="4049"/>
                    <a:pt x="5668" y="4859"/>
                  </a:cubicBezTo>
                  <a:cubicBezTo>
                    <a:pt x="5668" y="5669"/>
                    <a:pt x="5287" y="6407"/>
                    <a:pt x="4644" y="6883"/>
                  </a:cubicBezTo>
                  <a:lnTo>
                    <a:pt x="4549" y="6979"/>
                  </a:lnTo>
                  <a:lnTo>
                    <a:pt x="4549" y="7407"/>
                  </a:lnTo>
                  <a:lnTo>
                    <a:pt x="1715" y="7407"/>
                  </a:lnTo>
                  <a:lnTo>
                    <a:pt x="1715" y="6979"/>
                  </a:lnTo>
                  <a:lnTo>
                    <a:pt x="1596" y="6883"/>
                  </a:lnTo>
                  <a:cubicBezTo>
                    <a:pt x="953" y="6407"/>
                    <a:pt x="572" y="5669"/>
                    <a:pt x="572" y="4859"/>
                  </a:cubicBezTo>
                  <a:cubicBezTo>
                    <a:pt x="572" y="4049"/>
                    <a:pt x="953" y="3287"/>
                    <a:pt x="1596" y="2811"/>
                  </a:cubicBezTo>
                  <a:lnTo>
                    <a:pt x="1715" y="2716"/>
                  </a:lnTo>
                  <a:lnTo>
                    <a:pt x="1715" y="2287"/>
                  </a:lnTo>
                  <a:close/>
                  <a:moveTo>
                    <a:pt x="2834" y="1"/>
                  </a:moveTo>
                  <a:lnTo>
                    <a:pt x="2834" y="1739"/>
                  </a:lnTo>
                  <a:lnTo>
                    <a:pt x="1143" y="1739"/>
                  </a:lnTo>
                  <a:lnTo>
                    <a:pt x="1143" y="2454"/>
                  </a:lnTo>
                  <a:cubicBezTo>
                    <a:pt x="810" y="2716"/>
                    <a:pt x="524" y="3049"/>
                    <a:pt x="334" y="3430"/>
                  </a:cubicBezTo>
                  <a:cubicBezTo>
                    <a:pt x="119" y="3883"/>
                    <a:pt x="0" y="4359"/>
                    <a:pt x="0" y="4859"/>
                  </a:cubicBezTo>
                  <a:cubicBezTo>
                    <a:pt x="0" y="5359"/>
                    <a:pt x="119" y="5835"/>
                    <a:pt x="334" y="6264"/>
                  </a:cubicBezTo>
                  <a:cubicBezTo>
                    <a:pt x="548" y="6645"/>
                    <a:pt x="810" y="6979"/>
                    <a:pt x="1143" y="7264"/>
                  </a:cubicBezTo>
                  <a:lnTo>
                    <a:pt x="1143" y="7979"/>
                  </a:lnTo>
                  <a:lnTo>
                    <a:pt x="2358" y="7979"/>
                  </a:lnTo>
                  <a:lnTo>
                    <a:pt x="2358" y="8526"/>
                  </a:lnTo>
                  <a:lnTo>
                    <a:pt x="2834" y="8526"/>
                  </a:lnTo>
                  <a:lnTo>
                    <a:pt x="2834" y="9693"/>
                  </a:lnTo>
                  <a:lnTo>
                    <a:pt x="3406" y="9693"/>
                  </a:lnTo>
                  <a:lnTo>
                    <a:pt x="3406" y="8526"/>
                  </a:lnTo>
                  <a:lnTo>
                    <a:pt x="3882" y="8526"/>
                  </a:lnTo>
                  <a:lnTo>
                    <a:pt x="3882" y="7979"/>
                  </a:lnTo>
                  <a:lnTo>
                    <a:pt x="5120" y="7979"/>
                  </a:lnTo>
                  <a:lnTo>
                    <a:pt x="5120" y="7264"/>
                  </a:lnTo>
                  <a:cubicBezTo>
                    <a:pt x="5430" y="6979"/>
                    <a:pt x="5716" y="6645"/>
                    <a:pt x="5906" y="6264"/>
                  </a:cubicBezTo>
                  <a:cubicBezTo>
                    <a:pt x="6121" y="5835"/>
                    <a:pt x="6240" y="5359"/>
                    <a:pt x="6240" y="4859"/>
                  </a:cubicBezTo>
                  <a:cubicBezTo>
                    <a:pt x="6240" y="4359"/>
                    <a:pt x="6121" y="3883"/>
                    <a:pt x="5906" y="3430"/>
                  </a:cubicBezTo>
                  <a:cubicBezTo>
                    <a:pt x="5716" y="3049"/>
                    <a:pt x="5430" y="2716"/>
                    <a:pt x="5097" y="2454"/>
                  </a:cubicBezTo>
                  <a:lnTo>
                    <a:pt x="5097" y="1739"/>
                  </a:lnTo>
                  <a:lnTo>
                    <a:pt x="3406" y="1739"/>
                  </a:lnTo>
                  <a:lnTo>
                    <a:pt x="34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2"/>
            <p:cNvSpPr/>
            <p:nvPr/>
          </p:nvSpPr>
          <p:spPr>
            <a:xfrm>
              <a:off x="2114408" y="4102526"/>
              <a:ext cx="20240" cy="140762"/>
            </a:xfrm>
            <a:custGeom>
              <a:avLst/>
              <a:gdLst/>
              <a:ahLst/>
              <a:cxnLst/>
              <a:rect l="l" t="t" r="r" b="b"/>
              <a:pathLst>
                <a:path w="572" h="3978" extrusionOk="0">
                  <a:moveTo>
                    <a:pt x="0" y="1"/>
                  </a:moveTo>
                  <a:lnTo>
                    <a:pt x="0" y="3978"/>
                  </a:lnTo>
                  <a:lnTo>
                    <a:pt x="572" y="3978"/>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2"/>
            <p:cNvSpPr/>
            <p:nvPr/>
          </p:nvSpPr>
          <p:spPr>
            <a:xfrm>
              <a:off x="2140523" y="4102526"/>
              <a:ext cx="47239" cy="140762"/>
            </a:xfrm>
            <a:custGeom>
              <a:avLst/>
              <a:gdLst/>
              <a:ahLst/>
              <a:cxnLst/>
              <a:rect l="l" t="t" r="r" b="b"/>
              <a:pathLst>
                <a:path w="1335" h="3978" extrusionOk="0">
                  <a:moveTo>
                    <a:pt x="0" y="1"/>
                  </a:moveTo>
                  <a:cubicBezTo>
                    <a:pt x="477" y="525"/>
                    <a:pt x="786" y="1239"/>
                    <a:pt x="786" y="2001"/>
                  </a:cubicBezTo>
                  <a:cubicBezTo>
                    <a:pt x="786" y="2763"/>
                    <a:pt x="477" y="3454"/>
                    <a:pt x="0" y="3978"/>
                  </a:cubicBezTo>
                  <a:lnTo>
                    <a:pt x="715" y="3978"/>
                  </a:lnTo>
                  <a:cubicBezTo>
                    <a:pt x="1120" y="3406"/>
                    <a:pt x="1334" y="2739"/>
                    <a:pt x="1334" y="2001"/>
                  </a:cubicBezTo>
                  <a:cubicBezTo>
                    <a:pt x="1334" y="1263"/>
                    <a:pt x="1120" y="572"/>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2"/>
            <p:cNvSpPr/>
            <p:nvPr/>
          </p:nvSpPr>
          <p:spPr>
            <a:xfrm>
              <a:off x="2061294" y="4102526"/>
              <a:ext cx="47239" cy="140762"/>
            </a:xfrm>
            <a:custGeom>
              <a:avLst/>
              <a:gdLst/>
              <a:ahLst/>
              <a:cxnLst/>
              <a:rect l="l" t="t" r="r" b="b"/>
              <a:pathLst>
                <a:path w="1335" h="3978" extrusionOk="0">
                  <a:moveTo>
                    <a:pt x="620" y="1"/>
                  </a:moveTo>
                  <a:cubicBezTo>
                    <a:pt x="215" y="572"/>
                    <a:pt x="1" y="1263"/>
                    <a:pt x="1" y="2001"/>
                  </a:cubicBezTo>
                  <a:cubicBezTo>
                    <a:pt x="1" y="2739"/>
                    <a:pt x="215" y="3406"/>
                    <a:pt x="620" y="3978"/>
                  </a:cubicBezTo>
                  <a:lnTo>
                    <a:pt x="1334" y="3978"/>
                  </a:lnTo>
                  <a:cubicBezTo>
                    <a:pt x="858" y="3454"/>
                    <a:pt x="549" y="2763"/>
                    <a:pt x="549" y="2001"/>
                  </a:cubicBezTo>
                  <a:cubicBezTo>
                    <a:pt x="549" y="1239"/>
                    <a:pt x="858" y="525"/>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1" name="Google Shape;9061;p72"/>
          <p:cNvSpPr/>
          <p:nvPr/>
        </p:nvSpPr>
        <p:spPr>
          <a:xfrm>
            <a:off x="3139954" y="4001817"/>
            <a:ext cx="342173" cy="342173"/>
          </a:xfrm>
          <a:custGeom>
            <a:avLst/>
            <a:gdLst/>
            <a:ahLst/>
            <a:cxnLst/>
            <a:rect l="l" t="t" r="r" b="b"/>
            <a:pathLst>
              <a:path w="9670" h="9670" extrusionOk="0">
                <a:moveTo>
                  <a:pt x="4835" y="548"/>
                </a:moveTo>
                <a:cubicBezTo>
                  <a:pt x="5169" y="548"/>
                  <a:pt x="5502" y="834"/>
                  <a:pt x="5716" y="1311"/>
                </a:cubicBezTo>
                <a:cubicBezTo>
                  <a:pt x="5335" y="1572"/>
                  <a:pt x="5026" y="1906"/>
                  <a:pt x="4835" y="2311"/>
                </a:cubicBezTo>
                <a:cubicBezTo>
                  <a:pt x="4621" y="1906"/>
                  <a:pt x="4311" y="1572"/>
                  <a:pt x="3930" y="1311"/>
                </a:cubicBezTo>
                <a:cubicBezTo>
                  <a:pt x="4168" y="834"/>
                  <a:pt x="4502" y="548"/>
                  <a:pt x="4835" y="548"/>
                </a:cubicBezTo>
                <a:close/>
                <a:moveTo>
                  <a:pt x="2573" y="3406"/>
                </a:moveTo>
                <a:cubicBezTo>
                  <a:pt x="3025" y="3406"/>
                  <a:pt x="3406" y="3787"/>
                  <a:pt x="3406" y="4264"/>
                </a:cubicBezTo>
                <a:lnTo>
                  <a:pt x="3406" y="4549"/>
                </a:lnTo>
                <a:lnTo>
                  <a:pt x="2859" y="4549"/>
                </a:lnTo>
                <a:lnTo>
                  <a:pt x="2859" y="3978"/>
                </a:lnTo>
                <a:lnTo>
                  <a:pt x="2287" y="3978"/>
                </a:lnTo>
                <a:lnTo>
                  <a:pt x="2287" y="4549"/>
                </a:lnTo>
                <a:cubicBezTo>
                  <a:pt x="2144" y="4525"/>
                  <a:pt x="2025" y="4478"/>
                  <a:pt x="1930" y="4406"/>
                </a:cubicBezTo>
                <a:cubicBezTo>
                  <a:pt x="1692" y="4264"/>
                  <a:pt x="1525" y="4002"/>
                  <a:pt x="1525" y="3692"/>
                </a:cubicBezTo>
                <a:lnTo>
                  <a:pt x="1525" y="3406"/>
                </a:lnTo>
                <a:close/>
                <a:moveTo>
                  <a:pt x="8145" y="3406"/>
                </a:moveTo>
                <a:lnTo>
                  <a:pt x="8145" y="3692"/>
                </a:lnTo>
                <a:cubicBezTo>
                  <a:pt x="8145" y="3978"/>
                  <a:pt x="7979" y="4264"/>
                  <a:pt x="7741" y="4406"/>
                </a:cubicBezTo>
                <a:cubicBezTo>
                  <a:pt x="7645" y="4478"/>
                  <a:pt x="7526" y="4525"/>
                  <a:pt x="7383" y="4525"/>
                </a:cubicBezTo>
                <a:lnTo>
                  <a:pt x="7383" y="3978"/>
                </a:lnTo>
                <a:lnTo>
                  <a:pt x="6812" y="3978"/>
                </a:lnTo>
                <a:lnTo>
                  <a:pt x="6812" y="4549"/>
                </a:lnTo>
                <a:lnTo>
                  <a:pt x="6240" y="4549"/>
                </a:lnTo>
                <a:lnTo>
                  <a:pt x="6240" y="4264"/>
                </a:lnTo>
                <a:cubicBezTo>
                  <a:pt x="6240" y="3787"/>
                  <a:pt x="6621" y="3406"/>
                  <a:pt x="7098" y="3406"/>
                </a:cubicBezTo>
                <a:close/>
                <a:moveTo>
                  <a:pt x="2573" y="1477"/>
                </a:moveTo>
                <a:cubicBezTo>
                  <a:pt x="3668" y="1477"/>
                  <a:pt x="4549" y="2358"/>
                  <a:pt x="4549" y="3478"/>
                </a:cubicBezTo>
                <a:lnTo>
                  <a:pt x="4549" y="4597"/>
                </a:lnTo>
                <a:cubicBezTo>
                  <a:pt x="4454" y="4573"/>
                  <a:pt x="4335" y="4549"/>
                  <a:pt x="4216" y="4549"/>
                </a:cubicBezTo>
                <a:lnTo>
                  <a:pt x="3978" y="4549"/>
                </a:lnTo>
                <a:lnTo>
                  <a:pt x="3978" y="4264"/>
                </a:lnTo>
                <a:cubicBezTo>
                  <a:pt x="3978" y="3478"/>
                  <a:pt x="3359" y="2835"/>
                  <a:pt x="2573" y="2835"/>
                </a:cubicBezTo>
                <a:lnTo>
                  <a:pt x="1239" y="2835"/>
                </a:lnTo>
                <a:cubicBezTo>
                  <a:pt x="834" y="2835"/>
                  <a:pt x="572" y="2501"/>
                  <a:pt x="572" y="2144"/>
                </a:cubicBezTo>
                <a:cubicBezTo>
                  <a:pt x="572" y="1787"/>
                  <a:pt x="882" y="1477"/>
                  <a:pt x="1263" y="1477"/>
                </a:cubicBezTo>
                <a:close/>
                <a:moveTo>
                  <a:pt x="8407" y="1477"/>
                </a:moveTo>
                <a:cubicBezTo>
                  <a:pt x="8788" y="1477"/>
                  <a:pt x="9098" y="1787"/>
                  <a:pt x="9098" y="2144"/>
                </a:cubicBezTo>
                <a:cubicBezTo>
                  <a:pt x="9098" y="2525"/>
                  <a:pt x="8812" y="2835"/>
                  <a:pt x="8431" y="2835"/>
                </a:cubicBezTo>
                <a:lnTo>
                  <a:pt x="7098" y="2835"/>
                </a:lnTo>
                <a:cubicBezTo>
                  <a:pt x="6312" y="2835"/>
                  <a:pt x="5693" y="3478"/>
                  <a:pt x="5693" y="4264"/>
                </a:cubicBezTo>
                <a:lnTo>
                  <a:pt x="5693" y="4549"/>
                </a:lnTo>
                <a:lnTo>
                  <a:pt x="5454" y="4549"/>
                </a:lnTo>
                <a:cubicBezTo>
                  <a:pt x="5335" y="4549"/>
                  <a:pt x="5216" y="4573"/>
                  <a:pt x="5121" y="4597"/>
                </a:cubicBezTo>
                <a:lnTo>
                  <a:pt x="5121" y="3454"/>
                </a:lnTo>
                <a:cubicBezTo>
                  <a:pt x="5121" y="2382"/>
                  <a:pt x="6002" y="1477"/>
                  <a:pt x="7098" y="1477"/>
                </a:cubicBezTo>
                <a:close/>
                <a:moveTo>
                  <a:pt x="5693" y="5121"/>
                </a:moveTo>
                <a:lnTo>
                  <a:pt x="5693" y="5764"/>
                </a:lnTo>
                <a:cubicBezTo>
                  <a:pt x="5693" y="5931"/>
                  <a:pt x="5550" y="6050"/>
                  <a:pt x="5407" y="6050"/>
                </a:cubicBezTo>
                <a:lnTo>
                  <a:pt x="4264" y="6050"/>
                </a:lnTo>
                <a:cubicBezTo>
                  <a:pt x="4097" y="6050"/>
                  <a:pt x="3978" y="5931"/>
                  <a:pt x="3978" y="5764"/>
                </a:cubicBezTo>
                <a:lnTo>
                  <a:pt x="3978" y="5121"/>
                </a:lnTo>
                <a:lnTo>
                  <a:pt x="4216" y="5121"/>
                </a:lnTo>
                <a:cubicBezTo>
                  <a:pt x="4359" y="5121"/>
                  <a:pt x="4502" y="5192"/>
                  <a:pt x="4573" y="5311"/>
                </a:cubicBezTo>
                <a:lnTo>
                  <a:pt x="4645" y="5478"/>
                </a:lnTo>
                <a:lnTo>
                  <a:pt x="5002" y="5478"/>
                </a:lnTo>
                <a:lnTo>
                  <a:pt x="5097" y="5311"/>
                </a:lnTo>
                <a:cubicBezTo>
                  <a:pt x="5169" y="5192"/>
                  <a:pt x="5288" y="5121"/>
                  <a:pt x="5431" y="5121"/>
                </a:cubicBezTo>
                <a:close/>
                <a:moveTo>
                  <a:pt x="1787" y="4978"/>
                </a:moveTo>
                <a:cubicBezTo>
                  <a:pt x="1977" y="5073"/>
                  <a:pt x="2168" y="5121"/>
                  <a:pt x="2382" y="5121"/>
                </a:cubicBezTo>
                <a:lnTo>
                  <a:pt x="3406" y="5121"/>
                </a:lnTo>
                <a:lnTo>
                  <a:pt x="3406" y="5764"/>
                </a:lnTo>
                <a:cubicBezTo>
                  <a:pt x="3406" y="6240"/>
                  <a:pt x="3787" y="6621"/>
                  <a:pt x="4264" y="6621"/>
                </a:cubicBezTo>
                <a:lnTo>
                  <a:pt x="4526" y="6621"/>
                </a:lnTo>
                <a:cubicBezTo>
                  <a:pt x="4383" y="7598"/>
                  <a:pt x="3549" y="8336"/>
                  <a:pt x="2549" y="8336"/>
                </a:cubicBezTo>
                <a:cubicBezTo>
                  <a:pt x="1454" y="8336"/>
                  <a:pt x="572" y="7455"/>
                  <a:pt x="572" y="6335"/>
                </a:cubicBezTo>
                <a:cubicBezTo>
                  <a:pt x="572" y="5645"/>
                  <a:pt x="1096" y="5049"/>
                  <a:pt x="1787" y="4978"/>
                </a:cubicBezTo>
                <a:close/>
                <a:moveTo>
                  <a:pt x="7883" y="4978"/>
                </a:moveTo>
                <a:cubicBezTo>
                  <a:pt x="8574" y="5049"/>
                  <a:pt x="9098" y="5645"/>
                  <a:pt x="9098" y="6335"/>
                </a:cubicBezTo>
                <a:cubicBezTo>
                  <a:pt x="9098" y="7455"/>
                  <a:pt x="8217" y="8336"/>
                  <a:pt x="7121" y="8336"/>
                </a:cubicBezTo>
                <a:cubicBezTo>
                  <a:pt x="6097" y="8336"/>
                  <a:pt x="5264" y="7598"/>
                  <a:pt x="5145" y="6621"/>
                </a:cubicBezTo>
                <a:lnTo>
                  <a:pt x="5407" y="6621"/>
                </a:lnTo>
                <a:cubicBezTo>
                  <a:pt x="5859" y="6621"/>
                  <a:pt x="6240" y="6240"/>
                  <a:pt x="6240" y="5764"/>
                </a:cubicBezTo>
                <a:lnTo>
                  <a:pt x="6240" y="5121"/>
                </a:lnTo>
                <a:lnTo>
                  <a:pt x="7288" y="5121"/>
                </a:lnTo>
                <a:cubicBezTo>
                  <a:pt x="7502" y="5121"/>
                  <a:pt x="7693" y="5073"/>
                  <a:pt x="7883" y="4978"/>
                </a:cubicBezTo>
                <a:close/>
                <a:moveTo>
                  <a:pt x="4835" y="7502"/>
                </a:moveTo>
                <a:cubicBezTo>
                  <a:pt x="5002" y="7836"/>
                  <a:pt x="5240" y="8121"/>
                  <a:pt x="5526" y="8360"/>
                </a:cubicBezTo>
                <a:cubicBezTo>
                  <a:pt x="5312" y="8479"/>
                  <a:pt x="5073" y="8526"/>
                  <a:pt x="4835" y="8526"/>
                </a:cubicBezTo>
                <a:cubicBezTo>
                  <a:pt x="4597" y="8526"/>
                  <a:pt x="4359" y="8479"/>
                  <a:pt x="4145" y="8360"/>
                </a:cubicBezTo>
                <a:cubicBezTo>
                  <a:pt x="4430" y="8121"/>
                  <a:pt x="4669" y="7836"/>
                  <a:pt x="4835" y="7502"/>
                </a:cubicBezTo>
                <a:close/>
                <a:moveTo>
                  <a:pt x="2287" y="1"/>
                </a:moveTo>
                <a:lnTo>
                  <a:pt x="2287" y="930"/>
                </a:lnTo>
                <a:lnTo>
                  <a:pt x="1263" y="930"/>
                </a:lnTo>
                <a:cubicBezTo>
                  <a:pt x="572" y="930"/>
                  <a:pt x="1" y="1477"/>
                  <a:pt x="1" y="2144"/>
                </a:cubicBezTo>
                <a:cubicBezTo>
                  <a:pt x="1" y="2763"/>
                  <a:pt x="406" y="3263"/>
                  <a:pt x="953" y="3382"/>
                </a:cubicBezTo>
                <a:lnTo>
                  <a:pt x="953" y="3692"/>
                </a:lnTo>
                <a:cubicBezTo>
                  <a:pt x="953" y="4002"/>
                  <a:pt x="1073" y="4311"/>
                  <a:pt x="1239" y="4549"/>
                </a:cubicBezTo>
                <a:cubicBezTo>
                  <a:pt x="525" y="4811"/>
                  <a:pt x="1" y="5526"/>
                  <a:pt x="1" y="6335"/>
                </a:cubicBezTo>
                <a:cubicBezTo>
                  <a:pt x="1" y="7764"/>
                  <a:pt x="1144" y="8907"/>
                  <a:pt x="2549" y="8907"/>
                </a:cubicBezTo>
                <a:cubicBezTo>
                  <a:pt x="2859" y="8907"/>
                  <a:pt x="3168" y="8860"/>
                  <a:pt x="3430" y="8741"/>
                </a:cubicBezTo>
                <a:lnTo>
                  <a:pt x="3430" y="8741"/>
                </a:lnTo>
                <a:lnTo>
                  <a:pt x="3216" y="9145"/>
                </a:lnTo>
                <a:lnTo>
                  <a:pt x="3692" y="9431"/>
                </a:lnTo>
                <a:lnTo>
                  <a:pt x="4002" y="8907"/>
                </a:lnTo>
                <a:cubicBezTo>
                  <a:pt x="4168" y="9003"/>
                  <a:pt x="4359" y="9050"/>
                  <a:pt x="4549" y="9074"/>
                </a:cubicBezTo>
                <a:lnTo>
                  <a:pt x="4549" y="9669"/>
                </a:lnTo>
                <a:lnTo>
                  <a:pt x="5121" y="9669"/>
                </a:lnTo>
                <a:lnTo>
                  <a:pt x="5121" y="9074"/>
                </a:lnTo>
                <a:cubicBezTo>
                  <a:pt x="5312" y="9050"/>
                  <a:pt x="5502" y="9003"/>
                  <a:pt x="5669" y="8907"/>
                </a:cubicBezTo>
                <a:lnTo>
                  <a:pt x="5978" y="9431"/>
                </a:lnTo>
                <a:lnTo>
                  <a:pt x="6455" y="9145"/>
                </a:lnTo>
                <a:lnTo>
                  <a:pt x="6216" y="8741"/>
                </a:lnTo>
                <a:lnTo>
                  <a:pt x="6216" y="8741"/>
                </a:lnTo>
                <a:cubicBezTo>
                  <a:pt x="6502" y="8860"/>
                  <a:pt x="6812" y="8907"/>
                  <a:pt x="7121" y="8907"/>
                </a:cubicBezTo>
                <a:cubicBezTo>
                  <a:pt x="8526" y="8907"/>
                  <a:pt x="9670" y="7764"/>
                  <a:pt x="9670" y="6335"/>
                </a:cubicBezTo>
                <a:cubicBezTo>
                  <a:pt x="9670" y="5526"/>
                  <a:pt x="9146" y="4811"/>
                  <a:pt x="8431" y="4549"/>
                </a:cubicBezTo>
                <a:cubicBezTo>
                  <a:pt x="8598" y="4311"/>
                  <a:pt x="8717" y="4002"/>
                  <a:pt x="8717" y="3692"/>
                </a:cubicBezTo>
                <a:lnTo>
                  <a:pt x="8717" y="3382"/>
                </a:lnTo>
                <a:cubicBezTo>
                  <a:pt x="8931" y="3335"/>
                  <a:pt x="9670" y="3049"/>
                  <a:pt x="9670" y="2144"/>
                </a:cubicBezTo>
                <a:cubicBezTo>
                  <a:pt x="9670" y="1477"/>
                  <a:pt x="9098" y="930"/>
                  <a:pt x="8407" y="930"/>
                </a:cubicBezTo>
                <a:lnTo>
                  <a:pt x="7383" y="930"/>
                </a:lnTo>
                <a:lnTo>
                  <a:pt x="7383" y="1"/>
                </a:lnTo>
                <a:lnTo>
                  <a:pt x="6788" y="1"/>
                </a:lnTo>
                <a:lnTo>
                  <a:pt x="6050" y="739"/>
                </a:lnTo>
                <a:cubicBezTo>
                  <a:pt x="5716" y="263"/>
                  <a:pt x="5288" y="1"/>
                  <a:pt x="4835" y="1"/>
                </a:cubicBezTo>
                <a:cubicBezTo>
                  <a:pt x="4359" y="1"/>
                  <a:pt x="3930" y="263"/>
                  <a:pt x="3621" y="739"/>
                </a:cubicBezTo>
                <a:lnTo>
                  <a:pt x="28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2"/>
          <p:cNvSpPr/>
          <p:nvPr/>
        </p:nvSpPr>
        <p:spPr>
          <a:xfrm>
            <a:off x="4029293" y="4001392"/>
            <a:ext cx="261247" cy="343022"/>
          </a:xfrm>
          <a:custGeom>
            <a:avLst/>
            <a:gdLst/>
            <a:ahLst/>
            <a:cxnLst/>
            <a:rect l="l" t="t" r="r" b="b"/>
            <a:pathLst>
              <a:path w="7383" h="9694" extrusionOk="0">
                <a:moveTo>
                  <a:pt x="5382" y="763"/>
                </a:moveTo>
                <a:cubicBezTo>
                  <a:pt x="5549" y="763"/>
                  <a:pt x="5668" y="882"/>
                  <a:pt x="5668" y="1025"/>
                </a:cubicBezTo>
                <a:cubicBezTo>
                  <a:pt x="5668" y="1192"/>
                  <a:pt x="5549" y="1311"/>
                  <a:pt x="5382" y="1311"/>
                </a:cubicBezTo>
                <a:cubicBezTo>
                  <a:pt x="5239" y="1311"/>
                  <a:pt x="5096" y="1192"/>
                  <a:pt x="5096" y="1025"/>
                </a:cubicBezTo>
                <a:cubicBezTo>
                  <a:pt x="5096" y="882"/>
                  <a:pt x="5239" y="763"/>
                  <a:pt x="5382" y="763"/>
                </a:cubicBezTo>
                <a:close/>
                <a:moveTo>
                  <a:pt x="3358" y="1692"/>
                </a:moveTo>
                <a:cubicBezTo>
                  <a:pt x="3525" y="1692"/>
                  <a:pt x="3644" y="1835"/>
                  <a:pt x="3644" y="1978"/>
                </a:cubicBezTo>
                <a:cubicBezTo>
                  <a:pt x="3644" y="2144"/>
                  <a:pt x="3525" y="2263"/>
                  <a:pt x="3358" y="2263"/>
                </a:cubicBezTo>
                <a:cubicBezTo>
                  <a:pt x="3215" y="2263"/>
                  <a:pt x="3072" y="2144"/>
                  <a:pt x="3072" y="1978"/>
                </a:cubicBezTo>
                <a:cubicBezTo>
                  <a:pt x="3072" y="1835"/>
                  <a:pt x="3215" y="1692"/>
                  <a:pt x="3358" y="1692"/>
                </a:cubicBezTo>
                <a:close/>
                <a:moveTo>
                  <a:pt x="1096" y="1858"/>
                </a:moveTo>
                <a:cubicBezTo>
                  <a:pt x="1262" y="1858"/>
                  <a:pt x="1381" y="2001"/>
                  <a:pt x="1381" y="2144"/>
                </a:cubicBezTo>
                <a:cubicBezTo>
                  <a:pt x="1381" y="2311"/>
                  <a:pt x="1262" y="2430"/>
                  <a:pt x="1096" y="2430"/>
                </a:cubicBezTo>
                <a:cubicBezTo>
                  <a:pt x="953" y="2430"/>
                  <a:pt x="810" y="2311"/>
                  <a:pt x="810" y="2144"/>
                </a:cubicBezTo>
                <a:cubicBezTo>
                  <a:pt x="810" y="2001"/>
                  <a:pt x="929" y="1858"/>
                  <a:pt x="1096" y="1858"/>
                </a:cubicBezTo>
                <a:close/>
                <a:moveTo>
                  <a:pt x="4668" y="572"/>
                </a:moveTo>
                <a:cubicBezTo>
                  <a:pt x="4596" y="715"/>
                  <a:pt x="4549" y="858"/>
                  <a:pt x="4549" y="1025"/>
                </a:cubicBezTo>
                <a:cubicBezTo>
                  <a:pt x="4549" y="1501"/>
                  <a:pt x="4930" y="1882"/>
                  <a:pt x="5382" y="1882"/>
                </a:cubicBezTo>
                <a:cubicBezTo>
                  <a:pt x="5739" y="1882"/>
                  <a:pt x="6049" y="1668"/>
                  <a:pt x="6168" y="1358"/>
                </a:cubicBezTo>
                <a:lnTo>
                  <a:pt x="6716" y="2239"/>
                </a:lnTo>
                <a:cubicBezTo>
                  <a:pt x="6144" y="2763"/>
                  <a:pt x="5454" y="3121"/>
                  <a:pt x="4692" y="3287"/>
                </a:cubicBezTo>
                <a:cubicBezTo>
                  <a:pt x="4692" y="3240"/>
                  <a:pt x="4715" y="3168"/>
                  <a:pt x="4715" y="3121"/>
                </a:cubicBezTo>
                <a:cubicBezTo>
                  <a:pt x="4715" y="2740"/>
                  <a:pt x="4477" y="2430"/>
                  <a:pt x="4144" y="2311"/>
                </a:cubicBezTo>
                <a:cubicBezTo>
                  <a:pt x="4191" y="2216"/>
                  <a:pt x="4215" y="2097"/>
                  <a:pt x="4215" y="1978"/>
                </a:cubicBezTo>
                <a:cubicBezTo>
                  <a:pt x="4215" y="1501"/>
                  <a:pt x="3834" y="1120"/>
                  <a:pt x="3358" y="1120"/>
                </a:cubicBezTo>
                <a:cubicBezTo>
                  <a:pt x="2882" y="1120"/>
                  <a:pt x="2501" y="1501"/>
                  <a:pt x="2501" y="1978"/>
                </a:cubicBezTo>
                <a:cubicBezTo>
                  <a:pt x="2501" y="2359"/>
                  <a:pt x="2739" y="2668"/>
                  <a:pt x="3072" y="2787"/>
                </a:cubicBezTo>
                <a:cubicBezTo>
                  <a:pt x="3025" y="2882"/>
                  <a:pt x="3001" y="3002"/>
                  <a:pt x="3001" y="3121"/>
                </a:cubicBezTo>
                <a:cubicBezTo>
                  <a:pt x="3001" y="3192"/>
                  <a:pt x="3025" y="3287"/>
                  <a:pt x="3048" y="3359"/>
                </a:cubicBezTo>
                <a:cubicBezTo>
                  <a:pt x="2501" y="3287"/>
                  <a:pt x="2001" y="3121"/>
                  <a:pt x="1548" y="2882"/>
                </a:cubicBezTo>
                <a:cubicBezTo>
                  <a:pt x="1786" y="2716"/>
                  <a:pt x="1953" y="2454"/>
                  <a:pt x="1953" y="2144"/>
                </a:cubicBezTo>
                <a:cubicBezTo>
                  <a:pt x="1953" y="1716"/>
                  <a:pt x="1620" y="1358"/>
                  <a:pt x="1215" y="1311"/>
                </a:cubicBezTo>
                <a:lnTo>
                  <a:pt x="1596" y="715"/>
                </a:lnTo>
                <a:cubicBezTo>
                  <a:pt x="1643" y="620"/>
                  <a:pt x="1739" y="572"/>
                  <a:pt x="1834" y="572"/>
                </a:cubicBezTo>
                <a:close/>
                <a:moveTo>
                  <a:pt x="3858" y="2835"/>
                </a:moveTo>
                <a:cubicBezTo>
                  <a:pt x="4025" y="2835"/>
                  <a:pt x="4144" y="2954"/>
                  <a:pt x="4144" y="3121"/>
                </a:cubicBezTo>
                <a:cubicBezTo>
                  <a:pt x="4144" y="3263"/>
                  <a:pt x="4001" y="3406"/>
                  <a:pt x="3858" y="3406"/>
                </a:cubicBezTo>
                <a:cubicBezTo>
                  <a:pt x="3691" y="3406"/>
                  <a:pt x="3572" y="3263"/>
                  <a:pt x="3572" y="3121"/>
                </a:cubicBezTo>
                <a:cubicBezTo>
                  <a:pt x="3572" y="2954"/>
                  <a:pt x="3691" y="2835"/>
                  <a:pt x="3858" y="2835"/>
                </a:cubicBezTo>
                <a:close/>
                <a:moveTo>
                  <a:pt x="6811" y="2906"/>
                </a:moveTo>
                <a:lnTo>
                  <a:pt x="6811" y="9122"/>
                </a:lnTo>
                <a:lnTo>
                  <a:pt x="572" y="9122"/>
                </a:lnTo>
                <a:lnTo>
                  <a:pt x="572" y="2906"/>
                </a:lnTo>
                <a:cubicBezTo>
                  <a:pt x="1453" y="3597"/>
                  <a:pt x="2548" y="3978"/>
                  <a:pt x="3691" y="3978"/>
                </a:cubicBezTo>
                <a:cubicBezTo>
                  <a:pt x="4834" y="3978"/>
                  <a:pt x="5906" y="3597"/>
                  <a:pt x="6811" y="2906"/>
                </a:cubicBezTo>
                <a:close/>
                <a:moveTo>
                  <a:pt x="1834" y="1"/>
                </a:moveTo>
                <a:cubicBezTo>
                  <a:pt x="1524" y="1"/>
                  <a:pt x="1262" y="168"/>
                  <a:pt x="1096" y="406"/>
                </a:cubicBezTo>
                <a:lnTo>
                  <a:pt x="0" y="2192"/>
                </a:lnTo>
                <a:lnTo>
                  <a:pt x="0" y="9693"/>
                </a:lnTo>
                <a:lnTo>
                  <a:pt x="7383" y="9693"/>
                </a:lnTo>
                <a:lnTo>
                  <a:pt x="7383" y="2192"/>
                </a:lnTo>
                <a:lnTo>
                  <a:pt x="6263" y="406"/>
                </a:lnTo>
                <a:cubicBezTo>
                  <a:pt x="6120" y="168"/>
                  <a:pt x="5835" y="1"/>
                  <a:pt x="5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2"/>
          <p:cNvSpPr/>
          <p:nvPr/>
        </p:nvSpPr>
        <p:spPr>
          <a:xfrm>
            <a:off x="4837707" y="4001817"/>
            <a:ext cx="260434" cy="342173"/>
          </a:xfrm>
          <a:custGeom>
            <a:avLst/>
            <a:gdLst/>
            <a:ahLst/>
            <a:cxnLst/>
            <a:rect l="l" t="t" r="r" b="b"/>
            <a:pathLst>
              <a:path w="7360" h="9670" extrusionOk="0">
                <a:moveTo>
                  <a:pt x="6574" y="548"/>
                </a:moveTo>
                <a:lnTo>
                  <a:pt x="5788" y="1834"/>
                </a:lnTo>
                <a:cubicBezTo>
                  <a:pt x="5740" y="1930"/>
                  <a:pt x="5645" y="1977"/>
                  <a:pt x="5550" y="1977"/>
                </a:cubicBezTo>
                <a:lnTo>
                  <a:pt x="4788" y="1977"/>
                </a:lnTo>
                <a:cubicBezTo>
                  <a:pt x="4669" y="1477"/>
                  <a:pt x="4216" y="1120"/>
                  <a:pt x="3692" y="1120"/>
                </a:cubicBezTo>
                <a:cubicBezTo>
                  <a:pt x="3168" y="1120"/>
                  <a:pt x="2716" y="1477"/>
                  <a:pt x="2597" y="1977"/>
                </a:cubicBezTo>
                <a:lnTo>
                  <a:pt x="1835" y="1977"/>
                </a:lnTo>
                <a:cubicBezTo>
                  <a:pt x="1739" y="1977"/>
                  <a:pt x="1644" y="1930"/>
                  <a:pt x="1597" y="1834"/>
                </a:cubicBezTo>
                <a:lnTo>
                  <a:pt x="787" y="548"/>
                </a:lnTo>
                <a:close/>
                <a:moveTo>
                  <a:pt x="3692" y="1692"/>
                </a:moveTo>
                <a:cubicBezTo>
                  <a:pt x="4002" y="1692"/>
                  <a:pt x="4240" y="1954"/>
                  <a:pt x="4240" y="2263"/>
                </a:cubicBezTo>
                <a:cubicBezTo>
                  <a:pt x="4240" y="2573"/>
                  <a:pt x="4002" y="2835"/>
                  <a:pt x="3692" y="2835"/>
                </a:cubicBezTo>
                <a:cubicBezTo>
                  <a:pt x="3383" y="2835"/>
                  <a:pt x="3121" y="2573"/>
                  <a:pt x="3121" y="2263"/>
                </a:cubicBezTo>
                <a:cubicBezTo>
                  <a:pt x="3121" y="1954"/>
                  <a:pt x="3383" y="1692"/>
                  <a:pt x="3692" y="1692"/>
                </a:cubicBezTo>
                <a:close/>
                <a:moveTo>
                  <a:pt x="6812" y="1263"/>
                </a:moveTo>
                <a:lnTo>
                  <a:pt x="6812" y="9098"/>
                </a:lnTo>
                <a:lnTo>
                  <a:pt x="572" y="9098"/>
                </a:lnTo>
                <a:lnTo>
                  <a:pt x="572" y="1263"/>
                </a:lnTo>
                <a:lnTo>
                  <a:pt x="1096" y="2144"/>
                </a:lnTo>
                <a:cubicBezTo>
                  <a:pt x="1263" y="2382"/>
                  <a:pt x="1525" y="2549"/>
                  <a:pt x="1835" y="2549"/>
                </a:cubicBezTo>
                <a:lnTo>
                  <a:pt x="2597" y="2549"/>
                </a:lnTo>
                <a:cubicBezTo>
                  <a:pt x="2716" y="3025"/>
                  <a:pt x="3168" y="3382"/>
                  <a:pt x="3692" y="3382"/>
                </a:cubicBezTo>
                <a:cubicBezTo>
                  <a:pt x="4216" y="3382"/>
                  <a:pt x="4645" y="3025"/>
                  <a:pt x="4788" y="2549"/>
                </a:cubicBezTo>
                <a:lnTo>
                  <a:pt x="5550" y="2549"/>
                </a:lnTo>
                <a:cubicBezTo>
                  <a:pt x="5835" y="2549"/>
                  <a:pt x="6097" y="2382"/>
                  <a:pt x="6264" y="2144"/>
                </a:cubicBezTo>
                <a:lnTo>
                  <a:pt x="6812" y="1263"/>
                </a:lnTo>
                <a:close/>
                <a:moveTo>
                  <a:pt x="1" y="1"/>
                </a:moveTo>
                <a:lnTo>
                  <a:pt x="1" y="9669"/>
                </a:lnTo>
                <a:lnTo>
                  <a:pt x="7360" y="9669"/>
                </a:lnTo>
                <a:lnTo>
                  <a:pt x="73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64" name="Google Shape;9064;p72"/>
          <p:cNvGrpSpPr/>
          <p:nvPr/>
        </p:nvGrpSpPr>
        <p:grpSpPr>
          <a:xfrm>
            <a:off x="5645307" y="4001812"/>
            <a:ext cx="182060" cy="342183"/>
            <a:chOff x="4498404" y="4002242"/>
            <a:chExt cx="182060" cy="342183"/>
          </a:xfrm>
        </p:grpSpPr>
        <p:sp>
          <p:nvSpPr>
            <p:cNvPr id="9065" name="Google Shape;9065;p72"/>
            <p:cNvSpPr/>
            <p:nvPr/>
          </p:nvSpPr>
          <p:spPr>
            <a:xfrm>
              <a:off x="4575935" y="4062929"/>
              <a:ext cx="26999" cy="26150"/>
            </a:xfrm>
            <a:custGeom>
              <a:avLst/>
              <a:gdLst/>
              <a:ahLst/>
              <a:cxnLst/>
              <a:rect l="l" t="t" r="r" b="b"/>
              <a:pathLst>
                <a:path w="763" h="739" extrusionOk="0">
                  <a:moveTo>
                    <a:pt x="381" y="0"/>
                  </a:moveTo>
                  <a:cubicBezTo>
                    <a:pt x="167" y="0"/>
                    <a:pt x="0" y="167"/>
                    <a:pt x="0" y="381"/>
                  </a:cubicBezTo>
                  <a:cubicBezTo>
                    <a:pt x="0" y="572"/>
                    <a:pt x="167" y="739"/>
                    <a:pt x="381" y="739"/>
                  </a:cubicBezTo>
                  <a:cubicBezTo>
                    <a:pt x="596" y="739"/>
                    <a:pt x="762" y="572"/>
                    <a:pt x="762" y="381"/>
                  </a:cubicBezTo>
                  <a:cubicBezTo>
                    <a:pt x="762" y="167"/>
                    <a:pt x="596"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2"/>
            <p:cNvSpPr/>
            <p:nvPr/>
          </p:nvSpPr>
          <p:spPr>
            <a:xfrm>
              <a:off x="4527067" y="4002242"/>
              <a:ext cx="123883" cy="304240"/>
            </a:xfrm>
            <a:custGeom>
              <a:avLst/>
              <a:gdLst/>
              <a:ahLst/>
              <a:cxnLst/>
              <a:rect l="l" t="t" r="r" b="b"/>
              <a:pathLst>
                <a:path w="3501" h="8598" extrusionOk="0">
                  <a:moveTo>
                    <a:pt x="2310" y="1120"/>
                  </a:moveTo>
                  <a:lnTo>
                    <a:pt x="2858" y="2073"/>
                  </a:lnTo>
                  <a:lnTo>
                    <a:pt x="2310" y="3025"/>
                  </a:lnTo>
                  <a:lnTo>
                    <a:pt x="1215" y="3025"/>
                  </a:lnTo>
                  <a:lnTo>
                    <a:pt x="667" y="2073"/>
                  </a:lnTo>
                  <a:lnTo>
                    <a:pt x="1215" y="1120"/>
                  </a:lnTo>
                  <a:close/>
                  <a:moveTo>
                    <a:pt x="1477" y="1"/>
                  </a:moveTo>
                  <a:lnTo>
                    <a:pt x="1477" y="548"/>
                  </a:lnTo>
                  <a:lnTo>
                    <a:pt x="881" y="548"/>
                  </a:lnTo>
                  <a:lnTo>
                    <a:pt x="0" y="2073"/>
                  </a:lnTo>
                  <a:lnTo>
                    <a:pt x="881" y="3597"/>
                  </a:lnTo>
                  <a:lnTo>
                    <a:pt x="1477" y="3597"/>
                  </a:lnTo>
                  <a:lnTo>
                    <a:pt x="1477" y="8598"/>
                  </a:lnTo>
                  <a:lnTo>
                    <a:pt x="2048" y="8598"/>
                  </a:lnTo>
                  <a:lnTo>
                    <a:pt x="2048" y="3597"/>
                  </a:lnTo>
                  <a:lnTo>
                    <a:pt x="2643" y="3597"/>
                  </a:lnTo>
                  <a:lnTo>
                    <a:pt x="3501" y="2073"/>
                  </a:lnTo>
                  <a:lnTo>
                    <a:pt x="2643" y="548"/>
                  </a:lnTo>
                  <a:lnTo>
                    <a:pt x="2048" y="548"/>
                  </a:lnTo>
                  <a:lnTo>
                    <a:pt x="20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4618894" y="4150580"/>
              <a:ext cx="61570" cy="19391"/>
            </a:xfrm>
            <a:custGeom>
              <a:avLst/>
              <a:gdLst/>
              <a:ahLst/>
              <a:cxnLst/>
              <a:rect l="l" t="t" r="r" b="b"/>
              <a:pathLst>
                <a:path w="1740" h="548" extrusionOk="0">
                  <a:moveTo>
                    <a:pt x="1" y="0"/>
                  </a:moveTo>
                  <a:lnTo>
                    <a:pt x="1" y="548"/>
                  </a:lnTo>
                  <a:lnTo>
                    <a:pt x="1739" y="548"/>
                  </a:lnTo>
                  <a:lnTo>
                    <a:pt x="1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2"/>
            <p:cNvSpPr/>
            <p:nvPr/>
          </p:nvSpPr>
          <p:spPr>
            <a:xfrm>
              <a:off x="4498404" y="4150580"/>
              <a:ext cx="60685" cy="19391"/>
            </a:xfrm>
            <a:custGeom>
              <a:avLst/>
              <a:gdLst/>
              <a:ahLst/>
              <a:cxnLst/>
              <a:rect l="l" t="t" r="r" b="b"/>
              <a:pathLst>
                <a:path w="1715" h="548" extrusionOk="0">
                  <a:moveTo>
                    <a:pt x="0" y="0"/>
                  </a:moveTo>
                  <a:lnTo>
                    <a:pt x="0" y="548"/>
                  </a:lnTo>
                  <a:lnTo>
                    <a:pt x="1715" y="548"/>
                  </a:lnTo>
                  <a:lnTo>
                    <a:pt x="17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2"/>
            <p:cNvSpPr/>
            <p:nvPr/>
          </p:nvSpPr>
          <p:spPr>
            <a:xfrm>
              <a:off x="4618894" y="4190177"/>
              <a:ext cx="61570" cy="20240"/>
            </a:xfrm>
            <a:custGeom>
              <a:avLst/>
              <a:gdLst/>
              <a:ahLst/>
              <a:cxnLst/>
              <a:rect l="l" t="t" r="r" b="b"/>
              <a:pathLst>
                <a:path w="1740" h="572" extrusionOk="0">
                  <a:moveTo>
                    <a:pt x="1" y="0"/>
                  </a:moveTo>
                  <a:lnTo>
                    <a:pt x="1" y="572"/>
                  </a:lnTo>
                  <a:lnTo>
                    <a:pt x="1739" y="572"/>
                  </a:lnTo>
                  <a:lnTo>
                    <a:pt x="1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2"/>
            <p:cNvSpPr/>
            <p:nvPr/>
          </p:nvSpPr>
          <p:spPr>
            <a:xfrm>
              <a:off x="4498404" y="4190177"/>
              <a:ext cx="60685" cy="20240"/>
            </a:xfrm>
            <a:custGeom>
              <a:avLst/>
              <a:gdLst/>
              <a:ahLst/>
              <a:cxnLst/>
              <a:rect l="l" t="t" r="r" b="b"/>
              <a:pathLst>
                <a:path w="1715" h="572" extrusionOk="0">
                  <a:moveTo>
                    <a:pt x="0" y="0"/>
                  </a:moveTo>
                  <a:lnTo>
                    <a:pt x="0" y="572"/>
                  </a:lnTo>
                  <a:lnTo>
                    <a:pt x="1715" y="572"/>
                  </a:lnTo>
                  <a:lnTo>
                    <a:pt x="17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2"/>
            <p:cNvSpPr/>
            <p:nvPr/>
          </p:nvSpPr>
          <p:spPr>
            <a:xfrm>
              <a:off x="4618894" y="4231473"/>
              <a:ext cx="61570" cy="19391"/>
            </a:xfrm>
            <a:custGeom>
              <a:avLst/>
              <a:gdLst/>
              <a:ahLst/>
              <a:cxnLst/>
              <a:rect l="l" t="t" r="r" b="b"/>
              <a:pathLst>
                <a:path w="1740" h="548" extrusionOk="0">
                  <a:moveTo>
                    <a:pt x="1" y="0"/>
                  </a:moveTo>
                  <a:lnTo>
                    <a:pt x="1" y="548"/>
                  </a:lnTo>
                  <a:lnTo>
                    <a:pt x="1739" y="548"/>
                  </a:lnTo>
                  <a:lnTo>
                    <a:pt x="17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2"/>
            <p:cNvSpPr/>
            <p:nvPr/>
          </p:nvSpPr>
          <p:spPr>
            <a:xfrm>
              <a:off x="4498404" y="4231473"/>
              <a:ext cx="60685" cy="19391"/>
            </a:xfrm>
            <a:custGeom>
              <a:avLst/>
              <a:gdLst/>
              <a:ahLst/>
              <a:cxnLst/>
              <a:rect l="l" t="t" r="r" b="b"/>
              <a:pathLst>
                <a:path w="1715" h="548" extrusionOk="0">
                  <a:moveTo>
                    <a:pt x="0" y="0"/>
                  </a:moveTo>
                  <a:lnTo>
                    <a:pt x="0" y="548"/>
                  </a:lnTo>
                  <a:lnTo>
                    <a:pt x="1715" y="548"/>
                  </a:lnTo>
                  <a:lnTo>
                    <a:pt x="17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2"/>
            <p:cNvSpPr/>
            <p:nvPr/>
          </p:nvSpPr>
          <p:spPr>
            <a:xfrm>
              <a:off x="4551484" y="4315727"/>
              <a:ext cx="28697" cy="28697"/>
            </a:xfrm>
            <a:custGeom>
              <a:avLst/>
              <a:gdLst/>
              <a:ahLst/>
              <a:cxnLst/>
              <a:rect l="l" t="t" r="r" b="b"/>
              <a:pathLst>
                <a:path w="811" h="811" extrusionOk="0">
                  <a:moveTo>
                    <a:pt x="406" y="1"/>
                  </a:moveTo>
                  <a:lnTo>
                    <a:pt x="1" y="406"/>
                  </a:lnTo>
                  <a:lnTo>
                    <a:pt x="406" y="810"/>
                  </a:lnTo>
                  <a:lnTo>
                    <a:pt x="810" y="406"/>
                  </a:lnTo>
                  <a:lnTo>
                    <a:pt x="4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2"/>
            <p:cNvSpPr/>
            <p:nvPr/>
          </p:nvSpPr>
          <p:spPr>
            <a:xfrm>
              <a:off x="4529580" y="4276130"/>
              <a:ext cx="28697" cy="28697"/>
            </a:xfrm>
            <a:custGeom>
              <a:avLst/>
              <a:gdLst/>
              <a:ahLst/>
              <a:cxnLst/>
              <a:rect l="l" t="t" r="r" b="b"/>
              <a:pathLst>
                <a:path w="811" h="811" extrusionOk="0">
                  <a:moveTo>
                    <a:pt x="405" y="0"/>
                  </a:moveTo>
                  <a:lnTo>
                    <a:pt x="1" y="405"/>
                  </a:lnTo>
                  <a:lnTo>
                    <a:pt x="405" y="810"/>
                  </a:lnTo>
                  <a:lnTo>
                    <a:pt x="810" y="405"/>
                  </a:lnTo>
                  <a:lnTo>
                    <a:pt x="4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2"/>
            <p:cNvSpPr/>
            <p:nvPr/>
          </p:nvSpPr>
          <p:spPr>
            <a:xfrm>
              <a:off x="4617231" y="4271919"/>
              <a:ext cx="28662" cy="28697"/>
            </a:xfrm>
            <a:custGeom>
              <a:avLst/>
              <a:gdLst/>
              <a:ahLst/>
              <a:cxnLst/>
              <a:rect l="l" t="t" r="r" b="b"/>
              <a:pathLst>
                <a:path w="810" h="811" extrusionOk="0">
                  <a:moveTo>
                    <a:pt x="405" y="0"/>
                  </a:moveTo>
                  <a:lnTo>
                    <a:pt x="0" y="405"/>
                  </a:lnTo>
                  <a:lnTo>
                    <a:pt x="405" y="810"/>
                  </a:lnTo>
                  <a:lnTo>
                    <a:pt x="810" y="405"/>
                  </a:lnTo>
                  <a:lnTo>
                    <a:pt x="4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4602900" y="4315727"/>
              <a:ext cx="28697" cy="28697"/>
            </a:xfrm>
            <a:custGeom>
              <a:avLst/>
              <a:gdLst/>
              <a:ahLst/>
              <a:cxnLst/>
              <a:rect l="l" t="t" r="r" b="b"/>
              <a:pathLst>
                <a:path w="811" h="811" extrusionOk="0">
                  <a:moveTo>
                    <a:pt x="405" y="1"/>
                  </a:moveTo>
                  <a:lnTo>
                    <a:pt x="0" y="406"/>
                  </a:lnTo>
                  <a:lnTo>
                    <a:pt x="405" y="810"/>
                  </a:lnTo>
                  <a:lnTo>
                    <a:pt x="810" y="406"/>
                  </a:lnTo>
                  <a:lnTo>
                    <a:pt x="4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72"/>
          <p:cNvGrpSpPr/>
          <p:nvPr/>
        </p:nvGrpSpPr>
        <p:grpSpPr>
          <a:xfrm>
            <a:off x="6374533" y="4001817"/>
            <a:ext cx="342173" cy="342173"/>
            <a:chOff x="4970313" y="4002242"/>
            <a:chExt cx="342173" cy="342173"/>
          </a:xfrm>
        </p:grpSpPr>
        <p:sp>
          <p:nvSpPr>
            <p:cNvPr id="9078" name="Google Shape;9078;p72"/>
            <p:cNvSpPr/>
            <p:nvPr/>
          </p:nvSpPr>
          <p:spPr>
            <a:xfrm>
              <a:off x="4970313" y="4002242"/>
              <a:ext cx="342173" cy="342173"/>
            </a:xfrm>
            <a:custGeom>
              <a:avLst/>
              <a:gdLst/>
              <a:ahLst/>
              <a:cxnLst/>
              <a:rect l="l" t="t" r="r" b="b"/>
              <a:pathLst>
                <a:path w="9670" h="9670" extrusionOk="0">
                  <a:moveTo>
                    <a:pt x="9098" y="548"/>
                  </a:moveTo>
                  <a:lnTo>
                    <a:pt x="9098" y="3025"/>
                  </a:lnTo>
                  <a:lnTo>
                    <a:pt x="6621" y="548"/>
                  </a:lnTo>
                  <a:close/>
                  <a:moveTo>
                    <a:pt x="6597" y="1334"/>
                  </a:moveTo>
                  <a:lnTo>
                    <a:pt x="8336" y="3073"/>
                  </a:lnTo>
                  <a:lnTo>
                    <a:pt x="4835" y="6574"/>
                  </a:lnTo>
                  <a:lnTo>
                    <a:pt x="3073" y="4835"/>
                  </a:lnTo>
                  <a:lnTo>
                    <a:pt x="6597" y="1334"/>
                  </a:lnTo>
                  <a:close/>
                  <a:moveTo>
                    <a:pt x="5240" y="1"/>
                  </a:moveTo>
                  <a:lnTo>
                    <a:pt x="6192" y="930"/>
                  </a:lnTo>
                  <a:lnTo>
                    <a:pt x="2287" y="4835"/>
                  </a:lnTo>
                  <a:lnTo>
                    <a:pt x="3287" y="5835"/>
                  </a:lnTo>
                  <a:cubicBezTo>
                    <a:pt x="3049" y="5931"/>
                    <a:pt x="2811" y="5954"/>
                    <a:pt x="2572" y="5954"/>
                  </a:cubicBezTo>
                  <a:cubicBezTo>
                    <a:pt x="1453" y="5954"/>
                    <a:pt x="572" y="5073"/>
                    <a:pt x="572" y="3954"/>
                  </a:cubicBezTo>
                  <a:cubicBezTo>
                    <a:pt x="572" y="3287"/>
                    <a:pt x="905" y="2668"/>
                    <a:pt x="1453" y="2287"/>
                  </a:cubicBezTo>
                  <a:lnTo>
                    <a:pt x="1144" y="1811"/>
                  </a:lnTo>
                  <a:cubicBezTo>
                    <a:pt x="429" y="2287"/>
                    <a:pt x="0" y="3097"/>
                    <a:pt x="0" y="3954"/>
                  </a:cubicBezTo>
                  <a:cubicBezTo>
                    <a:pt x="0" y="5383"/>
                    <a:pt x="1144" y="6526"/>
                    <a:pt x="2572" y="6526"/>
                  </a:cubicBezTo>
                  <a:cubicBezTo>
                    <a:pt x="2977" y="6526"/>
                    <a:pt x="3358" y="6431"/>
                    <a:pt x="3716" y="6264"/>
                  </a:cubicBezTo>
                  <a:lnTo>
                    <a:pt x="4406" y="6978"/>
                  </a:lnTo>
                  <a:lnTo>
                    <a:pt x="2120" y="9265"/>
                  </a:lnTo>
                  <a:lnTo>
                    <a:pt x="2525" y="9669"/>
                  </a:lnTo>
                  <a:lnTo>
                    <a:pt x="8717" y="3454"/>
                  </a:lnTo>
                  <a:lnTo>
                    <a:pt x="9669" y="4406"/>
                  </a:lnTo>
                  <a:lnTo>
                    <a:pt x="96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2"/>
            <p:cNvSpPr/>
            <p:nvPr/>
          </p:nvSpPr>
          <p:spPr>
            <a:xfrm>
              <a:off x="5032664" y="4025844"/>
              <a:ext cx="42179" cy="39631"/>
            </a:xfrm>
            <a:custGeom>
              <a:avLst/>
              <a:gdLst/>
              <a:ahLst/>
              <a:cxnLst/>
              <a:rect l="l" t="t" r="r" b="b"/>
              <a:pathLst>
                <a:path w="1192" h="1120" extrusionOk="0">
                  <a:moveTo>
                    <a:pt x="834" y="1"/>
                  </a:moveTo>
                  <a:lnTo>
                    <a:pt x="1" y="667"/>
                  </a:lnTo>
                  <a:lnTo>
                    <a:pt x="358" y="1120"/>
                  </a:lnTo>
                  <a:lnTo>
                    <a:pt x="1191" y="453"/>
                  </a:lnTo>
                  <a:lnTo>
                    <a:pt x="8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2"/>
            <p:cNvSpPr/>
            <p:nvPr/>
          </p:nvSpPr>
          <p:spPr>
            <a:xfrm>
              <a:off x="5010760" y="4008151"/>
              <a:ext cx="25300" cy="39631"/>
            </a:xfrm>
            <a:custGeom>
              <a:avLst/>
              <a:gdLst/>
              <a:ahLst/>
              <a:cxnLst/>
              <a:rect l="l" t="t" r="r" b="b"/>
              <a:pathLst>
                <a:path w="715" h="1120" extrusionOk="0">
                  <a:moveTo>
                    <a:pt x="143" y="0"/>
                  </a:moveTo>
                  <a:lnTo>
                    <a:pt x="1" y="1048"/>
                  </a:lnTo>
                  <a:lnTo>
                    <a:pt x="572" y="1120"/>
                  </a:lnTo>
                  <a:lnTo>
                    <a:pt x="715" y="72"/>
                  </a:ln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2"/>
            <p:cNvSpPr/>
            <p:nvPr/>
          </p:nvSpPr>
          <p:spPr>
            <a:xfrm>
              <a:off x="4970313" y="4016573"/>
              <a:ext cx="38782" cy="42179"/>
            </a:xfrm>
            <a:custGeom>
              <a:avLst/>
              <a:gdLst/>
              <a:ahLst/>
              <a:cxnLst/>
              <a:rect l="l" t="t" r="r" b="b"/>
              <a:pathLst>
                <a:path w="1096" h="1192" extrusionOk="0">
                  <a:moveTo>
                    <a:pt x="453" y="1"/>
                  </a:moveTo>
                  <a:lnTo>
                    <a:pt x="0" y="358"/>
                  </a:lnTo>
                  <a:lnTo>
                    <a:pt x="643" y="1191"/>
                  </a:lnTo>
                  <a:lnTo>
                    <a:pt x="1096" y="834"/>
                  </a:lnTo>
                  <a:lnTo>
                    <a:pt x="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2"/>
            <p:cNvSpPr/>
            <p:nvPr/>
          </p:nvSpPr>
          <p:spPr>
            <a:xfrm>
              <a:off x="5025940" y="4088194"/>
              <a:ext cx="39631" cy="42179"/>
            </a:xfrm>
            <a:custGeom>
              <a:avLst/>
              <a:gdLst/>
              <a:ahLst/>
              <a:cxnLst/>
              <a:rect l="l" t="t" r="r" b="b"/>
              <a:pathLst>
                <a:path w="1120" h="1192" extrusionOk="0">
                  <a:moveTo>
                    <a:pt x="453" y="1"/>
                  </a:moveTo>
                  <a:lnTo>
                    <a:pt x="0" y="358"/>
                  </a:lnTo>
                  <a:lnTo>
                    <a:pt x="667" y="1192"/>
                  </a:lnTo>
                  <a:lnTo>
                    <a:pt x="1120" y="834"/>
                  </a:lnTo>
                  <a:lnTo>
                    <a:pt x="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2"/>
            <p:cNvSpPr/>
            <p:nvPr/>
          </p:nvSpPr>
          <p:spPr>
            <a:xfrm>
              <a:off x="5042784" y="4066290"/>
              <a:ext cx="39631" cy="25336"/>
            </a:xfrm>
            <a:custGeom>
              <a:avLst/>
              <a:gdLst/>
              <a:ahLst/>
              <a:cxnLst/>
              <a:rect l="l" t="t" r="r" b="b"/>
              <a:pathLst>
                <a:path w="1120" h="716" extrusionOk="0">
                  <a:moveTo>
                    <a:pt x="72" y="1"/>
                  </a:moveTo>
                  <a:lnTo>
                    <a:pt x="1" y="572"/>
                  </a:lnTo>
                  <a:lnTo>
                    <a:pt x="1048" y="715"/>
                  </a:lnTo>
                  <a:lnTo>
                    <a:pt x="1120" y="144"/>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2"/>
            <p:cNvSpPr/>
            <p:nvPr/>
          </p:nvSpPr>
          <p:spPr>
            <a:xfrm>
              <a:off x="5105134" y="4028356"/>
              <a:ext cx="28697" cy="28697"/>
            </a:xfrm>
            <a:custGeom>
              <a:avLst/>
              <a:gdLst/>
              <a:ahLst/>
              <a:cxnLst/>
              <a:rect l="l" t="t" r="r" b="b"/>
              <a:pathLst>
                <a:path w="811" h="811" extrusionOk="0">
                  <a:moveTo>
                    <a:pt x="406" y="1"/>
                  </a:moveTo>
                  <a:lnTo>
                    <a:pt x="1" y="406"/>
                  </a:lnTo>
                  <a:lnTo>
                    <a:pt x="406" y="811"/>
                  </a:lnTo>
                  <a:lnTo>
                    <a:pt x="810" y="406"/>
                  </a:lnTo>
                  <a:lnTo>
                    <a:pt x="4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2"/>
            <p:cNvSpPr/>
            <p:nvPr/>
          </p:nvSpPr>
          <p:spPr>
            <a:xfrm>
              <a:off x="5006549" y="4133701"/>
              <a:ext cx="28697" cy="27848"/>
            </a:xfrm>
            <a:custGeom>
              <a:avLst/>
              <a:gdLst/>
              <a:ahLst/>
              <a:cxnLst/>
              <a:rect l="l" t="t" r="r" b="b"/>
              <a:pathLst>
                <a:path w="811" h="787" extrusionOk="0">
                  <a:moveTo>
                    <a:pt x="405" y="1"/>
                  </a:moveTo>
                  <a:lnTo>
                    <a:pt x="1" y="406"/>
                  </a:lnTo>
                  <a:lnTo>
                    <a:pt x="405" y="787"/>
                  </a:lnTo>
                  <a:lnTo>
                    <a:pt x="810" y="406"/>
                  </a:lnTo>
                  <a:lnTo>
                    <a:pt x="4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72"/>
          <p:cNvGrpSpPr/>
          <p:nvPr/>
        </p:nvGrpSpPr>
        <p:grpSpPr>
          <a:xfrm>
            <a:off x="7263872" y="4001816"/>
            <a:ext cx="289068" cy="342175"/>
            <a:chOff x="5593922" y="4002242"/>
            <a:chExt cx="289068" cy="342175"/>
          </a:xfrm>
        </p:grpSpPr>
        <p:sp>
          <p:nvSpPr>
            <p:cNvPr id="9087" name="Google Shape;9087;p72"/>
            <p:cNvSpPr/>
            <p:nvPr/>
          </p:nvSpPr>
          <p:spPr>
            <a:xfrm>
              <a:off x="5729592" y="4002242"/>
              <a:ext cx="19426" cy="37119"/>
            </a:xfrm>
            <a:custGeom>
              <a:avLst/>
              <a:gdLst/>
              <a:ahLst/>
              <a:cxnLst/>
              <a:rect l="l" t="t" r="r" b="b"/>
              <a:pathLst>
                <a:path w="549" h="1049" extrusionOk="0">
                  <a:moveTo>
                    <a:pt x="0" y="1"/>
                  </a:moveTo>
                  <a:lnTo>
                    <a:pt x="0" y="1049"/>
                  </a:lnTo>
                  <a:lnTo>
                    <a:pt x="548" y="1049"/>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2"/>
            <p:cNvSpPr/>
            <p:nvPr/>
          </p:nvSpPr>
          <p:spPr>
            <a:xfrm>
              <a:off x="5686598" y="4013211"/>
              <a:ext cx="40480" cy="41330"/>
            </a:xfrm>
            <a:custGeom>
              <a:avLst/>
              <a:gdLst/>
              <a:ahLst/>
              <a:cxnLst/>
              <a:rect l="l" t="t" r="r" b="b"/>
              <a:pathLst>
                <a:path w="1144" h="1168" extrusionOk="0">
                  <a:moveTo>
                    <a:pt x="406" y="0"/>
                  </a:moveTo>
                  <a:lnTo>
                    <a:pt x="1" y="405"/>
                  </a:lnTo>
                  <a:lnTo>
                    <a:pt x="739" y="1167"/>
                  </a:lnTo>
                  <a:lnTo>
                    <a:pt x="1144" y="762"/>
                  </a:lnTo>
                  <a:lnTo>
                    <a:pt x="4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2"/>
            <p:cNvSpPr/>
            <p:nvPr/>
          </p:nvSpPr>
          <p:spPr>
            <a:xfrm>
              <a:off x="5674815" y="4056170"/>
              <a:ext cx="37968" cy="19426"/>
            </a:xfrm>
            <a:custGeom>
              <a:avLst/>
              <a:gdLst/>
              <a:ahLst/>
              <a:cxnLst/>
              <a:rect l="l" t="t" r="r" b="b"/>
              <a:pathLst>
                <a:path w="1073" h="549" extrusionOk="0">
                  <a:moveTo>
                    <a:pt x="0" y="1"/>
                  </a:moveTo>
                  <a:lnTo>
                    <a:pt x="0" y="549"/>
                  </a:lnTo>
                  <a:lnTo>
                    <a:pt x="1072" y="549"/>
                  </a:lnTo>
                  <a:lnTo>
                    <a:pt x="1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2"/>
            <p:cNvSpPr/>
            <p:nvPr/>
          </p:nvSpPr>
          <p:spPr>
            <a:xfrm>
              <a:off x="5765828" y="4056170"/>
              <a:ext cx="37933" cy="19426"/>
            </a:xfrm>
            <a:custGeom>
              <a:avLst/>
              <a:gdLst/>
              <a:ahLst/>
              <a:cxnLst/>
              <a:rect l="l" t="t" r="r" b="b"/>
              <a:pathLst>
                <a:path w="1072" h="549" extrusionOk="0">
                  <a:moveTo>
                    <a:pt x="0" y="1"/>
                  </a:moveTo>
                  <a:lnTo>
                    <a:pt x="0" y="549"/>
                  </a:lnTo>
                  <a:lnTo>
                    <a:pt x="1072" y="549"/>
                  </a:lnTo>
                  <a:lnTo>
                    <a:pt x="10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2"/>
            <p:cNvSpPr/>
            <p:nvPr/>
          </p:nvSpPr>
          <p:spPr>
            <a:xfrm>
              <a:off x="5750647" y="4013211"/>
              <a:ext cx="41330" cy="41330"/>
            </a:xfrm>
            <a:custGeom>
              <a:avLst/>
              <a:gdLst/>
              <a:ahLst/>
              <a:cxnLst/>
              <a:rect l="l" t="t" r="r" b="b"/>
              <a:pathLst>
                <a:path w="1168" h="1168" extrusionOk="0">
                  <a:moveTo>
                    <a:pt x="763" y="0"/>
                  </a:moveTo>
                  <a:lnTo>
                    <a:pt x="1" y="762"/>
                  </a:lnTo>
                  <a:lnTo>
                    <a:pt x="406" y="1167"/>
                  </a:lnTo>
                  <a:lnTo>
                    <a:pt x="1168" y="405"/>
                  </a:lnTo>
                  <a:lnTo>
                    <a:pt x="7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2"/>
            <p:cNvSpPr/>
            <p:nvPr/>
          </p:nvSpPr>
          <p:spPr>
            <a:xfrm>
              <a:off x="5636032" y="4066290"/>
              <a:ext cx="206507" cy="278126"/>
            </a:xfrm>
            <a:custGeom>
              <a:avLst/>
              <a:gdLst/>
              <a:ahLst/>
              <a:cxnLst/>
              <a:rect l="l" t="t" r="r" b="b"/>
              <a:pathLst>
                <a:path w="5836" h="7860" extrusionOk="0">
                  <a:moveTo>
                    <a:pt x="3192" y="1144"/>
                  </a:moveTo>
                  <a:cubicBezTo>
                    <a:pt x="3764" y="1144"/>
                    <a:pt x="4288" y="1239"/>
                    <a:pt x="4692" y="1382"/>
                  </a:cubicBezTo>
                  <a:cubicBezTo>
                    <a:pt x="5121" y="1549"/>
                    <a:pt x="5288" y="1715"/>
                    <a:pt x="5288" y="1787"/>
                  </a:cubicBezTo>
                  <a:cubicBezTo>
                    <a:pt x="5288" y="1858"/>
                    <a:pt x="5121" y="2049"/>
                    <a:pt x="4692" y="2192"/>
                  </a:cubicBezTo>
                  <a:cubicBezTo>
                    <a:pt x="4216" y="2358"/>
                    <a:pt x="3597" y="2454"/>
                    <a:pt x="2906" y="2454"/>
                  </a:cubicBezTo>
                  <a:cubicBezTo>
                    <a:pt x="2239" y="2454"/>
                    <a:pt x="1596" y="2358"/>
                    <a:pt x="1144" y="2192"/>
                  </a:cubicBezTo>
                  <a:cubicBezTo>
                    <a:pt x="715" y="2049"/>
                    <a:pt x="549" y="1858"/>
                    <a:pt x="549" y="1787"/>
                  </a:cubicBezTo>
                  <a:cubicBezTo>
                    <a:pt x="549" y="1715"/>
                    <a:pt x="715" y="1549"/>
                    <a:pt x="1144" y="1382"/>
                  </a:cubicBezTo>
                  <a:cubicBezTo>
                    <a:pt x="1549" y="1239"/>
                    <a:pt x="2073" y="1168"/>
                    <a:pt x="2644" y="1144"/>
                  </a:cubicBezTo>
                  <a:lnTo>
                    <a:pt x="2644" y="1787"/>
                  </a:lnTo>
                  <a:lnTo>
                    <a:pt x="3192" y="1787"/>
                  </a:lnTo>
                  <a:lnTo>
                    <a:pt x="3192" y="1144"/>
                  </a:lnTo>
                  <a:close/>
                  <a:moveTo>
                    <a:pt x="5288" y="2549"/>
                  </a:moveTo>
                  <a:lnTo>
                    <a:pt x="5288" y="3120"/>
                  </a:lnTo>
                  <a:cubicBezTo>
                    <a:pt x="5288" y="3192"/>
                    <a:pt x="5121" y="3358"/>
                    <a:pt x="4692" y="3525"/>
                  </a:cubicBezTo>
                  <a:cubicBezTo>
                    <a:pt x="4216" y="3692"/>
                    <a:pt x="3597" y="3763"/>
                    <a:pt x="2906" y="3763"/>
                  </a:cubicBezTo>
                  <a:cubicBezTo>
                    <a:pt x="2239" y="3763"/>
                    <a:pt x="1620" y="3692"/>
                    <a:pt x="1144" y="3525"/>
                  </a:cubicBezTo>
                  <a:cubicBezTo>
                    <a:pt x="715" y="3358"/>
                    <a:pt x="549" y="3192"/>
                    <a:pt x="549" y="3120"/>
                  </a:cubicBezTo>
                  <a:lnTo>
                    <a:pt x="549" y="2549"/>
                  </a:lnTo>
                  <a:cubicBezTo>
                    <a:pt x="668" y="2620"/>
                    <a:pt x="787" y="2668"/>
                    <a:pt x="954" y="2715"/>
                  </a:cubicBezTo>
                  <a:cubicBezTo>
                    <a:pt x="1477" y="2906"/>
                    <a:pt x="2168" y="3025"/>
                    <a:pt x="2906" y="3025"/>
                  </a:cubicBezTo>
                  <a:cubicBezTo>
                    <a:pt x="3645" y="3025"/>
                    <a:pt x="4359" y="2906"/>
                    <a:pt x="4883" y="2715"/>
                  </a:cubicBezTo>
                  <a:cubicBezTo>
                    <a:pt x="5026" y="2668"/>
                    <a:pt x="5169" y="2620"/>
                    <a:pt x="5288" y="2549"/>
                  </a:cubicBezTo>
                  <a:close/>
                  <a:moveTo>
                    <a:pt x="5288" y="3882"/>
                  </a:moveTo>
                  <a:lnTo>
                    <a:pt x="5288" y="5311"/>
                  </a:lnTo>
                  <a:cubicBezTo>
                    <a:pt x="5288" y="5383"/>
                    <a:pt x="5121" y="5549"/>
                    <a:pt x="4692" y="5716"/>
                  </a:cubicBezTo>
                  <a:cubicBezTo>
                    <a:pt x="4216" y="5883"/>
                    <a:pt x="3597" y="5954"/>
                    <a:pt x="2906" y="5954"/>
                  </a:cubicBezTo>
                  <a:cubicBezTo>
                    <a:pt x="2239" y="5954"/>
                    <a:pt x="1620" y="5883"/>
                    <a:pt x="1144" y="5716"/>
                  </a:cubicBezTo>
                  <a:cubicBezTo>
                    <a:pt x="715" y="5549"/>
                    <a:pt x="549" y="5383"/>
                    <a:pt x="549" y="5311"/>
                  </a:cubicBezTo>
                  <a:lnTo>
                    <a:pt x="549" y="3882"/>
                  </a:lnTo>
                  <a:cubicBezTo>
                    <a:pt x="668" y="3930"/>
                    <a:pt x="787" y="4001"/>
                    <a:pt x="954" y="4049"/>
                  </a:cubicBezTo>
                  <a:cubicBezTo>
                    <a:pt x="1477" y="4240"/>
                    <a:pt x="2168" y="4335"/>
                    <a:pt x="2906" y="4335"/>
                  </a:cubicBezTo>
                  <a:cubicBezTo>
                    <a:pt x="3645" y="4335"/>
                    <a:pt x="4359" y="4240"/>
                    <a:pt x="4883" y="4049"/>
                  </a:cubicBezTo>
                  <a:cubicBezTo>
                    <a:pt x="5026" y="4001"/>
                    <a:pt x="5169" y="3930"/>
                    <a:pt x="5288" y="3882"/>
                  </a:cubicBezTo>
                  <a:close/>
                  <a:moveTo>
                    <a:pt x="5288" y="6073"/>
                  </a:moveTo>
                  <a:lnTo>
                    <a:pt x="5288" y="6621"/>
                  </a:lnTo>
                  <a:cubicBezTo>
                    <a:pt x="5288" y="6692"/>
                    <a:pt x="5121" y="6883"/>
                    <a:pt x="4692" y="7026"/>
                  </a:cubicBezTo>
                  <a:cubicBezTo>
                    <a:pt x="4216" y="7193"/>
                    <a:pt x="3597" y="7288"/>
                    <a:pt x="2906" y="7288"/>
                  </a:cubicBezTo>
                  <a:cubicBezTo>
                    <a:pt x="2239" y="7288"/>
                    <a:pt x="1620" y="7193"/>
                    <a:pt x="1144" y="7026"/>
                  </a:cubicBezTo>
                  <a:cubicBezTo>
                    <a:pt x="715" y="6883"/>
                    <a:pt x="549" y="6692"/>
                    <a:pt x="549" y="6621"/>
                  </a:cubicBezTo>
                  <a:lnTo>
                    <a:pt x="549" y="6073"/>
                  </a:lnTo>
                  <a:cubicBezTo>
                    <a:pt x="668" y="6121"/>
                    <a:pt x="787" y="6192"/>
                    <a:pt x="954" y="6240"/>
                  </a:cubicBezTo>
                  <a:cubicBezTo>
                    <a:pt x="1477" y="6431"/>
                    <a:pt x="2168" y="6526"/>
                    <a:pt x="2906" y="6526"/>
                  </a:cubicBezTo>
                  <a:cubicBezTo>
                    <a:pt x="3645" y="6526"/>
                    <a:pt x="4359" y="6431"/>
                    <a:pt x="4883" y="6240"/>
                  </a:cubicBezTo>
                  <a:cubicBezTo>
                    <a:pt x="5026" y="6192"/>
                    <a:pt x="5169" y="6121"/>
                    <a:pt x="5288" y="6073"/>
                  </a:cubicBezTo>
                  <a:close/>
                  <a:moveTo>
                    <a:pt x="2644" y="1"/>
                  </a:moveTo>
                  <a:lnTo>
                    <a:pt x="2644" y="572"/>
                  </a:lnTo>
                  <a:cubicBezTo>
                    <a:pt x="2001" y="596"/>
                    <a:pt x="1406" y="691"/>
                    <a:pt x="954" y="858"/>
                  </a:cubicBezTo>
                  <a:cubicBezTo>
                    <a:pt x="168" y="1144"/>
                    <a:pt x="1" y="1525"/>
                    <a:pt x="1" y="1787"/>
                  </a:cubicBezTo>
                  <a:lnTo>
                    <a:pt x="1" y="6621"/>
                  </a:lnTo>
                  <a:cubicBezTo>
                    <a:pt x="1" y="6907"/>
                    <a:pt x="144" y="7288"/>
                    <a:pt x="954" y="7550"/>
                  </a:cubicBezTo>
                  <a:cubicBezTo>
                    <a:pt x="1477" y="7740"/>
                    <a:pt x="2168" y="7859"/>
                    <a:pt x="2906" y="7859"/>
                  </a:cubicBezTo>
                  <a:cubicBezTo>
                    <a:pt x="3645" y="7859"/>
                    <a:pt x="4359" y="7740"/>
                    <a:pt x="4883" y="7550"/>
                  </a:cubicBezTo>
                  <a:cubicBezTo>
                    <a:pt x="5669" y="7288"/>
                    <a:pt x="5835" y="6883"/>
                    <a:pt x="5835" y="6621"/>
                  </a:cubicBezTo>
                  <a:lnTo>
                    <a:pt x="5835" y="1787"/>
                  </a:lnTo>
                  <a:cubicBezTo>
                    <a:pt x="5835" y="1525"/>
                    <a:pt x="5669" y="1144"/>
                    <a:pt x="4883" y="858"/>
                  </a:cubicBezTo>
                  <a:cubicBezTo>
                    <a:pt x="4430" y="691"/>
                    <a:pt x="3835" y="596"/>
                    <a:pt x="3192" y="572"/>
                  </a:cubicBezTo>
                  <a:lnTo>
                    <a:pt x="31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2"/>
            <p:cNvSpPr/>
            <p:nvPr/>
          </p:nvSpPr>
          <p:spPr>
            <a:xfrm>
              <a:off x="5825666" y="4018271"/>
              <a:ext cx="28662" cy="28662"/>
            </a:xfrm>
            <a:custGeom>
              <a:avLst/>
              <a:gdLst/>
              <a:ahLst/>
              <a:cxnLst/>
              <a:rect l="l" t="t" r="r" b="b"/>
              <a:pathLst>
                <a:path w="810" h="810" extrusionOk="0">
                  <a:moveTo>
                    <a:pt x="405" y="0"/>
                  </a:moveTo>
                  <a:lnTo>
                    <a:pt x="0" y="405"/>
                  </a:lnTo>
                  <a:lnTo>
                    <a:pt x="405" y="810"/>
                  </a:lnTo>
                  <a:lnTo>
                    <a:pt x="810" y="405"/>
                  </a:lnTo>
                  <a:lnTo>
                    <a:pt x="4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2"/>
            <p:cNvSpPr/>
            <p:nvPr/>
          </p:nvSpPr>
          <p:spPr>
            <a:xfrm>
              <a:off x="5621736" y="4009850"/>
              <a:ext cx="27813" cy="28662"/>
            </a:xfrm>
            <a:custGeom>
              <a:avLst/>
              <a:gdLst/>
              <a:ahLst/>
              <a:cxnLst/>
              <a:rect l="l" t="t" r="r" b="b"/>
              <a:pathLst>
                <a:path w="786" h="810" extrusionOk="0">
                  <a:moveTo>
                    <a:pt x="405" y="0"/>
                  </a:moveTo>
                  <a:lnTo>
                    <a:pt x="0" y="405"/>
                  </a:lnTo>
                  <a:lnTo>
                    <a:pt x="405" y="810"/>
                  </a:lnTo>
                  <a:lnTo>
                    <a:pt x="786" y="405"/>
                  </a:lnTo>
                  <a:lnTo>
                    <a:pt x="4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2"/>
            <p:cNvSpPr/>
            <p:nvPr/>
          </p:nvSpPr>
          <p:spPr>
            <a:xfrm>
              <a:off x="5854293" y="4067989"/>
              <a:ext cx="28697" cy="28662"/>
            </a:xfrm>
            <a:custGeom>
              <a:avLst/>
              <a:gdLst/>
              <a:ahLst/>
              <a:cxnLst/>
              <a:rect l="l" t="t" r="r" b="b"/>
              <a:pathLst>
                <a:path w="811" h="810" extrusionOk="0">
                  <a:moveTo>
                    <a:pt x="406" y="0"/>
                  </a:moveTo>
                  <a:lnTo>
                    <a:pt x="1" y="405"/>
                  </a:lnTo>
                  <a:lnTo>
                    <a:pt x="406" y="810"/>
                  </a:lnTo>
                  <a:lnTo>
                    <a:pt x="811" y="405"/>
                  </a:lnTo>
                  <a:lnTo>
                    <a:pt x="4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2"/>
            <p:cNvSpPr/>
            <p:nvPr/>
          </p:nvSpPr>
          <p:spPr>
            <a:xfrm>
              <a:off x="5593922" y="4062929"/>
              <a:ext cx="27848" cy="28697"/>
            </a:xfrm>
            <a:custGeom>
              <a:avLst/>
              <a:gdLst/>
              <a:ahLst/>
              <a:cxnLst/>
              <a:rect l="l" t="t" r="r" b="b"/>
              <a:pathLst>
                <a:path w="787" h="811" extrusionOk="0">
                  <a:moveTo>
                    <a:pt x="381" y="0"/>
                  </a:moveTo>
                  <a:lnTo>
                    <a:pt x="0" y="405"/>
                  </a:lnTo>
                  <a:lnTo>
                    <a:pt x="381" y="810"/>
                  </a:lnTo>
                  <a:lnTo>
                    <a:pt x="786" y="405"/>
                  </a:lnTo>
                  <a:lnTo>
                    <a:pt x="3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72"/>
          <p:cNvGrpSpPr/>
          <p:nvPr/>
        </p:nvGrpSpPr>
        <p:grpSpPr>
          <a:xfrm>
            <a:off x="8100106" y="4025843"/>
            <a:ext cx="342987" cy="294121"/>
            <a:chOff x="8100106" y="4002242"/>
            <a:chExt cx="342987" cy="294121"/>
          </a:xfrm>
        </p:grpSpPr>
        <p:sp>
          <p:nvSpPr>
            <p:cNvPr id="9098" name="Google Shape;9098;p72"/>
            <p:cNvSpPr/>
            <p:nvPr/>
          </p:nvSpPr>
          <p:spPr>
            <a:xfrm>
              <a:off x="8100106" y="4002242"/>
              <a:ext cx="342987" cy="19426"/>
            </a:xfrm>
            <a:custGeom>
              <a:avLst/>
              <a:gdLst/>
              <a:ahLst/>
              <a:cxnLst/>
              <a:rect l="l" t="t" r="r" b="b"/>
              <a:pathLst>
                <a:path w="9693" h="549" extrusionOk="0">
                  <a:moveTo>
                    <a:pt x="0" y="1"/>
                  </a:moveTo>
                  <a:lnTo>
                    <a:pt x="0" y="548"/>
                  </a:lnTo>
                  <a:lnTo>
                    <a:pt x="9693" y="548"/>
                  </a:lnTo>
                  <a:lnTo>
                    <a:pt x="96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2"/>
            <p:cNvSpPr/>
            <p:nvPr/>
          </p:nvSpPr>
          <p:spPr>
            <a:xfrm>
              <a:off x="8127920" y="4022341"/>
              <a:ext cx="287397" cy="274021"/>
            </a:xfrm>
            <a:custGeom>
              <a:avLst/>
              <a:gdLst/>
              <a:ahLst/>
              <a:cxnLst/>
              <a:rect l="l" t="t" r="r" b="b"/>
              <a:pathLst>
                <a:path w="8122" h="7744" extrusionOk="0">
                  <a:moveTo>
                    <a:pt x="4060" y="549"/>
                  </a:moveTo>
                  <a:cubicBezTo>
                    <a:pt x="4072" y="549"/>
                    <a:pt x="4084" y="550"/>
                    <a:pt x="4096" y="552"/>
                  </a:cubicBezTo>
                  <a:cubicBezTo>
                    <a:pt x="4239" y="576"/>
                    <a:pt x="4335" y="695"/>
                    <a:pt x="4335" y="838"/>
                  </a:cubicBezTo>
                  <a:lnTo>
                    <a:pt x="4335" y="2267"/>
                  </a:lnTo>
                  <a:lnTo>
                    <a:pt x="3787" y="2267"/>
                  </a:lnTo>
                  <a:lnTo>
                    <a:pt x="3787" y="838"/>
                  </a:lnTo>
                  <a:cubicBezTo>
                    <a:pt x="3787" y="683"/>
                    <a:pt x="3909" y="549"/>
                    <a:pt x="4060" y="549"/>
                  </a:cubicBezTo>
                  <a:close/>
                  <a:moveTo>
                    <a:pt x="6430" y="2838"/>
                  </a:moveTo>
                  <a:lnTo>
                    <a:pt x="6430" y="3386"/>
                  </a:lnTo>
                  <a:lnTo>
                    <a:pt x="6978" y="3386"/>
                  </a:lnTo>
                  <a:cubicBezTo>
                    <a:pt x="7311" y="3386"/>
                    <a:pt x="7550" y="3648"/>
                    <a:pt x="7550" y="3957"/>
                  </a:cubicBezTo>
                  <a:lnTo>
                    <a:pt x="7550" y="6029"/>
                  </a:lnTo>
                  <a:cubicBezTo>
                    <a:pt x="7550" y="6339"/>
                    <a:pt x="7311" y="6601"/>
                    <a:pt x="6978" y="6601"/>
                  </a:cubicBezTo>
                  <a:lnTo>
                    <a:pt x="6430" y="6601"/>
                  </a:lnTo>
                  <a:lnTo>
                    <a:pt x="6430" y="7172"/>
                  </a:lnTo>
                  <a:lnTo>
                    <a:pt x="1691" y="7172"/>
                  </a:lnTo>
                  <a:lnTo>
                    <a:pt x="1691" y="6601"/>
                  </a:lnTo>
                  <a:lnTo>
                    <a:pt x="1143" y="6601"/>
                  </a:lnTo>
                  <a:cubicBezTo>
                    <a:pt x="810" y="6601"/>
                    <a:pt x="572" y="6339"/>
                    <a:pt x="572" y="6029"/>
                  </a:cubicBezTo>
                  <a:lnTo>
                    <a:pt x="572" y="3957"/>
                  </a:lnTo>
                  <a:cubicBezTo>
                    <a:pt x="572" y="3648"/>
                    <a:pt x="810" y="3386"/>
                    <a:pt x="1143" y="3386"/>
                  </a:cubicBezTo>
                  <a:lnTo>
                    <a:pt x="1691" y="3386"/>
                  </a:lnTo>
                  <a:lnTo>
                    <a:pt x="1691" y="2838"/>
                  </a:lnTo>
                  <a:close/>
                  <a:moveTo>
                    <a:pt x="4020" y="0"/>
                  </a:moveTo>
                  <a:cubicBezTo>
                    <a:pt x="3578" y="0"/>
                    <a:pt x="3215" y="387"/>
                    <a:pt x="3215" y="838"/>
                  </a:cubicBezTo>
                  <a:lnTo>
                    <a:pt x="3215" y="2267"/>
                  </a:lnTo>
                  <a:lnTo>
                    <a:pt x="1120" y="2267"/>
                  </a:lnTo>
                  <a:lnTo>
                    <a:pt x="1120" y="2814"/>
                  </a:lnTo>
                  <a:cubicBezTo>
                    <a:pt x="500" y="2838"/>
                    <a:pt x="0" y="3338"/>
                    <a:pt x="0" y="3957"/>
                  </a:cubicBezTo>
                  <a:lnTo>
                    <a:pt x="0" y="6029"/>
                  </a:lnTo>
                  <a:cubicBezTo>
                    <a:pt x="0" y="6648"/>
                    <a:pt x="500" y="7149"/>
                    <a:pt x="1120" y="7172"/>
                  </a:cubicBezTo>
                  <a:lnTo>
                    <a:pt x="1120" y="7744"/>
                  </a:lnTo>
                  <a:lnTo>
                    <a:pt x="7002" y="7744"/>
                  </a:lnTo>
                  <a:cubicBezTo>
                    <a:pt x="7002" y="7744"/>
                    <a:pt x="7002" y="7339"/>
                    <a:pt x="7002" y="7172"/>
                  </a:cubicBezTo>
                  <a:cubicBezTo>
                    <a:pt x="7621" y="7149"/>
                    <a:pt x="8121" y="6648"/>
                    <a:pt x="8121" y="6029"/>
                  </a:cubicBezTo>
                  <a:lnTo>
                    <a:pt x="8121" y="3957"/>
                  </a:lnTo>
                  <a:cubicBezTo>
                    <a:pt x="8121" y="3338"/>
                    <a:pt x="7621" y="2838"/>
                    <a:pt x="7002" y="2814"/>
                  </a:cubicBezTo>
                  <a:cubicBezTo>
                    <a:pt x="7002" y="2648"/>
                    <a:pt x="7002" y="2267"/>
                    <a:pt x="7002" y="2267"/>
                  </a:cubicBezTo>
                  <a:lnTo>
                    <a:pt x="4906" y="2267"/>
                  </a:lnTo>
                  <a:lnTo>
                    <a:pt x="4906" y="862"/>
                  </a:lnTo>
                  <a:cubicBezTo>
                    <a:pt x="4906" y="409"/>
                    <a:pt x="4549" y="28"/>
                    <a:pt x="4096" y="4"/>
                  </a:cubicBezTo>
                  <a:cubicBezTo>
                    <a:pt x="4071" y="2"/>
                    <a:pt x="4045" y="0"/>
                    <a:pt x="4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2"/>
            <p:cNvSpPr/>
            <p:nvPr/>
          </p:nvSpPr>
          <p:spPr>
            <a:xfrm>
              <a:off x="8261892" y="4142123"/>
              <a:ext cx="19426" cy="113798"/>
            </a:xfrm>
            <a:custGeom>
              <a:avLst/>
              <a:gdLst/>
              <a:ahLst/>
              <a:cxnLst/>
              <a:rect l="l" t="t" r="r" b="b"/>
              <a:pathLst>
                <a:path w="549" h="3216" extrusionOk="0">
                  <a:moveTo>
                    <a:pt x="1" y="1"/>
                  </a:moveTo>
                  <a:lnTo>
                    <a:pt x="1" y="3216"/>
                  </a:lnTo>
                  <a:lnTo>
                    <a:pt x="549" y="3216"/>
                  </a:lnTo>
                  <a:lnTo>
                    <a:pt x="5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2"/>
            <p:cNvSpPr/>
            <p:nvPr/>
          </p:nvSpPr>
          <p:spPr>
            <a:xfrm>
              <a:off x="8186908" y="4142123"/>
              <a:ext cx="20240" cy="113798"/>
            </a:xfrm>
            <a:custGeom>
              <a:avLst/>
              <a:gdLst/>
              <a:ahLst/>
              <a:cxnLst/>
              <a:rect l="l" t="t" r="r" b="b"/>
              <a:pathLst>
                <a:path w="572" h="3216" extrusionOk="0">
                  <a:moveTo>
                    <a:pt x="0" y="1"/>
                  </a:moveTo>
                  <a:lnTo>
                    <a:pt x="0" y="3216"/>
                  </a:lnTo>
                  <a:lnTo>
                    <a:pt x="572" y="3216"/>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2"/>
            <p:cNvSpPr/>
            <p:nvPr/>
          </p:nvSpPr>
          <p:spPr>
            <a:xfrm>
              <a:off x="8336061" y="4142123"/>
              <a:ext cx="19426" cy="113798"/>
            </a:xfrm>
            <a:custGeom>
              <a:avLst/>
              <a:gdLst/>
              <a:ahLst/>
              <a:cxnLst/>
              <a:rect l="l" t="t" r="r" b="b"/>
              <a:pathLst>
                <a:path w="549" h="3216" extrusionOk="0">
                  <a:moveTo>
                    <a:pt x="1" y="1"/>
                  </a:moveTo>
                  <a:lnTo>
                    <a:pt x="1" y="3216"/>
                  </a:lnTo>
                  <a:lnTo>
                    <a:pt x="548" y="3216"/>
                  </a:lnTo>
                  <a:lnTo>
                    <a:pt x="5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106"/>
        <p:cNvGrpSpPr/>
        <p:nvPr/>
      </p:nvGrpSpPr>
      <p:grpSpPr>
        <a:xfrm>
          <a:off x="0" y="0"/>
          <a:ext cx="0" cy="0"/>
          <a:chOff x="0" y="0"/>
          <a:chExt cx="0" cy="0"/>
        </a:xfrm>
      </p:grpSpPr>
      <p:sp>
        <p:nvSpPr>
          <p:cNvPr id="9107" name="Google Shape;9107;p73"/>
          <p:cNvSpPr txBox="1">
            <a:spLocks noGrp="1"/>
          </p:cNvSpPr>
          <p:nvPr>
            <p:ph type="body" idx="4294967295"/>
          </p:nvPr>
        </p:nvSpPr>
        <p:spPr>
          <a:xfrm>
            <a:off x="720000" y="1063351"/>
            <a:ext cx="7704000" cy="87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a:solidFill>
                  <a:schemeClr val="hlink"/>
                </a:solidFill>
                <a:uFill>
                  <a:noFill/>
                </a:uFill>
                <a:hlinkClick r:id="rId3"/>
              </a:rPr>
              <a:t>Chinese new year celebration traditions horizontal web banner with lion dance red lantern token</a:t>
            </a:r>
            <a:endParaRPr/>
          </a:p>
        </p:txBody>
      </p:sp>
      <p:sp>
        <p:nvSpPr>
          <p:cNvPr id="9108" name="Google Shape;9108;p7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9109" name="Google Shape;9109;p73"/>
          <p:cNvGrpSpPr/>
          <p:nvPr/>
        </p:nvGrpSpPr>
        <p:grpSpPr>
          <a:xfrm>
            <a:off x="5531943" y="2116498"/>
            <a:ext cx="384050" cy="333298"/>
            <a:chOff x="2748920" y="1153295"/>
            <a:chExt cx="384050" cy="333298"/>
          </a:xfrm>
        </p:grpSpPr>
        <p:sp>
          <p:nvSpPr>
            <p:cNvPr id="9110" name="Google Shape;9110;p73"/>
            <p:cNvSpPr/>
            <p:nvPr/>
          </p:nvSpPr>
          <p:spPr>
            <a:xfrm>
              <a:off x="2748920" y="1364911"/>
              <a:ext cx="159418" cy="85864"/>
            </a:xfrm>
            <a:custGeom>
              <a:avLst/>
              <a:gdLst/>
              <a:ahLst/>
              <a:cxnLst/>
              <a:rect l="l" t="t" r="r" b="b"/>
              <a:pathLst>
                <a:path w="4740" h="2553" extrusionOk="0">
                  <a:moveTo>
                    <a:pt x="3407" y="0"/>
                  </a:moveTo>
                  <a:cubicBezTo>
                    <a:pt x="1966" y="0"/>
                    <a:pt x="598" y="847"/>
                    <a:pt x="0" y="2257"/>
                  </a:cubicBezTo>
                  <a:cubicBezTo>
                    <a:pt x="474" y="2458"/>
                    <a:pt x="965" y="2553"/>
                    <a:pt x="1448" y="2553"/>
                  </a:cubicBezTo>
                  <a:cubicBezTo>
                    <a:pt x="2801" y="2553"/>
                    <a:pt x="4090" y="1809"/>
                    <a:pt x="4739" y="555"/>
                  </a:cubicBezTo>
                  <a:lnTo>
                    <a:pt x="4739" y="555"/>
                  </a:lnTo>
                  <a:lnTo>
                    <a:pt x="2024" y="1448"/>
                  </a:lnTo>
                  <a:lnTo>
                    <a:pt x="4596" y="197"/>
                  </a:lnTo>
                  <a:cubicBezTo>
                    <a:pt x="4204" y="64"/>
                    <a:pt x="3803" y="0"/>
                    <a:pt x="3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3"/>
            <p:cNvSpPr/>
            <p:nvPr/>
          </p:nvSpPr>
          <p:spPr>
            <a:xfrm>
              <a:off x="2792575" y="1153295"/>
              <a:ext cx="122153" cy="128173"/>
            </a:xfrm>
            <a:custGeom>
              <a:avLst/>
              <a:gdLst/>
              <a:ahLst/>
              <a:cxnLst/>
              <a:rect l="l" t="t" r="r" b="b"/>
              <a:pathLst>
                <a:path w="3632" h="3811" extrusionOk="0">
                  <a:moveTo>
                    <a:pt x="72" y="1"/>
                  </a:moveTo>
                  <a:lnTo>
                    <a:pt x="72" y="1"/>
                  </a:lnTo>
                  <a:cubicBezTo>
                    <a:pt x="0" y="1941"/>
                    <a:pt x="1441" y="3596"/>
                    <a:pt x="3346" y="3811"/>
                  </a:cubicBezTo>
                  <a:lnTo>
                    <a:pt x="1548" y="1596"/>
                  </a:lnTo>
                  <a:lnTo>
                    <a:pt x="3632" y="3549"/>
                  </a:lnTo>
                  <a:cubicBezTo>
                    <a:pt x="3560" y="1632"/>
                    <a:pt x="2012" y="72"/>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3"/>
            <p:cNvSpPr/>
            <p:nvPr/>
          </p:nvSpPr>
          <p:spPr>
            <a:xfrm>
              <a:off x="2810568" y="1171356"/>
              <a:ext cx="322401" cy="315237"/>
            </a:xfrm>
            <a:custGeom>
              <a:avLst/>
              <a:gdLst/>
              <a:ahLst/>
              <a:cxnLst/>
              <a:rect l="l" t="t" r="r" b="b"/>
              <a:pathLst>
                <a:path w="9586" h="9373" extrusionOk="0">
                  <a:moveTo>
                    <a:pt x="4245" y="0"/>
                  </a:moveTo>
                  <a:cubicBezTo>
                    <a:pt x="4110" y="0"/>
                    <a:pt x="3972" y="15"/>
                    <a:pt x="3835" y="47"/>
                  </a:cubicBezTo>
                  <a:cubicBezTo>
                    <a:pt x="2847" y="273"/>
                    <a:pt x="2227" y="1261"/>
                    <a:pt x="2454" y="2250"/>
                  </a:cubicBezTo>
                  <a:cubicBezTo>
                    <a:pt x="2501" y="2476"/>
                    <a:pt x="2596" y="2678"/>
                    <a:pt x="2716" y="2857"/>
                  </a:cubicBezTo>
                  <a:cubicBezTo>
                    <a:pt x="2525" y="2762"/>
                    <a:pt x="2311" y="2702"/>
                    <a:pt x="2085" y="2678"/>
                  </a:cubicBezTo>
                  <a:cubicBezTo>
                    <a:pt x="2026" y="2673"/>
                    <a:pt x="1969" y="2670"/>
                    <a:pt x="1911" y="2670"/>
                  </a:cubicBezTo>
                  <a:cubicBezTo>
                    <a:pt x="972" y="2670"/>
                    <a:pt x="175" y="3391"/>
                    <a:pt x="96" y="4345"/>
                  </a:cubicBezTo>
                  <a:cubicBezTo>
                    <a:pt x="1" y="5345"/>
                    <a:pt x="751" y="6238"/>
                    <a:pt x="1763" y="6333"/>
                  </a:cubicBezTo>
                  <a:cubicBezTo>
                    <a:pt x="1821" y="6340"/>
                    <a:pt x="1879" y="6343"/>
                    <a:pt x="1936" y="6343"/>
                  </a:cubicBezTo>
                  <a:cubicBezTo>
                    <a:pt x="2100" y="6343"/>
                    <a:pt x="2259" y="6318"/>
                    <a:pt x="2418" y="6274"/>
                  </a:cubicBezTo>
                  <a:lnTo>
                    <a:pt x="2418" y="6274"/>
                  </a:lnTo>
                  <a:cubicBezTo>
                    <a:pt x="2263" y="6429"/>
                    <a:pt x="2144" y="6607"/>
                    <a:pt x="2049" y="6822"/>
                  </a:cubicBezTo>
                  <a:cubicBezTo>
                    <a:pt x="1656" y="7750"/>
                    <a:pt x="2085" y="8834"/>
                    <a:pt x="3025" y="9227"/>
                  </a:cubicBezTo>
                  <a:cubicBezTo>
                    <a:pt x="3259" y="9325"/>
                    <a:pt x="3501" y="9372"/>
                    <a:pt x="3740" y="9372"/>
                  </a:cubicBezTo>
                  <a:cubicBezTo>
                    <a:pt x="4451" y="9372"/>
                    <a:pt x="5127" y="8957"/>
                    <a:pt x="5430" y="8262"/>
                  </a:cubicBezTo>
                  <a:cubicBezTo>
                    <a:pt x="5514" y="8048"/>
                    <a:pt x="5561" y="7834"/>
                    <a:pt x="5573" y="7619"/>
                  </a:cubicBezTo>
                  <a:cubicBezTo>
                    <a:pt x="5668" y="7810"/>
                    <a:pt x="5811" y="7977"/>
                    <a:pt x="5978" y="8131"/>
                  </a:cubicBezTo>
                  <a:cubicBezTo>
                    <a:pt x="6324" y="8434"/>
                    <a:pt x="6754" y="8582"/>
                    <a:pt x="7182" y="8582"/>
                  </a:cubicBezTo>
                  <a:cubicBezTo>
                    <a:pt x="7697" y="8582"/>
                    <a:pt x="8210" y="8369"/>
                    <a:pt x="8573" y="7953"/>
                  </a:cubicBezTo>
                  <a:cubicBezTo>
                    <a:pt x="9228" y="7191"/>
                    <a:pt x="9157" y="6024"/>
                    <a:pt x="8383" y="5369"/>
                  </a:cubicBezTo>
                  <a:cubicBezTo>
                    <a:pt x="8216" y="5214"/>
                    <a:pt x="8026" y="5107"/>
                    <a:pt x="7823" y="5024"/>
                  </a:cubicBezTo>
                  <a:cubicBezTo>
                    <a:pt x="8038" y="4988"/>
                    <a:pt x="8240" y="4917"/>
                    <a:pt x="8442" y="4798"/>
                  </a:cubicBezTo>
                  <a:cubicBezTo>
                    <a:pt x="9312" y="4274"/>
                    <a:pt x="9585" y="3143"/>
                    <a:pt x="9073" y="2285"/>
                  </a:cubicBezTo>
                  <a:cubicBezTo>
                    <a:pt x="8728" y="1711"/>
                    <a:pt x="8117" y="1392"/>
                    <a:pt x="7492" y="1392"/>
                  </a:cubicBezTo>
                  <a:cubicBezTo>
                    <a:pt x="7170" y="1392"/>
                    <a:pt x="6845" y="1476"/>
                    <a:pt x="6549" y="1654"/>
                  </a:cubicBezTo>
                  <a:cubicBezTo>
                    <a:pt x="6359" y="1773"/>
                    <a:pt x="6192" y="1916"/>
                    <a:pt x="6061" y="2083"/>
                  </a:cubicBezTo>
                  <a:cubicBezTo>
                    <a:pt x="6085" y="1869"/>
                    <a:pt x="6085" y="1654"/>
                    <a:pt x="6025" y="1428"/>
                  </a:cubicBezTo>
                  <a:cubicBezTo>
                    <a:pt x="5831" y="578"/>
                    <a:pt x="5080" y="0"/>
                    <a:pt x="4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3"/>
            <p:cNvSpPr/>
            <p:nvPr/>
          </p:nvSpPr>
          <p:spPr>
            <a:xfrm>
              <a:off x="2927105" y="1328285"/>
              <a:ext cx="50079" cy="78532"/>
            </a:xfrm>
            <a:custGeom>
              <a:avLst/>
              <a:gdLst/>
              <a:ahLst/>
              <a:cxnLst/>
              <a:rect l="l" t="t" r="r" b="b"/>
              <a:pathLst>
                <a:path w="1489" h="2335" extrusionOk="0">
                  <a:moveTo>
                    <a:pt x="1489" y="1"/>
                  </a:moveTo>
                  <a:lnTo>
                    <a:pt x="1" y="1822"/>
                  </a:lnTo>
                  <a:lnTo>
                    <a:pt x="60" y="1870"/>
                  </a:lnTo>
                  <a:lnTo>
                    <a:pt x="1382" y="251"/>
                  </a:lnTo>
                  <a:lnTo>
                    <a:pt x="1382" y="251"/>
                  </a:lnTo>
                  <a:lnTo>
                    <a:pt x="1144" y="2334"/>
                  </a:lnTo>
                  <a:lnTo>
                    <a:pt x="1227" y="2334"/>
                  </a:lnTo>
                  <a:lnTo>
                    <a:pt x="1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3"/>
            <p:cNvSpPr/>
            <p:nvPr/>
          </p:nvSpPr>
          <p:spPr>
            <a:xfrm>
              <a:off x="2941129" y="1332287"/>
              <a:ext cx="35650" cy="79339"/>
            </a:xfrm>
            <a:custGeom>
              <a:avLst/>
              <a:gdLst/>
              <a:ahLst/>
              <a:cxnLst/>
              <a:rect l="l" t="t" r="r" b="b"/>
              <a:pathLst>
                <a:path w="1060" h="2359" extrusionOk="0">
                  <a:moveTo>
                    <a:pt x="989" y="1"/>
                  </a:moveTo>
                  <a:lnTo>
                    <a:pt x="0" y="2334"/>
                  </a:lnTo>
                  <a:lnTo>
                    <a:pt x="72" y="2358"/>
                  </a:lnTo>
                  <a:lnTo>
                    <a:pt x="1060" y="24"/>
                  </a:lnTo>
                  <a:lnTo>
                    <a:pt x="9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3"/>
            <p:cNvSpPr/>
            <p:nvPr/>
          </p:nvSpPr>
          <p:spPr>
            <a:xfrm>
              <a:off x="2936320" y="1408869"/>
              <a:ext cx="10056" cy="9014"/>
            </a:xfrm>
            <a:custGeom>
              <a:avLst/>
              <a:gdLst/>
              <a:ahLst/>
              <a:cxnLst/>
              <a:rect l="l" t="t" r="r" b="b"/>
              <a:pathLst>
                <a:path w="299" h="268" extrusionOk="0">
                  <a:moveTo>
                    <a:pt x="148" y="1"/>
                  </a:moveTo>
                  <a:cubicBezTo>
                    <a:pt x="93" y="1"/>
                    <a:pt x="42" y="28"/>
                    <a:pt x="24" y="81"/>
                  </a:cubicBezTo>
                  <a:cubicBezTo>
                    <a:pt x="0" y="153"/>
                    <a:pt x="24" y="224"/>
                    <a:pt x="96" y="260"/>
                  </a:cubicBezTo>
                  <a:cubicBezTo>
                    <a:pt x="111" y="265"/>
                    <a:pt x="126" y="267"/>
                    <a:pt x="141" y="267"/>
                  </a:cubicBezTo>
                  <a:cubicBezTo>
                    <a:pt x="196" y="267"/>
                    <a:pt x="244" y="235"/>
                    <a:pt x="262" y="188"/>
                  </a:cubicBezTo>
                  <a:cubicBezTo>
                    <a:pt x="298" y="117"/>
                    <a:pt x="262" y="33"/>
                    <a:pt x="203" y="10"/>
                  </a:cubicBezTo>
                  <a:cubicBezTo>
                    <a:pt x="185" y="4"/>
                    <a:pt x="166" y="1"/>
                    <a:pt x="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3"/>
            <p:cNvSpPr/>
            <p:nvPr/>
          </p:nvSpPr>
          <p:spPr>
            <a:xfrm>
              <a:off x="2921891" y="1387075"/>
              <a:ext cx="10056" cy="8812"/>
            </a:xfrm>
            <a:custGeom>
              <a:avLst/>
              <a:gdLst/>
              <a:ahLst/>
              <a:cxnLst/>
              <a:rect l="l" t="t" r="r" b="b"/>
              <a:pathLst>
                <a:path w="299" h="262" extrusionOk="0">
                  <a:moveTo>
                    <a:pt x="147" y="1"/>
                  </a:moveTo>
                  <a:cubicBezTo>
                    <a:pt x="96" y="1"/>
                    <a:pt x="51" y="34"/>
                    <a:pt x="25" y="86"/>
                  </a:cubicBezTo>
                  <a:cubicBezTo>
                    <a:pt x="1" y="146"/>
                    <a:pt x="25" y="229"/>
                    <a:pt x="96" y="253"/>
                  </a:cubicBezTo>
                  <a:cubicBezTo>
                    <a:pt x="114" y="259"/>
                    <a:pt x="132" y="262"/>
                    <a:pt x="149" y="262"/>
                  </a:cubicBezTo>
                  <a:cubicBezTo>
                    <a:pt x="201" y="262"/>
                    <a:pt x="248" y="235"/>
                    <a:pt x="275" y="181"/>
                  </a:cubicBezTo>
                  <a:cubicBezTo>
                    <a:pt x="299" y="110"/>
                    <a:pt x="263" y="39"/>
                    <a:pt x="203" y="15"/>
                  </a:cubicBezTo>
                  <a:cubicBezTo>
                    <a:pt x="184" y="5"/>
                    <a:pt x="165" y="1"/>
                    <a:pt x="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3"/>
            <p:cNvSpPr/>
            <p:nvPr/>
          </p:nvSpPr>
          <p:spPr>
            <a:xfrm>
              <a:off x="2961948" y="1404059"/>
              <a:ext cx="10056" cy="9014"/>
            </a:xfrm>
            <a:custGeom>
              <a:avLst/>
              <a:gdLst/>
              <a:ahLst/>
              <a:cxnLst/>
              <a:rect l="l" t="t" r="r" b="b"/>
              <a:pathLst>
                <a:path w="299" h="268" extrusionOk="0">
                  <a:moveTo>
                    <a:pt x="150" y="1"/>
                  </a:moveTo>
                  <a:cubicBezTo>
                    <a:pt x="98" y="1"/>
                    <a:pt x="51" y="28"/>
                    <a:pt x="24" y="81"/>
                  </a:cubicBezTo>
                  <a:cubicBezTo>
                    <a:pt x="0" y="153"/>
                    <a:pt x="24" y="224"/>
                    <a:pt x="96" y="260"/>
                  </a:cubicBezTo>
                  <a:cubicBezTo>
                    <a:pt x="111" y="265"/>
                    <a:pt x="126" y="267"/>
                    <a:pt x="141" y="267"/>
                  </a:cubicBezTo>
                  <a:cubicBezTo>
                    <a:pt x="196" y="267"/>
                    <a:pt x="246" y="235"/>
                    <a:pt x="274" y="188"/>
                  </a:cubicBezTo>
                  <a:cubicBezTo>
                    <a:pt x="298" y="117"/>
                    <a:pt x="262" y="34"/>
                    <a:pt x="203" y="10"/>
                  </a:cubicBezTo>
                  <a:cubicBezTo>
                    <a:pt x="185" y="4"/>
                    <a:pt x="167" y="1"/>
                    <a:pt x="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3"/>
            <p:cNvSpPr/>
            <p:nvPr/>
          </p:nvSpPr>
          <p:spPr>
            <a:xfrm>
              <a:off x="2971163" y="1329900"/>
              <a:ext cx="71704" cy="66491"/>
            </a:xfrm>
            <a:custGeom>
              <a:avLst/>
              <a:gdLst/>
              <a:ahLst/>
              <a:cxnLst/>
              <a:rect l="l" t="t" r="r" b="b"/>
              <a:pathLst>
                <a:path w="2132" h="1977" extrusionOk="0">
                  <a:moveTo>
                    <a:pt x="0" y="0"/>
                  </a:moveTo>
                  <a:lnTo>
                    <a:pt x="1262" y="1977"/>
                  </a:lnTo>
                  <a:lnTo>
                    <a:pt x="1322" y="1941"/>
                  </a:lnTo>
                  <a:lnTo>
                    <a:pt x="203" y="179"/>
                  </a:lnTo>
                  <a:lnTo>
                    <a:pt x="2096" y="1048"/>
                  </a:lnTo>
                  <a:lnTo>
                    <a:pt x="2132" y="97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3"/>
            <p:cNvSpPr/>
            <p:nvPr/>
          </p:nvSpPr>
          <p:spPr>
            <a:xfrm>
              <a:off x="2973551" y="1331884"/>
              <a:ext cx="66121" cy="57713"/>
            </a:xfrm>
            <a:custGeom>
              <a:avLst/>
              <a:gdLst/>
              <a:ahLst/>
              <a:cxnLst/>
              <a:rect l="l" t="t" r="r" b="b"/>
              <a:pathLst>
                <a:path w="1966" h="1716" extrusionOk="0">
                  <a:moveTo>
                    <a:pt x="60" y="1"/>
                  </a:moveTo>
                  <a:lnTo>
                    <a:pt x="1" y="60"/>
                  </a:lnTo>
                  <a:lnTo>
                    <a:pt x="1918" y="1715"/>
                  </a:lnTo>
                  <a:lnTo>
                    <a:pt x="1965" y="1668"/>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3"/>
            <p:cNvSpPr/>
            <p:nvPr/>
          </p:nvSpPr>
          <p:spPr>
            <a:xfrm>
              <a:off x="3035637" y="1385999"/>
              <a:ext cx="9619" cy="8913"/>
            </a:xfrm>
            <a:custGeom>
              <a:avLst/>
              <a:gdLst/>
              <a:ahLst/>
              <a:cxnLst/>
              <a:rect l="l" t="t" r="r" b="b"/>
              <a:pathLst>
                <a:path w="286" h="265" extrusionOk="0">
                  <a:moveTo>
                    <a:pt x="143" y="0"/>
                  </a:moveTo>
                  <a:cubicBezTo>
                    <a:pt x="108" y="0"/>
                    <a:pt x="73" y="15"/>
                    <a:pt x="48" y="47"/>
                  </a:cubicBezTo>
                  <a:cubicBezTo>
                    <a:pt x="0" y="106"/>
                    <a:pt x="0" y="190"/>
                    <a:pt x="60" y="225"/>
                  </a:cubicBezTo>
                  <a:cubicBezTo>
                    <a:pt x="81" y="252"/>
                    <a:pt x="112" y="264"/>
                    <a:pt x="143" y="264"/>
                  </a:cubicBezTo>
                  <a:cubicBezTo>
                    <a:pt x="181" y="264"/>
                    <a:pt x="219" y="246"/>
                    <a:pt x="238" y="213"/>
                  </a:cubicBezTo>
                  <a:cubicBezTo>
                    <a:pt x="286" y="166"/>
                    <a:pt x="286" y="82"/>
                    <a:pt x="226" y="35"/>
                  </a:cubicBezTo>
                  <a:cubicBezTo>
                    <a:pt x="204" y="12"/>
                    <a:pt x="174"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3"/>
            <p:cNvSpPr/>
            <p:nvPr/>
          </p:nvSpPr>
          <p:spPr>
            <a:xfrm>
              <a:off x="3010412" y="1392927"/>
              <a:ext cx="10022" cy="8879"/>
            </a:xfrm>
            <a:custGeom>
              <a:avLst/>
              <a:gdLst/>
              <a:ahLst/>
              <a:cxnLst/>
              <a:rect l="l" t="t" r="r" b="b"/>
              <a:pathLst>
                <a:path w="298" h="264" extrusionOk="0">
                  <a:moveTo>
                    <a:pt x="149" y="1"/>
                  </a:moveTo>
                  <a:cubicBezTo>
                    <a:pt x="113" y="1"/>
                    <a:pt x="74" y="16"/>
                    <a:pt x="48" y="43"/>
                  </a:cubicBezTo>
                  <a:cubicBezTo>
                    <a:pt x="0" y="103"/>
                    <a:pt x="0" y="186"/>
                    <a:pt x="60" y="234"/>
                  </a:cubicBezTo>
                  <a:cubicBezTo>
                    <a:pt x="86" y="255"/>
                    <a:pt x="116" y="264"/>
                    <a:pt x="147" y="264"/>
                  </a:cubicBezTo>
                  <a:cubicBezTo>
                    <a:pt x="185" y="264"/>
                    <a:pt x="223" y="248"/>
                    <a:pt x="250" y="222"/>
                  </a:cubicBezTo>
                  <a:cubicBezTo>
                    <a:pt x="298" y="162"/>
                    <a:pt x="286" y="79"/>
                    <a:pt x="226" y="31"/>
                  </a:cubicBezTo>
                  <a:cubicBezTo>
                    <a:pt x="205" y="10"/>
                    <a:pt x="178"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3"/>
            <p:cNvSpPr/>
            <p:nvPr/>
          </p:nvSpPr>
          <p:spPr>
            <a:xfrm>
              <a:off x="3038832" y="1360102"/>
              <a:ext cx="10056" cy="8879"/>
            </a:xfrm>
            <a:custGeom>
              <a:avLst/>
              <a:gdLst/>
              <a:ahLst/>
              <a:cxnLst/>
              <a:rect l="l" t="t" r="r" b="b"/>
              <a:pathLst>
                <a:path w="299" h="264" extrusionOk="0">
                  <a:moveTo>
                    <a:pt x="152" y="1"/>
                  </a:moveTo>
                  <a:cubicBezTo>
                    <a:pt x="113" y="1"/>
                    <a:pt x="75" y="16"/>
                    <a:pt x="48" y="43"/>
                  </a:cubicBezTo>
                  <a:cubicBezTo>
                    <a:pt x="0" y="102"/>
                    <a:pt x="12" y="186"/>
                    <a:pt x="60" y="233"/>
                  </a:cubicBezTo>
                  <a:cubicBezTo>
                    <a:pt x="86" y="254"/>
                    <a:pt x="117" y="264"/>
                    <a:pt x="147" y="264"/>
                  </a:cubicBezTo>
                  <a:cubicBezTo>
                    <a:pt x="186" y="264"/>
                    <a:pt x="224" y="248"/>
                    <a:pt x="251" y="221"/>
                  </a:cubicBezTo>
                  <a:cubicBezTo>
                    <a:pt x="298" y="162"/>
                    <a:pt x="298" y="79"/>
                    <a:pt x="239" y="31"/>
                  </a:cubicBezTo>
                  <a:cubicBezTo>
                    <a:pt x="212" y="10"/>
                    <a:pt x="182"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3"/>
            <p:cNvSpPr/>
            <p:nvPr/>
          </p:nvSpPr>
          <p:spPr>
            <a:xfrm>
              <a:off x="2970356" y="1278240"/>
              <a:ext cx="76514" cy="58083"/>
            </a:xfrm>
            <a:custGeom>
              <a:avLst/>
              <a:gdLst/>
              <a:ahLst/>
              <a:cxnLst/>
              <a:rect l="l" t="t" r="r" b="b"/>
              <a:pathLst>
                <a:path w="2275" h="1727" extrusionOk="0">
                  <a:moveTo>
                    <a:pt x="1596" y="0"/>
                  </a:moveTo>
                  <a:lnTo>
                    <a:pt x="1" y="1727"/>
                  </a:lnTo>
                  <a:lnTo>
                    <a:pt x="2275" y="1143"/>
                  </a:lnTo>
                  <a:lnTo>
                    <a:pt x="2263" y="1072"/>
                  </a:lnTo>
                  <a:lnTo>
                    <a:pt x="239" y="1596"/>
                  </a:lnTo>
                  <a:lnTo>
                    <a:pt x="1644" y="48"/>
                  </a:lnTo>
                  <a:lnTo>
                    <a:pt x="1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3"/>
            <p:cNvSpPr/>
            <p:nvPr/>
          </p:nvSpPr>
          <p:spPr>
            <a:xfrm>
              <a:off x="2973551" y="1289036"/>
              <a:ext cx="74530" cy="46077"/>
            </a:xfrm>
            <a:custGeom>
              <a:avLst/>
              <a:gdLst/>
              <a:ahLst/>
              <a:cxnLst/>
              <a:rect l="l" t="t" r="r" b="b"/>
              <a:pathLst>
                <a:path w="2216" h="1370" extrusionOk="0">
                  <a:moveTo>
                    <a:pt x="2180" y="1"/>
                  </a:moveTo>
                  <a:lnTo>
                    <a:pt x="1" y="1310"/>
                  </a:lnTo>
                  <a:lnTo>
                    <a:pt x="48" y="1370"/>
                  </a:lnTo>
                  <a:lnTo>
                    <a:pt x="2215" y="72"/>
                  </a:lnTo>
                  <a:lnTo>
                    <a:pt x="2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3"/>
            <p:cNvSpPr/>
            <p:nvPr/>
          </p:nvSpPr>
          <p:spPr>
            <a:xfrm>
              <a:off x="3044448" y="1284462"/>
              <a:ext cx="10022" cy="8879"/>
            </a:xfrm>
            <a:custGeom>
              <a:avLst/>
              <a:gdLst/>
              <a:ahLst/>
              <a:cxnLst/>
              <a:rect l="l" t="t" r="r" b="b"/>
              <a:pathLst>
                <a:path w="298" h="264" extrusionOk="0">
                  <a:moveTo>
                    <a:pt x="146" y="1"/>
                  </a:moveTo>
                  <a:cubicBezTo>
                    <a:pt x="124" y="1"/>
                    <a:pt x="103" y="6"/>
                    <a:pt x="84" y="18"/>
                  </a:cubicBezTo>
                  <a:cubicBezTo>
                    <a:pt x="24" y="65"/>
                    <a:pt x="0" y="137"/>
                    <a:pt x="36" y="196"/>
                  </a:cubicBezTo>
                  <a:cubicBezTo>
                    <a:pt x="59" y="242"/>
                    <a:pt x="101" y="263"/>
                    <a:pt x="144" y="263"/>
                  </a:cubicBezTo>
                  <a:cubicBezTo>
                    <a:pt x="169" y="263"/>
                    <a:pt x="193" y="257"/>
                    <a:pt x="214" y="244"/>
                  </a:cubicBezTo>
                  <a:cubicBezTo>
                    <a:pt x="274" y="208"/>
                    <a:pt x="298" y="125"/>
                    <a:pt x="262" y="65"/>
                  </a:cubicBezTo>
                  <a:cubicBezTo>
                    <a:pt x="238" y="25"/>
                    <a:pt x="19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3"/>
            <p:cNvSpPr/>
            <p:nvPr/>
          </p:nvSpPr>
          <p:spPr>
            <a:xfrm>
              <a:off x="3043238" y="1310628"/>
              <a:ext cx="10056" cy="8946"/>
            </a:xfrm>
            <a:custGeom>
              <a:avLst/>
              <a:gdLst/>
              <a:ahLst/>
              <a:cxnLst/>
              <a:rect l="l" t="t" r="r" b="b"/>
              <a:pathLst>
                <a:path w="299" h="266" extrusionOk="0">
                  <a:moveTo>
                    <a:pt x="155" y="0"/>
                  </a:moveTo>
                  <a:cubicBezTo>
                    <a:pt x="131" y="0"/>
                    <a:pt x="106" y="8"/>
                    <a:pt x="84" y="26"/>
                  </a:cubicBezTo>
                  <a:cubicBezTo>
                    <a:pt x="24" y="61"/>
                    <a:pt x="0" y="133"/>
                    <a:pt x="36" y="204"/>
                  </a:cubicBezTo>
                  <a:cubicBezTo>
                    <a:pt x="59" y="242"/>
                    <a:pt x="100" y="265"/>
                    <a:pt x="143" y="265"/>
                  </a:cubicBezTo>
                  <a:cubicBezTo>
                    <a:pt x="168" y="265"/>
                    <a:pt x="193" y="257"/>
                    <a:pt x="215" y="240"/>
                  </a:cubicBezTo>
                  <a:cubicBezTo>
                    <a:pt x="274" y="204"/>
                    <a:pt x="298" y="133"/>
                    <a:pt x="262" y="61"/>
                  </a:cubicBezTo>
                  <a:cubicBezTo>
                    <a:pt x="240" y="24"/>
                    <a:pt x="198"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3"/>
            <p:cNvSpPr/>
            <p:nvPr/>
          </p:nvSpPr>
          <p:spPr>
            <a:xfrm>
              <a:off x="3020805" y="1273262"/>
              <a:ext cx="10056" cy="8879"/>
            </a:xfrm>
            <a:custGeom>
              <a:avLst/>
              <a:gdLst/>
              <a:ahLst/>
              <a:cxnLst/>
              <a:rect l="l" t="t" r="r" b="b"/>
              <a:pathLst>
                <a:path w="299" h="264" extrusionOk="0">
                  <a:moveTo>
                    <a:pt x="146" y="1"/>
                  </a:moveTo>
                  <a:cubicBezTo>
                    <a:pt x="125" y="1"/>
                    <a:pt x="103" y="6"/>
                    <a:pt x="84" y="17"/>
                  </a:cubicBezTo>
                  <a:cubicBezTo>
                    <a:pt x="25" y="53"/>
                    <a:pt x="1" y="136"/>
                    <a:pt x="36" y="196"/>
                  </a:cubicBezTo>
                  <a:cubicBezTo>
                    <a:pt x="59" y="242"/>
                    <a:pt x="102" y="263"/>
                    <a:pt x="145" y="263"/>
                  </a:cubicBezTo>
                  <a:cubicBezTo>
                    <a:pt x="169" y="263"/>
                    <a:pt x="194" y="256"/>
                    <a:pt x="215" y="244"/>
                  </a:cubicBezTo>
                  <a:cubicBezTo>
                    <a:pt x="286" y="208"/>
                    <a:pt x="298" y="125"/>
                    <a:pt x="263" y="65"/>
                  </a:cubicBezTo>
                  <a:cubicBezTo>
                    <a:pt x="238" y="25"/>
                    <a:pt x="19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3"/>
            <p:cNvSpPr/>
            <p:nvPr/>
          </p:nvSpPr>
          <p:spPr>
            <a:xfrm>
              <a:off x="2937531" y="1259809"/>
              <a:ext cx="43655" cy="79339"/>
            </a:xfrm>
            <a:custGeom>
              <a:avLst/>
              <a:gdLst/>
              <a:ahLst/>
              <a:cxnLst/>
              <a:rect l="l" t="t" r="r" b="b"/>
              <a:pathLst>
                <a:path w="1298" h="2359" extrusionOk="0">
                  <a:moveTo>
                    <a:pt x="1227" y="1"/>
                  </a:moveTo>
                  <a:lnTo>
                    <a:pt x="1096" y="2084"/>
                  </a:lnTo>
                  <a:lnTo>
                    <a:pt x="72" y="274"/>
                  </a:lnTo>
                  <a:lnTo>
                    <a:pt x="0" y="310"/>
                  </a:lnTo>
                  <a:lnTo>
                    <a:pt x="1155" y="2358"/>
                  </a:lnTo>
                  <a:lnTo>
                    <a:pt x="1298" y="13"/>
                  </a:lnTo>
                  <a:lnTo>
                    <a:pt x="12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3"/>
            <p:cNvSpPr/>
            <p:nvPr/>
          </p:nvSpPr>
          <p:spPr>
            <a:xfrm>
              <a:off x="2955154" y="1250998"/>
              <a:ext cx="21626" cy="83745"/>
            </a:xfrm>
            <a:custGeom>
              <a:avLst/>
              <a:gdLst/>
              <a:ahLst/>
              <a:cxnLst/>
              <a:rect l="l" t="t" r="r" b="b"/>
              <a:pathLst>
                <a:path w="643" h="2490" extrusionOk="0">
                  <a:moveTo>
                    <a:pt x="72" y="1"/>
                  </a:moveTo>
                  <a:lnTo>
                    <a:pt x="0" y="25"/>
                  </a:lnTo>
                  <a:lnTo>
                    <a:pt x="572" y="2489"/>
                  </a:lnTo>
                  <a:lnTo>
                    <a:pt x="643" y="2465"/>
                  </a:lnTo>
                  <a:lnTo>
                    <a:pt x="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3"/>
            <p:cNvSpPr/>
            <p:nvPr/>
          </p:nvSpPr>
          <p:spPr>
            <a:xfrm>
              <a:off x="2950748" y="1244540"/>
              <a:ext cx="10022" cy="8980"/>
            </a:xfrm>
            <a:custGeom>
              <a:avLst/>
              <a:gdLst/>
              <a:ahLst/>
              <a:cxnLst/>
              <a:rect l="l" t="t" r="r" b="b"/>
              <a:pathLst>
                <a:path w="298" h="267" extrusionOk="0">
                  <a:moveTo>
                    <a:pt x="141" y="0"/>
                  </a:moveTo>
                  <a:cubicBezTo>
                    <a:pt x="134" y="0"/>
                    <a:pt x="127" y="1"/>
                    <a:pt x="119" y="2"/>
                  </a:cubicBezTo>
                  <a:cubicBezTo>
                    <a:pt x="48" y="26"/>
                    <a:pt x="0" y="97"/>
                    <a:pt x="24" y="169"/>
                  </a:cubicBezTo>
                  <a:cubicBezTo>
                    <a:pt x="34" y="231"/>
                    <a:pt x="90" y="266"/>
                    <a:pt x="152" y="266"/>
                  </a:cubicBezTo>
                  <a:cubicBezTo>
                    <a:pt x="161" y="266"/>
                    <a:pt x="170" y="266"/>
                    <a:pt x="179" y="264"/>
                  </a:cubicBezTo>
                  <a:cubicBezTo>
                    <a:pt x="250" y="252"/>
                    <a:pt x="298" y="181"/>
                    <a:pt x="274" y="109"/>
                  </a:cubicBezTo>
                  <a:cubicBezTo>
                    <a:pt x="263" y="45"/>
                    <a:pt x="205" y="0"/>
                    <a:pt x="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3"/>
            <p:cNvSpPr/>
            <p:nvPr/>
          </p:nvSpPr>
          <p:spPr>
            <a:xfrm>
              <a:off x="2975165" y="1253756"/>
              <a:ext cx="10056" cy="8980"/>
            </a:xfrm>
            <a:custGeom>
              <a:avLst/>
              <a:gdLst/>
              <a:ahLst/>
              <a:cxnLst/>
              <a:rect l="l" t="t" r="r" b="b"/>
              <a:pathLst>
                <a:path w="299" h="267" extrusionOk="0">
                  <a:moveTo>
                    <a:pt x="141" y="0"/>
                  </a:moveTo>
                  <a:cubicBezTo>
                    <a:pt x="134" y="0"/>
                    <a:pt x="127" y="1"/>
                    <a:pt x="119" y="2"/>
                  </a:cubicBezTo>
                  <a:cubicBezTo>
                    <a:pt x="48" y="26"/>
                    <a:pt x="0" y="97"/>
                    <a:pt x="24" y="169"/>
                  </a:cubicBezTo>
                  <a:cubicBezTo>
                    <a:pt x="35" y="231"/>
                    <a:pt x="90" y="266"/>
                    <a:pt x="152" y="266"/>
                  </a:cubicBezTo>
                  <a:cubicBezTo>
                    <a:pt x="161" y="266"/>
                    <a:pt x="170" y="265"/>
                    <a:pt x="179" y="264"/>
                  </a:cubicBezTo>
                  <a:cubicBezTo>
                    <a:pt x="250" y="252"/>
                    <a:pt x="298" y="181"/>
                    <a:pt x="274" y="109"/>
                  </a:cubicBezTo>
                  <a:cubicBezTo>
                    <a:pt x="264" y="45"/>
                    <a:pt x="205" y="0"/>
                    <a:pt x="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3"/>
            <p:cNvSpPr/>
            <p:nvPr/>
          </p:nvSpPr>
          <p:spPr>
            <a:xfrm>
              <a:off x="2932721" y="1263610"/>
              <a:ext cx="10022" cy="8845"/>
            </a:xfrm>
            <a:custGeom>
              <a:avLst/>
              <a:gdLst/>
              <a:ahLst/>
              <a:cxnLst/>
              <a:rect l="l" t="t" r="r" b="b"/>
              <a:pathLst>
                <a:path w="298" h="263" extrusionOk="0">
                  <a:moveTo>
                    <a:pt x="157" y="0"/>
                  </a:moveTo>
                  <a:cubicBezTo>
                    <a:pt x="145" y="0"/>
                    <a:pt x="132" y="2"/>
                    <a:pt x="119" y="7"/>
                  </a:cubicBezTo>
                  <a:cubicBezTo>
                    <a:pt x="48" y="19"/>
                    <a:pt x="0" y="90"/>
                    <a:pt x="24" y="161"/>
                  </a:cubicBezTo>
                  <a:cubicBezTo>
                    <a:pt x="34" y="220"/>
                    <a:pt x="84" y="263"/>
                    <a:pt x="141" y="263"/>
                  </a:cubicBezTo>
                  <a:cubicBezTo>
                    <a:pt x="154" y="263"/>
                    <a:pt x="166" y="261"/>
                    <a:pt x="179" y="257"/>
                  </a:cubicBezTo>
                  <a:cubicBezTo>
                    <a:pt x="250" y="245"/>
                    <a:pt x="298" y="173"/>
                    <a:pt x="274" y="102"/>
                  </a:cubicBezTo>
                  <a:cubicBezTo>
                    <a:pt x="264" y="43"/>
                    <a:pt x="214"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3"/>
            <p:cNvSpPr/>
            <p:nvPr/>
          </p:nvSpPr>
          <p:spPr>
            <a:xfrm>
              <a:off x="2902687" y="1305079"/>
              <a:ext cx="78128" cy="44462"/>
            </a:xfrm>
            <a:custGeom>
              <a:avLst/>
              <a:gdLst/>
              <a:ahLst/>
              <a:cxnLst/>
              <a:rect l="l" t="t" r="r" b="b"/>
              <a:pathLst>
                <a:path w="2323" h="1322" extrusionOk="0">
                  <a:moveTo>
                    <a:pt x="131" y="0"/>
                  </a:moveTo>
                  <a:lnTo>
                    <a:pt x="108" y="71"/>
                  </a:lnTo>
                  <a:lnTo>
                    <a:pt x="2048" y="833"/>
                  </a:lnTo>
                  <a:lnTo>
                    <a:pt x="0" y="1250"/>
                  </a:lnTo>
                  <a:lnTo>
                    <a:pt x="12" y="1322"/>
                  </a:lnTo>
                  <a:lnTo>
                    <a:pt x="2322" y="857"/>
                  </a:lnTo>
                  <a:lnTo>
                    <a:pt x="1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3"/>
            <p:cNvSpPr/>
            <p:nvPr/>
          </p:nvSpPr>
          <p:spPr>
            <a:xfrm>
              <a:off x="2891084" y="1325090"/>
              <a:ext cx="85326" cy="10022"/>
            </a:xfrm>
            <a:custGeom>
              <a:avLst/>
              <a:gdLst/>
              <a:ahLst/>
              <a:cxnLst/>
              <a:rect l="l" t="t" r="r" b="b"/>
              <a:pathLst>
                <a:path w="2537" h="298" extrusionOk="0">
                  <a:moveTo>
                    <a:pt x="12" y="0"/>
                  </a:moveTo>
                  <a:lnTo>
                    <a:pt x="0" y="72"/>
                  </a:lnTo>
                  <a:lnTo>
                    <a:pt x="2524" y="298"/>
                  </a:lnTo>
                  <a:lnTo>
                    <a:pt x="2536" y="215"/>
                  </a:ln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3"/>
            <p:cNvSpPr/>
            <p:nvPr/>
          </p:nvSpPr>
          <p:spPr>
            <a:xfrm>
              <a:off x="2884257" y="1321491"/>
              <a:ext cx="9249" cy="8845"/>
            </a:xfrm>
            <a:custGeom>
              <a:avLst/>
              <a:gdLst/>
              <a:ahLst/>
              <a:cxnLst/>
              <a:rect l="l" t="t" r="r" b="b"/>
              <a:pathLst>
                <a:path w="275" h="263" extrusionOk="0">
                  <a:moveTo>
                    <a:pt x="144" y="0"/>
                  </a:moveTo>
                  <a:cubicBezTo>
                    <a:pt x="72" y="0"/>
                    <a:pt x="13" y="48"/>
                    <a:pt x="1" y="119"/>
                  </a:cubicBezTo>
                  <a:cubicBezTo>
                    <a:pt x="1" y="191"/>
                    <a:pt x="48" y="250"/>
                    <a:pt x="120" y="262"/>
                  </a:cubicBezTo>
                  <a:cubicBezTo>
                    <a:pt x="191" y="262"/>
                    <a:pt x="263" y="214"/>
                    <a:pt x="263" y="143"/>
                  </a:cubicBezTo>
                  <a:cubicBezTo>
                    <a:pt x="275" y="72"/>
                    <a:pt x="215" y="12"/>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3"/>
            <p:cNvSpPr/>
            <p:nvPr/>
          </p:nvSpPr>
          <p:spPr>
            <a:xfrm>
              <a:off x="2900266" y="1301009"/>
              <a:ext cx="9653" cy="8879"/>
            </a:xfrm>
            <a:custGeom>
              <a:avLst/>
              <a:gdLst/>
              <a:ahLst/>
              <a:cxnLst/>
              <a:rect l="l" t="t" r="r" b="b"/>
              <a:pathLst>
                <a:path w="287" h="264" extrusionOk="0">
                  <a:moveTo>
                    <a:pt x="137" y="0"/>
                  </a:moveTo>
                  <a:cubicBezTo>
                    <a:pt x="74" y="0"/>
                    <a:pt x="24" y="56"/>
                    <a:pt x="13" y="121"/>
                  </a:cubicBezTo>
                  <a:cubicBezTo>
                    <a:pt x="1" y="192"/>
                    <a:pt x="60" y="252"/>
                    <a:pt x="132" y="264"/>
                  </a:cubicBezTo>
                  <a:cubicBezTo>
                    <a:pt x="203" y="264"/>
                    <a:pt x="263" y="216"/>
                    <a:pt x="275" y="145"/>
                  </a:cubicBezTo>
                  <a:cubicBezTo>
                    <a:pt x="287" y="73"/>
                    <a:pt x="227" y="14"/>
                    <a:pt x="156" y="2"/>
                  </a:cubicBezTo>
                  <a:cubicBezTo>
                    <a:pt x="150" y="1"/>
                    <a:pt x="14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3"/>
            <p:cNvSpPr/>
            <p:nvPr/>
          </p:nvSpPr>
          <p:spPr>
            <a:xfrm>
              <a:off x="2896667" y="1344294"/>
              <a:ext cx="9249" cy="8913"/>
            </a:xfrm>
            <a:custGeom>
              <a:avLst/>
              <a:gdLst/>
              <a:ahLst/>
              <a:cxnLst/>
              <a:rect l="l" t="t" r="r" b="b"/>
              <a:pathLst>
                <a:path w="275" h="265" extrusionOk="0">
                  <a:moveTo>
                    <a:pt x="144" y="1"/>
                  </a:moveTo>
                  <a:cubicBezTo>
                    <a:pt x="72" y="1"/>
                    <a:pt x="13" y="48"/>
                    <a:pt x="1" y="120"/>
                  </a:cubicBezTo>
                  <a:cubicBezTo>
                    <a:pt x="1" y="191"/>
                    <a:pt x="48" y="263"/>
                    <a:pt x="120" y="263"/>
                  </a:cubicBezTo>
                  <a:cubicBezTo>
                    <a:pt x="127" y="264"/>
                    <a:pt x="134" y="265"/>
                    <a:pt x="142" y="265"/>
                  </a:cubicBezTo>
                  <a:cubicBezTo>
                    <a:pt x="205" y="265"/>
                    <a:pt x="263" y="219"/>
                    <a:pt x="263" y="144"/>
                  </a:cubicBezTo>
                  <a:cubicBezTo>
                    <a:pt x="275" y="72"/>
                    <a:pt x="227" y="13"/>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3"/>
            <p:cNvSpPr/>
            <p:nvPr/>
          </p:nvSpPr>
          <p:spPr>
            <a:xfrm>
              <a:off x="2929526" y="1291390"/>
              <a:ext cx="92523" cy="81458"/>
            </a:xfrm>
            <a:custGeom>
              <a:avLst/>
              <a:gdLst/>
              <a:ahLst/>
              <a:cxnLst/>
              <a:rect l="l" t="t" r="r" b="b"/>
              <a:pathLst>
                <a:path w="2751" h="2422" extrusionOk="0">
                  <a:moveTo>
                    <a:pt x="1376" y="0"/>
                  </a:moveTo>
                  <a:cubicBezTo>
                    <a:pt x="908" y="0"/>
                    <a:pt x="458" y="277"/>
                    <a:pt x="262" y="740"/>
                  </a:cubicBezTo>
                  <a:cubicBezTo>
                    <a:pt x="0" y="1348"/>
                    <a:pt x="286" y="2062"/>
                    <a:pt x="905" y="2324"/>
                  </a:cubicBezTo>
                  <a:cubicBezTo>
                    <a:pt x="1058" y="2390"/>
                    <a:pt x="1217" y="2421"/>
                    <a:pt x="1375" y="2421"/>
                  </a:cubicBezTo>
                  <a:cubicBezTo>
                    <a:pt x="1843" y="2421"/>
                    <a:pt x="2292" y="2144"/>
                    <a:pt x="2488" y="1681"/>
                  </a:cubicBezTo>
                  <a:cubicBezTo>
                    <a:pt x="2750" y="1074"/>
                    <a:pt x="2465" y="359"/>
                    <a:pt x="1846" y="97"/>
                  </a:cubicBezTo>
                  <a:cubicBezTo>
                    <a:pt x="1693" y="32"/>
                    <a:pt x="1533" y="0"/>
                    <a:pt x="1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3"/>
            <p:cNvSpPr/>
            <p:nvPr/>
          </p:nvSpPr>
          <p:spPr>
            <a:xfrm>
              <a:off x="2949941" y="1308711"/>
              <a:ext cx="52097" cy="45976"/>
            </a:xfrm>
            <a:custGeom>
              <a:avLst/>
              <a:gdLst/>
              <a:ahLst/>
              <a:cxnLst/>
              <a:rect l="l" t="t" r="r" b="b"/>
              <a:pathLst>
                <a:path w="1549" h="1367" extrusionOk="0">
                  <a:moveTo>
                    <a:pt x="772" y="1"/>
                  </a:moveTo>
                  <a:cubicBezTo>
                    <a:pt x="506" y="1"/>
                    <a:pt x="258" y="159"/>
                    <a:pt x="143" y="416"/>
                  </a:cubicBezTo>
                  <a:cubicBezTo>
                    <a:pt x="0" y="761"/>
                    <a:pt x="155" y="1166"/>
                    <a:pt x="500" y="1309"/>
                  </a:cubicBezTo>
                  <a:cubicBezTo>
                    <a:pt x="592" y="1348"/>
                    <a:pt x="685" y="1367"/>
                    <a:pt x="776" y="1367"/>
                  </a:cubicBezTo>
                  <a:cubicBezTo>
                    <a:pt x="1043" y="1367"/>
                    <a:pt x="1290" y="1209"/>
                    <a:pt x="1405" y="952"/>
                  </a:cubicBezTo>
                  <a:cubicBezTo>
                    <a:pt x="1548" y="606"/>
                    <a:pt x="1393" y="202"/>
                    <a:pt x="1048" y="59"/>
                  </a:cubicBezTo>
                  <a:cubicBezTo>
                    <a:pt x="957" y="19"/>
                    <a:pt x="863" y="1"/>
                    <a:pt x="7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73"/>
          <p:cNvGrpSpPr/>
          <p:nvPr/>
        </p:nvGrpSpPr>
        <p:grpSpPr>
          <a:xfrm>
            <a:off x="3228008" y="2068578"/>
            <a:ext cx="576781" cy="429137"/>
            <a:chOff x="285450" y="2238800"/>
            <a:chExt cx="665875" cy="495425"/>
          </a:xfrm>
        </p:grpSpPr>
        <p:sp>
          <p:nvSpPr>
            <p:cNvPr id="9141" name="Google Shape;9141;p73"/>
            <p:cNvSpPr/>
            <p:nvPr/>
          </p:nvSpPr>
          <p:spPr>
            <a:xfrm>
              <a:off x="285450" y="2238800"/>
              <a:ext cx="665875" cy="495425"/>
            </a:xfrm>
            <a:custGeom>
              <a:avLst/>
              <a:gdLst/>
              <a:ahLst/>
              <a:cxnLst/>
              <a:rect l="l" t="t" r="r" b="b"/>
              <a:pathLst>
                <a:path w="26635" h="19817" extrusionOk="0">
                  <a:moveTo>
                    <a:pt x="17693" y="13145"/>
                  </a:moveTo>
                  <a:cubicBezTo>
                    <a:pt x="17705" y="13145"/>
                    <a:pt x="17705" y="13157"/>
                    <a:pt x="17717" y="13157"/>
                  </a:cubicBezTo>
                  <a:lnTo>
                    <a:pt x="17705" y="13169"/>
                  </a:lnTo>
                  <a:lnTo>
                    <a:pt x="17693" y="13145"/>
                  </a:lnTo>
                  <a:close/>
                  <a:moveTo>
                    <a:pt x="13272" y="0"/>
                  </a:moveTo>
                  <a:cubicBezTo>
                    <a:pt x="13021" y="0"/>
                    <a:pt x="12773" y="72"/>
                    <a:pt x="12573" y="215"/>
                  </a:cubicBezTo>
                  <a:cubicBezTo>
                    <a:pt x="12180" y="500"/>
                    <a:pt x="11871" y="1108"/>
                    <a:pt x="12014" y="1608"/>
                  </a:cubicBezTo>
                  <a:cubicBezTo>
                    <a:pt x="11728" y="1620"/>
                    <a:pt x="11466" y="1798"/>
                    <a:pt x="11323" y="2048"/>
                  </a:cubicBezTo>
                  <a:cubicBezTo>
                    <a:pt x="11192" y="2298"/>
                    <a:pt x="11132" y="2656"/>
                    <a:pt x="11228" y="2917"/>
                  </a:cubicBezTo>
                  <a:cubicBezTo>
                    <a:pt x="11025" y="2917"/>
                    <a:pt x="10811" y="2989"/>
                    <a:pt x="10620" y="3132"/>
                  </a:cubicBezTo>
                  <a:cubicBezTo>
                    <a:pt x="10382" y="3310"/>
                    <a:pt x="10228" y="3572"/>
                    <a:pt x="10192" y="3846"/>
                  </a:cubicBezTo>
                  <a:cubicBezTo>
                    <a:pt x="10156" y="4132"/>
                    <a:pt x="10216" y="4406"/>
                    <a:pt x="10299" y="4680"/>
                  </a:cubicBezTo>
                  <a:cubicBezTo>
                    <a:pt x="10347" y="4834"/>
                    <a:pt x="10382" y="4989"/>
                    <a:pt x="10430" y="5132"/>
                  </a:cubicBezTo>
                  <a:lnTo>
                    <a:pt x="10442" y="5168"/>
                  </a:lnTo>
                  <a:cubicBezTo>
                    <a:pt x="10370" y="5215"/>
                    <a:pt x="10299" y="5275"/>
                    <a:pt x="10251" y="5334"/>
                  </a:cubicBezTo>
                  <a:cubicBezTo>
                    <a:pt x="10168" y="5442"/>
                    <a:pt x="10120" y="5561"/>
                    <a:pt x="10085" y="5692"/>
                  </a:cubicBezTo>
                  <a:cubicBezTo>
                    <a:pt x="9978" y="5537"/>
                    <a:pt x="9870" y="5430"/>
                    <a:pt x="9751" y="5334"/>
                  </a:cubicBezTo>
                  <a:cubicBezTo>
                    <a:pt x="9586" y="5199"/>
                    <a:pt x="9366" y="5047"/>
                    <a:pt x="9123" y="5047"/>
                  </a:cubicBezTo>
                  <a:cubicBezTo>
                    <a:pt x="9067" y="5047"/>
                    <a:pt x="9011" y="5055"/>
                    <a:pt x="8954" y="5072"/>
                  </a:cubicBezTo>
                  <a:cubicBezTo>
                    <a:pt x="8954" y="4822"/>
                    <a:pt x="8870" y="4572"/>
                    <a:pt x="8704" y="4346"/>
                  </a:cubicBezTo>
                  <a:cubicBezTo>
                    <a:pt x="8489" y="4096"/>
                    <a:pt x="8204" y="3941"/>
                    <a:pt x="7906" y="3929"/>
                  </a:cubicBezTo>
                  <a:cubicBezTo>
                    <a:pt x="7644" y="3929"/>
                    <a:pt x="7442" y="4001"/>
                    <a:pt x="7299" y="4168"/>
                  </a:cubicBezTo>
                  <a:cubicBezTo>
                    <a:pt x="7168" y="4310"/>
                    <a:pt x="7096" y="4501"/>
                    <a:pt x="7084" y="4739"/>
                  </a:cubicBezTo>
                  <a:cubicBezTo>
                    <a:pt x="6834" y="4432"/>
                    <a:pt x="6468" y="4256"/>
                    <a:pt x="6061" y="4256"/>
                  </a:cubicBezTo>
                  <a:cubicBezTo>
                    <a:pt x="5964" y="4256"/>
                    <a:pt x="5864" y="4266"/>
                    <a:pt x="5763" y="4287"/>
                  </a:cubicBezTo>
                  <a:cubicBezTo>
                    <a:pt x="5596" y="3906"/>
                    <a:pt x="5286" y="3608"/>
                    <a:pt x="4941" y="3489"/>
                  </a:cubicBezTo>
                  <a:cubicBezTo>
                    <a:pt x="4846" y="3453"/>
                    <a:pt x="4751" y="3429"/>
                    <a:pt x="4655" y="3429"/>
                  </a:cubicBezTo>
                  <a:cubicBezTo>
                    <a:pt x="4630" y="3428"/>
                    <a:pt x="4605" y="3427"/>
                    <a:pt x="4581" y="3427"/>
                  </a:cubicBezTo>
                  <a:cubicBezTo>
                    <a:pt x="4262" y="3427"/>
                    <a:pt x="3962" y="3566"/>
                    <a:pt x="3774" y="3787"/>
                  </a:cubicBezTo>
                  <a:cubicBezTo>
                    <a:pt x="3620" y="3989"/>
                    <a:pt x="3536" y="4334"/>
                    <a:pt x="3572" y="4632"/>
                  </a:cubicBezTo>
                  <a:cubicBezTo>
                    <a:pt x="3596" y="4811"/>
                    <a:pt x="3655" y="4965"/>
                    <a:pt x="3751" y="5061"/>
                  </a:cubicBezTo>
                  <a:cubicBezTo>
                    <a:pt x="3322" y="5620"/>
                    <a:pt x="3298" y="6382"/>
                    <a:pt x="3703" y="7001"/>
                  </a:cubicBezTo>
                  <a:cubicBezTo>
                    <a:pt x="3274" y="7299"/>
                    <a:pt x="3155" y="7882"/>
                    <a:pt x="3227" y="8323"/>
                  </a:cubicBezTo>
                  <a:cubicBezTo>
                    <a:pt x="3262" y="8537"/>
                    <a:pt x="3346" y="8751"/>
                    <a:pt x="3465" y="8990"/>
                  </a:cubicBezTo>
                  <a:lnTo>
                    <a:pt x="3608" y="9252"/>
                  </a:lnTo>
                  <a:lnTo>
                    <a:pt x="3608" y="9240"/>
                  </a:lnTo>
                  <a:cubicBezTo>
                    <a:pt x="3691" y="9371"/>
                    <a:pt x="3786" y="9502"/>
                    <a:pt x="3905" y="9644"/>
                  </a:cubicBezTo>
                  <a:cubicBezTo>
                    <a:pt x="3965" y="9728"/>
                    <a:pt x="4024" y="9799"/>
                    <a:pt x="4084" y="9871"/>
                  </a:cubicBezTo>
                  <a:cubicBezTo>
                    <a:pt x="4548" y="10418"/>
                    <a:pt x="5084" y="10918"/>
                    <a:pt x="5656" y="11347"/>
                  </a:cubicBezTo>
                  <a:cubicBezTo>
                    <a:pt x="5402" y="11335"/>
                    <a:pt x="5149" y="11329"/>
                    <a:pt x="4896" y="11329"/>
                  </a:cubicBezTo>
                  <a:cubicBezTo>
                    <a:pt x="3925" y="11329"/>
                    <a:pt x="2962" y="11420"/>
                    <a:pt x="2036" y="11609"/>
                  </a:cubicBezTo>
                  <a:cubicBezTo>
                    <a:pt x="1762" y="11657"/>
                    <a:pt x="1453" y="11740"/>
                    <a:pt x="1274" y="11942"/>
                  </a:cubicBezTo>
                  <a:cubicBezTo>
                    <a:pt x="1167" y="12050"/>
                    <a:pt x="1143" y="12216"/>
                    <a:pt x="1191" y="12371"/>
                  </a:cubicBezTo>
                  <a:cubicBezTo>
                    <a:pt x="1203" y="12419"/>
                    <a:pt x="1226" y="12466"/>
                    <a:pt x="1262" y="12502"/>
                  </a:cubicBezTo>
                  <a:cubicBezTo>
                    <a:pt x="1048" y="12550"/>
                    <a:pt x="810" y="12716"/>
                    <a:pt x="667" y="13121"/>
                  </a:cubicBezTo>
                  <a:cubicBezTo>
                    <a:pt x="560" y="13431"/>
                    <a:pt x="691" y="13788"/>
                    <a:pt x="988" y="14002"/>
                  </a:cubicBezTo>
                  <a:cubicBezTo>
                    <a:pt x="619" y="14121"/>
                    <a:pt x="322" y="14371"/>
                    <a:pt x="143" y="14717"/>
                  </a:cubicBezTo>
                  <a:cubicBezTo>
                    <a:pt x="24" y="14967"/>
                    <a:pt x="0" y="15252"/>
                    <a:pt x="95" y="15526"/>
                  </a:cubicBezTo>
                  <a:cubicBezTo>
                    <a:pt x="191" y="15800"/>
                    <a:pt x="393" y="16038"/>
                    <a:pt x="667" y="16169"/>
                  </a:cubicBezTo>
                  <a:cubicBezTo>
                    <a:pt x="841" y="16256"/>
                    <a:pt x="1049" y="16302"/>
                    <a:pt x="1261" y="16302"/>
                  </a:cubicBezTo>
                  <a:cubicBezTo>
                    <a:pt x="1426" y="16302"/>
                    <a:pt x="1594" y="16274"/>
                    <a:pt x="1750" y="16217"/>
                  </a:cubicBezTo>
                  <a:cubicBezTo>
                    <a:pt x="1917" y="16157"/>
                    <a:pt x="2048" y="16074"/>
                    <a:pt x="2155" y="15967"/>
                  </a:cubicBezTo>
                  <a:cubicBezTo>
                    <a:pt x="2167" y="16062"/>
                    <a:pt x="2203" y="16157"/>
                    <a:pt x="2250" y="16241"/>
                  </a:cubicBezTo>
                  <a:cubicBezTo>
                    <a:pt x="2358" y="16443"/>
                    <a:pt x="2524" y="16574"/>
                    <a:pt x="2715" y="16610"/>
                  </a:cubicBezTo>
                  <a:cubicBezTo>
                    <a:pt x="2762" y="16621"/>
                    <a:pt x="2810" y="16626"/>
                    <a:pt x="2860" y="16626"/>
                  </a:cubicBezTo>
                  <a:cubicBezTo>
                    <a:pt x="3024" y="16626"/>
                    <a:pt x="3197" y="16567"/>
                    <a:pt x="3334" y="16467"/>
                  </a:cubicBezTo>
                  <a:cubicBezTo>
                    <a:pt x="3370" y="16443"/>
                    <a:pt x="3405" y="16407"/>
                    <a:pt x="3429" y="16383"/>
                  </a:cubicBezTo>
                  <a:cubicBezTo>
                    <a:pt x="3512" y="16669"/>
                    <a:pt x="3774" y="16931"/>
                    <a:pt x="4120" y="17038"/>
                  </a:cubicBezTo>
                  <a:cubicBezTo>
                    <a:pt x="4247" y="17077"/>
                    <a:pt x="4383" y="17096"/>
                    <a:pt x="4522" y="17096"/>
                  </a:cubicBezTo>
                  <a:cubicBezTo>
                    <a:pt x="4851" y="17096"/>
                    <a:pt x="5193" y="16989"/>
                    <a:pt x="5453" y="16788"/>
                  </a:cubicBezTo>
                  <a:cubicBezTo>
                    <a:pt x="5667" y="16622"/>
                    <a:pt x="5822" y="16395"/>
                    <a:pt x="5894" y="16133"/>
                  </a:cubicBezTo>
                  <a:cubicBezTo>
                    <a:pt x="6037" y="16312"/>
                    <a:pt x="6275" y="16455"/>
                    <a:pt x="6501" y="16467"/>
                  </a:cubicBezTo>
                  <a:cubicBezTo>
                    <a:pt x="6520" y="16468"/>
                    <a:pt x="6539" y="16468"/>
                    <a:pt x="6558" y="16468"/>
                  </a:cubicBezTo>
                  <a:cubicBezTo>
                    <a:pt x="6927" y="16468"/>
                    <a:pt x="7248" y="16253"/>
                    <a:pt x="7430" y="16038"/>
                  </a:cubicBezTo>
                  <a:cubicBezTo>
                    <a:pt x="7572" y="15871"/>
                    <a:pt x="7668" y="15693"/>
                    <a:pt x="7775" y="15490"/>
                  </a:cubicBezTo>
                  <a:cubicBezTo>
                    <a:pt x="7811" y="15407"/>
                    <a:pt x="7858" y="15324"/>
                    <a:pt x="7906" y="15252"/>
                  </a:cubicBezTo>
                  <a:cubicBezTo>
                    <a:pt x="8192" y="14752"/>
                    <a:pt x="8680" y="14312"/>
                    <a:pt x="9287" y="14002"/>
                  </a:cubicBezTo>
                  <a:lnTo>
                    <a:pt x="9287" y="14002"/>
                  </a:lnTo>
                  <a:cubicBezTo>
                    <a:pt x="8977" y="14252"/>
                    <a:pt x="8704" y="14538"/>
                    <a:pt x="8465" y="14847"/>
                  </a:cubicBezTo>
                  <a:cubicBezTo>
                    <a:pt x="8120" y="15300"/>
                    <a:pt x="7965" y="15705"/>
                    <a:pt x="8001" y="16086"/>
                  </a:cubicBezTo>
                  <a:cubicBezTo>
                    <a:pt x="8025" y="16348"/>
                    <a:pt x="8192" y="16622"/>
                    <a:pt x="8406" y="16776"/>
                  </a:cubicBezTo>
                  <a:cubicBezTo>
                    <a:pt x="8534" y="16873"/>
                    <a:pt x="8682" y="16921"/>
                    <a:pt x="8823" y="16921"/>
                  </a:cubicBezTo>
                  <a:cubicBezTo>
                    <a:pt x="8839" y="16921"/>
                    <a:pt x="8855" y="16920"/>
                    <a:pt x="8870" y="16919"/>
                  </a:cubicBezTo>
                  <a:lnTo>
                    <a:pt x="8870" y="16919"/>
                  </a:lnTo>
                  <a:cubicBezTo>
                    <a:pt x="8846" y="17157"/>
                    <a:pt x="8989" y="17431"/>
                    <a:pt x="9204" y="17526"/>
                  </a:cubicBezTo>
                  <a:cubicBezTo>
                    <a:pt x="9282" y="17566"/>
                    <a:pt x="9366" y="17584"/>
                    <a:pt x="9449" y="17584"/>
                  </a:cubicBezTo>
                  <a:cubicBezTo>
                    <a:pt x="9592" y="17584"/>
                    <a:pt x="9733" y="17529"/>
                    <a:pt x="9847" y="17431"/>
                  </a:cubicBezTo>
                  <a:cubicBezTo>
                    <a:pt x="10001" y="18026"/>
                    <a:pt x="10430" y="18538"/>
                    <a:pt x="10990" y="18800"/>
                  </a:cubicBezTo>
                  <a:cubicBezTo>
                    <a:pt x="11257" y="18923"/>
                    <a:pt x="11550" y="18983"/>
                    <a:pt x="11845" y="18983"/>
                  </a:cubicBezTo>
                  <a:cubicBezTo>
                    <a:pt x="12181" y="18983"/>
                    <a:pt x="12519" y="18905"/>
                    <a:pt x="12823" y="18753"/>
                  </a:cubicBezTo>
                  <a:cubicBezTo>
                    <a:pt x="12956" y="19018"/>
                    <a:pt x="13284" y="19233"/>
                    <a:pt x="13579" y="19233"/>
                  </a:cubicBezTo>
                  <a:cubicBezTo>
                    <a:pt x="13601" y="19233"/>
                    <a:pt x="13623" y="19231"/>
                    <a:pt x="13645" y="19229"/>
                  </a:cubicBezTo>
                  <a:cubicBezTo>
                    <a:pt x="13942" y="19205"/>
                    <a:pt x="14204" y="18991"/>
                    <a:pt x="14300" y="18705"/>
                  </a:cubicBezTo>
                  <a:cubicBezTo>
                    <a:pt x="14776" y="19158"/>
                    <a:pt x="15240" y="19562"/>
                    <a:pt x="15764" y="19741"/>
                  </a:cubicBezTo>
                  <a:cubicBezTo>
                    <a:pt x="15920" y="19791"/>
                    <a:pt x="16091" y="19816"/>
                    <a:pt x="16264" y="19816"/>
                  </a:cubicBezTo>
                  <a:cubicBezTo>
                    <a:pt x="16714" y="19816"/>
                    <a:pt x="17178" y="19643"/>
                    <a:pt x="17419" y="19265"/>
                  </a:cubicBezTo>
                  <a:cubicBezTo>
                    <a:pt x="17444" y="19272"/>
                    <a:pt x="17470" y="19275"/>
                    <a:pt x="17497" y="19275"/>
                  </a:cubicBezTo>
                  <a:cubicBezTo>
                    <a:pt x="17608" y="19275"/>
                    <a:pt x="17728" y="19216"/>
                    <a:pt x="17824" y="19110"/>
                  </a:cubicBezTo>
                  <a:cubicBezTo>
                    <a:pt x="17943" y="18991"/>
                    <a:pt x="18026" y="18800"/>
                    <a:pt x="17990" y="18634"/>
                  </a:cubicBezTo>
                  <a:cubicBezTo>
                    <a:pt x="18491" y="18515"/>
                    <a:pt x="18991" y="18300"/>
                    <a:pt x="19014" y="17634"/>
                  </a:cubicBezTo>
                  <a:cubicBezTo>
                    <a:pt x="19014" y="17634"/>
                    <a:pt x="19026" y="17622"/>
                    <a:pt x="19026" y="17610"/>
                  </a:cubicBezTo>
                  <a:cubicBezTo>
                    <a:pt x="19068" y="17615"/>
                    <a:pt x="19109" y="17617"/>
                    <a:pt x="19149" y="17617"/>
                  </a:cubicBezTo>
                  <a:cubicBezTo>
                    <a:pt x="19398" y="17617"/>
                    <a:pt x="19623" y="17524"/>
                    <a:pt x="19776" y="17360"/>
                  </a:cubicBezTo>
                  <a:cubicBezTo>
                    <a:pt x="19884" y="17574"/>
                    <a:pt x="20122" y="17765"/>
                    <a:pt x="20348" y="17788"/>
                  </a:cubicBezTo>
                  <a:cubicBezTo>
                    <a:pt x="20381" y="17793"/>
                    <a:pt x="20415" y="17796"/>
                    <a:pt x="20448" y="17796"/>
                  </a:cubicBezTo>
                  <a:cubicBezTo>
                    <a:pt x="20651" y="17796"/>
                    <a:pt x="20846" y="17704"/>
                    <a:pt x="20979" y="17550"/>
                  </a:cubicBezTo>
                  <a:cubicBezTo>
                    <a:pt x="21265" y="17931"/>
                    <a:pt x="21586" y="18181"/>
                    <a:pt x="21931" y="18312"/>
                  </a:cubicBezTo>
                  <a:cubicBezTo>
                    <a:pt x="22107" y="18381"/>
                    <a:pt x="22290" y="18415"/>
                    <a:pt x="22467" y="18415"/>
                  </a:cubicBezTo>
                  <a:cubicBezTo>
                    <a:pt x="22686" y="18415"/>
                    <a:pt x="22897" y="18363"/>
                    <a:pt x="23074" y="18265"/>
                  </a:cubicBezTo>
                  <a:cubicBezTo>
                    <a:pt x="23134" y="18229"/>
                    <a:pt x="23193" y="18193"/>
                    <a:pt x="23241" y="18157"/>
                  </a:cubicBezTo>
                  <a:cubicBezTo>
                    <a:pt x="23551" y="17907"/>
                    <a:pt x="23670" y="17479"/>
                    <a:pt x="23551" y="17133"/>
                  </a:cubicBezTo>
                  <a:lnTo>
                    <a:pt x="23551" y="17133"/>
                  </a:lnTo>
                  <a:cubicBezTo>
                    <a:pt x="23669" y="17173"/>
                    <a:pt x="23804" y="17196"/>
                    <a:pt x="23941" y="17196"/>
                  </a:cubicBezTo>
                  <a:cubicBezTo>
                    <a:pt x="23970" y="17196"/>
                    <a:pt x="23998" y="17195"/>
                    <a:pt x="24027" y="17193"/>
                  </a:cubicBezTo>
                  <a:cubicBezTo>
                    <a:pt x="24360" y="17181"/>
                    <a:pt x="24682" y="17038"/>
                    <a:pt x="24872" y="16824"/>
                  </a:cubicBezTo>
                  <a:cubicBezTo>
                    <a:pt x="25039" y="16633"/>
                    <a:pt x="25122" y="16371"/>
                    <a:pt x="25098" y="16098"/>
                  </a:cubicBezTo>
                  <a:cubicBezTo>
                    <a:pt x="25087" y="15895"/>
                    <a:pt x="25015" y="15705"/>
                    <a:pt x="24896" y="15550"/>
                  </a:cubicBezTo>
                  <a:lnTo>
                    <a:pt x="24896" y="15550"/>
                  </a:lnTo>
                  <a:cubicBezTo>
                    <a:pt x="24912" y="15550"/>
                    <a:pt x="24928" y="15550"/>
                    <a:pt x="24944" y="15550"/>
                  </a:cubicBezTo>
                  <a:cubicBezTo>
                    <a:pt x="25474" y="15550"/>
                    <a:pt x="25964" y="15361"/>
                    <a:pt x="26253" y="15014"/>
                  </a:cubicBezTo>
                  <a:cubicBezTo>
                    <a:pt x="26551" y="14693"/>
                    <a:pt x="26634" y="14324"/>
                    <a:pt x="26503" y="13978"/>
                  </a:cubicBezTo>
                  <a:cubicBezTo>
                    <a:pt x="26349" y="13514"/>
                    <a:pt x="25837" y="13121"/>
                    <a:pt x="25253" y="13014"/>
                  </a:cubicBezTo>
                  <a:cubicBezTo>
                    <a:pt x="24514" y="12879"/>
                    <a:pt x="23766" y="12807"/>
                    <a:pt x="23017" y="12807"/>
                  </a:cubicBezTo>
                  <a:cubicBezTo>
                    <a:pt x="22909" y="12807"/>
                    <a:pt x="22801" y="12809"/>
                    <a:pt x="22693" y="12812"/>
                  </a:cubicBezTo>
                  <a:cubicBezTo>
                    <a:pt x="22717" y="12788"/>
                    <a:pt x="22741" y="12764"/>
                    <a:pt x="22777" y="12740"/>
                  </a:cubicBezTo>
                  <a:cubicBezTo>
                    <a:pt x="22860" y="12621"/>
                    <a:pt x="22896" y="12502"/>
                    <a:pt x="22872" y="12371"/>
                  </a:cubicBezTo>
                  <a:cubicBezTo>
                    <a:pt x="22812" y="12085"/>
                    <a:pt x="22551" y="11835"/>
                    <a:pt x="22217" y="11728"/>
                  </a:cubicBezTo>
                  <a:cubicBezTo>
                    <a:pt x="22068" y="11686"/>
                    <a:pt x="21922" y="11671"/>
                    <a:pt x="21774" y="11671"/>
                  </a:cubicBezTo>
                  <a:cubicBezTo>
                    <a:pt x="21625" y="11671"/>
                    <a:pt x="21473" y="11686"/>
                    <a:pt x="21312" y="11704"/>
                  </a:cubicBezTo>
                  <a:cubicBezTo>
                    <a:pt x="21241" y="11704"/>
                    <a:pt x="21169" y="11716"/>
                    <a:pt x="21098" y="11728"/>
                  </a:cubicBezTo>
                  <a:cubicBezTo>
                    <a:pt x="21193" y="11609"/>
                    <a:pt x="21288" y="11490"/>
                    <a:pt x="21372" y="11359"/>
                  </a:cubicBezTo>
                  <a:lnTo>
                    <a:pt x="21384" y="11347"/>
                  </a:lnTo>
                  <a:cubicBezTo>
                    <a:pt x="21408" y="11311"/>
                    <a:pt x="21431" y="11276"/>
                    <a:pt x="21467" y="11228"/>
                  </a:cubicBezTo>
                  <a:lnTo>
                    <a:pt x="21479" y="11204"/>
                  </a:lnTo>
                  <a:cubicBezTo>
                    <a:pt x="21503" y="11157"/>
                    <a:pt x="21527" y="11109"/>
                    <a:pt x="21562" y="11073"/>
                  </a:cubicBezTo>
                  <a:cubicBezTo>
                    <a:pt x="21789" y="10680"/>
                    <a:pt x="21979" y="10240"/>
                    <a:pt x="22158" y="9823"/>
                  </a:cubicBezTo>
                  <a:cubicBezTo>
                    <a:pt x="22491" y="9025"/>
                    <a:pt x="22848" y="8216"/>
                    <a:pt x="23479" y="7704"/>
                  </a:cubicBezTo>
                  <a:cubicBezTo>
                    <a:pt x="23574" y="7632"/>
                    <a:pt x="23670" y="7573"/>
                    <a:pt x="23777" y="7513"/>
                  </a:cubicBezTo>
                  <a:cubicBezTo>
                    <a:pt x="23872" y="7454"/>
                    <a:pt x="23979" y="7406"/>
                    <a:pt x="24086" y="7358"/>
                  </a:cubicBezTo>
                  <a:lnTo>
                    <a:pt x="24158" y="7323"/>
                  </a:lnTo>
                  <a:lnTo>
                    <a:pt x="24289" y="7251"/>
                  </a:lnTo>
                  <a:lnTo>
                    <a:pt x="24301" y="7251"/>
                  </a:lnTo>
                  <a:cubicBezTo>
                    <a:pt x="24408" y="7192"/>
                    <a:pt x="24491" y="7144"/>
                    <a:pt x="24563" y="7097"/>
                  </a:cubicBezTo>
                  <a:cubicBezTo>
                    <a:pt x="24801" y="6918"/>
                    <a:pt x="25039" y="6620"/>
                    <a:pt x="24991" y="6275"/>
                  </a:cubicBezTo>
                  <a:cubicBezTo>
                    <a:pt x="24968" y="6096"/>
                    <a:pt x="24825" y="5930"/>
                    <a:pt x="24646" y="5846"/>
                  </a:cubicBezTo>
                  <a:cubicBezTo>
                    <a:pt x="24587" y="5823"/>
                    <a:pt x="24527" y="5811"/>
                    <a:pt x="24467" y="5811"/>
                  </a:cubicBezTo>
                  <a:cubicBezTo>
                    <a:pt x="24491" y="5763"/>
                    <a:pt x="24515" y="5703"/>
                    <a:pt x="24527" y="5644"/>
                  </a:cubicBezTo>
                  <a:cubicBezTo>
                    <a:pt x="24563" y="5406"/>
                    <a:pt x="24527" y="5156"/>
                    <a:pt x="24420" y="5025"/>
                  </a:cubicBezTo>
                  <a:cubicBezTo>
                    <a:pt x="24325" y="4906"/>
                    <a:pt x="24170" y="4834"/>
                    <a:pt x="24003" y="4822"/>
                  </a:cubicBezTo>
                  <a:cubicBezTo>
                    <a:pt x="23944" y="4822"/>
                    <a:pt x="23884" y="4834"/>
                    <a:pt x="23825" y="4846"/>
                  </a:cubicBezTo>
                  <a:cubicBezTo>
                    <a:pt x="23896" y="4668"/>
                    <a:pt x="23908" y="4453"/>
                    <a:pt x="23860" y="4227"/>
                  </a:cubicBezTo>
                  <a:cubicBezTo>
                    <a:pt x="23789" y="3870"/>
                    <a:pt x="23586" y="3560"/>
                    <a:pt x="23324" y="3418"/>
                  </a:cubicBezTo>
                  <a:cubicBezTo>
                    <a:pt x="23179" y="3334"/>
                    <a:pt x="23009" y="3291"/>
                    <a:pt x="22833" y="3291"/>
                  </a:cubicBezTo>
                  <a:cubicBezTo>
                    <a:pt x="22708" y="3291"/>
                    <a:pt x="22579" y="3313"/>
                    <a:pt x="22455" y="3358"/>
                  </a:cubicBezTo>
                  <a:cubicBezTo>
                    <a:pt x="22193" y="3453"/>
                    <a:pt x="21991" y="3632"/>
                    <a:pt x="21872" y="3846"/>
                  </a:cubicBezTo>
                  <a:cubicBezTo>
                    <a:pt x="21696" y="3706"/>
                    <a:pt x="21404" y="3623"/>
                    <a:pt x="21153" y="3623"/>
                  </a:cubicBezTo>
                  <a:cubicBezTo>
                    <a:pt x="21063" y="3623"/>
                    <a:pt x="20979" y="3634"/>
                    <a:pt x="20907" y="3656"/>
                  </a:cubicBezTo>
                  <a:cubicBezTo>
                    <a:pt x="20646" y="3727"/>
                    <a:pt x="20443" y="3953"/>
                    <a:pt x="20372" y="4215"/>
                  </a:cubicBezTo>
                  <a:cubicBezTo>
                    <a:pt x="20122" y="3993"/>
                    <a:pt x="19783" y="3876"/>
                    <a:pt x="19438" y="3876"/>
                  </a:cubicBezTo>
                  <a:cubicBezTo>
                    <a:pt x="19191" y="3876"/>
                    <a:pt x="18940" y="3936"/>
                    <a:pt x="18717" y="4060"/>
                  </a:cubicBezTo>
                  <a:cubicBezTo>
                    <a:pt x="18229" y="4346"/>
                    <a:pt x="17883" y="4918"/>
                    <a:pt x="17836" y="5537"/>
                  </a:cubicBezTo>
                  <a:cubicBezTo>
                    <a:pt x="17764" y="5513"/>
                    <a:pt x="17705" y="5489"/>
                    <a:pt x="17621" y="5489"/>
                  </a:cubicBezTo>
                  <a:cubicBezTo>
                    <a:pt x="17599" y="5486"/>
                    <a:pt x="17576" y="5485"/>
                    <a:pt x="17552" y="5485"/>
                  </a:cubicBezTo>
                  <a:cubicBezTo>
                    <a:pt x="17487" y="5485"/>
                    <a:pt x="17417" y="5496"/>
                    <a:pt x="17348" y="5513"/>
                  </a:cubicBezTo>
                  <a:cubicBezTo>
                    <a:pt x="17383" y="5322"/>
                    <a:pt x="17395" y="5132"/>
                    <a:pt x="17407" y="4941"/>
                  </a:cubicBezTo>
                  <a:cubicBezTo>
                    <a:pt x="17407" y="4739"/>
                    <a:pt x="17371" y="4608"/>
                    <a:pt x="17288" y="4501"/>
                  </a:cubicBezTo>
                  <a:cubicBezTo>
                    <a:pt x="17255" y="4457"/>
                    <a:pt x="17132" y="4343"/>
                    <a:pt x="16928" y="4343"/>
                  </a:cubicBezTo>
                  <a:cubicBezTo>
                    <a:pt x="16910" y="4343"/>
                    <a:pt x="16891" y="4344"/>
                    <a:pt x="16871" y="4346"/>
                  </a:cubicBezTo>
                  <a:cubicBezTo>
                    <a:pt x="16931" y="3596"/>
                    <a:pt x="16324" y="2763"/>
                    <a:pt x="15585" y="2584"/>
                  </a:cubicBezTo>
                  <a:cubicBezTo>
                    <a:pt x="15657" y="2346"/>
                    <a:pt x="15609" y="2072"/>
                    <a:pt x="15454" y="1882"/>
                  </a:cubicBezTo>
                  <a:cubicBezTo>
                    <a:pt x="15315" y="1710"/>
                    <a:pt x="14981" y="1567"/>
                    <a:pt x="14725" y="1567"/>
                  </a:cubicBezTo>
                  <a:cubicBezTo>
                    <a:pt x="14697" y="1567"/>
                    <a:pt x="14670" y="1569"/>
                    <a:pt x="14645" y="1572"/>
                  </a:cubicBezTo>
                  <a:cubicBezTo>
                    <a:pt x="14669" y="1048"/>
                    <a:pt x="14430" y="536"/>
                    <a:pt x="14049" y="250"/>
                  </a:cubicBezTo>
                  <a:cubicBezTo>
                    <a:pt x="13821" y="84"/>
                    <a:pt x="13544" y="0"/>
                    <a:pt x="13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3"/>
            <p:cNvSpPr/>
            <p:nvPr/>
          </p:nvSpPr>
          <p:spPr>
            <a:xfrm>
              <a:off x="289900" y="2242725"/>
              <a:ext cx="657250" cy="487800"/>
            </a:xfrm>
            <a:custGeom>
              <a:avLst/>
              <a:gdLst/>
              <a:ahLst/>
              <a:cxnLst/>
              <a:rect l="l" t="t" r="r" b="b"/>
              <a:pathLst>
                <a:path w="26290" h="19512" extrusionOk="0">
                  <a:moveTo>
                    <a:pt x="17181" y="5499"/>
                  </a:moveTo>
                  <a:lnTo>
                    <a:pt x="17181" y="5499"/>
                  </a:lnTo>
                  <a:cubicBezTo>
                    <a:pt x="17181" y="5501"/>
                    <a:pt x="17181" y="5504"/>
                    <a:pt x="17180" y="5506"/>
                  </a:cubicBezTo>
                  <a:lnTo>
                    <a:pt x="17180" y="5506"/>
                  </a:lnTo>
                  <a:cubicBezTo>
                    <a:pt x="17181" y="5504"/>
                    <a:pt x="17181" y="5501"/>
                    <a:pt x="17181" y="5499"/>
                  </a:cubicBezTo>
                  <a:close/>
                  <a:moveTo>
                    <a:pt x="17180" y="5506"/>
                  </a:moveTo>
                  <a:cubicBezTo>
                    <a:pt x="17177" y="5516"/>
                    <a:pt x="17170" y="5525"/>
                    <a:pt x="17170" y="5535"/>
                  </a:cubicBezTo>
                  <a:cubicBezTo>
                    <a:pt x="17171" y="5534"/>
                    <a:pt x="17173" y="5533"/>
                    <a:pt x="17175" y="5532"/>
                  </a:cubicBezTo>
                  <a:lnTo>
                    <a:pt x="17175" y="5532"/>
                  </a:lnTo>
                  <a:cubicBezTo>
                    <a:pt x="17177" y="5524"/>
                    <a:pt x="17178" y="5515"/>
                    <a:pt x="17180" y="5506"/>
                  </a:cubicBezTo>
                  <a:close/>
                  <a:moveTo>
                    <a:pt x="13093" y="1"/>
                  </a:moveTo>
                  <a:cubicBezTo>
                    <a:pt x="12876" y="1"/>
                    <a:pt x="12661" y="63"/>
                    <a:pt x="12490" y="189"/>
                  </a:cubicBezTo>
                  <a:cubicBezTo>
                    <a:pt x="12121" y="451"/>
                    <a:pt x="11836" y="1046"/>
                    <a:pt x="12014" y="1486"/>
                  </a:cubicBezTo>
                  <a:cubicBezTo>
                    <a:pt x="12026" y="1510"/>
                    <a:pt x="12026" y="1546"/>
                    <a:pt x="12002" y="1570"/>
                  </a:cubicBezTo>
                  <a:cubicBezTo>
                    <a:pt x="11983" y="1589"/>
                    <a:pt x="11963" y="1609"/>
                    <a:pt x="11937" y="1609"/>
                  </a:cubicBezTo>
                  <a:cubicBezTo>
                    <a:pt x="11932" y="1609"/>
                    <a:pt x="11925" y="1608"/>
                    <a:pt x="11919" y="1606"/>
                  </a:cubicBezTo>
                  <a:cubicBezTo>
                    <a:pt x="11909" y="1605"/>
                    <a:pt x="11899" y="1605"/>
                    <a:pt x="11890" y="1605"/>
                  </a:cubicBezTo>
                  <a:cubicBezTo>
                    <a:pt x="11650" y="1605"/>
                    <a:pt x="11414" y="1745"/>
                    <a:pt x="11288" y="1963"/>
                  </a:cubicBezTo>
                  <a:cubicBezTo>
                    <a:pt x="11169" y="2213"/>
                    <a:pt x="11109" y="2570"/>
                    <a:pt x="11252" y="2784"/>
                  </a:cubicBezTo>
                  <a:cubicBezTo>
                    <a:pt x="11264" y="2808"/>
                    <a:pt x="11276" y="2856"/>
                    <a:pt x="11252" y="2880"/>
                  </a:cubicBezTo>
                  <a:cubicBezTo>
                    <a:pt x="11228" y="2915"/>
                    <a:pt x="11193" y="2927"/>
                    <a:pt x="11157" y="2927"/>
                  </a:cubicBezTo>
                  <a:cubicBezTo>
                    <a:pt x="11122" y="2921"/>
                    <a:pt x="11087" y="2918"/>
                    <a:pt x="11051" y="2918"/>
                  </a:cubicBezTo>
                  <a:cubicBezTo>
                    <a:pt x="10878" y="2918"/>
                    <a:pt x="10696" y="2987"/>
                    <a:pt x="10538" y="3106"/>
                  </a:cubicBezTo>
                  <a:cubicBezTo>
                    <a:pt x="10335" y="3261"/>
                    <a:pt x="10204" y="3475"/>
                    <a:pt x="10169" y="3713"/>
                  </a:cubicBezTo>
                  <a:cubicBezTo>
                    <a:pt x="10133" y="3963"/>
                    <a:pt x="10204" y="4213"/>
                    <a:pt x="10276" y="4475"/>
                  </a:cubicBezTo>
                  <a:cubicBezTo>
                    <a:pt x="10323" y="4630"/>
                    <a:pt x="10359" y="4773"/>
                    <a:pt x="10407" y="4927"/>
                  </a:cubicBezTo>
                  <a:cubicBezTo>
                    <a:pt x="10478" y="4904"/>
                    <a:pt x="10550" y="4892"/>
                    <a:pt x="10621" y="4892"/>
                  </a:cubicBezTo>
                  <a:cubicBezTo>
                    <a:pt x="10716" y="4892"/>
                    <a:pt x="10800" y="4904"/>
                    <a:pt x="10883" y="4939"/>
                  </a:cubicBezTo>
                  <a:cubicBezTo>
                    <a:pt x="10883" y="4749"/>
                    <a:pt x="10943" y="4558"/>
                    <a:pt x="11050" y="4392"/>
                  </a:cubicBezTo>
                  <a:lnTo>
                    <a:pt x="10895" y="3963"/>
                  </a:lnTo>
                  <a:cubicBezTo>
                    <a:pt x="10895" y="3939"/>
                    <a:pt x="10907" y="3915"/>
                    <a:pt x="10919" y="3915"/>
                  </a:cubicBezTo>
                  <a:cubicBezTo>
                    <a:pt x="10925" y="3912"/>
                    <a:pt x="10931" y="3911"/>
                    <a:pt x="10938" y="3911"/>
                  </a:cubicBezTo>
                  <a:cubicBezTo>
                    <a:pt x="10954" y="3911"/>
                    <a:pt x="10970" y="3922"/>
                    <a:pt x="10978" y="3939"/>
                  </a:cubicBezTo>
                  <a:lnTo>
                    <a:pt x="11109" y="4320"/>
                  </a:lnTo>
                  <a:cubicBezTo>
                    <a:pt x="11228" y="4165"/>
                    <a:pt x="11395" y="4046"/>
                    <a:pt x="11574" y="3999"/>
                  </a:cubicBezTo>
                  <a:cubicBezTo>
                    <a:pt x="11645" y="3987"/>
                    <a:pt x="11716" y="3975"/>
                    <a:pt x="11788" y="3975"/>
                  </a:cubicBezTo>
                  <a:cubicBezTo>
                    <a:pt x="11705" y="3761"/>
                    <a:pt x="11621" y="3546"/>
                    <a:pt x="11550" y="3356"/>
                  </a:cubicBezTo>
                  <a:cubicBezTo>
                    <a:pt x="11538" y="3332"/>
                    <a:pt x="11550" y="3308"/>
                    <a:pt x="11574" y="3296"/>
                  </a:cubicBezTo>
                  <a:cubicBezTo>
                    <a:pt x="11597" y="3296"/>
                    <a:pt x="11621" y="3296"/>
                    <a:pt x="11621" y="3320"/>
                  </a:cubicBezTo>
                  <a:cubicBezTo>
                    <a:pt x="11705" y="3522"/>
                    <a:pt x="11788" y="3749"/>
                    <a:pt x="11871" y="3975"/>
                  </a:cubicBezTo>
                  <a:cubicBezTo>
                    <a:pt x="12193" y="4011"/>
                    <a:pt x="12490" y="4201"/>
                    <a:pt x="12645" y="4487"/>
                  </a:cubicBezTo>
                  <a:cubicBezTo>
                    <a:pt x="12645" y="4487"/>
                    <a:pt x="12657" y="4475"/>
                    <a:pt x="12657" y="4475"/>
                  </a:cubicBezTo>
                  <a:cubicBezTo>
                    <a:pt x="12538" y="3975"/>
                    <a:pt x="12395" y="3475"/>
                    <a:pt x="12240" y="2987"/>
                  </a:cubicBezTo>
                  <a:cubicBezTo>
                    <a:pt x="12240" y="2963"/>
                    <a:pt x="12252" y="2939"/>
                    <a:pt x="12264" y="2939"/>
                  </a:cubicBezTo>
                  <a:cubicBezTo>
                    <a:pt x="12271" y="2936"/>
                    <a:pt x="12277" y="2934"/>
                    <a:pt x="12283" y="2934"/>
                  </a:cubicBezTo>
                  <a:cubicBezTo>
                    <a:pt x="12300" y="2934"/>
                    <a:pt x="12315" y="2945"/>
                    <a:pt x="12324" y="2963"/>
                  </a:cubicBezTo>
                  <a:cubicBezTo>
                    <a:pt x="12467" y="3439"/>
                    <a:pt x="12609" y="3915"/>
                    <a:pt x="12728" y="4404"/>
                  </a:cubicBezTo>
                  <a:cubicBezTo>
                    <a:pt x="12809" y="4333"/>
                    <a:pt x="12914" y="4305"/>
                    <a:pt x="13024" y="4305"/>
                  </a:cubicBezTo>
                  <a:cubicBezTo>
                    <a:pt x="13044" y="4305"/>
                    <a:pt x="13065" y="4306"/>
                    <a:pt x="13086" y="4308"/>
                  </a:cubicBezTo>
                  <a:cubicBezTo>
                    <a:pt x="12931" y="3642"/>
                    <a:pt x="12752" y="2987"/>
                    <a:pt x="12526" y="2332"/>
                  </a:cubicBezTo>
                  <a:cubicBezTo>
                    <a:pt x="12526" y="2320"/>
                    <a:pt x="12538" y="2296"/>
                    <a:pt x="12550" y="2284"/>
                  </a:cubicBezTo>
                  <a:cubicBezTo>
                    <a:pt x="12556" y="2281"/>
                    <a:pt x="12563" y="2280"/>
                    <a:pt x="12569" y="2280"/>
                  </a:cubicBezTo>
                  <a:cubicBezTo>
                    <a:pt x="12586" y="2280"/>
                    <a:pt x="12601" y="2291"/>
                    <a:pt x="12609" y="2308"/>
                  </a:cubicBezTo>
                  <a:cubicBezTo>
                    <a:pt x="12836" y="2975"/>
                    <a:pt x="13014" y="3653"/>
                    <a:pt x="13169" y="4332"/>
                  </a:cubicBezTo>
                  <a:cubicBezTo>
                    <a:pt x="13193" y="4332"/>
                    <a:pt x="13217" y="4344"/>
                    <a:pt x="13240" y="4344"/>
                  </a:cubicBezTo>
                  <a:cubicBezTo>
                    <a:pt x="13348" y="4392"/>
                    <a:pt x="13455" y="4451"/>
                    <a:pt x="13550" y="4534"/>
                  </a:cubicBezTo>
                  <a:cubicBezTo>
                    <a:pt x="13431" y="3380"/>
                    <a:pt x="13264" y="2237"/>
                    <a:pt x="13062" y="1105"/>
                  </a:cubicBezTo>
                  <a:cubicBezTo>
                    <a:pt x="13050" y="1082"/>
                    <a:pt x="13074" y="1058"/>
                    <a:pt x="13086" y="1058"/>
                  </a:cubicBezTo>
                  <a:cubicBezTo>
                    <a:pt x="13090" y="1056"/>
                    <a:pt x="13095" y="1055"/>
                    <a:pt x="13099" y="1055"/>
                  </a:cubicBezTo>
                  <a:cubicBezTo>
                    <a:pt x="13118" y="1055"/>
                    <a:pt x="13133" y="1072"/>
                    <a:pt x="13133" y="1082"/>
                  </a:cubicBezTo>
                  <a:cubicBezTo>
                    <a:pt x="13348" y="2260"/>
                    <a:pt x="13514" y="3439"/>
                    <a:pt x="13633" y="4630"/>
                  </a:cubicBezTo>
                  <a:cubicBezTo>
                    <a:pt x="13729" y="4737"/>
                    <a:pt x="13800" y="4868"/>
                    <a:pt x="13848" y="5011"/>
                  </a:cubicBezTo>
                  <a:cubicBezTo>
                    <a:pt x="13883" y="5106"/>
                    <a:pt x="13907" y="5201"/>
                    <a:pt x="13931" y="5296"/>
                  </a:cubicBezTo>
                  <a:cubicBezTo>
                    <a:pt x="13883" y="4308"/>
                    <a:pt x="13824" y="3308"/>
                    <a:pt x="13717" y="2320"/>
                  </a:cubicBezTo>
                  <a:cubicBezTo>
                    <a:pt x="13717" y="2296"/>
                    <a:pt x="13729" y="2272"/>
                    <a:pt x="13752" y="2272"/>
                  </a:cubicBezTo>
                  <a:cubicBezTo>
                    <a:pt x="13776" y="2272"/>
                    <a:pt x="13800" y="2284"/>
                    <a:pt x="13800" y="2308"/>
                  </a:cubicBezTo>
                  <a:cubicBezTo>
                    <a:pt x="13919" y="3391"/>
                    <a:pt x="13979" y="4487"/>
                    <a:pt x="14014" y="5582"/>
                  </a:cubicBezTo>
                  <a:cubicBezTo>
                    <a:pt x="14133" y="5463"/>
                    <a:pt x="14276" y="5380"/>
                    <a:pt x="14443" y="5320"/>
                  </a:cubicBezTo>
                  <a:cubicBezTo>
                    <a:pt x="14431" y="4499"/>
                    <a:pt x="14395" y="3689"/>
                    <a:pt x="14336" y="2880"/>
                  </a:cubicBezTo>
                  <a:cubicBezTo>
                    <a:pt x="14336" y="2856"/>
                    <a:pt x="14348" y="2832"/>
                    <a:pt x="14372" y="2832"/>
                  </a:cubicBezTo>
                  <a:cubicBezTo>
                    <a:pt x="14395" y="2832"/>
                    <a:pt x="14419" y="2844"/>
                    <a:pt x="14419" y="2868"/>
                  </a:cubicBezTo>
                  <a:cubicBezTo>
                    <a:pt x="14479" y="3677"/>
                    <a:pt x="14503" y="4487"/>
                    <a:pt x="14514" y="5296"/>
                  </a:cubicBezTo>
                  <a:cubicBezTo>
                    <a:pt x="14550" y="5285"/>
                    <a:pt x="14574" y="5285"/>
                    <a:pt x="14610" y="5273"/>
                  </a:cubicBezTo>
                  <a:cubicBezTo>
                    <a:pt x="14729" y="5249"/>
                    <a:pt x="14848" y="5237"/>
                    <a:pt x="14967" y="5237"/>
                  </a:cubicBezTo>
                  <a:cubicBezTo>
                    <a:pt x="15003" y="4642"/>
                    <a:pt x="15050" y="4058"/>
                    <a:pt x="15074" y="3534"/>
                  </a:cubicBezTo>
                  <a:cubicBezTo>
                    <a:pt x="15074" y="3511"/>
                    <a:pt x="15098" y="3499"/>
                    <a:pt x="15110" y="3499"/>
                  </a:cubicBezTo>
                  <a:cubicBezTo>
                    <a:pt x="15134" y="3499"/>
                    <a:pt x="15157" y="3522"/>
                    <a:pt x="15157" y="3534"/>
                  </a:cubicBezTo>
                  <a:cubicBezTo>
                    <a:pt x="15122" y="4058"/>
                    <a:pt x="15086" y="4642"/>
                    <a:pt x="15050" y="5237"/>
                  </a:cubicBezTo>
                  <a:cubicBezTo>
                    <a:pt x="15265" y="5261"/>
                    <a:pt x="15479" y="5320"/>
                    <a:pt x="15646" y="5439"/>
                  </a:cubicBezTo>
                  <a:cubicBezTo>
                    <a:pt x="15717" y="4999"/>
                    <a:pt x="15776" y="4582"/>
                    <a:pt x="15824" y="4225"/>
                  </a:cubicBezTo>
                  <a:cubicBezTo>
                    <a:pt x="15824" y="4201"/>
                    <a:pt x="15848" y="4189"/>
                    <a:pt x="15872" y="4189"/>
                  </a:cubicBezTo>
                  <a:cubicBezTo>
                    <a:pt x="15884" y="4201"/>
                    <a:pt x="15907" y="4213"/>
                    <a:pt x="15896" y="4237"/>
                  </a:cubicBezTo>
                  <a:cubicBezTo>
                    <a:pt x="15848" y="4606"/>
                    <a:pt x="15788" y="5035"/>
                    <a:pt x="15717" y="5487"/>
                  </a:cubicBezTo>
                  <a:cubicBezTo>
                    <a:pt x="15729" y="5487"/>
                    <a:pt x="15741" y="5499"/>
                    <a:pt x="15741" y="5499"/>
                  </a:cubicBezTo>
                  <a:cubicBezTo>
                    <a:pt x="16181" y="5844"/>
                    <a:pt x="16419" y="6439"/>
                    <a:pt x="16408" y="7082"/>
                  </a:cubicBezTo>
                  <a:cubicBezTo>
                    <a:pt x="16800" y="6404"/>
                    <a:pt x="17039" y="5594"/>
                    <a:pt x="17062" y="4773"/>
                  </a:cubicBezTo>
                  <a:cubicBezTo>
                    <a:pt x="17062" y="4618"/>
                    <a:pt x="17039" y="4523"/>
                    <a:pt x="16991" y="4451"/>
                  </a:cubicBezTo>
                  <a:cubicBezTo>
                    <a:pt x="16954" y="4414"/>
                    <a:pt x="16881" y="4349"/>
                    <a:pt x="16757" y="4349"/>
                  </a:cubicBezTo>
                  <a:cubicBezTo>
                    <a:pt x="16720" y="4349"/>
                    <a:pt x="16679" y="4354"/>
                    <a:pt x="16634" y="4368"/>
                  </a:cubicBezTo>
                  <a:cubicBezTo>
                    <a:pt x="16627" y="4371"/>
                    <a:pt x="16620" y="4372"/>
                    <a:pt x="16612" y="4372"/>
                  </a:cubicBezTo>
                  <a:cubicBezTo>
                    <a:pt x="16592" y="4372"/>
                    <a:pt x="16568" y="4361"/>
                    <a:pt x="16550" y="4344"/>
                  </a:cubicBezTo>
                  <a:cubicBezTo>
                    <a:pt x="16527" y="4332"/>
                    <a:pt x="16515" y="4296"/>
                    <a:pt x="16515" y="4261"/>
                  </a:cubicBezTo>
                  <a:cubicBezTo>
                    <a:pt x="16634" y="3546"/>
                    <a:pt x="16015" y="2689"/>
                    <a:pt x="15288" y="2558"/>
                  </a:cubicBezTo>
                  <a:cubicBezTo>
                    <a:pt x="15265" y="2558"/>
                    <a:pt x="15241" y="2546"/>
                    <a:pt x="15229" y="2510"/>
                  </a:cubicBezTo>
                  <a:cubicBezTo>
                    <a:pt x="15217" y="2487"/>
                    <a:pt x="15217" y="2463"/>
                    <a:pt x="15229" y="2427"/>
                  </a:cubicBezTo>
                  <a:cubicBezTo>
                    <a:pt x="15312" y="2237"/>
                    <a:pt x="15288" y="1987"/>
                    <a:pt x="15145" y="1820"/>
                  </a:cubicBezTo>
                  <a:cubicBezTo>
                    <a:pt x="15037" y="1692"/>
                    <a:pt x="14741" y="1564"/>
                    <a:pt x="14535" y="1564"/>
                  </a:cubicBezTo>
                  <a:cubicBezTo>
                    <a:pt x="14491" y="1564"/>
                    <a:pt x="14452" y="1569"/>
                    <a:pt x="14419" y="1582"/>
                  </a:cubicBezTo>
                  <a:cubicBezTo>
                    <a:pt x="14409" y="1587"/>
                    <a:pt x="14397" y="1590"/>
                    <a:pt x="14385" y="1590"/>
                  </a:cubicBezTo>
                  <a:cubicBezTo>
                    <a:pt x="14368" y="1590"/>
                    <a:pt x="14350" y="1584"/>
                    <a:pt x="14336" y="1570"/>
                  </a:cubicBezTo>
                  <a:cubicBezTo>
                    <a:pt x="14300" y="1546"/>
                    <a:pt x="14288" y="1522"/>
                    <a:pt x="14300" y="1486"/>
                  </a:cubicBezTo>
                  <a:cubicBezTo>
                    <a:pt x="14348" y="986"/>
                    <a:pt x="14133" y="498"/>
                    <a:pt x="13764" y="224"/>
                  </a:cubicBezTo>
                  <a:cubicBezTo>
                    <a:pt x="13572" y="75"/>
                    <a:pt x="13331" y="1"/>
                    <a:pt x="13093" y="1"/>
                  </a:cubicBezTo>
                  <a:close/>
                  <a:moveTo>
                    <a:pt x="11777" y="4145"/>
                  </a:moveTo>
                  <a:cubicBezTo>
                    <a:pt x="11721" y="4145"/>
                    <a:pt x="11664" y="4152"/>
                    <a:pt x="11609" y="4165"/>
                  </a:cubicBezTo>
                  <a:cubicBezTo>
                    <a:pt x="11252" y="4249"/>
                    <a:pt x="10978" y="4713"/>
                    <a:pt x="11074" y="5106"/>
                  </a:cubicBezTo>
                  <a:cubicBezTo>
                    <a:pt x="11074" y="5142"/>
                    <a:pt x="11062" y="5189"/>
                    <a:pt x="11026" y="5201"/>
                  </a:cubicBezTo>
                  <a:cubicBezTo>
                    <a:pt x="11009" y="5210"/>
                    <a:pt x="10994" y="5214"/>
                    <a:pt x="10980" y="5214"/>
                  </a:cubicBezTo>
                  <a:cubicBezTo>
                    <a:pt x="10954" y="5214"/>
                    <a:pt x="10934" y="5200"/>
                    <a:pt x="10919" y="5177"/>
                  </a:cubicBezTo>
                  <a:cubicBezTo>
                    <a:pt x="10847" y="5106"/>
                    <a:pt x="10752" y="5058"/>
                    <a:pt x="10633" y="5058"/>
                  </a:cubicBezTo>
                  <a:cubicBezTo>
                    <a:pt x="10466" y="5070"/>
                    <a:pt x="10300" y="5142"/>
                    <a:pt x="10204" y="5273"/>
                  </a:cubicBezTo>
                  <a:cubicBezTo>
                    <a:pt x="10050" y="5463"/>
                    <a:pt x="10002" y="5749"/>
                    <a:pt x="10038" y="6154"/>
                  </a:cubicBezTo>
                  <a:cubicBezTo>
                    <a:pt x="10061" y="6416"/>
                    <a:pt x="10109" y="6666"/>
                    <a:pt x="10181" y="6904"/>
                  </a:cubicBezTo>
                  <a:cubicBezTo>
                    <a:pt x="10312" y="6916"/>
                    <a:pt x="10407" y="7023"/>
                    <a:pt x="10395" y="7154"/>
                  </a:cubicBezTo>
                  <a:cubicBezTo>
                    <a:pt x="10395" y="7225"/>
                    <a:pt x="10359" y="7273"/>
                    <a:pt x="10312" y="7321"/>
                  </a:cubicBezTo>
                  <a:cubicBezTo>
                    <a:pt x="10347" y="7404"/>
                    <a:pt x="10383" y="7475"/>
                    <a:pt x="10419" y="7559"/>
                  </a:cubicBezTo>
                  <a:cubicBezTo>
                    <a:pt x="10466" y="7511"/>
                    <a:pt x="10538" y="7475"/>
                    <a:pt x="10621" y="7475"/>
                  </a:cubicBezTo>
                  <a:cubicBezTo>
                    <a:pt x="10752" y="7487"/>
                    <a:pt x="10847" y="7606"/>
                    <a:pt x="10835" y="7737"/>
                  </a:cubicBezTo>
                  <a:cubicBezTo>
                    <a:pt x="10835" y="7761"/>
                    <a:pt x="10823" y="7797"/>
                    <a:pt x="10812" y="7821"/>
                  </a:cubicBezTo>
                  <a:cubicBezTo>
                    <a:pt x="10990" y="7749"/>
                    <a:pt x="11181" y="7713"/>
                    <a:pt x="11371" y="7702"/>
                  </a:cubicBezTo>
                  <a:cubicBezTo>
                    <a:pt x="11347" y="7666"/>
                    <a:pt x="11324" y="7630"/>
                    <a:pt x="11324" y="7594"/>
                  </a:cubicBezTo>
                  <a:cubicBezTo>
                    <a:pt x="11276" y="7511"/>
                    <a:pt x="11240" y="7440"/>
                    <a:pt x="11204" y="7356"/>
                  </a:cubicBezTo>
                  <a:cubicBezTo>
                    <a:pt x="11169" y="7380"/>
                    <a:pt x="11121" y="7392"/>
                    <a:pt x="11085" y="7392"/>
                  </a:cubicBezTo>
                  <a:cubicBezTo>
                    <a:pt x="10954" y="7380"/>
                    <a:pt x="10847" y="7261"/>
                    <a:pt x="10859" y="7130"/>
                  </a:cubicBezTo>
                  <a:cubicBezTo>
                    <a:pt x="10871" y="7047"/>
                    <a:pt x="10931" y="6963"/>
                    <a:pt x="11002" y="6928"/>
                  </a:cubicBezTo>
                  <a:cubicBezTo>
                    <a:pt x="10919" y="6737"/>
                    <a:pt x="10835" y="6547"/>
                    <a:pt x="10764" y="6356"/>
                  </a:cubicBezTo>
                  <a:cubicBezTo>
                    <a:pt x="10764" y="6344"/>
                    <a:pt x="10764" y="6320"/>
                    <a:pt x="10788" y="6308"/>
                  </a:cubicBezTo>
                  <a:cubicBezTo>
                    <a:pt x="10794" y="6305"/>
                    <a:pt x="10801" y="6304"/>
                    <a:pt x="10807" y="6304"/>
                  </a:cubicBezTo>
                  <a:cubicBezTo>
                    <a:pt x="10823" y="6304"/>
                    <a:pt x="10839" y="6315"/>
                    <a:pt x="10847" y="6332"/>
                  </a:cubicBezTo>
                  <a:cubicBezTo>
                    <a:pt x="10919" y="6523"/>
                    <a:pt x="11002" y="6713"/>
                    <a:pt x="11085" y="6904"/>
                  </a:cubicBezTo>
                  <a:lnTo>
                    <a:pt x="11121" y="6904"/>
                  </a:lnTo>
                  <a:cubicBezTo>
                    <a:pt x="11252" y="6916"/>
                    <a:pt x="11347" y="7035"/>
                    <a:pt x="11335" y="7166"/>
                  </a:cubicBezTo>
                  <a:cubicBezTo>
                    <a:pt x="11335" y="7225"/>
                    <a:pt x="11312" y="7273"/>
                    <a:pt x="11276" y="7309"/>
                  </a:cubicBezTo>
                  <a:cubicBezTo>
                    <a:pt x="11300" y="7356"/>
                    <a:pt x="11312" y="7404"/>
                    <a:pt x="11335" y="7451"/>
                  </a:cubicBezTo>
                  <a:cubicBezTo>
                    <a:pt x="11368" y="7364"/>
                    <a:pt x="11451" y="7307"/>
                    <a:pt x="11546" y="7307"/>
                  </a:cubicBezTo>
                  <a:cubicBezTo>
                    <a:pt x="11555" y="7307"/>
                    <a:pt x="11564" y="7308"/>
                    <a:pt x="11574" y="7309"/>
                  </a:cubicBezTo>
                  <a:cubicBezTo>
                    <a:pt x="11705" y="7309"/>
                    <a:pt x="11800" y="7428"/>
                    <a:pt x="11788" y="7559"/>
                  </a:cubicBezTo>
                  <a:cubicBezTo>
                    <a:pt x="11788" y="7618"/>
                    <a:pt x="11764" y="7678"/>
                    <a:pt x="11716" y="7713"/>
                  </a:cubicBezTo>
                  <a:cubicBezTo>
                    <a:pt x="11847" y="7737"/>
                    <a:pt x="11966" y="7761"/>
                    <a:pt x="12086" y="7809"/>
                  </a:cubicBezTo>
                  <a:cubicBezTo>
                    <a:pt x="12086" y="7797"/>
                    <a:pt x="12086" y="7773"/>
                    <a:pt x="12086" y="7749"/>
                  </a:cubicBezTo>
                  <a:cubicBezTo>
                    <a:pt x="12086" y="7737"/>
                    <a:pt x="12086" y="7725"/>
                    <a:pt x="12086" y="7725"/>
                  </a:cubicBezTo>
                  <a:cubicBezTo>
                    <a:pt x="11955" y="7368"/>
                    <a:pt x="11824" y="7023"/>
                    <a:pt x="11705" y="6666"/>
                  </a:cubicBezTo>
                  <a:cubicBezTo>
                    <a:pt x="11681" y="6666"/>
                    <a:pt x="11657" y="6678"/>
                    <a:pt x="11645" y="6678"/>
                  </a:cubicBezTo>
                  <a:cubicBezTo>
                    <a:pt x="11514" y="6666"/>
                    <a:pt x="11407" y="6547"/>
                    <a:pt x="11419" y="6416"/>
                  </a:cubicBezTo>
                  <a:cubicBezTo>
                    <a:pt x="11419" y="6332"/>
                    <a:pt x="11478" y="6261"/>
                    <a:pt x="11550" y="6225"/>
                  </a:cubicBezTo>
                  <a:cubicBezTo>
                    <a:pt x="11478" y="5963"/>
                    <a:pt x="11395" y="5713"/>
                    <a:pt x="11324" y="5463"/>
                  </a:cubicBezTo>
                  <a:cubicBezTo>
                    <a:pt x="11324" y="5439"/>
                    <a:pt x="11335" y="5416"/>
                    <a:pt x="11359" y="5404"/>
                  </a:cubicBezTo>
                  <a:cubicBezTo>
                    <a:pt x="11371" y="5404"/>
                    <a:pt x="11395" y="5416"/>
                    <a:pt x="11407" y="5439"/>
                  </a:cubicBezTo>
                  <a:cubicBezTo>
                    <a:pt x="11478" y="5689"/>
                    <a:pt x="11550" y="5951"/>
                    <a:pt x="11633" y="6201"/>
                  </a:cubicBezTo>
                  <a:cubicBezTo>
                    <a:pt x="11641" y="6201"/>
                    <a:pt x="11649" y="6196"/>
                    <a:pt x="11657" y="6196"/>
                  </a:cubicBezTo>
                  <a:cubicBezTo>
                    <a:pt x="11661" y="6196"/>
                    <a:pt x="11665" y="6197"/>
                    <a:pt x="11669" y="6201"/>
                  </a:cubicBezTo>
                  <a:cubicBezTo>
                    <a:pt x="11800" y="6201"/>
                    <a:pt x="11907" y="6320"/>
                    <a:pt x="11895" y="6451"/>
                  </a:cubicBezTo>
                  <a:cubicBezTo>
                    <a:pt x="11883" y="6535"/>
                    <a:pt x="11847" y="6606"/>
                    <a:pt x="11776" y="6642"/>
                  </a:cubicBezTo>
                  <a:cubicBezTo>
                    <a:pt x="11883" y="6963"/>
                    <a:pt x="12002" y="7297"/>
                    <a:pt x="12133" y="7618"/>
                  </a:cubicBezTo>
                  <a:cubicBezTo>
                    <a:pt x="12181" y="7559"/>
                    <a:pt x="12252" y="7523"/>
                    <a:pt x="12336" y="7523"/>
                  </a:cubicBezTo>
                  <a:cubicBezTo>
                    <a:pt x="12467" y="7535"/>
                    <a:pt x="12574" y="7642"/>
                    <a:pt x="12562" y="7773"/>
                  </a:cubicBezTo>
                  <a:cubicBezTo>
                    <a:pt x="12550" y="7868"/>
                    <a:pt x="12490" y="7952"/>
                    <a:pt x="12419" y="7975"/>
                  </a:cubicBezTo>
                  <a:cubicBezTo>
                    <a:pt x="12562" y="8083"/>
                    <a:pt x="12705" y="8202"/>
                    <a:pt x="12812" y="8333"/>
                  </a:cubicBezTo>
                  <a:cubicBezTo>
                    <a:pt x="12824" y="8273"/>
                    <a:pt x="12848" y="8225"/>
                    <a:pt x="12883" y="8190"/>
                  </a:cubicBezTo>
                  <a:lnTo>
                    <a:pt x="12562" y="6951"/>
                  </a:lnTo>
                  <a:cubicBezTo>
                    <a:pt x="12538" y="6940"/>
                    <a:pt x="12526" y="6940"/>
                    <a:pt x="12514" y="6928"/>
                  </a:cubicBezTo>
                  <a:lnTo>
                    <a:pt x="12514" y="6928"/>
                  </a:lnTo>
                  <a:cubicBezTo>
                    <a:pt x="12514" y="6951"/>
                    <a:pt x="12526" y="6975"/>
                    <a:pt x="12514" y="6999"/>
                  </a:cubicBezTo>
                  <a:cubicBezTo>
                    <a:pt x="12514" y="7123"/>
                    <a:pt x="12407" y="7226"/>
                    <a:pt x="12284" y="7226"/>
                  </a:cubicBezTo>
                  <a:cubicBezTo>
                    <a:pt x="12277" y="7226"/>
                    <a:pt x="12271" y="7226"/>
                    <a:pt x="12264" y="7225"/>
                  </a:cubicBezTo>
                  <a:cubicBezTo>
                    <a:pt x="12133" y="7213"/>
                    <a:pt x="12038" y="7094"/>
                    <a:pt x="12038" y="6963"/>
                  </a:cubicBezTo>
                  <a:cubicBezTo>
                    <a:pt x="12049" y="6840"/>
                    <a:pt x="12156" y="6748"/>
                    <a:pt x="12278" y="6748"/>
                  </a:cubicBezTo>
                  <a:cubicBezTo>
                    <a:pt x="12285" y="6748"/>
                    <a:pt x="12292" y="6748"/>
                    <a:pt x="12300" y="6749"/>
                  </a:cubicBezTo>
                  <a:cubicBezTo>
                    <a:pt x="12347" y="6749"/>
                    <a:pt x="12383" y="6773"/>
                    <a:pt x="12419" y="6797"/>
                  </a:cubicBezTo>
                  <a:cubicBezTo>
                    <a:pt x="12419" y="6773"/>
                    <a:pt x="12407" y="6737"/>
                    <a:pt x="12419" y="6713"/>
                  </a:cubicBezTo>
                  <a:cubicBezTo>
                    <a:pt x="12419" y="6666"/>
                    <a:pt x="12431" y="6618"/>
                    <a:pt x="12467" y="6582"/>
                  </a:cubicBezTo>
                  <a:lnTo>
                    <a:pt x="12228" y="5725"/>
                  </a:lnTo>
                  <a:cubicBezTo>
                    <a:pt x="12228" y="5701"/>
                    <a:pt x="12240" y="5677"/>
                    <a:pt x="12264" y="5677"/>
                  </a:cubicBezTo>
                  <a:cubicBezTo>
                    <a:pt x="12269" y="5675"/>
                    <a:pt x="12273" y="5674"/>
                    <a:pt x="12277" y="5674"/>
                  </a:cubicBezTo>
                  <a:cubicBezTo>
                    <a:pt x="12292" y="5674"/>
                    <a:pt x="12302" y="5692"/>
                    <a:pt x="12312" y="5701"/>
                  </a:cubicBezTo>
                  <a:lnTo>
                    <a:pt x="12526" y="6523"/>
                  </a:lnTo>
                  <a:cubicBezTo>
                    <a:pt x="12574" y="6499"/>
                    <a:pt x="12621" y="6487"/>
                    <a:pt x="12669" y="6487"/>
                  </a:cubicBezTo>
                  <a:cubicBezTo>
                    <a:pt x="12800" y="6499"/>
                    <a:pt x="12895" y="6618"/>
                    <a:pt x="12895" y="6749"/>
                  </a:cubicBezTo>
                  <a:cubicBezTo>
                    <a:pt x="12884" y="6873"/>
                    <a:pt x="12788" y="6964"/>
                    <a:pt x="12667" y="6964"/>
                  </a:cubicBezTo>
                  <a:cubicBezTo>
                    <a:pt x="12660" y="6964"/>
                    <a:pt x="12653" y="6964"/>
                    <a:pt x="12645" y="6963"/>
                  </a:cubicBezTo>
                  <a:lnTo>
                    <a:pt x="12645" y="6963"/>
                  </a:lnTo>
                  <a:lnTo>
                    <a:pt x="12955" y="8142"/>
                  </a:lnTo>
                  <a:cubicBezTo>
                    <a:pt x="12990" y="8118"/>
                    <a:pt x="13026" y="8118"/>
                    <a:pt x="13074" y="8118"/>
                  </a:cubicBezTo>
                  <a:cubicBezTo>
                    <a:pt x="13205" y="8130"/>
                    <a:pt x="13300" y="8237"/>
                    <a:pt x="13288" y="8368"/>
                  </a:cubicBezTo>
                  <a:cubicBezTo>
                    <a:pt x="13288" y="8487"/>
                    <a:pt x="13193" y="8583"/>
                    <a:pt x="13074" y="8594"/>
                  </a:cubicBezTo>
                  <a:lnTo>
                    <a:pt x="13133" y="8797"/>
                  </a:lnTo>
                  <a:cubicBezTo>
                    <a:pt x="13240" y="8749"/>
                    <a:pt x="13348" y="8714"/>
                    <a:pt x="13479" y="8714"/>
                  </a:cubicBezTo>
                  <a:cubicBezTo>
                    <a:pt x="13443" y="8380"/>
                    <a:pt x="13395" y="8047"/>
                    <a:pt x="13348" y="7725"/>
                  </a:cubicBezTo>
                  <a:lnTo>
                    <a:pt x="13312" y="7725"/>
                  </a:lnTo>
                  <a:cubicBezTo>
                    <a:pt x="13181" y="7713"/>
                    <a:pt x="13086" y="7594"/>
                    <a:pt x="13086" y="7463"/>
                  </a:cubicBezTo>
                  <a:cubicBezTo>
                    <a:pt x="13098" y="7356"/>
                    <a:pt x="13181" y="7273"/>
                    <a:pt x="13276" y="7249"/>
                  </a:cubicBezTo>
                  <a:cubicBezTo>
                    <a:pt x="13181" y="6642"/>
                    <a:pt x="13062" y="6023"/>
                    <a:pt x="12931" y="5416"/>
                  </a:cubicBezTo>
                  <a:cubicBezTo>
                    <a:pt x="12931" y="5392"/>
                    <a:pt x="12943" y="5380"/>
                    <a:pt x="12967" y="5368"/>
                  </a:cubicBezTo>
                  <a:cubicBezTo>
                    <a:pt x="12990" y="5368"/>
                    <a:pt x="13002" y="5380"/>
                    <a:pt x="13014" y="5404"/>
                  </a:cubicBezTo>
                  <a:cubicBezTo>
                    <a:pt x="13145" y="6011"/>
                    <a:pt x="13264" y="6630"/>
                    <a:pt x="13360" y="7249"/>
                  </a:cubicBezTo>
                  <a:cubicBezTo>
                    <a:pt x="13479" y="7261"/>
                    <a:pt x="13574" y="7368"/>
                    <a:pt x="13562" y="7499"/>
                  </a:cubicBezTo>
                  <a:cubicBezTo>
                    <a:pt x="13562" y="7594"/>
                    <a:pt x="13502" y="7666"/>
                    <a:pt x="13431" y="7702"/>
                  </a:cubicBezTo>
                  <a:cubicBezTo>
                    <a:pt x="13479" y="8035"/>
                    <a:pt x="13526" y="8368"/>
                    <a:pt x="13562" y="8702"/>
                  </a:cubicBezTo>
                  <a:lnTo>
                    <a:pt x="13669" y="8702"/>
                  </a:lnTo>
                  <a:cubicBezTo>
                    <a:pt x="13645" y="8666"/>
                    <a:pt x="13621" y="8618"/>
                    <a:pt x="13633" y="8559"/>
                  </a:cubicBezTo>
                  <a:cubicBezTo>
                    <a:pt x="13633" y="8440"/>
                    <a:pt x="13741" y="8344"/>
                    <a:pt x="13860" y="8333"/>
                  </a:cubicBezTo>
                  <a:lnTo>
                    <a:pt x="13860" y="7785"/>
                  </a:lnTo>
                  <a:cubicBezTo>
                    <a:pt x="13764" y="7749"/>
                    <a:pt x="13717" y="7654"/>
                    <a:pt x="13717" y="7559"/>
                  </a:cubicBezTo>
                  <a:cubicBezTo>
                    <a:pt x="13729" y="7463"/>
                    <a:pt x="13776" y="7392"/>
                    <a:pt x="13848" y="7356"/>
                  </a:cubicBezTo>
                  <a:lnTo>
                    <a:pt x="13848" y="6809"/>
                  </a:lnTo>
                  <a:cubicBezTo>
                    <a:pt x="13717" y="6797"/>
                    <a:pt x="13621" y="6689"/>
                    <a:pt x="13621" y="6559"/>
                  </a:cubicBezTo>
                  <a:cubicBezTo>
                    <a:pt x="13633" y="6434"/>
                    <a:pt x="13741" y="6331"/>
                    <a:pt x="13863" y="6331"/>
                  </a:cubicBezTo>
                  <a:cubicBezTo>
                    <a:pt x="13870" y="6331"/>
                    <a:pt x="13877" y="6332"/>
                    <a:pt x="13883" y="6332"/>
                  </a:cubicBezTo>
                  <a:cubicBezTo>
                    <a:pt x="14014" y="6344"/>
                    <a:pt x="14110" y="6451"/>
                    <a:pt x="14098" y="6582"/>
                  </a:cubicBezTo>
                  <a:cubicBezTo>
                    <a:pt x="14098" y="6689"/>
                    <a:pt x="14026" y="6773"/>
                    <a:pt x="13931" y="6797"/>
                  </a:cubicBezTo>
                  <a:lnTo>
                    <a:pt x="13931" y="7332"/>
                  </a:lnTo>
                  <a:lnTo>
                    <a:pt x="13979" y="7332"/>
                  </a:lnTo>
                  <a:cubicBezTo>
                    <a:pt x="14110" y="7344"/>
                    <a:pt x="14205" y="7451"/>
                    <a:pt x="14193" y="7582"/>
                  </a:cubicBezTo>
                  <a:cubicBezTo>
                    <a:pt x="14182" y="7707"/>
                    <a:pt x="14085" y="7810"/>
                    <a:pt x="13963" y="7810"/>
                  </a:cubicBezTo>
                  <a:cubicBezTo>
                    <a:pt x="13956" y="7810"/>
                    <a:pt x="13950" y="7809"/>
                    <a:pt x="13943" y="7809"/>
                  </a:cubicBezTo>
                  <a:lnTo>
                    <a:pt x="13931" y="7809"/>
                  </a:lnTo>
                  <a:lnTo>
                    <a:pt x="13931" y="8344"/>
                  </a:lnTo>
                  <a:cubicBezTo>
                    <a:pt x="14026" y="8368"/>
                    <a:pt x="14086" y="8452"/>
                    <a:pt x="14098" y="8535"/>
                  </a:cubicBezTo>
                  <a:cubicBezTo>
                    <a:pt x="14181" y="8416"/>
                    <a:pt x="14276" y="8297"/>
                    <a:pt x="14395" y="8202"/>
                  </a:cubicBezTo>
                  <a:cubicBezTo>
                    <a:pt x="14443" y="7892"/>
                    <a:pt x="14491" y="7582"/>
                    <a:pt x="14526" y="7273"/>
                  </a:cubicBezTo>
                  <a:cubicBezTo>
                    <a:pt x="14419" y="7249"/>
                    <a:pt x="14348" y="7142"/>
                    <a:pt x="14348" y="7023"/>
                  </a:cubicBezTo>
                  <a:cubicBezTo>
                    <a:pt x="14360" y="6904"/>
                    <a:pt x="14467" y="6809"/>
                    <a:pt x="14586" y="6809"/>
                  </a:cubicBezTo>
                  <a:cubicBezTo>
                    <a:pt x="14610" y="6535"/>
                    <a:pt x="14633" y="6261"/>
                    <a:pt x="14657" y="5987"/>
                  </a:cubicBezTo>
                  <a:cubicBezTo>
                    <a:pt x="14657" y="5963"/>
                    <a:pt x="14681" y="5951"/>
                    <a:pt x="14693" y="5951"/>
                  </a:cubicBezTo>
                  <a:cubicBezTo>
                    <a:pt x="14717" y="5951"/>
                    <a:pt x="14741" y="5975"/>
                    <a:pt x="14741" y="5999"/>
                  </a:cubicBezTo>
                  <a:cubicBezTo>
                    <a:pt x="14717" y="6273"/>
                    <a:pt x="14693" y="6547"/>
                    <a:pt x="14669" y="6820"/>
                  </a:cubicBezTo>
                  <a:cubicBezTo>
                    <a:pt x="14764" y="6856"/>
                    <a:pt x="14836" y="6951"/>
                    <a:pt x="14824" y="7059"/>
                  </a:cubicBezTo>
                  <a:cubicBezTo>
                    <a:pt x="14824" y="7178"/>
                    <a:pt x="14729" y="7273"/>
                    <a:pt x="14610" y="7273"/>
                  </a:cubicBezTo>
                  <a:cubicBezTo>
                    <a:pt x="14574" y="7559"/>
                    <a:pt x="14538" y="7844"/>
                    <a:pt x="14491" y="8118"/>
                  </a:cubicBezTo>
                  <a:cubicBezTo>
                    <a:pt x="14598" y="8035"/>
                    <a:pt x="14729" y="7952"/>
                    <a:pt x="14872" y="7904"/>
                  </a:cubicBezTo>
                  <a:cubicBezTo>
                    <a:pt x="14800" y="7856"/>
                    <a:pt x="14753" y="7773"/>
                    <a:pt x="14753" y="7678"/>
                  </a:cubicBezTo>
                  <a:cubicBezTo>
                    <a:pt x="14764" y="7554"/>
                    <a:pt x="14870" y="7462"/>
                    <a:pt x="14992" y="7462"/>
                  </a:cubicBezTo>
                  <a:cubicBezTo>
                    <a:pt x="15000" y="7462"/>
                    <a:pt x="15007" y="7463"/>
                    <a:pt x="15014" y="7463"/>
                  </a:cubicBezTo>
                  <a:cubicBezTo>
                    <a:pt x="15050" y="7463"/>
                    <a:pt x="15086" y="7475"/>
                    <a:pt x="15110" y="7499"/>
                  </a:cubicBezTo>
                  <a:cubicBezTo>
                    <a:pt x="15205" y="7166"/>
                    <a:pt x="15288" y="6832"/>
                    <a:pt x="15360" y="6511"/>
                  </a:cubicBezTo>
                  <a:cubicBezTo>
                    <a:pt x="15360" y="6487"/>
                    <a:pt x="15384" y="6475"/>
                    <a:pt x="15407" y="6475"/>
                  </a:cubicBezTo>
                  <a:cubicBezTo>
                    <a:pt x="15431" y="6475"/>
                    <a:pt x="15443" y="6499"/>
                    <a:pt x="15431" y="6523"/>
                  </a:cubicBezTo>
                  <a:cubicBezTo>
                    <a:pt x="15360" y="6868"/>
                    <a:pt x="15276" y="7213"/>
                    <a:pt x="15181" y="7547"/>
                  </a:cubicBezTo>
                  <a:cubicBezTo>
                    <a:pt x="15217" y="7594"/>
                    <a:pt x="15241" y="7654"/>
                    <a:pt x="15229" y="7713"/>
                  </a:cubicBezTo>
                  <a:cubicBezTo>
                    <a:pt x="15229" y="7749"/>
                    <a:pt x="15217" y="7785"/>
                    <a:pt x="15205" y="7809"/>
                  </a:cubicBezTo>
                  <a:cubicBezTo>
                    <a:pt x="15268" y="7800"/>
                    <a:pt x="15333" y="7796"/>
                    <a:pt x="15398" y="7796"/>
                  </a:cubicBezTo>
                  <a:cubicBezTo>
                    <a:pt x="15517" y="7796"/>
                    <a:pt x="15637" y="7809"/>
                    <a:pt x="15753" y="7832"/>
                  </a:cubicBezTo>
                  <a:cubicBezTo>
                    <a:pt x="15741" y="7797"/>
                    <a:pt x="15729" y="7761"/>
                    <a:pt x="15741" y="7725"/>
                  </a:cubicBezTo>
                  <a:cubicBezTo>
                    <a:pt x="15741" y="7594"/>
                    <a:pt x="15860" y="7499"/>
                    <a:pt x="15991" y="7499"/>
                  </a:cubicBezTo>
                  <a:cubicBezTo>
                    <a:pt x="16062" y="7511"/>
                    <a:pt x="16122" y="7547"/>
                    <a:pt x="16169" y="7606"/>
                  </a:cubicBezTo>
                  <a:cubicBezTo>
                    <a:pt x="16181" y="7535"/>
                    <a:pt x="16193" y="7475"/>
                    <a:pt x="16205" y="7404"/>
                  </a:cubicBezTo>
                  <a:cubicBezTo>
                    <a:pt x="16324" y="6689"/>
                    <a:pt x="16098" y="5999"/>
                    <a:pt x="15634" y="5630"/>
                  </a:cubicBezTo>
                  <a:cubicBezTo>
                    <a:pt x="15452" y="5483"/>
                    <a:pt x="15202" y="5405"/>
                    <a:pt x="14942" y="5405"/>
                  </a:cubicBezTo>
                  <a:cubicBezTo>
                    <a:pt x="14844" y="5405"/>
                    <a:pt x="14744" y="5416"/>
                    <a:pt x="14645" y="5439"/>
                  </a:cubicBezTo>
                  <a:cubicBezTo>
                    <a:pt x="14348" y="5499"/>
                    <a:pt x="14098" y="5677"/>
                    <a:pt x="13979" y="5916"/>
                  </a:cubicBezTo>
                  <a:cubicBezTo>
                    <a:pt x="13959" y="5945"/>
                    <a:pt x="13931" y="5966"/>
                    <a:pt x="13902" y="5966"/>
                  </a:cubicBezTo>
                  <a:cubicBezTo>
                    <a:pt x="13896" y="5966"/>
                    <a:pt x="13890" y="5965"/>
                    <a:pt x="13883" y="5963"/>
                  </a:cubicBezTo>
                  <a:cubicBezTo>
                    <a:pt x="13836" y="5951"/>
                    <a:pt x="13812" y="5927"/>
                    <a:pt x="13812" y="5880"/>
                  </a:cubicBezTo>
                  <a:cubicBezTo>
                    <a:pt x="13800" y="5606"/>
                    <a:pt x="13776" y="5320"/>
                    <a:pt x="13681" y="5058"/>
                  </a:cubicBezTo>
                  <a:cubicBezTo>
                    <a:pt x="13586" y="4784"/>
                    <a:pt x="13395" y="4582"/>
                    <a:pt x="13181" y="4499"/>
                  </a:cubicBezTo>
                  <a:cubicBezTo>
                    <a:pt x="13121" y="4480"/>
                    <a:pt x="13068" y="4470"/>
                    <a:pt x="13019" y="4470"/>
                  </a:cubicBezTo>
                  <a:cubicBezTo>
                    <a:pt x="12882" y="4470"/>
                    <a:pt x="12784" y="4546"/>
                    <a:pt x="12705" y="4713"/>
                  </a:cubicBezTo>
                  <a:cubicBezTo>
                    <a:pt x="12695" y="4742"/>
                    <a:pt x="12669" y="4764"/>
                    <a:pt x="12640" y="4764"/>
                  </a:cubicBezTo>
                  <a:cubicBezTo>
                    <a:pt x="12634" y="4764"/>
                    <a:pt x="12628" y="4763"/>
                    <a:pt x="12621" y="4761"/>
                  </a:cubicBezTo>
                  <a:cubicBezTo>
                    <a:pt x="12586" y="4761"/>
                    <a:pt x="12550" y="4737"/>
                    <a:pt x="12538" y="4701"/>
                  </a:cubicBezTo>
                  <a:cubicBezTo>
                    <a:pt x="12446" y="4375"/>
                    <a:pt x="12111" y="4145"/>
                    <a:pt x="11777" y="4145"/>
                  </a:cubicBezTo>
                  <a:close/>
                  <a:moveTo>
                    <a:pt x="4387" y="3436"/>
                  </a:moveTo>
                  <a:cubicBezTo>
                    <a:pt x="4128" y="3436"/>
                    <a:pt x="3879" y="3542"/>
                    <a:pt x="3727" y="3737"/>
                  </a:cubicBezTo>
                  <a:cubicBezTo>
                    <a:pt x="3596" y="3903"/>
                    <a:pt x="3525" y="4201"/>
                    <a:pt x="3561" y="4451"/>
                  </a:cubicBezTo>
                  <a:cubicBezTo>
                    <a:pt x="3584" y="4630"/>
                    <a:pt x="3644" y="4761"/>
                    <a:pt x="3739" y="4832"/>
                  </a:cubicBezTo>
                  <a:cubicBezTo>
                    <a:pt x="3763" y="4844"/>
                    <a:pt x="3775" y="4868"/>
                    <a:pt x="3775" y="4892"/>
                  </a:cubicBezTo>
                  <a:cubicBezTo>
                    <a:pt x="3775" y="4915"/>
                    <a:pt x="3763" y="4939"/>
                    <a:pt x="3751" y="4951"/>
                  </a:cubicBezTo>
                  <a:cubicBezTo>
                    <a:pt x="3299" y="5475"/>
                    <a:pt x="3287" y="6225"/>
                    <a:pt x="3715" y="6820"/>
                  </a:cubicBezTo>
                  <a:cubicBezTo>
                    <a:pt x="3727" y="6832"/>
                    <a:pt x="3727" y="6856"/>
                    <a:pt x="3727" y="6880"/>
                  </a:cubicBezTo>
                  <a:cubicBezTo>
                    <a:pt x="3715" y="6904"/>
                    <a:pt x="3704" y="6928"/>
                    <a:pt x="3692" y="6940"/>
                  </a:cubicBezTo>
                  <a:cubicBezTo>
                    <a:pt x="3263" y="7178"/>
                    <a:pt x="3144" y="7725"/>
                    <a:pt x="3215" y="8130"/>
                  </a:cubicBezTo>
                  <a:cubicBezTo>
                    <a:pt x="3251" y="8356"/>
                    <a:pt x="3323" y="8559"/>
                    <a:pt x="3430" y="8749"/>
                  </a:cubicBezTo>
                  <a:cubicBezTo>
                    <a:pt x="3537" y="8547"/>
                    <a:pt x="3704" y="8392"/>
                    <a:pt x="3894" y="8285"/>
                  </a:cubicBezTo>
                  <a:cubicBezTo>
                    <a:pt x="4051" y="8208"/>
                    <a:pt x="4222" y="8172"/>
                    <a:pt x="4393" y="8172"/>
                  </a:cubicBezTo>
                  <a:cubicBezTo>
                    <a:pt x="4776" y="8172"/>
                    <a:pt x="5156" y="8356"/>
                    <a:pt x="5370" y="8678"/>
                  </a:cubicBezTo>
                  <a:cubicBezTo>
                    <a:pt x="5406" y="8654"/>
                    <a:pt x="5454" y="8630"/>
                    <a:pt x="5489" y="8606"/>
                  </a:cubicBezTo>
                  <a:cubicBezTo>
                    <a:pt x="5085" y="8202"/>
                    <a:pt x="4692" y="7785"/>
                    <a:pt x="4335" y="7344"/>
                  </a:cubicBezTo>
                  <a:cubicBezTo>
                    <a:pt x="4311" y="7321"/>
                    <a:pt x="4323" y="7297"/>
                    <a:pt x="4335" y="7285"/>
                  </a:cubicBezTo>
                  <a:cubicBezTo>
                    <a:pt x="4344" y="7280"/>
                    <a:pt x="4354" y="7277"/>
                    <a:pt x="4363" y="7277"/>
                  </a:cubicBezTo>
                  <a:cubicBezTo>
                    <a:pt x="4376" y="7277"/>
                    <a:pt x="4387" y="7283"/>
                    <a:pt x="4394" y="7297"/>
                  </a:cubicBezTo>
                  <a:cubicBezTo>
                    <a:pt x="4763" y="7749"/>
                    <a:pt x="5156" y="8166"/>
                    <a:pt x="5573" y="8571"/>
                  </a:cubicBezTo>
                  <a:cubicBezTo>
                    <a:pt x="5625" y="8553"/>
                    <a:pt x="5677" y="8542"/>
                    <a:pt x="5730" y="8542"/>
                  </a:cubicBezTo>
                  <a:cubicBezTo>
                    <a:pt x="5749" y="8542"/>
                    <a:pt x="5768" y="8544"/>
                    <a:pt x="5787" y="8547"/>
                  </a:cubicBezTo>
                  <a:cubicBezTo>
                    <a:pt x="6049" y="8547"/>
                    <a:pt x="6323" y="8690"/>
                    <a:pt x="6478" y="8916"/>
                  </a:cubicBezTo>
                  <a:cubicBezTo>
                    <a:pt x="6609" y="9106"/>
                    <a:pt x="6680" y="9321"/>
                    <a:pt x="6716" y="9559"/>
                  </a:cubicBezTo>
                  <a:cubicBezTo>
                    <a:pt x="7525" y="10166"/>
                    <a:pt x="8395" y="10702"/>
                    <a:pt x="9311" y="11131"/>
                  </a:cubicBezTo>
                  <a:cubicBezTo>
                    <a:pt x="9323" y="11071"/>
                    <a:pt x="9335" y="11023"/>
                    <a:pt x="9371" y="10976"/>
                  </a:cubicBezTo>
                  <a:cubicBezTo>
                    <a:pt x="9407" y="10928"/>
                    <a:pt x="9442" y="10880"/>
                    <a:pt x="9478" y="10833"/>
                  </a:cubicBezTo>
                  <a:cubicBezTo>
                    <a:pt x="7954" y="9773"/>
                    <a:pt x="6585" y="8475"/>
                    <a:pt x="5454" y="7023"/>
                  </a:cubicBezTo>
                  <a:cubicBezTo>
                    <a:pt x="5442" y="6999"/>
                    <a:pt x="5442" y="6975"/>
                    <a:pt x="5466" y="6963"/>
                  </a:cubicBezTo>
                  <a:cubicBezTo>
                    <a:pt x="5472" y="6957"/>
                    <a:pt x="5481" y="6954"/>
                    <a:pt x="5491" y="6954"/>
                  </a:cubicBezTo>
                  <a:cubicBezTo>
                    <a:pt x="5501" y="6954"/>
                    <a:pt x="5513" y="6957"/>
                    <a:pt x="5525" y="6963"/>
                  </a:cubicBezTo>
                  <a:cubicBezTo>
                    <a:pt x="6644" y="8428"/>
                    <a:pt x="8014" y="9726"/>
                    <a:pt x="9538" y="10773"/>
                  </a:cubicBezTo>
                  <a:cubicBezTo>
                    <a:pt x="9621" y="10690"/>
                    <a:pt x="9728" y="10630"/>
                    <a:pt x="9847" y="10583"/>
                  </a:cubicBezTo>
                  <a:cubicBezTo>
                    <a:pt x="9335" y="10166"/>
                    <a:pt x="8835" y="9702"/>
                    <a:pt x="8323" y="9178"/>
                  </a:cubicBezTo>
                  <a:cubicBezTo>
                    <a:pt x="7073" y="7904"/>
                    <a:pt x="5978" y="6463"/>
                    <a:pt x="4906" y="5082"/>
                  </a:cubicBezTo>
                  <a:cubicBezTo>
                    <a:pt x="4894" y="5058"/>
                    <a:pt x="4894" y="5035"/>
                    <a:pt x="4918" y="5023"/>
                  </a:cubicBezTo>
                  <a:cubicBezTo>
                    <a:pt x="4923" y="5018"/>
                    <a:pt x="4930" y="5015"/>
                    <a:pt x="4937" y="5015"/>
                  </a:cubicBezTo>
                  <a:cubicBezTo>
                    <a:pt x="4948" y="5015"/>
                    <a:pt x="4959" y="5021"/>
                    <a:pt x="4966" y="5035"/>
                  </a:cubicBezTo>
                  <a:cubicBezTo>
                    <a:pt x="6037" y="6416"/>
                    <a:pt x="7144" y="7844"/>
                    <a:pt x="8383" y="9118"/>
                  </a:cubicBezTo>
                  <a:cubicBezTo>
                    <a:pt x="8907" y="9654"/>
                    <a:pt x="9419" y="10130"/>
                    <a:pt x="9942" y="10559"/>
                  </a:cubicBezTo>
                  <a:cubicBezTo>
                    <a:pt x="9966" y="10547"/>
                    <a:pt x="10002" y="10535"/>
                    <a:pt x="10026" y="10535"/>
                  </a:cubicBezTo>
                  <a:cubicBezTo>
                    <a:pt x="9883" y="10297"/>
                    <a:pt x="9776" y="10011"/>
                    <a:pt x="9728" y="9714"/>
                  </a:cubicBezTo>
                  <a:cubicBezTo>
                    <a:pt x="9502" y="9523"/>
                    <a:pt x="9276" y="9333"/>
                    <a:pt x="9038" y="9118"/>
                  </a:cubicBezTo>
                  <a:cubicBezTo>
                    <a:pt x="8037" y="8190"/>
                    <a:pt x="7180" y="7106"/>
                    <a:pt x="6347" y="6058"/>
                  </a:cubicBezTo>
                  <a:cubicBezTo>
                    <a:pt x="6335" y="6035"/>
                    <a:pt x="6335" y="6011"/>
                    <a:pt x="6359" y="5999"/>
                  </a:cubicBezTo>
                  <a:cubicBezTo>
                    <a:pt x="6364" y="5994"/>
                    <a:pt x="6371" y="5991"/>
                    <a:pt x="6378" y="5991"/>
                  </a:cubicBezTo>
                  <a:cubicBezTo>
                    <a:pt x="6388" y="5991"/>
                    <a:pt x="6399" y="5997"/>
                    <a:pt x="6406" y="6011"/>
                  </a:cubicBezTo>
                  <a:cubicBezTo>
                    <a:pt x="7240" y="7047"/>
                    <a:pt x="8097" y="8130"/>
                    <a:pt x="9097" y="9059"/>
                  </a:cubicBezTo>
                  <a:cubicBezTo>
                    <a:pt x="9299" y="9249"/>
                    <a:pt x="9514" y="9428"/>
                    <a:pt x="9716" y="9595"/>
                  </a:cubicBezTo>
                  <a:cubicBezTo>
                    <a:pt x="9704" y="9404"/>
                    <a:pt x="9704" y="9214"/>
                    <a:pt x="9740" y="9035"/>
                  </a:cubicBezTo>
                  <a:cubicBezTo>
                    <a:pt x="9680" y="8975"/>
                    <a:pt x="9621" y="8928"/>
                    <a:pt x="9561" y="8868"/>
                  </a:cubicBezTo>
                  <a:cubicBezTo>
                    <a:pt x="9526" y="8880"/>
                    <a:pt x="9478" y="8892"/>
                    <a:pt x="9430" y="8892"/>
                  </a:cubicBezTo>
                  <a:cubicBezTo>
                    <a:pt x="9299" y="8880"/>
                    <a:pt x="9204" y="8773"/>
                    <a:pt x="9216" y="8642"/>
                  </a:cubicBezTo>
                  <a:cubicBezTo>
                    <a:pt x="9216" y="8606"/>
                    <a:pt x="9228" y="8571"/>
                    <a:pt x="9240" y="8547"/>
                  </a:cubicBezTo>
                  <a:cubicBezTo>
                    <a:pt x="8621" y="7904"/>
                    <a:pt x="8073" y="7213"/>
                    <a:pt x="7609" y="6463"/>
                  </a:cubicBezTo>
                  <a:cubicBezTo>
                    <a:pt x="7597" y="6439"/>
                    <a:pt x="7597" y="6416"/>
                    <a:pt x="7621" y="6404"/>
                  </a:cubicBezTo>
                  <a:cubicBezTo>
                    <a:pt x="7624" y="6401"/>
                    <a:pt x="7628" y="6399"/>
                    <a:pt x="7632" y="6399"/>
                  </a:cubicBezTo>
                  <a:cubicBezTo>
                    <a:pt x="7645" y="6399"/>
                    <a:pt x="7660" y="6410"/>
                    <a:pt x="7668" y="6428"/>
                  </a:cubicBezTo>
                  <a:cubicBezTo>
                    <a:pt x="8133" y="7166"/>
                    <a:pt x="8680" y="7856"/>
                    <a:pt x="9288" y="8475"/>
                  </a:cubicBezTo>
                  <a:cubicBezTo>
                    <a:pt x="9335" y="8440"/>
                    <a:pt x="9395" y="8416"/>
                    <a:pt x="9466" y="8416"/>
                  </a:cubicBezTo>
                  <a:cubicBezTo>
                    <a:pt x="9597" y="8428"/>
                    <a:pt x="9692" y="8535"/>
                    <a:pt x="9692" y="8666"/>
                  </a:cubicBezTo>
                  <a:cubicBezTo>
                    <a:pt x="9680" y="8725"/>
                    <a:pt x="9657" y="8773"/>
                    <a:pt x="9621" y="8821"/>
                  </a:cubicBezTo>
                  <a:cubicBezTo>
                    <a:pt x="9669" y="8856"/>
                    <a:pt x="9716" y="8904"/>
                    <a:pt x="9752" y="8940"/>
                  </a:cubicBezTo>
                  <a:cubicBezTo>
                    <a:pt x="9788" y="8821"/>
                    <a:pt x="9835" y="8702"/>
                    <a:pt x="9895" y="8594"/>
                  </a:cubicBezTo>
                  <a:cubicBezTo>
                    <a:pt x="9931" y="8547"/>
                    <a:pt x="9966" y="8487"/>
                    <a:pt x="10002" y="8440"/>
                  </a:cubicBezTo>
                  <a:cubicBezTo>
                    <a:pt x="9907" y="8404"/>
                    <a:pt x="9835" y="8309"/>
                    <a:pt x="9847" y="8202"/>
                  </a:cubicBezTo>
                  <a:cubicBezTo>
                    <a:pt x="9847" y="8130"/>
                    <a:pt x="9883" y="8071"/>
                    <a:pt x="9931" y="8023"/>
                  </a:cubicBezTo>
                  <a:cubicBezTo>
                    <a:pt x="9359" y="7428"/>
                    <a:pt x="8823" y="6797"/>
                    <a:pt x="8323" y="6130"/>
                  </a:cubicBezTo>
                  <a:cubicBezTo>
                    <a:pt x="8311" y="6106"/>
                    <a:pt x="8311" y="6082"/>
                    <a:pt x="8335" y="6070"/>
                  </a:cubicBezTo>
                  <a:cubicBezTo>
                    <a:pt x="8340" y="6065"/>
                    <a:pt x="8347" y="6063"/>
                    <a:pt x="8354" y="6063"/>
                  </a:cubicBezTo>
                  <a:cubicBezTo>
                    <a:pt x="8365" y="6063"/>
                    <a:pt x="8376" y="6068"/>
                    <a:pt x="8383" y="6082"/>
                  </a:cubicBezTo>
                  <a:cubicBezTo>
                    <a:pt x="8883" y="6749"/>
                    <a:pt x="9430" y="7392"/>
                    <a:pt x="10014" y="7987"/>
                  </a:cubicBezTo>
                  <a:cubicBezTo>
                    <a:pt x="10038" y="7975"/>
                    <a:pt x="10061" y="7975"/>
                    <a:pt x="10097" y="7975"/>
                  </a:cubicBezTo>
                  <a:cubicBezTo>
                    <a:pt x="10192" y="7987"/>
                    <a:pt x="10264" y="8047"/>
                    <a:pt x="10300" y="8118"/>
                  </a:cubicBezTo>
                  <a:cubicBezTo>
                    <a:pt x="10347" y="8083"/>
                    <a:pt x="10395" y="8047"/>
                    <a:pt x="10454" y="8011"/>
                  </a:cubicBezTo>
                  <a:cubicBezTo>
                    <a:pt x="10335" y="7809"/>
                    <a:pt x="10228" y="7594"/>
                    <a:pt x="10145" y="7380"/>
                  </a:cubicBezTo>
                  <a:cubicBezTo>
                    <a:pt x="10014" y="7368"/>
                    <a:pt x="9907" y="7249"/>
                    <a:pt x="9919" y="7118"/>
                  </a:cubicBezTo>
                  <a:cubicBezTo>
                    <a:pt x="9919" y="7059"/>
                    <a:pt x="9954" y="6999"/>
                    <a:pt x="10002" y="6951"/>
                  </a:cubicBezTo>
                  <a:cubicBezTo>
                    <a:pt x="9942" y="6701"/>
                    <a:pt x="9883" y="6439"/>
                    <a:pt x="9859" y="6178"/>
                  </a:cubicBezTo>
                  <a:cubicBezTo>
                    <a:pt x="9847" y="6058"/>
                    <a:pt x="9847" y="5916"/>
                    <a:pt x="9859" y="5761"/>
                  </a:cubicBezTo>
                  <a:cubicBezTo>
                    <a:pt x="9752" y="5594"/>
                    <a:pt x="9633" y="5427"/>
                    <a:pt x="9478" y="5296"/>
                  </a:cubicBezTo>
                  <a:cubicBezTo>
                    <a:pt x="9275" y="5132"/>
                    <a:pt x="9103" y="5050"/>
                    <a:pt x="8947" y="5050"/>
                  </a:cubicBezTo>
                  <a:cubicBezTo>
                    <a:pt x="8866" y="5050"/>
                    <a:pt x="8790" y="5073"/>
                    <a:pt x="8716" y="5118"/>
                  </a:cubicBezTo>
                  <a:cubicBezTo>
                    <a:pt x="8706" y="5128"/>
                    <a:pt x="8694" y="5132"/>
                    <a:pt x="8681" y="5132"/>
                  </a:cubicBezTo>
                  <a:cubicBezTo>
                    <a:pt x="8664" y="5132"/>
                    <a:pt x="8646" y="5125"/>
                    <a:pt x="8633" y="5118"/>
                  </a:cubicBezTo>
                  <a:cubicBezTo>
                    <a:pt x="8609" y="5094"/>
                    <a:pt x="8597" y="5070"/>
                    <a:pt x="8597" y="5035"/>
                  </a:cubicBezTo>
                  <a:cubicBezTo>
                    <a:pt x="8645" y="4784"/>
                    <a:pt x="8573" y="4523"/>
                    <a:pt x="8395" y="4296"/>
                  </a:cubicBezTo>
                  <a:cubicBezTo>
                    <a:pt x="8216" y="4070"/>
                    <a:pt x="7978" y="3939"/>
                    <a:pt x="7728" y="3939"/>
                  </a:cubicBezTo>
                  <a:cubicBezTo>
                    <a:pt x="7514" y="3939"/>
                    <a:pt x="7359" y="3999"/>
                    <a:pt x="7240" y="4118"/>
                  </a:cubicBezTo>
                  <a:cubicBezTo>
                    <a:pt x="7097" y="4284"/>
                    <a:pt x="7049" y="4558"/>
                    <a:pt x="7097" y="4880"/>
                  </a:cubicBezTo>
                  <a:cubicBezTo>
                    <a:pt x="7097" y="4915"/>
                    <a:pt x="7073" y="4951"/>
                    <a:pt x="7037" y="4963"/>
                  </a:cubicBezTo>
                  <a:cubicBezTo>
                    <a:pt x="7028" y="4966"/>
                    <a:pt x="7019" y="4968"/>
                    <a:pt x="7009" y="4968"/>
                  </a:cubicBezTo>
                  <a:cubicBezTo>
                    <a:pt x="6980" y="4968"/>
                    <a:pt x="6951" y="4954"/>
                    <a:pt x="6942" y="4927"/>
                  </a:cubicBezTo>
                  <a:cubicBezTo>
                    <a:pt x="6739" y="4502"/>
                    <a:pt x="6331" y="4257"/>
                    <a:pt x="5879" y="4257"/>
                  </a:cubicBezTo>
                  <a:cubicBezTo>
                    <a:pt x="5774" y="4257"/>
                    <a:pt x="5668" y="4270"/>
                    <a:pt x="5561" y="4296"/>
                  </a:cubicBezTo>
                  <a:cubicBezTo>
                    <a:pt x="5555" y="4298"/>
                    <a:pt x="5548" y="4299"/>
                    <a:pt x="5541" y="4299"/>
                  </a:cubicBezTo>
                  <a:cubicBezTo>
                    <a:pt x="5509" y="4299"/>
                    <a:pt x="5475" y="4278"/>
                    <a:pt x="5466" y="4249"/>
                  </a:cubicBezTo>
                  <a:cubicBezTo>
                    <a:pt x="5323" y="3880"/>
                    <a:pt x="5037" y="3594"/>
                    <a:pt x="4716" y="3487"/>
                  </a:cubicBezTo>
                  <a:cubicBezTo>
                    <a:pt x="4632" y="3451"/>
                    <a:pt x="4549" y="3439"/>
                    <a:pt x="4466" y="3439"/>
                  </a:cubicBezTo>
                  <a:cubicBezTo>
                    <a:pt x="4439" y="3437"/>
                    <a:pt x="4413" y="3436"/>
                    <a:pt x="4387" y="3436"/>
                  </a:cubicBezTo>
                  <a:close/>
                  <a:moveTo>
                    <a:pt x="6740" y="9666"/>
                  </a:moveTo>
                  <a:lnTo>
                    <a:pt x="6740" y="9666"/>
                  </a:lnTo>
                  <a:cubicBezTo>
                    <a:pt x="6752" y="9809"/>
                    <a:pt x="6752" y="9952"/>
                    <a:pt x="6763" y="10107"/>
                  </a:cubicBezTo>
                  <a:cubicBezTo>
                    <a:pt x="6771" y="10106"/>
                    <a:pt x="6779" y="10106"/>
                    <a:pt x="6787" y="10106"/>
                  </a:cubicBezTo>
                  <a:cubicBezTo>
                    <a:pt x="7431" y="10106"/>
                    <a:pt x="7960" y="10588"/>
                    <a:pt x="8478" y="11047"/>
                  </a:cubicBezTo>
                  <a:cubicBezTo>
                    <a:pt x="8597" y="11154"/>
                    <a:pt x="8716" y="11261"/>
                    <a:pt x="8835" y="11369"/>
                  </a:cubicBezTo>
                  <a:cubicBezTo>
                    <a:pt x="8966" y="11476"/>
                    <a:pt x="9097" y="11571"/>
                    <a:pt x="9240" y="11666"/>
                  </a:cubicBezTo>
                  <a:cubicBezTo>
                    <a:pt x="9288" y="11654"/>
                    <a:pt x="9347" y="11654"/>
                    <a:pt x="9407" y="11654"/>
                  </a:cubicBezTo>
                  <a:cubicBezTo>
                    <a:pt x="9335" y="11512"/>
                    <a:pt x="9276" y="11357"/>
                    <a:pt x="9299" y="11202"/>
                  </a:cubicBezTo>
                  <a:cubicBezTo>
                    <a:pt x="8395" y="10785"/>
                    <a:pt x="7525" y="10273"/>
                    <a:pt x="6740" y="9666"/>
                  </a:cubicBezTo>
                  <a:close/>
                  <a:moveTo>
                    <a:pt x="23227" y="6545"/>
                  </a:moveTo>
                  <a:cubicBezTo>
                    <a:pt x="23071" y="6545"/>
                    <a:pt x="22901" y="6601"/>
                    <a:pt x="22777" y="6701"/>
                  </a:cubicBezTo>
                  <a:cubicBezTo>
                    <a:pt x="22718" y="6761"/>
                    <a:pt x="22611" y="6868"/>
                    <a:pt x="22646" y="7023"/>
                  </a:cubicBezTo>
                  <a:cubicBezTo>
                    <a:pt x="22646" y="7059"/>
                    <a:pt x="22634" y="7094"/>
                    <a:pt x="22611" y="7118"/>
                  </a:cubicBezTo>
                  <a:cubicBezTo>
                    <a:pt x="22593" y="7130"/>
                    <a:pt x="22575" y="7136"/>
                    <a:pt x="22557" y="7136"/>
                  </a:cubicBezTo>
                  <a:cubicBezTo>
                    <a:pt x="22539" y="7136"/>
                    <a:pt x="22521" y="7130"/>
                    <a:pt x="22504" y="7118"/>
                  </a:cubicBezTo>
                  <a:cubicBezTo>
                    <a:pt x="22444" y="7082"/>
                    <a:pt x="22361" y="7059"/>
                    <a:pt x="22277" y="7047"/>
                  </a:cubicBezTo>
                  <a:cubicBezTo>
                    <a:pt x="22264" y="7046"/>
                    <a:pt x="22252" y="7045"/>
                    <a:pt x="22239" y="7045"/>
                  </a:cubicBezTo>
                  <a:cubicBezTo>
                    <a:pt x="22072" y="7045"/>
                    <a:pt x="21900" y="7116"/>
                    <a:pt x="21801" y="7249"/>
                  </a:cubicBezTo>
                  <a:cubicBezTo>
                    <a:pt x="21611" y="7487"/>
                    <a:pt x="21587" y="7690"/>
                    <a:pt x="21742" y="7856"/>
                  </a:cubicBezTo>
                  <a:cubicBezTo>
                    <a:pt x="21765" y="7880"/>
                    <a:pt x="21777" y="7904"/>
                    <a:pt x="21765" y="7928"/>
                  </a:cubicBezTo>
                  <a:cubicBezTo>
                    <a:pt x="21765" y="7963"/>
                    <a:pt x="21742" y="7987"/>
                    <a:pt x="21718" y="7999"/>
                  </a:cubicBezTo>
                  <a:cubicBezTo>
                    <a:pt x="21337" y="8154"/>
                    <a:pt x="21063" y="8583"/>
                    <a:pt x="20968" y="9142"/>
                  </a:cubicBezTo>
                  <a:cubicBezTo>
                    <a:pt x="20932" y="9392"/>
                    <a:pt x="20932" y="9654"/>
                    <a:pt x="20920" y="9904"/>
                  </a:cubicBezTo>
                  <a:cubicBezTo>
                    <a:pt x="20920" y="10154"/>
                    <a:pt x="20908" y="10404"/>
                    <a:pt x="20872" y="10654"/>
                  </a:cubicBezTo>
                  <a:cubicBezTo>
                    <a:pt x="20813" y="11083"/>
                    <a:pt x="20658" y="11500"/>
                    <a:pt x="20420" y="11869"/>
                  </a:cubicBezTo>
                  <a:cubicBezTo>
                    <a:pt x="20658" y="11642"/>
                    <a:pt x="20872" y="11392"/>
                    <a:pt x="21063" y="11119"/>
                  </a:cubicBezTo>
                  <a:lnTo>
                    <a:pt x="21063" y="11107"/>
                  </a:lnTo>
                  <a:cubicBezTo>
                    <a:pt x="21099" y="11071"/>
                    <a:pt x="21122" y="11035"/>
                    <a:pt x="21146" y="11000"/>
                  </a:cubicBezTo>
                  <a:cubicBezTo>
                    <a:pt x="21146" y="10988"/>
                    <a:pt x="21158" y="10976"/>
                    <a:pt x="21158" y="10976"/>
                  </a:cubicBezTo>
                  <a:cubicBezTo>
                    <a:pt x="21182" y="10928"/>
                    <a:pt x="21218" y="10880"/>
                    <a:pt x="21241" y="10833"/>
                  </a:cubicBezTo>
                  <a:cubicBezTo>
                    <a:pt x="21468" y="10452"/>
                    <a:pt x="21646" y="10023"/>
                    <a:pt x="21825" y="9607"/>
                  </a:cubicBezTo>
                  <a:cubicBezTo>
                    <a:pt x="22182" y="8797"/>
                    <a:pt x="22539" y="7963"/>
                    <a:pt x="23206" y="7428"/>
                  </a:cubicBezTo>
                  <a:cubicBezTo>
                    <a:pt x="23301" y="7356"/>
                    <a:pt x="23408" y="7285"/>
                    <a:pt x="23516" y="7225"/>
                  </a:cubicBezTo>
                  <a:cubicBezTo>
                    <a:pt x="23623" y="7166"/>
                    <a:pt x="23730" y="7106"/>
                    <a:pt x="23837" y="7059"/>
                  </a:cubicBezTo>
                  <a:cubicBezTo>
                    <a:pt x="23861" y="7047"/>
                    <a:pt x="23873" y="7035"/>
                    <a:pt x="23885" y="7035"/>
                  </a:cubicBezTo>
                  <a:cubicBezTo>
                    <a:pt x="23777" y="6820"/>
                    <a:pt x="23635" y="6666"/>
                    <a:pt x="23456" y="6594"/>
                  </a:cubicBezTo>
                  <a:cubicBezTo>
                    <a:pt x="23390" y="6561"/>
                    <a:pt x="23310" y="6545"/>
                    <a:pt x="23227" y="6545"/>
                  </a:cubicBezTo>
                  <a:close/>
                  <a:moveTo>
                    <a:pt x="18556" y="5706"/>
                  </a:moveTo>
                  <a:cubicBezTo>
                    <a:pt x="18240" y="5706"/>
                    <a:pt x="17912" y="5900"/>
                    <a:pt x="17729" y="6201"/>
                  </a:cubicBezTo>
                  <a:cubicBezTo>
                    <a:pt x="17539" y="6511"/>
                    <a:pt x="17598" y="6928"/>
                    <a:pt x="17646" y="7297"/>
                  </a:cubicBezTo>
                  <a:lnTo>
                    <a:pt x="17646" y="7332"/>
                  </a:lnTo>
                  <a:cubicBezTo>
                    <a:pt x="17646" y="7356"/>
                    <a:pt x="17634" y="7392"/>
                    <a:pt x="17610" y="7404"/>
                  </a:cubicBezTo>
                  <a:cubicBezTo>
                    <a:pt x="17596" y="7418"/>
                    <a:pt x="17582" y="7424"/>
                    <a:pt x="17566" y="7424"/>
                  </a:cubicBezTo>
                  <a:cubicBezTo>
                    <a:pt x="17554" y="7424"/>
                    <a:pt x="17541" y="7421"/>
                    <a:pt x="17527" y="7416"/>
                  </a:cubicBezTo>
                  <a:cubicBezTo>
                    <a:pt x="17429" y="7364"/>
                    <a:pt x="17320" y="7340"/>
                    <a:pt x="17211" y="7340"/>
                  </a:cubicBezTo>
                  <a:cubicBezTo>
                    <a:pt x="17067" y="7340"/>
                    <a:pt x="16922" y="7382"/>
                    <a:pt x="16800" y="7463"/>
                  </a:cubicBezTo>
                  <a:cubicBezTo>
                    <a:pt x="16598" y="7594"/>
                    <a:pt x="16491" y="7975"/>
                    <a:pt x="16503" y="8237"/>
                  </a:cubicBezTo>
                  <a:cubicBezTo>
                    <a:pt x="16515" y="8273"/>
                    <a:pt x="16491" y="8309"/>
                    <a:pt x="16467" y="8321"/>
                  </a:cubicBezTo>
                  <a:cubicBezTo>
                    <a:pt x="16452" y="8326"/>
                    <a:pt x="16437" y="8328"/>
                    <a:pt x="16423" y="8328"/>
                  </a:cubicBezTo>
                  <a:cubicBezTo>
                    <a:pt x="16404" y="8328"/>
                    <a:pt x="16386" y="8323"/>
                    <a:pt x="16372" y="8309"/>
                  </a:cubicBezTo>
                  <a:cubicBezTo>
                    <a:pt x="16119" y="8089"/>
                    <a:pt x="15782" y="7969"/>
                    <a:pt x="15446" y="7969"/>
                  </a:cubicBezTo>
                  <a:cubicBezTo>
                    <a:pt x="15292" y="7969"/>
                    <a:pt x="15137" y="7994"/>
                    <a:pt x="14991" y="8047"/>
                  </a:cubicBezTo>
                  <a:cubicBezTo>
                    <a:pt x="14610" y="8166"/>
                    <a:pt x="14300" y="8464"/>
                    <a:pt x="14133" y="8833"/>
                  </a:cubicBezTo>
                  <a:cubicBezTo>
                    <a:pt x="14395" y="8940"/>
                    <a:pt x="14610" y="9106"/>
                    <a:pt x="14717" y="9309"/>
                  </a:cubicBezTo>
                  <a:cubicBezTo>
                    <a:pt x="14848" y="9214"/>
                    <a:pt x="15014" y="9118"/>
                    <a:pt x="15193" y="9071"/>
                  </a:cubicBezTo>
                  <a:lnTo>
                    <a:pt x="15372" y="8321"/>
                  </a:lnTo>
                  <a:cubicBezTo>
                    <a:pt x="15381" y="8311"/>
                    <a:pt x="15391" y="8294"/>
                    <a:pt x="15407" y="8294"/>
                  </a:cubicBezTo>
                  <a:cubicBezTo>
                    <a:pt x="15411" y="8294"/>
                    <a:pt x="15415" y="8295"/>
                    <a:pt x="15419" y="8297"/>
                  </a:cubicBezTo>
                  <a:cubicBezTo>
                    <a:pt x="15443" y="8297"/>
                    <a:pt x="15455" y="8321"/>
                    <a:pt x="15455" y="8344"/>
                  </a:cubicBezTo>
                  <a:lnTo>
                    <a:pt x="15276" y="9047"/>
                  </a:lnTo>
                  <a:cubicBezTo>
                    <a:pt x="15348" y="9029"/>
                    <a:pt x="15419" y="9020"/>
                    <a:pt x="15492" y="9020"/>
                  </a:cubicBezTo>
                  <a:cubicBezTo>
                    <a:pt x="15565" y="9020"/>
                    <a:pt x="15640" y="9029"/>
                    <a:pt x="15717" y="9047"/>
                  </a:cubicBezTo>
                  <a:cubicBezTo>
                    <a:pt x="16015" y="9118"/>
                    <a:pt x="16277" y="9297"/>
                    <a:pt x="16443" y="9547"/>
                  </a:cubicBezTo>
                  <a:lnTo>
                    <a:pt x="16717" y="8833"/>
                  </a:lnTo>
                  <a:cubicBezTo>
                    <a:pt x="16729" y="8821"/>
                    <a:pt x="16753" y="8809"/>
                    <a:pt x="16777" y="8809"/>
                  </a:cubicBezTo>
                  <a:cubicBezTo>
                    <a:pt x="16789" y="8821"/>
                    <a:pt x="16800" y="8845"/>
                    <a:pt x="16800" y="8868"/>
                  </a:cubicBezTo>
                  <a:lnTo>
                    <a:pt x="16503" y="9630"/>
                  </a:lnTo>
                  <a:cubicBezTo>
                    <a:pt x="16515" y="9642"/>
                    <a:pt x="16527" y="9666"/>
                    <a:pt x="16527" y="9678"/>
                  </a:cubicBezTo>
                  <a:cubicBezTo>
                    <a:pt x="16765" y="9547"/>
                    <a:pt x="17110" y="9487"/>
                    <a:pt x="17408" y="9476"/>
                  </a:cubicBezTo>
                  <a:cubicBezTo>
                    <a:pt x="17848" y="8464"/>
                    <a:pt x="18182" y="7404"/>
                    <a:pt x="18396" y="6332"/>
                  </a:cubicBezTo>
                  <a:cubicBezTo>
                    <a:pt x="18396" y="6308"/>
                    <a:pt x="18420" y="6297"/>
                    <a:pt x="18443" y="6297"/>
                  </a:cubicBezTo>
                  <a:cubicBezTo>
                    <a:pt x="18467" y="6308"/>
                    <a:pt x="18479" y="6320"/>
                    <a:pt x="18467" y="6344"/>
                  </a:cubicBezTo>
                  <a:cubicBezTo>
                    <a:pt x="18253" y="7416"/>
                    <a:pt x="17932" y="8464"/>
                    <a:pt x="17491" y="9476"/>
                  </a:cubicBezTo>
                  <a:cubicBezTo>
                    <a:pt x="17562" y="9476"/>
                    <a:pt x="17622" y="9476"/>
                    <a:pt x="17693" y="9487"/>
                  </a:cubicBezTo>
                  <a:cubicBezTo>
                    <a:pt x="17801" y="9499"/>
                    <a:pt x="17908" y="9523"/>
                    <a:pt x="18015" y="9571"/>
                  </a:cubicBezTo>
                  <a:cubicBezTo>
                    <a:pt x="18253" y="9118"/>
                    <a:pt x="18467" y="8654"/>
                    <a:pt x="18670" y="8190"/>
                  </a:cubicBezTo>
                  <a:cubicBezTo>
                    <a:pt x="18682" y="8166"/>
                    <a:pt x="18705" y="8166"/>
                    <a:pt x="18729" y="8166"/>
                  </a:cubicBezTo>
                  <a:cubicBezTo>
                    <a:pt x="18741" y="8178"/>
                    <a:pt x="18753" y="8202"/>
                    <a:pt x="18741" y="8225"/>
                  </a:cubicBezTo>
                  <a:cubicBezTo>
                    <a:pt x="18539" y="8690"/>
                    <a:pt x="18324" y="9154"/>
                    <a:pt x="18086" y="9607"/>
                  </a:cubicBezTo>
                  <a:cubicBezTo>
                    <a:pt x="18301" y="9726"/>
                    <a:pt x="18455" y="9904"/>
                    <a:pt x="18527" y="10130"/>
                  </a:cubicBezTo>
                  <a:cubicBezTo>
                    <a:pt x="18539" y="10154"/>
                    <a:pt x="18539" y="10178"/>
                    <a:pt x="18551" y="10214"/>
                  </a:cubicBezTo>
                  <a:cubicBezTo>
                    <a:pt x="18872" y="9714"/>
                    <a:pt x="19170" y="9190"/>
                    <a:pt x="19420" y="8654"/>
                  </a:cubicBezTo>
                  <a:cubicBezTo>
                    <a:pt x="19432" y="8630"/>
                    <a:pt x="19456" y="8630"/>
                    <a:pt x="19479" y="8630"/>
                  </a:cubicBezTo>
                  <a:cubicBezTo>
                    <a:pt x="19491" y="8642"/>
                    <a:pt x="19503" y="8666"/>
                    <a:pt x="19491" y="8690"/>
                  </a:cubicBezTo>
                  <a:cubicBezTo>
                    <a:pt x="19217" y="9261"/>
                    <a:pt x="18908" y="9809"/>
                    <a:pt x="18563" y="10333"/>
                  </a:cubicBezTo>
                  <a:cubicBezTo>
                    <a:pt x="18598" y="10750"/>
                    <a:pt x="18313" y="11142"/>
                    <a:pt x="18015" y="11476"/>
                  </a:cubicBezTo>
                  <a:cubicBezTo>
                    <a:pt x="18062" y="11488"/>
                    <a:pt x="18098" y="11512"/>
                    <a:pt x="18146" y="11547"/>
                  </a:cubicBezTo>
                  <a:cubicBezTo>
                    <a:pt x="18158" y="11559"/>
                    <a:pt x="18170" y="11571"/>
                    <a:pt x="18182" y="11583"/>
                  </a:cubicBezTo>
                  <a:cubicBezTo>
                    <a:pt x="18622" y="11083"/>
                    <a:pt x="19027" y="10535"/>
                    <a:pt x="19372" y="9964"/>
                  </a:cubicBezTo>
                  <a:cubicBezTo>
                    <a:pt x="19381" y="9955"/>
                    <a:pt x="19395" y="9947"/>
                    <a:pt x="19411" y="9947"/>
                  </a:cubicBezTo>
                  <a:cubicBezTo>
                    <a:pt x="19418" y="9947"/>
                    <a:pt x="19425" y="9948"/>
                    <a:pt x="19432" y="9952"/>
                  </a:cubicBezTo>
                  <a:cubicBezTo>
                    <a:pt x="19456" y="9964"/>
                    <a:pt x="19456" y="9988"/>
                    <a:pt x="19444" y="10011"/>
                  </a:cubicBezTo>
                  <a:cubicBezTo>
                    <a:pt x="19086" y="10583"/>
                    <a:pt x="18682" y="11131"/>
                    <a:pt x="18229" y="11642"/>
                  </a:cubicBezTo>
                  <a:cubicBezTo>
                    <a:pt x="18313" y="11750"/>
                    <a:pt x="18348" y="11881"/>
                    <a:pt x="18336" y="12000"/>
                  </a:cubicBezTo>
                  <a:cubicBezTo>
                    <a:pt x="18313" y="12166"/>
                    <a:pt x="18241" y="12321"/>
                    <a:pt x="18146" y="12464"/>
                  </a:cubicBezTo>
                  <a:cubicBezTo>
                    <a:pt x="18908" y="11952"/>
                    <a:pt x="19563" y="11142"/>
                    <a:pt x="19979" y="10118"/>
                  </a:cubicBezTo>
                  <a:cubicBezTo>
                    <a:pt x="20348" y="9214"/>
                    <a:pt x="20325" y="8535"/>
                    <a:pt x="19896" y="8047"/>
                  </a:cubicBezTo>
                  <a:cubicBezTo>
                    <a:pt x="19872" y="8011"/>
                    <a:pt x="19872" y="7963"/>
                    <a:pt x="19908" y="7940"/>
                  </a:cubicBezTo>
                  <a:cubicBezTo>
                    <a:pt x="20110" y="7713"/>
                    <a:pt x="20182" y="7368"/>
                    <a:pt x="20063" y="7082"/>
                  </a:cubicBezTo>
                  <a:cubicBezTo>
                    <a:pt x="19956" y="6785"/>
                    <a:pt x="19598" y="6606"/>
                    <a:pt x="19301" y="6570"/>
                  </a:cubicBezTo>
                  <a:cubicBezTo>
                    <a:pt x="19277" y="6570"/>
                    <a:pt x="19253" y="6559"/>
                    <a:pt x="19241" y="6535"/>
                  </a:cubicBezTo>
                  <a:cubicBezTo>
                    <a:pt x="19229" y="6523"/>
                    <a:pt x="19229" y="6499"/>
                    <a:pt x="19229" y="6475"/>
                  </a:cubicBezTo>
                  <a:cubicBezTo>
                    <a:pt x="19265" y="6320"/>
                    <a:pt x="19229" y="6166"/>
                    <a:pt x="19134" y="6023"/>
                  </a:cubicBezTo>
                  <a:cubicBezTo>
                    <a:pt x="19015" y="5856"/>
                    <a:pt x="18836" y="5749"/>
                    <a:pt x="18658" y="5713"/>
                  </a:cubicBezTo>
                  <a:cubicBezTo>
                    <a:pt x="18624" y="5709"/>
                    <a:pt x="18590" y="5706"/>
                    <a:pt x="18556" y="5706"/>
                  </a:cubicBezTo>
                  <a:close/>
                  <a:moveTo>
                    <a:pt x="4381" y="8335"/>
                  </a:moveTo>
                  <a:cubicBezTo>
                    <a:pt x="4238" y="8335"/>
                    <a:pt x="4096" y="8364"/>
                    <a:pt x="3965" y="8428"/>
                  </a:cubicBezTo>
                  <a:cubicBezTo>
                    <a:pt x="3775" y="8523"/>
                    <a:pt x="3620" y="8702"/>
                    <a:pt x="3525" y="8916"/>
                  </a:cubicBezTo>
                  <a:cubicBezTo>
                    <a:pt x="3620" y="9059"/>
                    <a:pt x="3727" y="9214"/>
                    <a:pt x="3858" y="9392"/>
                  </a:cubicBezTo>
                  <a:cubicBezTo>
                    <a:pt x="3918" y="9464"/>
                    <a:pt x="3977" y="9535"/>
                    <a:pt x="4037" y="9607"/>
                  </a:cubicBezTo>
                  <a:cubicBezTo>
                    <a:pt x="5204" y="10988"/>
                    <a:pt x="6775" y="12012"/>
                    <a:pt x="8490" y="12559"/>
                  </a:cubicBezTo>
                  <a:cubicBezTo>
                    <a:pt x="8490" y="12535"/>
                    <a:pt x="8502" y="12512"/>
                    <a:pt x="8502" y="12488"/>
                  </a:cubicBezTo>
                  <a:cubicBezTo>
                    <a:pt x="8526" y="12214"/>
                    <a:pt x="8680" y="11940"/>
                    <a:pt x="8930" y="11785"/>
                  </a:cubicBezTo>
                  <a:cubicBezTo>
                    <a:pt x="8966" y="11762"/>
                    <a:pt x="9002" y="11738"/>
                    <a:pt x="9038" y="11726"/>
                  </a:cubicBezTo>
                  <a:cubicBezTo>
                    <a:pt x="8942" y="11654"/>
                    <a:pt x="8835" y="11571"/>
                    <a:pt x="8740" y="11488"/>
                  </a:cubicBezTo>
                  <a:cubicBezTo>
                    <a:pt x="8609" y="11392"/>
                    <a:pt x="8490" y="11273"/>
                    <a:pt x="8359" y="11166"/>
                  </a:cubicBezTo>
                  <a:cubicBezTo>
                    <a:pt x="7876" y="10728"/>
                    <a:pt x="7371" y="10268"/>
                    <a:pt x="6785" y="10268"/>
                  </a:cubicBezTo>
                  <a:cubicBezTo>
                    <a:pt x="6750" y="10268"/>
                    <a:pt x="6715" y="10270"/>
                    <a:pt x="6680" y="10273"/>
                  </a:cubicBezTo>
                  <a:cubicBezTo>
                    <a:pt x="6668" y="10273"/>
                    <a:pt x="6644" y="10261"/>
                    <a:pt x="6621" y="10249"/>
                  </a:cubicBezTo>
                  <a:cubicBezTo>
                    <a:pt x="6609" y="10238"/>
                    <a:pt x="6597" y="10214"/>
                    <a:pt x="6597" y="10190"/>
                  </a:cubicBezTo>
                  <a:cubicBezTo>
                    <a:pt x="6597" y="9726"/>
                    <a:pt x="6573" y="9321"/>
                    <a:pt x="6347" y="9011"/>
                  </a:cubicBezTo>
                  <a:cubicBezTo>
                    <a:pt x="6216" y="8833"/>
                    <a:pt x="5990" y="8714"/>
                    <a:pt x="5787" y="8702"/>
                  </a:cubicBezTo>
                  <a:cubicBezTo>
                    <a:pt x="5680" y="8702"/>
                    <a:pt x="5537" y="8725"/>
                    <a:pt x="5430" y="8868"/>
                  </a:cubicBezTo>
                  <a:cubicBezTo>
                    <a:pt x="5413" y="8886"/>
                    <a:pt x="5395" y="8897"/>
                    <a:pt x="5378" y="8897"/>
                  </a:cubicBezTo>
                  <a:cubicBezTo>
                    <a:pt x="5371" y="8897"/>
                    <a:pt x="5365" y="8895"/>
                    <a:pt x="5359" y="8892"/>
                  </a:cubicBezTo>
                  <a:cubicBezTo>
                    <a:pt x="5323" y="8892"/>
                    <a:pt x="5299" y="8880"/>
                    <a:pt x="5287" y="8856"/>
                  </a:cubicBezTo>
                  <a:cubicBezTo>
                    <a:pt x="5116" y="8531"/>
                    <a:pt x="4747" y="8335"/>
                    <a:pt x="4381" y="8335"/>
                  </a:cubicBezTo>
                  <a:close/>
                  <a:moveTo>
                    <a:pt x="17884" y="12797"/>
                  </a:moveTo>
                  <a:lnTo>
                    <a:pt x="17884" y="12797"/>
                  </a:lnTo>
                  <a:cubicBezTo>
                    <a:pt x="17883" y="12798"/>
                    <a:pt x="17881" y="12800"/>
                    <a:pt x="17880" y="12801"/>
                  </a:cubicBezTo>
                  <a:lnTo>
                    <a:pt x="17880" y="12801"/>
                  </a:lnTo>
                  <a:cubicBezTo>
                    <a:pt x="17881" y="12800"/>
                    <a:pt x="17883" y="12799"/>
                    <a:pt x="17884" y="12797"/>
                  </a:cubicBezTo>
                  <a:close/>
                  <a:moveTo>
                    <a:pt x="17880" y="12801"/>
                  </a:moveTo>
                  <a:cubicBezTo>
                    <a:pt x="17871" y="12809"/>
                    <a:pt x="17862" y="12810"/>
                    <a:pt x="17860" y="12819"/>
                  </a:cubicBezTo>
                  <a:lnTo>
                    <a:pt x="17860" y="12819"/>
                  </a:lnTo>
                  <a:cubicBezTo>
                    <a:pt x="17867" y="12813"/>
                    <a:pt x="17874" y="12807"/>
                    <a:pt x="17880" y="12801"/>
                  </a:cubicBezTo>
                  <a:close/>
                  <a:moveTo>
                    <a:pt x="20753" y="9535"/>
                  </a:moveTo>
                  <a:lnTo>
                    <a:pt x="20753" y="9535"/>
                  </a:lnTo>
                  <a:cubicBezTo>
                    <a:pt x="20087" y="10809"/>
                    <a:pt x="19265" y="11988"/>
                    <a:pt x="18301" y="13059"/>
                  </a:cubicBezTo>
                  <a:cubicBezTo>
                    <a:pt x="18813" y="12928"/>
                    <a:pt x="19289" y="12702"/>
                    <a:pt x="19729" y="12416"/>
                  </a:cubicBezTo>
                  <a:cubicBezTo>
                    <a:pt x="20253" y="11928"/>
                    <a:pt x="20599" y="11297"/>
                    <a:pt x="20694" y="10619"/>
                  </a:cubicBezTo>
                  <a:cubicBezTo>
                    <a:pt x="20694" y="10583"/>
                    <a:pt x="20706" y="10535"/>
                    <a:pt x="20706" y="10499"/>
                  </a:cubicBezTo>
                  <a:lnTo>
                    <a:pt x="20706" y="10499"/>
                  </a:lnTo>
                  <a:lnTo>
                    <a:pt x="19717" y="11928"/>
                  </a:lnTo>
                  <a:cubicBezTo>
                    <a:pt x="19706" y="11940"/>
                    <a:pt x="19694" y="11940"/>
                    <a:pt x="19682" y="11940"/>
                  </a:cubicBezTo>
                  <a:lnTo>
                    <a:pt x="19658" y="11940"/>
                  </a:lnTo>
                  <a:cubicBezTo>
                    <a:pt x="19646" y="11928"/>
                    <a:pt x="19634" y="11904"/>
                    <a:pt x="19646" y="11881"/>
                  </a:cubicBezTo>
                  <a:lnTo>
                    <a:pt x="20718" y="10345"/>
                  </a:lnTo>
                  <a:cubicBezTo>
                    <a:pt x="20729" y="10190"/>
                    <a:pt x="20729" y="10047"/>
                    <a:pt x="20741" y="9904"/>
                  </a:cubicBezTo>
                  <a:cubicBezTo>
                    <a:pt x="20741" y="9773"/>
                    <a:pt x="20741" y="9654"/>
                    <a:pt x="20753" y="9535"/>
                  </a:cubicBezTo>
                  <a:close/>
                  <a:moveTo>
                    <a:pt x="8692" y="13202"/>
                  </a:moveTo>
                  <a:lnTo>
                    <a:pt x="8692" y="13202"/>
                  </a:lnTo>
                  <a:cubicBezTo>
                    <a:pt x="8695" y="13206"/>
                    <a:pt x="8698" y="13211"/>
                    <a:pt x="8701" y="13215"/>
                  </a:cubicBezTo>
                  <a:lnTo>
                    <a:pt x="8701" y="13215"/>
                  </a:lnTo>
                  <a:cubicBezTo>
                    <a:pt x="8702" y="13215"/>
                    <a:pt x="8703" y="13214"/>
                    <a:pt x="8704" y="13214"/>
                  </a:cubicBezTo>
                  <a:cubicBezTo>
                    <a:pt x="8704" y="13214"/>
                    <a:pt x="8692" y="13202"/>
                    <a:pt x="8692" y="13202"/>
                  </a:cubicBezTo>
                  <a:close/>
                  <a:moveTo>
                    <a:pt x="22682" y="3292"/>
                  </a:moveTo>
                  <a:cubicBezTo>
                    <a:pt x="22570" y="3292"/>
                    <a:pt x="22453" y="3313"/>
                    <a:pt x="22337" y="3356"/>
                  </a:cubicBezTo>
                  <a:cubicBezTo>
                    <a:pt x="22087" y="3451"/>
                    <a:pt x="21896" y="3630"/>
                    <a:pt x="21801" y="3856"/>
                  </a:cubicBezTo>
                  <a:cubicBezTo>
                    <a:pt x="21789" y="3880"/>
                    <a:pt x="21765" y="3903"/>
                    <a:pt x="21730" y="3915"/>
                  </a:cubicBezTo>
                  <a:cubicBezTo>
                    <a:pt x="21706" y="3915"/>
                    <a:pt x="21670" y="3903"/>
                    <a:pt x="21646" y="3868"/>
                  </a:cubicBezTo>
                  <a:cubicBezTo>
                    <a:pt x="21536" y="3720"/>
                    <a:pt x="21232" y="3630"/>
                    <a:pt x="20979" y="3630"/>
                  </a:cubicBezTo>
                  <a:cubicBezTo>
                    <a:pt x="20905" y="3630"/>
                    <a:pt x="20836" y="3637"/>
                    <a:pt x="20777" y="3653"/>
                  </a:cubicBezTo>
                  <a:cubicBezTo>
                    <a:pt x="20539" y="3725"/>
                    <a:pt x="20348" y="3963"/>
                    <a:pt x="20337" y="4213"/>
                  </a:cubicBezTo>
                  <a:cubicBezTo>
                    <a:pt x="20337" y="4249"/>
                    <a:pt x="20313" y="4284"/>
                    <a:pt x="20277" y="4296"/>
                  </a:cubicBezTo>
                  <a:cubicBezTo>
                    <a:pt x="20267" y="4300"/>
                    <a:pt x="20258" y="4301"/>
                    <a:pt x="20249" y="4301"/>
                  </a:cubicBezTo>
                  <a:cubicBezTo>
                    <a:pt x="20223" y="4301"/>
                    <a:pt x="20199" y="4290"/>
                    <a:pt x="20182" y="4273"/>
                  </a:cubicBezTo>
                  <a:cubicBezTo>
                    <a:pt x="19963" y="4017"/>
                    <a:pt x="19623" y="3882"/>
                    <a:pt x="19274" y="3882"/>
                  </a:cubicBezTo>
                  <a:cubicBezTo>
                    <a:pt x="19055" y="3882"/>
                    <a:pt x="18832" y="3936"/>
                    <a:pt x="18634" y="4046"/>
                  </a:cubicBezTo>
                  <a:cubicBezTo>
                    <a:pt x="18146" y="4320"/>
                    <a:pt x="17836" y="4892"/>
                    <a:pt x="17812" y="5499"/>
                  </a:cubicBezTo>
                  <a:cubicBezTo>
                    <a:pt x="17812" y="5535"/>
                    <a:pt x="17801" y="5558"/>
                    <a:pt x="17765" y="5570"/>
                  </a:cubicBezTo>
                  <a:cubicBezTo>
                    <a:pt x="17753" y="5576"/>
                    <a:pt x="17738" y="5579"/>
                    <a:pt x="17723" y="5579"/>
                  </a:cubicBezTo>
                  <a:cubicBezTo>
                    <a:pt x="17708" y="5579"/>
                    <a:pt x="17693" y="5576"/>
                    <a:pt x="17681" y="5570"/>
                  </a:cubicBezTo>
                  <a:cubicBezTo>
                    <a:pt x="17610" y="5523"/>
                    <a:pt x="17527" y="5499"/>
                    <a:pt x="17443" y="5499"/>
                  </a:cubicBezTo>
                  <a:cubicBezTo>
                    <a:pt x="17420" y="5496"/>
                    <a:pt x="17396" y="5494"/>
                    <a:pt x="17374" y="5494"/>
                  </a:cubicBezTo>
                  <a:cubicBezTo>
                    <a:pt x="17308" y="5494"/>
                    <a:pt x="17244" y="5507"/>
                    <a:pt x="17175" y="5532"/>
                  </a:cubicBezTo>
                  <a:lnTo>
                    <a:pt x="17175" y="5532"/>
                  </a:lnTo>
                  <a:cubicBezTo>
                    <a:pt x="17042" y="6246"/>
                    <a:pt x="16770" y="6925"/>
                    <a:pt x="16372" y="7499"/>
                  </a:cubicBezTo>
                  <a:cubicBezTo>
                    <a:pt x="16348" y="7630"/>
                    <a:pt x="16312" y="7773"/>
                    <a:pt x="16265" y="7916"/>
                  </a:cubicBezTo>
                  <a:cubicBezTo>
                    <a:pt x="16265" y="7952"/>
                    <a:pt x="16253" y="7987"/>
                    <a:pt x="16253" y="8023"/>
                  </a:cubicBezTo>
                  <a:cubicBezTo>
                    <a:pt x="16288" y="8047"/>
                    <a:pt x="16312" y="8059"/>
                    <a:pt x="16348" y="8083"/>
                  </a:cubicBezTo>
                  <a:cubicBezTo>
                    <a:pt x="16372" y="7797"/>
                    <a:pt x="16503" y="7475"/>
                    <a:pt x="16717" y="7332"/>
                  </a:cubicBezTo>
                  <a:cubicBezTo>
                    <a:pt x="16857" y="7234"/>
                    <a:pt x="17031" y="7181"/>
                    <a:pt x="17203" y="7181"/>
                  </a:cubicBezTo>
                  <a:cubicBezTo>
                    <a:pt x="17281" y="7181"/>
                    <a:pt x="17358" y="7191"/>
                    <a:pt x="17431" y="7213"/>
                  </a:cubicBezTo>
                  <a:cubicBezTo>
                    <a:pt x="17443" y="7190"/>
                    <a:pt x="17455" y="7166"/>
                    <a:pt x="17467" y="7142"/>
                  </a:cubicBezTo>
                  <a:cubicBezTo>
                    <a:pt x="17420" y="6797"/>
                    <a:pt x="17408" y="6416"/>
                    <a:pt x="17598" y="6118"/>
                  </a:cubicBezTo>
                  <a:cubicBezTo>
                    <a:pt x="17811" y="5767"/>
                    <a:pt x="18185" y="5549"/>
                    <a:pt x="18551" y="5549"/>
                  </a:cubicBezTo>
                  <a:cubicBezTo>
                    <a:pt x="18595" y="5549"/>
                    <a:pt x="18638" y="5552"/>
                    <a:pt x="18682" y="5558"/>
                  </a:cubicBezTo>
                  <a:cubicBezTo>
                    <a:pt x="18836" y="5582"/>
                    <a:pt x="18979" y="5642"/>
                    <a:pt x="19098" y="5749"/>
                  </a:cubicBezTo>
                  <a:cubicBezTo>
                    <a:pt x="19134" y="5701"/>
                    <a:pt x="19170" y="5654"/>
                    <a:pt x="19205" y="5606"/>
                  </a:cubicBezTo>
                  <a:cubicBezTo>
                    <a:pt x="19212" y="5599"/>
                    <a:pt x="19223" y="5592"/>
                    <a:pt x="19236" y="5592"/>
                  </a:cubicBezTo>
                  <a:cubicBezTo>
                    <a:pt x="19245" y="5592"/>
                    <a:pt x="19255" y="5596"/>
                    <a:pt x="19265" y="5606"/>
                  </a:cubicBezTo>
                  <a:cubicBezTo>
                    <a:pt x="19277" y="5618"/>
                    <a:pt x="19277" y="5642"/>
                    <a:pt x="19265" y="5654"/>
                  </a:cubicBezTo>
                  <a:cubicBezTo>
                    <a:pt x="19229" y="5701"/>
                    <a:pt x="19194" y="5749"/>
                    <a:pt x="19158" y="5797"/>
                  </a:cubicBezTo>
                  <a:cubicBezTo>
                    <a:pt x="19194" y="5844"/>
                    <a:pt x="19229" y="5880"/>
                    <a:pt x="19265" y="5927"/>
                  </a:cubicBezTo>
                  <a:cubicBezTo>
                    <a:pt x="19372" y="6082"/>
                    <a:pt x="19420" y="6249"/>
                    <a:pt x="19408" y="6416"/>
                  </a:cubicBezTo>
                  <a:cubicBezTo>
                    <a:pt x="19456" y="6428"/>
                    <a:pt x="19503" y="6439"/>
                    <a:pt x="19551" y="6463"/>
                  </a:cubicBezTo>
                  <a:cubicBezTo>
                    <a:pt x="19848" y="5975"/>
                    <a:pt x="20182" y="5499"/>
                    <a:pt x="20563" y="5070"/>
                  </a:cubicBezTo>
                  <a:cubicBezTo>
                    <a:pt x="20570" y="5056"/>
                    <a:pt x="20581" y="5051"/>
                    <a:pt x="20591" y="5051"/>
                  </a:cubicBezTo>
                  <a:cubicBezTo>
                    <a:pt x="20599" y="5051"/>
                    <a:pt x="20605" y="5053"/>
                    <a:pt x="20610" y="5058"/>
                  </a:cubicBezTo>
                  <a:cubicBezTo>
                    <a:pt x="20634" y="5082"/>
                    <a:pt x="20634" y="5106"/>
                    <a:pt x="20622" y="5118"/>
                  </a:cubicBezTo>
                  <a:cubicBezTo>
                    <a:pt x="20253" y="5546"/>
                    <a:pt x="19932" y="6011"/>
                    <a:pt x="19634" y="6487"/>
                  </a:cubicBezTo>
                  <a:cubicBezTo>
                    <a:pt x="19837" y="6559"/>
                    <a:pt x="20027" y="6689"/>
                    <a:pt x="20146" y="6868"/>
                  </a:cubicBezTo>
                  <a:cubicBezTo>
                    <a:pt x="20718" y="5916"/>
                    <a:pt x="21432" y="4987"/>
                    <a:pt x="22373" y="4332"/>
                  </a:cubicBezTo>
                  <a:cubicBezTo>
                    <a:pt x="22383" y="4322"/>
                    <a:pt x="22393" y="4318"/>
                    <a:pt x="22402" y="4318"/>
                  </a:cubicBezTo>
                  <a:cubicBezTo>
                    <a:pt x="22414" y="4318"/>
                    <a:pt x="22425" y="4325"/>
                    <a:pt x="22432" y="4332"/>
                  </a:cubicBezTo>
                  <a:cubicBezTo>
                    <a:pt x="22444" y="4356"/>
                    <a:pt x="22444" y="4380"/>
                    <a:pt x="22420" y="4392"/>
                  </a:cubicBezTo>
                  <a:cubicBezTo>
                    <a:pt x="21468" y="5058"/>
                    <a:pt x="20765" y="5987"/>
                    <a:pt x="20194" y="6940"/>
                  </a:cubicBezTo>
                  <a:cubicBezTo>
                    <a:pt x="20206" y="6975"/>
                    <a:pt x="20218" y="6999"/>
                    <a:pt x="20229" y="7023"/>
                  </a:cubicBezTo>
                  <a:cubicBezTo>
                    <a:pt x="20265" y="7130"/>
                    <a:pt x="20277" y="7237"/>
                    <a:pt x="20289" y="7344"/>
                  </a:cubicBezTo>
                  <a:cubicBezTo>
                    <a:pt x="20610" y="6773"/>
                    <a:pt x="20980" y="6237"/>
                    <a:pt x="21456" y="5773"/>
                  </a:cubicBezTo>
                  <a:cubicBezTo>
                    <a:pt x="21462" y="5767"/>
                    <a:pt x="21471" y="5764"/>
                    <a:pt x="21481" y="5764"/>
                  </a:cubicBezTo>
                  <a:cubicBezTo>
                    <a:pt x="21491" y="5764"/>
                    <a:pt x="21503" y="5767"/>
                    <a:pt x="21515" y="5773"/>
                  </a:cubicBezTo>
                  <a:cubicBezTo>
                    <a:pt x="21527" y="5785"/>
                    <a:pt x="21527" y="5820"/>
                    <a:pt x="21515" y="5832"/>
                  </a:cubicBezTo>
                  <a:cubicBezTo>
                    <a:pt x="21003" y="6320"/>
                    <a:pt x="20610" y="6904"/>
                    <a:pt x="20277" y="7523"/>
                  </a:cubicBezTo>
                  <a:cubicBezTo>
                    <a:pt x="20241" y="7702"/>
                    <a:pt x="20182" y="7856"/>
                    <a:pt x="20075" y="7987"/>
                  </a:cubicBezTo>
                  <a:cubicBezTo>
                    <a:pt x="20229" y="8190"/>
                    <a:pt x="20337" y="8416"/>
                    <a:pt x="20372" y="8666"/>
                  </a:cubicBezTo>
                  <a:cubicBezTo>
                    <a:pt x="20599" y="8213"/>
                    <a:pt x="20825" y="7761"/>
                    <a:pt x="21051" y="7309"/>
                  </a:cubicBezTo>
                  <a:cubicBezTo>
                    <a:pt x="21051" y="7300"/>
                    <a:pt x="21063" y="7292"/>
                    <a:pt x="21078" y="7292"/>
                  </a:cubicBezTo>
                  <a:cubicBezTo>
                    <a:pt x="21085" y="7292"/>
                    <a:pt x="21092" y="7293"/>
                    <a:pt x="21099" y="7297"/>
                  </a:cubicBezTo>
                  <a:cubicBezTo>
                    <a:pt x="21122" y="7309"/>
                    <a:pt x="21122" y="7332"/>
                    <a:pt x="21122" y="7344"/>
                  </a:cubicBezTo>
                  <a:cubicBezTo>
                    <a:pt x="20884" y="7832"/>
                    <a:pt x="20646" y="8321"/>
                    <a:pt x="20396" y="8809"/>
                  </a:cubicBezTo>
                  <a:cubicBezTo>
                    <a:pt x="20432" y="9202"/>
                    <a:pt x="20348" y="9654"/>
                    <a:pt x="20134" y="10178"/>
                  </a:cubicBezTo>
                  <a:cubicBezTo>
                    <a:pt x="19634" y="11392"/>
                    <a:pt x="18824" y="12333"/>
                    <a:pt x="17860" y="12821"/>
                  </a:cubicBezTo>
                  <a:cubicBezTo>
                    <a:pt x="17860" y="12820"/>
                    <a:pt x="17860" y="12819"/>
                    <a:pt x="17860" y="12819"/>
                  </a:cubicBezTo>
                  <a:lnTo>
                    <a:pt x="17860" y="12819"/>
                  </a:lnTo>
                  <a:cubicBezTo>
                    <a:pt x="17737" y="12929"/>
                    <a:pt x="17613" y="13029"/>
                    <a:pt x="17467" y="13119"/>
                  </a:cubicBezTo>
                  <a:lnTo>
                    <a:pt x="17443" y="13119"/>
                  </a:lnTo>
                  <a:cubicBezTo>
                    <a:pt x="17431" y="13119"/>
                    <a:pt x="17420" y="13107"/>
                    <a:pt x="17408" y="13095"/>
                  </a:cubicBezTo>
                  <a:cubicBezTo>
                    <a:pt x="17396" y="13083"/>
                    <a:pt x="17408" y="13059"/>
                    <a:pt x="17420" y="13047"/>
                  </a:cubicBezTo>
                  <a:cubicBezTo>
                    <a:pt x="17455" y="13024"/>
                    <a:pt x="17479" y="13012"/>
                    <a:pt x="17515" y="12988"/>
                  </a:cubicBezTo>
                  <a:lnTo>
                    <a:pt x="17515" y="12988"/>
                  </a:lnTo>
                  <a:cubicBezTo>
                    <a:pt x="17396" y="13059"/>
                    <a:pt x="17265" y="13119"/>
                    <a:pt x="17122" y="13190"/>
                  </a:cubicBezTo>
                  <a:cubicBezTo>
                    <a:pt x="17192" y="13208"/>
                    <a:pt x="17261" y="13219"/>
                    <a:pt x="17336" y="13219"/>
                  </a:cubicBezTo>
                  <a:cubicBezTo>
                    <a:pt x="17363" y="13219"/>
                    <a:pt x="17391" y="13217"/>
                    <a:pt x="17420" y="13214"/>
                  </a:cubicBezTo>
                  <a:cubicBezTo>
                    <a:pt x="17681" y="13190"/>
                    <a:pt x="17932" y="13155"/>
                    <a:pt x="18182" y="13095"/>
                  </a:cubicBezTo>
                  <a:cubicBezTo>
                    <a:pt x="18182" y="13083"/>
                    <a:pt x="18182" y="13083"/>
                    <a:pt x="18193" y="13071"/>
                  </a:cubicBezTo>
                  <a:cubicBezTo>
                    <a:pt x="19205" y="11952"/>
                    <a:pt x="20075" y="10702"/>
                    <a:pt x="20765" y="9345"/>
                  </a:cubicBezTo>
                  <a:lnTo>
                    <a:pt x="20777" y="9345"/>
                  </a:lnTo>
                  <a:cubicBezTo>
                    <a:pt x="20777" y="9261"/>
                    <a:pt x="20789" y="9178"/>
                    <a:pt x="20801" y="9106"/>
                  </a:cubicBezTo>
                  <a:cubicBezTo>
                    <a:pt x="20896" y="8535"/>
                    <a:pt x="21170" y="8083"/>
                    <a:pt x="21551" y="7880"/>
                  </a:cubicBezTo>
                  <a:cubicBezTo>
                    <a:pt x="21408" y="7654"/>
                    <a:pt x="21456" y="7392"/>
                    <a:pt x="21670" y="7130"/>
                  </a:cubicBezTo>
                  <a:cubicBezTo>
                    <a:pt x="21802" y="6963"/>
                    <a:pt x="22019" y="6867"/>
                    <a:pt x="22238" y="6867"/>
                  </a:cubicBezTo>
                  <a:cubicBezTo>
                    <a:pt x="22316" y="6867"/>
                    <a:pt x="22393" y="6879"/>
                    <a:pt x="22468" y="6904"/>
                  </a:cubicBezTo>
                  <a:cubicBezTo>
                    <a:pt x="22480" y="6773"/>
                    <a:pt x="22551" y="6654"/>
                    <a:pt x="22670" y="6559"/>
                  </a:cubicBezTo>
                  <a:cubicBezTo>
                    <a:pt x="22825" y="6435"/>
                    <a:pt x="23035" y="6366"/>
                    <a:pt x="23235" y="6366"/>
                  </a:cubicBezTo>
                  <a:cubicBezTo>
                    <a:pt x="23343" y="6366"/>
                    <a:pt x="23448" y="6386"/>
                    <a:pt x="23539" y="6428"/>
                  </a:cubicBezTo>
                  <a:cubicBezTo>
                    <a:pt x="23742" y="6523"/>
                    <a:pt x="23920" y="6701"/>
                    <a:pt x="24051" y="6951"/>
                  </a:cubicBezTo>
                  <a:cubicBezTo>
                    <a:pt x="24135" y="6904"/>
                    <a:pt x="24218" y="6856"/>
                    <a:pt x="24289" y="6809"/>
                  </a:cubicBezTo>
                  <a:cubicBezTo>
                    <a:pt x="24492" y="6666"/>
                    <a:pt x="24694" y="6416"/>
                    <a:pt x="24659" y="6142"/>
                  </a:cubicBezTo>
                  <a:cubicBezTo>
                    <a:pt x="24635" y="6023"/>
                    <a:pt x="24539" y="5892"/>
                    <a:pt x="24409" y="5844"/>
                  </a:cubicBezTo>
                  <a:cubicBezTo>
                    <a:pt x="24374" y="5830"/>
                    <a:pt x="24328" y="5817"/>
                    <a:pt x="24279" y="5817"/>
                  </a:cubicBezTo>
                  <a:cubicBezTo>
                    <a:pt x="24243" y="5817"/>
                    <a:pt x="24206" y="5824"/>
                    <a:pt x="24170" y="5844"/>
                  </a:cubicBezTo>
                  <a:cubicBezTo>
                    <a:pt x="24158" y="5856"/>
                    <a:pt x="24147" y="5856"/>
                    <a:pt x="24135" y="5868"/>
                  </a:cubicBezTo>
                  <a:cubicBezTo>
                    <a:pt x="24119" y="5876"/>
                    <a:pt x="24103" y="5880"/>
                    <a:pt x="24088" y="5880"/>
                  </a:cubicBezTo>
                  <a:cubicBezTo>
                    <a:pt x="24058" y="5880"/>
                    <a:pt x="24031" y="5864"/>
                    <a:pt x="24016" y="5832"/>
                  </a:cubicBezTo>
                  <a:cubicBezTo>
                    <a:pt x="23992" y="5797"/>
                    <a:pt x="24004" y="5749"/>
                    <a:pt x="24039" y="5713"/>
                  </a:cubicBezTo>
                  <a:cubicBezTo>
                    <a:pt x="24051" y="5713"/>
                    <a:pt x="24051" y="5701"/>
                    <a:pt x="24063" y="5689"/>
                  </a:cubicBezTo>
                  <a:cubicBezTo>
                    <a:pt x="24123" y="5654"/>
                    <a:pt x="24170" y="5558"/>
                    <a:pt x="24194" y="5451"/>
                  </a:cubicBezTo>
                  <a:cubicBezTo>
                    <a:pt x="24230" y="5273"/>
                    <a:pt x="24194" y="5058"/>
                    <a:pt x="24111" y="4963"/>
                  </a:cubicBezTo>
                  <a:cubicBezTo>
                    <a:pt x="24051" y="4880"/>
                    <a:pt x="23944" y="4832"/>
                    <a:pt x="23825" y="4832"/>
                  </a:cubicBezTo>
                  <a:cubicBezTo>
                    <a:pt x="23706" y="4832"/>
                    <a:pt x="23599" y="4868"/>
                    <a:pt x="23527" y="4951"/>
                  </a:cubicBezTo>
                  <a:cubicBezTo>
                    <a:pt x="23516" y="4969"/>
                    <a:pt x="23495" y="4978"/>
                    <a:pt x="23472" y="4978"/>
                  </a:cubicBezTo>
                  <a:cubicBezTo>
                    <a:pt x="23450" y="4978"/>
                    <a:pt x="23426" y="4969"/>
                    <a:pt x="23408" y="4951"/>
                  </a:cubicBezTo>
                  <a:cubicBezTo>
                    <a:pt x="23373" y="4927"/>
                    <a:pt x="23373" y="4868"/>
                    <a:pt x="23396" y="4832"/>
                  </a:cubicBezTo>
                  <a:cubicBezTo>
                    <a:pt x="23539" y="4654"/>
                    <a:pt x="23587" y="4392"/>
                    <a:pt x="23527" y="4106"/>
                  </a:cubicBezTo>
                  <a:cubicBezTo>
                    <a:pt x="23468" y="3796"/>
                    <a:pt x="23289" y="3522"/>
                    <a:pt x="23075" y="3391"/>
                  </a:cubicBezTo>
                  <a:cubicBezTo>
                    <a:pt x="22956" y="3325"/>
                    <a:pt x="22822" y="3292"/>
                    <a:pt x="22682" y="3292"/>
                  </a:cubicBezTo>
                  <a:close/>
                  <a:moveTo>
                    <a:pt x="16062" y="13583"/>
                  </a:moveTo>
                  <a:cubicBezTo>
                    <a:pt x="16051" y="13587"/>
                    <a:pt x="16041" y="13591"/>
                    <a:pt x="16030" y="13594"/>
                  </a:cubicBezTo>
                  <a:lnTo>
                    <a:pt x="16030" y="13594"/>
                  </a:lnTo>
                  <a:cubicBezTo>
                    <a:pt x="16041" y="13592"/>
                    <a:pt x="16051" y="13589"/>
                    <a:pt x="16062" y="13583"/>
                  </a:cubicBezTo>
                  <a:close/>
                  <a:moveTo>
                    <a:pt x="16030" y="13594"/>
                  </a:moveTo>
                  <a:cubicBezTo>
                    <a:pt x="16017" y="13598"/>
                    <a:pt x="16004" y="13601"/>
                    <a:pt x="15991" y="13607"/>
                  </a:cubicBezTo>
                  <a:cubicBezTo>
                    <a:pt x="15991" y="13607"/>
                    <a:pt x="15991" y="13607"/>
                    <a:pt x="15991" y="13607"/>
                  </a:cubicBezTo>
                  <a:lnTo>
                    <a:pt x="15991" y="13607"/>
                  </a:lnTo>
                  <a:cubicBezTo>
                    <a:pt x="16004" y="13603"/>
                    <a:pt x="16017" y="13599"/>
                    <a:pt x="16030" y="13594"/>
                  </a:cubicBezTo>
                  <a:close/>
                  <a:moveTo>
                    <a:pt x="11458" y="7864"/>
                  </a:moveTo>
                  <a:cubicBezTo>
                    <a:pt x="10888" y="7864"/>
                    <a:pt x="10316" y="8187"/>
                    <a:pt x="10038" y="8678"/>
                  </a:cubicBezTo>
                  <a:cubicBezTo>
                    <a:pt x="9716" y="9237"/>
                    <a:pt x="9895" y="10071"/>
                    <a:pt x="10240" y="10559"/>
                  </a:cubicBezTo>
                  <a:cubicBezTo>
                    <a:pt x="10264" y="10583"/>
                    <a:pt x="10264" y="10619"/>
                    <a:pt x="10252" y="10642"/>
                  </a:cubicBezTo>
                  <a:cubicBezTo>
                    <a:pt x="10240" y="10678"/>
                    <a:pt x="10204" y="10690"/>
                    <a:pt x="10181" y="10690"/>
                  </a:cubicBezTo>
                  <a:cubicBezTo>
                    <a:pt x="9919" y="10690"/>
                    <a:pt x="9645" y="10833"/>
                    <a:pt x="9514" y="11059"/>
                  </a:cubicBezTo>
                  <a:cubicBezTo>
                    <a:pt x="9395" y="11273"/>
                    <a:pt x="9490" y="11476"/>
                    <a:pt x="9633" y="11726"/>
                  </a:cubicBezTo>
                  <a:cubicBezTo>
                    <a:pt x="9645" y="11762"/>
                    <a:pt x="9645" y="11797"/>
                    <a:pt x="9621" y="11821"/>
                  </a:cubicBezTo>
                  <a:cubicBezTo>
                    <a:pt x="9604" y="11839"/>
                    <a:pt x="9580" y="11850"/>
                    <a:pt x="9554" y="11850"/>
                  </a:cubicBezTo>
                  <a:cubicBezTo>
                    <a:pt x="9545" y="11850"/>
                    <a:pt x="9535" y="11848"/>
                    <a:pt x="9526" y="11845"/>
                  </a:cubicBezTo>
                  <a:cubicBezTo>
                    <a:pt x="9490" y="11833"/>
                    <a:pt x="9442" y="11821"/>
                    <a:pt x="9395" y="11821"/>
                  </a:cubicBezTo>
                  <a:cubicBezTo>
                    <a:pt x="9380" y="11820"/>
                    <a:pt x="9365" y="11819"/>
                    <a:pt x="9350" y="11819"/>
                  </a:cubicBezTo>
                  <a:cubicBezTo>
                    <a:pt x="9243" y="11819"/>
                    <a:pt x="9128" y="11855"/>
                    <a:pt x="9014" y="11928"/>
                  </a:cubicBezTo>
                  <a:cubicBezTo>
                    <a:pt x="8811" y="12059"/>
                    <a:pt x="8680" y="12274"/>
                    <a:pt x="8657" y="12500"/>
                  </a:cubicBezTo>
                  <a:cubicBezTo>
                    <a:pt x="8621" y="12952"/>
                    <a:pt x="8954" y="13357"/>
                    <a:pt x="9299" y="13559"/>
                  </a:cubicBezTo>
                  <a:cubicBezTo>
                    <a:pt x="9704" y="13798"/>
                    <a:pt x="10192" y="13857"/>
                    <a:pt x="10609" y="13893"/>
                  </a:cubicBezTo>
                  <a:cubicBezTo>
                    <a:pt x="10681" y="13905"/>
                    <a:pt x="10847" y="13917"/>
                    <a:pt x="11085" y="13928"/>
                  </a:cubicBezTo>
                  <a:cubicBezTo>
                    <a:pt x="10621" y="13595"/>
                    <a:pt x="10216" y="13202"/>
                    <a:pt x="9871" y="12738"/>
                  </a:cubicBezTo>
                  <a:cubicBezTo>
                    <a:pt x="9859" y="12726"/>
                    <a:pt x="9859" y="12702"/>
                    <a:pt x="9883" y="12678"/>
                  </a:cubicBezTo>
                  <a:cubicBezTo>
                    <a:pt x="9886" y="12675"/>
                    <a:pt x="9891" y="12673"/>
                    <a:pt x="9896" y="12673"/>
                  </a:cubicBezTo>
                  <a:cubicBezTo>
                    <a:pt x="9908" y="12673"/>
                    <a:pt x="9922" y="12682"/>
                    <a:pt x="9931" y="12690"/>
                  </a:cubicBezTo>
                  <a:cubicBezTo>
                    <a:pt x="10300" y="13178"/>
                    <a:pt x="10740" y="13595"/>
                    <a:pt x="11240" y="13940"/>
                  </a:cubicBezTo>
                  <a:cubicBezTo>
                    <a:pt x="11383" y="13940"/>
                    <a:pt x="11526" y="13940"/>
                    <a:pt x="11705" y="13952"/>
                  </a:cubicBezTo>
                  <a:lnTo>
                    <a:pt x="10264" y="12071"/>
                  </a:lnTo>
                  <a:cubicBezTo>
                    <a:pt x="10240" y="12047"/>
                    <a:pt x="10252" y="12023"/>
                    <a:pt x="10264" y="12012"/>
                  </a:cubicBezTo>
                  <a:cubicBezTo>
                    <a:pt x="10274" y="12007"/>
                    <a:pt x="10284" y="12004"/>
                    <a:pt x="10293" y="12004"/>
                  </a:cubicBezTo>
                  <a:cubicBezTo>
                    <a:pt x="10305" y="12004"/>
                    <a:pt x="10316" y="12010"/>
                    <a:pt x="10323" y="12023"/>
                  </a:cubicBezTo>
                  <a:lnTo>
                    <a:pt x="11800" y="13952"/>
                  </a:lnTo>
                  <a:lnTo>
                    <a:pt x="12193" y="13952"/>
                  </a:lnTo>
                  <a:lnTo>
                    <a:pt x="10478" y="11333"/>
                  </a:lnTo>
                  <a:cubicBezTo>
                    <a:pt x="10466" y="11309"/>
                    <a:pt x="10466" y="11285"/>
                    <a:pt x="10490" y="11273"/>
                  </a:cubicBezTo>
                  <a:cubicBezTo>
                    <a:pt x="10494" y="11270"/>
                    <a:pt x="10498" y="11268"/>
                    <a:pt x="10503" y="11268"/>
                  </a:cubicBezTo>
                  <a:cubicBezTo>
                    <a:pt x="10515" y="11268"/>
                    <a:pt x="10529" y="11277"/>
                    <a:pt x="10538" y="11285"/>
                  </a:cubicBezTo>
                  <a:lnTo>
                    <a:pt x="12288" y="13952"/>
                  </a:lnTo>
                  <a:lnTo>
                    <a:pt x="12609" y="13952"/>
                  </a:lnTo>
                  <a:lnTo>
                    <a:pt x="10978" y="10607"/>
                  </a:lnTo>
                  <a:cubicBezTo>
                    <a:pt x="10966" y="10583"/>
                    <a:pt x="10978" y="10559"/>
                    <a:pt x="11002" y="10559"/>
                  </a:cubicBezTo>
                  <a:cubicBezTo>
                    <a:pt x="11007" y="10554"/>
                    <a:pt x="11014" y="10551"/>
                    <a:pt x="11021" y="10551"/>
                  </a:cubicBezTo>
                  <a:cubicBezTo>
                    <a:pt x="11032" y="10551"/>
                    <a:pt x="11043" y="10557"/>
                    <a:pt x="11050" y="10571"/>
                  </a:cubicBezTo>
                  <a:lnTo>
                    <a:pt x="12693" y="13940"/>
                  </a:lnTo>
                  <a:cubicBezTo>
                    <a:pt x="12836" y="13940"/>
                    <a:pt x="12979" y="13928"/>
                    <a:pt x="13121" y="13928"/>
                  </a:cubicBezTo>
                  <a:cubicBezTo>
                    <a:pt x="12359" y="12512"/>
                    <a:pt x="11752" y="11023"/>
                    <a:pt x="11335" y="9476"/>
                  </a:cubicBezTo>
                  <a:cubicBezTo>
                    <a:pt x="11335" y="9452"/>
                    <a:pt x="11347" y="9428"/>
                    <a:pt x="11359" y="9428"/>
                  </a:cubicBezTo>
                  <a:cubicBezTo>
                    <a:pt x="11366" y="9425"/>
                    <a:pt x="11372" y="9423"/>
                    <a:pt x="11378" y="9423"/>
                  </a:cubicBezTo>
                  <a:cubicBezTo>
                    <a:pt x="11395" y="9423"/>
                    <a:pt x="11410" y="9434"/>
                    <a:pt x="11419" y="9452"/>
                  </a:cubicBezTo>
                  <a:cubicBezTo>
                    <a:pt x="11836" y="11000"/>
                    <a:pt x="12443" y="12512"/>
                    <a:pt x="13205" y="13917"/>
                  </a:cubicBezTo>
                  <a:cubicBezTo>
                    <a:pt x="13324" y="13917"/>
                    <a:pt x="13443" y="13905"/>
                    <a:pt x="13574" y="13893"/>
                  </a:cubicBezTo>
                  <a:cubicBezTo>
                    <a:pt x="12824" y="12274"/>
                    <a:pt x="12193" y="10595"/>
                    <a:pt x="11693" y="8880"/>
                  </a:cubicBezTo>
                  <a:cubicBezTo>
                    <a:pt x="11693" y="8868"/>
                    <a:pt x="11705" y="8845"/>
                    <a:pt x="11728" y="8833"/>
                  </a:cubicBezTo>
                  <a:cubicBezTo>
                    <a:pt x="11740" y="8833"/>
                    <a:pt x="11764" y="8845"/>
                    <a:pt x="11776" y="8868"/>
                  </a:cubicBezTo>
                  <a:cubicBezTo>
                    <a:pt x="12264" y="10583"/>
                    <a:pt x="12895" y="12262"/>
                    <a:pt x="13657" y="13881"/>
                  </a:cubicBezTo>
                  <a:cubicBezTo>
                    <a:pt x="13729" y="13881"/>
                    <a:pt x="13812" y="13869"/>
                    <a:pt x="13883" y="13857"/>
                  </a:cubicBezTo>
                  <a:lnTo>
                    <a:pt x="12669" y="9737"/>
                  </a:lnTo>
                  <a:cubicBezTo>
                    <a:pt x="12669" y="9714"/>
                    <a:pt x="12681" y="9690"/>
                    <a:pt x="12693" y="9678"/>
                  </a:cubicBezTo>
                  <a:cubicBezTo>
                    <a:pt x="12717" y="9678"/>
                    <a:pt x="12740" y="9690"/>
                    <a:pt x="12752" y="9714"/>
                  </a:cubicBezTo>
                  <a:lnTo>
                    <a:pt x="13967" y="13857"/>
                  </a:lnTo>
                  <a:cubicBezTo>
                    <a:pt x="14098" y="13833"/>
                    <a:pt x="14241" y="13821"/>
                    <a:pt x="14383" y="13798"/>
                  </a:cubicBezTo>
                  <a:lnTo>
                    <a:pt x="13693" y="10619"/>
                  </a:lnTo>
                  <a:cubicBezTo>
                    <a:pt x="13693" y="10595"/>
                    <a:pt x="13705" y="10571"/>
                    <a:pt x="13729" y="10571"/>
                  </a:cubicBezTo>
                  <a:cubicBezTo>
                    <a:pt x="13752" y="10571"/>
                    <a:pt x="13776" y="10583"/>
                    <a:pt x="13776" y="10607"/>
                  </a:cubicBezTo>
                  <a:lnTo>
                    <a:pt x="14455" y="13786"/>
                  </a:lnTo>
                  <a:cubicBezTo>
                    <a:pt x="14622" y="13762"/>
                    <a:pt x="14788" y="13738"/>
                    <a:pt x="14955" y="13702"/>
                  </a:cubicBezTo>
                  <a:lnTo>
                    <a:pt x="14455" y="10309"/>
                  </a:lnTo>
                  <a:cubicBezTo>
                    <a:pt x="14455" y="10297"/>
                    <a:pt x="14467" y="10273"/>
                    <a:pt x="14491" y="10273"/>
                  </a:cubicBezTo>
                  <a:cubicBezTo>
                    <a:pt x="14495" y="10271"/>
                    <a:pt x="14500" y="10270"/>
                    <a:pt x="14504" y="10270"/>
                  </a:cubicBezTo>
                  <a:cubicBezTo>
                    <a:pt x="14523" y="10270"/>
                    <a:pt x="14538" y="10287"/>
                    <a:pt x="14538" y="10297"/>
                  </a:cubicBezTo>
                  <a:lnTo>
                    <a:pt x="15038" y="13690"/>
                  </a:lnTo>
                  <a:cubicBezTo>
                    <a:pt x="15193" y="13655"/>
                    <a:pt x="15348" y="13619"/>
                    <a:pt x="15503" y="13583"/>
                  </a:cubicBezTo>
                  <a:lnTo>
                    <a:pt x="15372" y="11547"/>
                  </a:lnTo>
                  <a:cubicBezTo>
                    <a:pt x="15372" y="11535"/>
                    <a:pt x="15384" y="11512"/>
                    <a:pt x="15407" y="11512"/>
                  </a:cubicBezTo>
                  <a:cubicBezTo>
                    <a:pt x="15431" y="11512"/>
                    <a:pt x="15455" y="11523"/>
                    <a:pt x="15455" y="11547"/>
                  </a:cubicBezTo>
                  <a:lnTo>
                    <a:pt x="15586" y="13559"/>
                  </a:lnTo>
                  <a:cubicBezTo>
                    <a:pt x="15705" y="13524"/>
                    <a:pt x="15812" y="13488"/>
                    <a:pt x="15931" y="13452"/>
                  </a:cubicBezTo>
                  <a:cubicBezTo>
                    <a:pt x="16086" y="12547"/>
                    <a:pt x="16122" y="11619"/>
                    <a:pt x="16050" y="10702"/>
                  </a:cubicBezTo>
                  <a:cubicBezTo>
                    <a:pt x="16050" y="10678"/>
                    <a:pt x="16062" y="10666"/>
                    <a:pt x="16086" y="10666"/>
                  </a:cubicBezTo>
                  <a:cubicBezTo>
                    <a:pt x="16110" y="10666"/>
                    <a:pt x="16122" y="10678"/>
                    <a:pt x="16134" y="10702"/>
                  </a:cubicBezTo>
                  <a:cubicBezTo>
                    <a:pt x="16205" y="11607"/>
                    <a:pt x="16157" y="12535"/>
                    <a:pt x="16015" y="13428"/>
                  </a:cubicBezTo>
                  <a:cubicBezTo>
                    <a:pt x="16110" y="13405"/>
                    <a:pt x="16217" y="13369"/>
                    <a:pt x="16312" y="13333"/>
                  </a:cubicBezTo>
                  <a:cubicBezTo>
                    <a:pt x="16491" y="13012"/>
                    <a:pt x="16598" y="12643"/>
                    <a:pt x="16610" y="12262"/>
                  </a:cubicBezTo>
                  <a:cubicBezTo>
                    <a:pt x="16622" y="12238"/>
                    <a:pt x="16634" y="12226"/>
                    <a:pt x="16658" y="12226"/>
                  </a:cubicBezTo>
                  <a:cubicBezTo>
                    <a:pt x="16681" y="12226"/>
                    <a:pt x="16693" y="12250"/>
                    <a:pt x="16693" y="12262"/>
                  </a:cubicBezTo>
                  <a:cubicBezTo>
                    <a:pt x="16681" y="12619"/>
                    <a:pt x="16586" y="12976"/>
                    <a:pt x="16431" y="13297"/>
                  </a:cubicBezTo>
                  <a:cubicBezTo>
                    <a:pt x="16527" y="13262"/>
                    <a:pt x="16622" y="13214"/>
                    <a:pt x="16717" y="13178"/>
                  </a:cubicBezTo>
                  <a:cubicBezTo>
                    <a:pt x="16717" y="13178"/>
                    <a:pt x="16705" y="13178"/>
                    <a:pt x="16705" y="13166"/>
                  </a:cubicBezTo>
                  <a:cubicBezTo>
                    <a:pt x="16729" y="13166"/>
                    <a:pt x="16753" y="13166"/>
                    <a:pt x="16777" y="13155"/>
                  </a:cubicBezTo>
                  <a:cubicBezTo>
                    <a:pt x="17491" y="12869"/>
                    <a:pt x="18110" y="12500"/>
                    <a:pt x="18170" y="11988"/>
                  </a:cubicBezTo>
                  <a:cubicBezTo>
                    <a:pt x="18182" y="11881"/>
                    <a:pt x="18134" y="11750"/>
                    <a:pt x="18039" y="11678"/>
                  </a:cubicBezTo>
                  <a:cubicBezTo>
                    <a:pt x="18011" y="11651"/>
                    <a:pt x="17962" y="11623"/>
                    <a:pt x="17902" y="11623"/>
                  </a:cubicBezTo>
                  <a:cubicBezTo>
                    <a:pt x="17885" y="11623"/>
                    <a:pt x="17867" y="11625"/>
                    <a:pt x="17848" y="11631"/>
                  </a:cubicBezTo>
                  <a:cubicBezTo>
                    <a:pt x="17839" y="11634"/>
                    <a:pt x="17829" y="11635"/>
                    <a:pt x="17820" y="11635"/>
                  </a:cubicBezTo>
                  <a:cubicBezTo>
                    <a:pt x="17794" y="11635"/>
                    <a:pt x="17770" y="11624"/>
                    <a:pt x="17753" y="11607"/>
                  </a:cubicBezTo>
                  <a:cubicBezTo>
                    <a:pt x="17741" y="11571"/>
                    <a:pt x="17741" y="11523"/>
                    <a:pt x="17765" y="11500"/>
                  </a:cubicBezTo>
                  <a:cubicBezTo>
                    <a:pt x="18134" y="11131"/>
                    <a:pt x="18527" y="10654"/>
                    <a:pt x="18384" y="10178"/>
                  </a:cubicBezTo>
                  <a:cubicBezTo>
                    <a:pt x="18289" y="9904"/>
                    <a:pt x="18003" y="9678"/>
                    <a:pt x="17670" y="9642"/>
                  </a:cubicBezTo>
                  <a:cubicBezTo>
                    <a:pt x="17619" y="9637"/>
                    <a:pt x="17563" y="9634"/>
                    <a:pt x="17505" y="9634"/>
                  </a:cubicBezTo>
                  <a:cubicBezTo>
                    <a:pt x="17180" y="9634"/>
                    <a:pt x="16762" y="9717"/>
                    <a:pt x="16550" y="9868"/>
                  </a:cubicBezTo>
                  <a:cubicBezTo>
                    <a:pt x="16527" y="9880"/>
                    <a:pt x="16503" y="9880"/>
                    <a:pt x="16479" y="9880"/>
                  </a:cubicBezTo>
                  <a:cubicBezTo>
                    <a:pt x="16455" y="9868"/>
                    <a:pt x="16443" y="9857"/>
                    <a:pt x="16431" y="9833"/>
                  </a:cubicBezTo>
                  <a:cubicBezTo>
                    <a:pt x="16288" y="9523"/>
                    <a:pt x="16003" y="9285"/>
                    <a:pt x="15681" y="9202"/>
                  </a:cubicBezTo>
                  <a:cubicBezTo>
                    <a:pt x="15628" y="9190"/>
                    <a:pt x="15576" y="9184"/>
                    <a:pt x="15523" y="9184"/>
                  </a:cubicBezTo>
                  <a:cubicBezTo>
                    <a:pt x="15207" y="9184"/>
                    <a:pt x="14904" y="9377"/>
                    <a:pt x="14741" y="9499"/>
                  </a:cubicBezTo>
                  <a:cubicBezTo>
                    <a:pt x="14727" y="9513"/>
                    <a:pt x="14713" y="9519"/>
                    <a:pt x="14699" y="9519"/>
                  </a:cubicBezTo>
                  <a:cubicBezTo>
                    <a:pt x="14689" y="9519"/>
                    <a:pt x="14679" y="9516"/>
                    <a:pt x="14669" y="9511"/>
                  </a:cubicBezTo>
                  <a:cubicBezTo>
                    <a:pt x="14645" y="9511"/>
                    <a:pt x="14622" y="9487"/>
                    <a:pt x="14610" y="9464"/>
                  </a:cubicBezTo>
                  <a:cubicBezTo>
                    <a:pt x="14526" y="9237"/>
                    <a:pt x="14276" y="9035"/>
                    <a:pt x="13955" y="8940"/>
                  </a:cubicBezTo>
                  <a:cubicBezTo>
                    <a:pt x="13826" y="8897"/>
                    <a:pt x="13698" y="8877"/>
                    <a:pt x="13579" y="8877"/>
                  </a:cubicBezTo>
                  <a:cubicBezTo>
                    <a:pt x="13402" y="8877"/>
                    <a:pt x="13242" y="8921"/>
                    <a:pt x="13121" y="8999"/>
                  </a:cubicBezTo>
                  <a:cubicBezTo>
                    <a:pt x="13113" y="9008"/>
                    <a:pt x="13093" y="9016"/>
                    <a:pt x="13073" y="9016"/>
                  </a:cubicBezTo>
                  <a:cubicBezTo>
                    <a:pt x="13065" y="9016"/>
                    <a:pt x="13057" y="9015"/>
                    <a:pt x="13050" y="9011"/>
                  </a:cubicBezTo>
                  <a:cubicBezTo>
                    <a:pt x="13026" y="8999"/>
                    <a:pt x="13014" y="8987"/>
                    <a:pt x="13002" y="8964"/>
                  </a:cubicBezTo>
                  <a:cubicBezTo>
                    <a:pt x="12800" y="8380"/>
                    <a:pt x="12228" y="7928"/>
                    <a:pt x="11609" y="7868"/>
                  </a:cubicBezTo>
                  <a:lnTo>
                    <a:pt x="11574" y="7868"/>
                  </a:lnTo>
                  <a:cubicBezTo>
                    <a:pt x="11535" y="7865"/>
                    <a:pt x="11496" y="7864"/>
                    <a:pt x="11458" y="7864"/>
                  </a:cubicBezTo>
                  <a:close/>
                  <a:moveTo>
                    <a:pt x="11562" y="14107"/>
                  </a:moveTo>
                  <a:cubicBezTo>
                    <a:pt x="11566" y="14107"/>
                    <a:pt x="11570" y="14107"/>
                    <a:pt x="11574" y="14107"/>
                  </a:cubicBezTo>
                  <a:lnTo>
                    <a:pt x="11574" y="14107"/>
                  </a:lnTo>
                  <a:lnTo>
                    <a:pt x="11574" y="14107"/>
                  </a:lnTo>
                  <a:close/>
                  <a:moveTo>
                    <a:pt x="12419" y="14107"/>
                  </a:moveTo>
                  <a:lnTo>
                    <a:pt x="12419" y="14108"/>
                  </a:lnTo>
                  <a:lnTo>
                    <a:pt x="12419" y="14108"/>
                  </a:lnTo>
                  <a:cubicBezTo>
                    <a:pt x="12423" y="14108"/>
                    <a:pt x="12427" y="14107"/>
                    <a:pt x="12431" y="14107"/>
                  </a:cubicBezTo>
                  <a:close/>
                  <a:moveTo>
                    <a:pt x="4686" y="11330"/>
                  </a:moveTo>
                  <a:cubicBezTo>
                    <a:pt x="3742" y="11330"/>
                    <a:pt x="2799" y="11424"/>
                    <a:pt x="1894" y="11607"/>
                  </a:cubicBezTo>
                  <a:cubicBezTo>
                    <a:pt x="1644" y="11654"/>
                    <a:pt x="1370" y="11726"/>
                    <a:pt x="1215" y="11881"/>
                  </a:cubicBezTo>
                  <a:cubicBezTo>
                    <a:pt x="1156" y="11952"/>
                    <a:pt x="1132" y="12059"/>
                    <a:pt x="1168" y="12154"/>
                  </a:cubicBezTo>
                  <a:cubicBezTo>
                    <a:pt x="1179" y="12202"/>
                    <a:pt x="1227" y="12285"/>
                    <a:pt x="1334" y="12309"/>
                  </a:cubicBezTo>
                  <a:cubicBezTo>
                    <a:pt x="1382" y="12309"/>
                    <a:pt x="1418" y="12357"/>
                    <a:pt x="1406" y="12404"/>
                  </a:cubicBezTo>
                  <a:cubicBezTo>
                    <a:pt x="1406" y="12446"/>
                    <a:pt x="1370" y="12478"/>
                    <a:pt x="1329" y="12478"/>
                  </a:cubicBezTo>
                  <a:cubicBezTo>
                    <a:pt x="1323" y="12478"/>
                    <a:pt x="1317" y="12477"/>
                    <a:pt x="1310" y="12476"/>
                  </a:cubicBezTo>
                  <a:cubicBezTo>
                    <a:pt x="1301" y="12476"/>
                    <a:pt x="1291" y="12475"/>
                    <a:pt x="1282" y="12475"/>
                  </a:cubicBezTo>
                  <a:cubicBezTo>
                    <a:pt x="987" y="12475"/>
                    <a:pt x="771" y="12654"/>
                    <a:pt x="644" y="13012"/>
                  </a:cubicBezTo>
                  <a:cubicBezTo>
                    <a:pt x="548" y="13297"/>
                    <a:pt x="715" y="13631"/>
                    <a:pt x="1037" y="13786"/>
                  </a:cubicBezTo>
                  <a:cubicBezTo>
                    <a:pt x="1072" y="13798"/>
                    <a:pt x="1084" y="13845"/>
                    <a:pt x="1084" y="13881"/>
                  </a:cubicBezTo>
                  <a:cubicBezTo>
                    <a:pt x="1084" y="13917"/>
                    <a:pt x="1048" y="13940"/>
                    <a:pt x="1013" y="13952"/>
                  </a:cubicBezTo>
                  <a:cubicBezTo>
                    <a:pt x="620" y="14036"/>
                    <a:pt x="286" y="14286"/>
                    <a:pt x="120" y="14619"/>
                  </a:cubicBezTo>
                  <a:cubicBezTo>
                    <a:pt x="13" y="14833"/>
                    <a:pt x="1" y="15083"/>
                    <a:pt x="72" y="15310"/>
                  </a:cubicBezTo>
                  <a:cubicBezTo>
                    <a:pt x="167" y="15548"/>
                    <a:pt x="334" y="15750"/>
                    <a:pt x="572" y="15869"/>
                  </a:cubicBezTo>
                  <a:cubicBezTo>
                    <a:pt x="719" y="15942"/>
                    <a:pt x="899" y="15982"/>
                    <a:pt x="1085" y="15982"/>
                  </a:cubicBezTo>
                  <a:cubicBezTo>
                    <a:pt x="1232" y="15982"/>
                    <a:pt x="1383" y="15957"/>
                    <a:pt x="1525" y="15905"/>
                  </a:cubicBezTo>
                  <a:cubicBezTo>
                    <a:pt x="1751" y="15822"/>
                    <a:pt x="1930" y="15691"/>
                    <a:pt x="2001" y="15512"/>
                  </a:cubicBezTo>
                  <a:cubicBezTo>
                    <a:pt x="2019" y="15476"/>
                    <a:pt x="2051" y="15460"/>
                    <a:pt x="2087" y="15460"/>
                  </a:cubicBezTo>
                  <a:cubicBezTo>
                    <a:pt x="2098" y="15460"/>
                    <a:pt x="2109" y="15462"/>
                    <a:pt x="2120" y="15464"/>
                  </a:cubicBezTo>
                  <a:cubicBezTo>
                    <a:pt x="2168" y="15488"/>
                    <a:pt x="2180" y="15536"/>
                    <a:pt x="2168" y="15583"/>
                  </a:cubicBezTo>
                  <a:cubicBezTo>
                    <a:pt x="2120" y="15691"/>
                    <a:pt x="2144" y="15857"/>
                    <a:pt x="2215" y="16000"/>
                  </a:cubicBezTo>
                  <a:cubicBezTo>
                    <a:pt x="2299" y="16167"/>
                    <a:pt x="2430" y="16274"/>
                    <a:pt x="2572" y="16298"/>
                  </a:cubicBezTo>
                  <a:cubicBezTo>
                    <a:pt x="2605" y="16302"/>
                    <a:pt x="2638" y="16305"/>
                    <a:pt x="2672" y="16305"/>
                  </a:cubicBezTo>
                  <a:cubicBezTo>
                    <a:pt x="2808" y="16305"/>
                    <a:pt x="2946" y="16265"/>
                    <a:pt x="3061" y="16179"/>
                  </a:cubicBezTo>
                  <a:cubicBezTo>
                    <a:pt x="3144" y="16119"/>
                    <a:pt x="3203" y="16036"/>
                    <a:pt x="3227" y="15953"/>
                  </a:cubicBezTo>
                  <a:cubicBezTo>
                    <a:pt x="3227" y="15941"/>
                    <a:pt x="3227" y="15917"/>
                    <a:pt x="3239" y="15905"/>
                  </a:cubicBezTo>
                  <a:cubicBezTo>
                    <a:pt x="3250" y="15864"/>
                    <a:pt x="3278" y="15831"/>
                    <a:pt x="3316" y="15831"/>
                  </a:cubicBezTo>
                  <a:cubicBezTo>
                    <a:pt x="3322" y="15831"/>
                    <a:pt x="3328" y="15832"/>
                    <a:pt x="3334" y="15833"/>
                  </a:cubicBezTo>
                  <a:cubicBezTo>
                    <a:pt x="3382" y="15845"/>
                    <a:pt x="3418" y="15881"/>
                    <a:pt x="3406" y="15929"/>
                  </a:cubicBezTo>
                  <a:cubicBezTo>
                    <a:pt x="3406" y="15953"/>
                    <a:pt x="3406" y="15976"/>
                    <a:pt x="3406" y="15988"/>
                  </a:cubicBezTo>
                  <a:cubicBezTo>
                    <a:pt x="3358" y="16286"/>
                    <a:pt x="3620" y="16619"/>
                    <a:pt x="3989" y="16726"/>
                  </a:cubicBezTo>
                  <a:cubicBezTo>
                    <a:pt x="4103" y="16761"/>
                    <a:pt x="4224" y="16777"/>
                    <a:pt x="4345" y="16777"/>
                  </a:cubicBezTo>
                  <a:cubicBezTo>
                    <a:pt x="4644" y="16777"/>
                    <a:pt x="4948" y="16678"/>
                    <a:pt x="5168" y="16500"/>
                  </a:cubicBezTo>
                  <a:cubicBezTo>
                    <a:pt x="5406" y="16322"/>
                    <a:pt x="5561" y="16060"/>
                    <a:pt x="5609" y="15774"/>
                  </a:cubicBezTo>
                  <a:cubicBezTo>
                    <a:pt x="5585" y="15679"/>
                    <a:pt x="5585" y="15595"/>
                    <a:pt x="5632" y="15512"/>
                  </a:cubicBezTo>
                  <a:cubicBezTo>
                    <a:pt x="5644" y="15476"/>
                    <a:pt x="5692" y="15464"/>
                    <a:pt x="5728" y="15464"/>
                  </a:cubicBezTo>
                  <a:cubicBezTo>
                    <a:pt x="5775" y="15476"/>
                    <a:pt x="5799" y="15512"/>
                    <a:pt x="5799" y="15560"/>
                  </a:cubicBezTo>
                  <a:cubicBezTo>
                    <a:pt x="5799" y="15619"/>
                    <a:pt x="5799" y="15691"/>
                    <a:pt x="5787" y="15750"/>
                  </a:cubicBezTo>
                  <a:cubicBezTo>
                    <a:pt x="5799" y="15774"/>
                    <a:pt x="5799" y="15798"/>
                    <a:pt x="5811" y="15810"/>
                  </a:cubicBezTo>
                  <a:cubicBezTo>
                    <a:pt x="5906" y="15976"/>
                    <a:pt x="6144" y="16131"/>
                    <a:pt x="6335" y="16143"/>
                  </a:cubicBezTo>
                  <a:cubicBezTo>
                    <a:pt x="6353" y="16144"/>
                    <a:pt x="6371" y="16145"/>
                    <a:pt x="6389" y="16145"/>
                  </a:cubicBezTo>
                  <a:cubicBezTo>
                    <a:pt x="6700" y="16145"/>
                    <a:pt x="6975" y="15954"/>
                    <a:pt x="7133" y="15774"/>
                  </a:cubicBezTo>
                  <a:cubicBezTo>
                    <a:pt x="7264" y="15619"/>
                    <a:pt x="7359" y="15441"/>
                    <a:pt x="7454" y="15262"/>
                  </a:cubicBezTo>
                  <a:cubicBezTo>
                    <a:pt x="7490" y="15179"/>
                    <a:pt x="7537" y="15095"/>
                    <a:pt x="7585" y="15012"/>
                  </a:cubicBezTo>
                  <a:cubicBezTo>
                    <a:pt x="7918" y="14440"/>
                    <a:pt x="8466" y="13964"/>
                    <a:pt x="9133" y="13643"/>
                  </a:cubicBezTo>
                  <a:cubicBezTo>
                    <a:pt x="9061" y="13595"/>
                    <a:pt x="8990" y="13536"/>
                    <a:pt x="8918" y="13476"/>
                  </a:cubicBezTo>
                  <a:cubicBezTo>
                    <a:pt x="8073" y="13774"/>
                    <a:pt x="7264" y="14190"/>
                    <a:pt x="6549" y="14726"/>
                  </a:cubicBezTo>
                  <a:lnTo>
                    <a:pt x="6525" y="14726"/>
                  </a:lnTo>
                  <a:cubicBezTo>
                    <a:pt x="6513" y="14726"/>
                    <a:pt x="6502" y="14726"/>
                    <a:pt x="6490" y="14714"/>
                  </a:cubicBezTo>
                  <a:cubicBezTo>
                    <a:pt x="6478" y="14690"/>
                    <a:pt x="6478" y="14667"/>
                    <a:pt x="6502" y="14655"/>
                  </a:cubicBezTo>
                  <a:cubicBezTo>
                    <a:pt x="7216" y="14131"/>
                    <a:pt x="8014" y="13702"/>
                    <a:pt x="8859" y="13417"/>
                  </a:cubicBezTo>
                  <a:cubicBezTo>
                    <a:pt x="8803" y="13349"/>
                    <a:pt x="8747" y="13282"/>
                    <a:pt x="8701" y="13215"/>
                  </a:cubicBezTo>
                  <a:lnTo>
                    <a:pt x="8701" y="13215"/>
                  </a:lnTo>
                  <a:cubicBezTo>
                    <a:pt x="7702" y="13525"/>
                    <a:pt x="6727" y="13917"/>
                    <a:pt x="5787" y="14381"/>
                  </a:cubicBezTo>
                  <a:cubicBezTo>
                    <a:pt x="5775" y="14393"/>
                    <a:pt x="5775" y="14393"/>
                    <a:pt x="5763" y="14393"/>
                  </a:cubicBezTo>
                  <a:cubicBezTo>
                    <a:pt x="5751" y="14393"/>
                    <a:pt x="5740" y="14381"/>
                    <a:pt x="5728" y="14369"/>
                  </a:cubicBezTo>
                  <a:cubicBezTo>
                    <a:pt x="5728" y="14345"/>
                    <a:pt x="5728" y="14321"/>
                    <a:pt x="5751" y="14309"/>
                  </a:cubicBezTo>
                  <a:cubicBezTo>
                    <a:pt x="6680" y="13845"/>
                    <a:pt x="7656" y="13452"/>
                    <a:pt x="8657" y="13143"/>
                  </a:cubicBezTo>
                  <a:cubicBezTo>
                    <a:pt x="8585" y="13024"/>
                    <a:pt x="8537" y="12905"/>
                    <a:pt x="8514" y="12774"/>
                  </a:cubicBezTo>
                  <a:lnTo>
                    <a:pt x="8514" y="12797"/>
                  </a:lnTo>
                  <a:lnTo>
                    <a:pt x="4835" y="13917"/>
                  </a:lnTo>
                  <a:lnTo>
                    <a:pt x="4823" y="13917"/>
                  </a:lnTo>
                  <a:cubicBezTo>
                    <a:pt x="4799" y="13917"/>
                    <a:pt x="4787" y="13905"/>
                    <a:pt x="4787" y="13893"/>
                  </a:cubicBezTo>
                  <a:cubicBezTo>
                    <a:pt x="4775" y="13869"/>
                    <a:pt x="4787" y="13845"/>
                    <a:pt x="4811" y="13833"/>
                  </a:cubicBezTo>
                  <a:lnTo>
                    <a:pt x="8478" y="12726"/>
                  </a:lnTo>
                  <a:cubicBezTo>
                    <a:pt x="8359" y="12690"/>
                    <a:pt x="8252" y="12655"/>
                    <a:pt x="8133" y="12607"/>
                  </a:cubicBezTo>
                  <a:lnTo>
                    <a:pt x="2739" y="14131"/>
                  </a:lnTo>
                  <a:lnTo>
                    <a:pt x="2727" y="14131"/>
                  </a:lnTo>
                  <a:cubicBezTo>
                    <a:pt x="2703" y="14131"/>
                    <a:pt x="2692" y="14119"/>
                    <a:pt x="2692" y="14107"/>
                  </a:cubicBezTo>
                  <a:cubicBezTo>
                    <a:pt x="2680" y="14083"/>
                    <a:pt x="2692" y="14059"/>
                    <a:pt x="2715" y="14059"/>
                  </a:cubicBezTo>
                  <a:lnTo>
                    <a:pt x="8002" y="12559"/>
                  </a:lnTo>
                  <a:cubicBezTo>
                    <a:pt x="7787" y="12476"/>
                    <a:pt x="7573" y="12393"/>
                    <a:pt x="7359" y="12297"/>
                  </a:cubicBezTo>
                  <a:lnTo>
                    <a:pt x="4311" y="13024"/>
                  </a:lnTo>
                  <a:lnTo>
                    <a:pt x="4299" y="13024"/>
                  </a:lnTo>
                  <a:cubicBezTo>
                    <a:pt x="4275" y="13024"/>
                    <a:pt x="4263" y="13012"/>
                    <a:pt x="4263" y="12988"/>
                  </a:cubicBezTo>
                  <a:cubicBezTo>
                    <a:pt x="4251" y="12976"/>
                    <a:pt x="4263" y="12952"/>
                    <a:pt x="4287" y="12940"/>
                  </a:cubicBezTo>
                  <a:lnTo>
                    <a:pt x="7240" y="12238"/>
                  </a:lnTo>
                  <a:cubicBezTo>
                    <a:pt x="7002" y="12131"/>
                    <a:pt x="6763" y="12012"/>
                    <a:pt x="6525" y="11869"/>
                  </a:cubicBezTo>
                  <a:lnTo>
                    <a:pt x="3799" y="12131"/>
                  </a:lnTo>
                  <a:cubicBezTo>
                    <a:pt x="3775" y="12131"/>
                    <a:pt x="3763" y="12119"/>
                    <a:pt x="3751" y="12095"/>
                  </a:cubicBezTo>
                  <a:cubicBezTo>
                    <a:pt x="3751" y="12071"/>
                    <a:pt x="3775" y="12059"/>
                    <a:pt x="3787" y="12059"/>
                  </a:cubicBezTo>
                  <a:lnTo>
                    <a:pt x="6406" y="11809"/>
                  </a:lnTo>
                  <a:cubicBezTo>
                    <a:pt x="6180" y="11666"/>
                    <a:pt x="5954" y="11523"/>
                    <a:pt x="5728" y="11369"/>
                  </a:cubicBezTo>
                  <a:cubicBezTo>
                    <a:pt x="5382" y="11343"/>
                    <a:pt x="5034" y="11330"/>
                    <a:pt x="4686" y="11330"/>
                  </a:cubicBezTo>
                  <a:close/>
                  <a:moveTo>
                    <a:pt x="21563" y="11686"/>
                  </a:moveTo>
                  <a:cubicBezTo>
                    <a:pt x="21430" y="11686"/>
                    <a:pt x="21292" y="11697"/>
                    <a:pt x="21146" y="11714"/>
                  </a:cubicBezTo>
                  <a:cubicBezTo>
                    <a:pt x="21027" y="11726"/>
                    <a:pt x="20908" y="11738"/>
                    <a:pt x="20777" y="11750"/>
                  </a:cubicBezTo>
                  <a:cubicBezTo>
                    <a:pt x="20515" y="12035"/>
                    <a:pt x="20218" y="12297"/>
                    <a:pt x="19896" y="12524"/>
                  </a:cubicBezTo>
                  <a:cubicBezTo>
                    <a:pt x="20289" y="12559"/>
                    <a:pt x="20682" y="12631"/>
                    <a:pt x="21063" y="12726"/>
                  </a:cubicBezTo>
                  <a:cubicBezTo>
                    <a:pt x="21087" y="12738"/>
                    <a:pt x="21099" y="12750"/>
                    <a:pt x="21099" y="12774"/>
                  </a:cubicBezTo>
                  <a:cubicBezTo>
                    <a:pt x="21087" y="12797"/>
                    <a:pt x="21075" y="12809"/>
                    <a:pt x="21051" y="12809"/>
                  </a:cubicBezTo>
                  <a:cubicBezTo>
                    <a:pt x="20634" y="12702"/>
                    <a:pt x="20206" y="12631"/>
                    <a:pt x="19789" y="12595"/>
                  </a:cubicBezTo>
                  <a:cubicBezTo>
                    <a:pt x="19456" y="12809"/>
                    <a:pt x="19110" y="12976"/>
                    <a:pt x="18741" y="13107"/>
                  </a:cubicBezTo>
                  <a:cubicBezTo>
                    <a:pt x="19789" y="13214"/>
                    <a:pt x="20837" y="13405"/>
                    <a:pt x="21872" y="13690"/>
                  </a:cubicBezTo>
                  <a:cubicBezTo>
                    <a:pt x="21884" y="13690"/>
                    <a:pt x="21896" y="13714"/>
                    <a:pt x="21896" y="13738"/>
                  </a:cubicBezTo>
                  <a:cubicBezTo>
                    <a:pt x="21896" y="13750"/>
                    <a:pt x="21872" y="13762"/>
                    <a:pt x="21849" y="13762"/>
                  </a:cubicBezTo>
                  <a:cubicBezTo>
                    <a:pt x="20765" y="13464"/>
                    <a:pt x="19670" y="13274"/>
                    <a:pt x="18563" y="13178"/>
                  </a:cubicBezTo>
                  <a:cubicBezTo>
                    <a:pt x="18586" y="13166"/>
                    <a:pt x="18622" y="13155"/>
                    <a:pt x="18646" y="13143"/>
                  </a:cubicBezTo>
                  <a:lnTo>
                    <a:pt x="18646" y="13143"/>
                  </a:lnTo>
                  <a:cubicBezTo>
                    <a:pt x="18396" y="13226"/>
                    <a:pt x="18146" y="13286"/>
                    <a:pt x="17884" y="13333"/>
                  </a:cubicBezTo>
                  <a:cubicBezTo>
                    <a:pt x="19289" y="13512"/>
                    <a:pt x="20670" y="13845"/>
                    <a:pt x="21992" y="14321"/>
                  </a:cubicBezTo>
                  <a:cubicBezTo>
                    <a:pt x="22015" y="14321"/>
                    <a:pt x="22027" y="14345"/>
                    <a:pt x="22015" y="14369"/>
                  </a:cubicBezTo>
                  <a:cubicBezTo>
                    <a:pt x="22015" y="14393"/>
                    <a:pt x="21992" y="14405"/>
                    <a:pt x="21980" y="14405"/>
                  </a:cubicBezTo>
                  <a:cubicBezTo>
                    <a:pt x="21980" y="14405"/>
                    <a:pt x="21968" y="14393"/>
                    <a:pt x="21968" y="14393"/>
                  </a:cubicBezTo>
                  <a:cubicBezTo>
                    <a:pt x="20563" y="13881"/>
                    <a:pt x="19075" y="13547"/>
                    <a:pt x="17574" y="13381"/>
                  </a:cubicBezTo>
                  <a:cubicBezTo>
                    <a:pt x="17527" y="13381"/>
                    <a:pt x="17479" y="13393"/>
                    <a:pt x="17431" y="13393"/>
                  </a:cubicBezTo>
                  <a:lnTo>
                    <a:pt x="17277" y="13393"/>
                  </a:lnTo>
                  <a:cubicBezTo>
                    <a:pt x="17170" y="13393"/>
                    <a:pt x="17062" y="13357"/>
                    <a:pt x="16967" y="13321"/>
                  </a:cubicBezTo>
                  <a:cubicBezTo>
                    <a:pt x="16919" y="13321"/>
                    <a:pt x="16872" y="13321"/>
                    <a:pt x="16824" y="13309"/>
                  </a:cubicBezTo>
                  <a:cubicBezTo>
                    <a:pt x="16753" y="13345"/>
                    <a:pt x="16681" y="13369"/>
                    <a:pt x="16598" y="13393"/>
                  </a:cubicBezTo>
                  <a:cubicBezTo>
                    <a:pt x="17943" y="13678"/>
                    <a:pt x="19039" y="14000"/>
                    <a:pt x="20515" y="14536"/>
                  </a:cubicBezTo>
                  <a:cubicBezTo>
                    <a:pt x="20539" y="14548"/>
                    <a:pt x="20551" y="14571"/>
                    <a:pt x="20539" y="14583"/>
                  </a:cubicBezTo>
                  <a:cubicBezTo>
                    <a:pt x="20539" y="14607"/>
                    <a:pt x="20515" y="14619"/>
                    <a:pt x="20503" y="14619"/>
                  </a:cubicBezTo>
                  <a:lnTo>
                    <a:pt x="20491" y="14619"/>
                  </a:lnTo>
                  <a:cubicBezTo>
                    <a:pt x="18991" y="14071"/>
                    <a:pt x="17884" y="13750"/>
                    <a:pt x="16527" y="13464"/>
                  </a:cubicBezTo>
                  <a:cubicBezTo>
                    <a:pt x="16515" y="13464"/>
                    <a:pt x="16503" y="13452"/>
                    <a:pt x="16503" y="13440"/>
                  </a:cubicBezTo>
                  <a:cubicBezTo>
                    <a:pt x="16408" y="13476"/>
                    <a:pt x="16312" y="13500"/>
                    <a:pt x="16217" y="13536"/>
                  </a:cubicBezTo>
                  <a:cubicBezTo>
                    <a:pt x="16288" y="13583"/>
                    <a:pt x="16348" y="13619"/>
                    <a:pt x="16419" y="13667"/>
                  </a:cubicBezTo>
                  <a:lnTo>
                    <a:pt x="16408" y="13655"/>
                  </a:lnTo>
                  <a:lnTo>
                    <a:pt x="16408" y="13655"/>
                  </a:lnTo>
                  <a:cubicBezTo>
                    <a:pt x="17670" y="13988"/>
                    <a:pt x="18884" y="14488"/>
                    <a:pt x="20027" y="15143"/>
                  </a:cubicBezTo>
                  <a:cubicBezTo>
                    <a:pt x="20039" y="15155"/>
                    <a:pt x="20051" y="15179"/>
                    <a:pt x="20039" y="15202"/>
                  </a:cubicBezTo>
                  <a:cubicBezTo>
                    <a:pt x="20027" y="15214"/>
                    <a:pt x="20015" y="15226"/>
                    <a:pt x="20003" y="15226"/>
                  </a:cubicBezTo>
                  <a:cubicBezTo>
                    <a:pt x="19991" y="15226"/>
                    <a:pt x="19991" y="15226"/>
                    <a:pt x="19979" y="15214"/>
                  </a:cubicBezTo>
                  <a:cubicBezTo>
                    <a:pt x="18920" y="14595"/>
                    <a:pt x="17777" y="14119"/>
                    <a:pt x="16586" y="13786"/>
                  </a:cubicBezTo>
                  <a:cubicBezTo>
                    <a:pt x="16550" y="13762"/>
                    <a:pt x="16515" y="13738"/>
                    <a:pt x="16479" y="13714"/>
                  </a:cubicBezTo>
                  <a:lnTo>
                    <a:pt x="16479" y="13714"/>
                  </a:lnTo>
                  <a:cubicBezTo>
                    <a:pt x="16705" y="13869"/>
                    <a:pt x="16908" y="14036"/>
                    <a:pt x="17110" y="14226"/>
                  </a:cubicBezTo>
                  <a:lnTo>
                    <a:pt x="17098" y="14214"/>
                  </a:lnTo>
                  <a:lnTo>
                    <a:pt x="17098" y="14214"/>
                  </a:lnTo>
                  <a:cubicBezTo>
                    <a:pt x="17991" y="14607"/>
                    <a:pt x="18836" y="15119"/>
                    <a:pt x="19610" y="15714"/>
                  </a:cubicBezTo>
                  <a:cubicBezTo>
                    <a:pt x="19634" y="15726"/>
                    <a:pt x="19634" y="15750"/>
                    <a:pt x="19622" y="15774"/>
                  </a:cubicBezTo>
                  <a:cubicBezTo>
                    <a:pt x="19610" y="15786"/>
                    <a:pt x="19598" y="15786"/>
                    <a:pt x="19586" y="15786"/>
                  </a:cubicBezTo>
                  <a:cubicBezTo>
                    <a:pt x="19575" y="15786"/>
                    <a:pt x="19575" y="15786"/>
                    <a:pt x="19563" y="15774"/>
                  </a:cubicBezTo>
                  <a:cubicBezTo>
                    <a:pt x="18848" y="15226"/>
                    <a:pt x="18086" y="14762"/>
                    <a:pt x="17277" y="14381"/>
                  </a:cubicBezTo>
                  <a:lnTo>
                    <a:pt x="17265" y="14369"/>
                  </a:lnTo>
                  <a:lnTo>
                    <a:pt x="17265" y="14369"/>
                  </a:lnTo>
                  <a:cubicBezTo>
                    <a:pt x="17884" y="14988"/>
                    <a:pt x="18384" y="15750"/>
                    <a:pt x="18694" y="16619"/>
                  </a:cubicBezTo>
                  <a:cubicBezTo>
                    <a:pt x="18765" y="16822"/>
                    <a:pt x="18836" y="17048"/>
                    <a:pt x="18860" y="17298"/>
                  </a:cubicBezTo>
                  <a:cubicBezTo>
                    <a:pt x="18899" y="17303"/>
                    <a:pt x="18938" y="17306"/>
                    <a:pt x="18977" y="17306"/>
                  </a:cubicBezTo>
                  <a:cubicBezTo>
                    <a:pt x="19206" y="17306"/>
                    <a:pt x="19439" y="17215"/>
                    <a:pt x="19551" y="17012"/>
                  </a:cubicBezTo>
                  <a:cubicBezTo>
                    <a:pt x="19563" y="16976"/>
                    <a:pt x="19610" y="16965"/>
                    <a:pt x="19646" y="16965"/>
                  </a:cubicBezTo>
                  <a:cubicBezTo>
                    <a:pt x="19682" y="16976"/>
                    <a:pt x="19706" y="17000"/>
                    <a:pt x="19717" y="17036"/>
                  </a:cubicBezTo>
                  <a:cubicBezTo>
                    <a:pt x="19753" y="17227"/>
                    <a:pt x="19991" y="17441"/>
                    <a:pt x="20206" y="17477"/>
                  </a:cubicBezTo>
                  <a:cubicBezTo>
                    <a:pt x="20232" y="17481"/>
                    <a:pt x="20258" y="17483"/>
                    <a:pt x="20284" y="17483"/>
                  </a:cubicBezTo>
                  <a:cubicBezTo>
                    <a:pt x="20462" y="17483"/>
                    <a:pt x="20636" y="17382"/>
                    <a:pt x="20729" y="17227"/>
                  </a:cubicBezTo>
                  <a:cubicBezTo>
                    <a:pt x="20741" y="17203"/>
                    <a:pt x="20765" y="17179"/>
                    <a:pt x="20801" y="17179"/>
                  </a:cubicBezTo>
                  <a:lnTo>
                    <a:pt x="20813" y="17179"/>
                  </a:lnTo>
                  <a:cubicBezTo>
                    <a:pt x="20837" y="17179"/>
                    <a:pt x="20860" y="17203"/>
                    <a:pt x="20872" y="17215"/>
                  </a:cubicBezTo>
                  <a:cubicBezTo>
                    <a:pt x="21158" y="17608"/>
                    <a:pt x="21480" y="17881"/>
                    <a:pt x="21825" y="18012"/>
                  </a:cubicBezTo>
                  <a:cubicBezTo>
                    <a:pt x="21976" y="18070"/>
                    <a:pt x="22133" y="18098"/>
                    <a:pt x="22286" y="18098"/>
                  </a:cubicBezTo>
                  <a:cubicBezTo>
                    <a:pt x="22544" y="18098"/>
                    <a:pt x="22789" y="18019"/>
                    <a:pt x="22968" y="17869"/>
                  </a:cubicBezTo>
                  <a:cubicBezTo>
                    <a:pt x="23277" y="17619"/>
                    <a:pt x="23349" y="17119"/>
                    <a:pt x="23123" y="16834"/>
                  </a:cubicBezTo>
                  <a:cubicBezTo>
                    <a:pt x="23099" y="16798"/>
                    <a:pt x="23099" y="16738"/>
                    <a:pt x="23135" y="16715"/>
                  </a:cubicBezTo>
                  <a:cubicBezTo>
                    <a:pt x="23152" y="16697"/>
                    <a:pt x="23173" y="16688"/>
                    <a:pt x="23194" y="16688"/>
                  </a:cubicBezTo>
                  <a:cubicBezTo>
                    <a:pt x="23215" y="16688"/>
                    <a:pt x="23236" y="16697"/>
                    <a:pt x="23254" y="16715"/>
                  </a:cubicBezTo>
                  <a:cubicBezTo>
                    <a:pt x="23384" y="16824"/>
                    <a:pt x="23575" y="16883"/>
                    <a:pt x="23789" y="16883"/>
                  </a:cubicBezTo>
                  <a:cubicBezTo>
                    <a:pt x="23809" y="16883"/>
                    <a:pt x="23829" y="16882"/>
                    <a:pt x="23849" y="16881"/>
                  </a:cubicBezTo>
                  <a:cubicBezTo>
                    <a:pt x="24135" y="16857"/>
                    <a:pt x="24420" y="16738"/>
                    <a:pt x="24575" y="16560"/>
                  </a:cubicBezTo>
                  <a:cubicBezTo>
                    <a:pt x="24718" y="16405"/>
                    <a:pt x="24778" y="16179"/>
                    <a:pt x="24766" y="15953"/>
                  </a:cubicBezTo>
                  <a:cubicBezTo>
                    <a:pt x="24754" y="15714"/>
                    <a:pt x="24647" y="15512"/>
                    <a:pt x="24492" y="15369"/>
                  </a:cubicBezTo>
                  <a:cubicBezTo>
                    <a:pt x="24456" y="15345"/>
                    <a:pt x="24444" y="15310"/>
                    <a:pt x="24468" y="15274"/>
                  </a:cubicBezTo>
                  <a:cubicBezTo>
                    <a:pt x="24480" y="15238"/>
                    <a:pt x="24516" y="15214"/>
                    <a:pt x="24563" y="15214"/>
                  </a:cubicBezTo>
                  <a:cubicBezTo>
                    <a:pt x="24645" y="15225"/>
                    <a:pt x="24726" y="15230"/>
                    <a:pt x="24806" y="15230"/>
                  </a:cubicBezTo>
                  <a:cubicBezTo>
                    <a:pt x="25274" y="15230"/>
                    <a:pt x="25704" y="15055"/>
                    <a:pt x="25968" y="14750"/>
                  </a:cubicBezTo>
                  <a:cubicBezTo>
                    <a:pt x="26206" y="14476"/>
                    <a:pt x="26290" y="14167"/>
                    <a:pt x="26183" y="13869"/>
                  </a:cubicBezTo>
                  <a:cubicBezTo>
                    <a:pt x="26040" y="13464"/>
                    <a:pt x="25575" y="13119"/>
                    <a:pt x="25051" y="13024"/>
                  </a:cubicBezTo>
                  <a:cubicBezTo>
                    <a:pt x="24328" y="12890"/>
                    <a:pt x="23598" y="12823"/>
                    <a:pt x="22866" y="12823"/>
                  </a:cubicBezTo>
                  <a:cubicBezTo>
                    <a:pt x="22623" y="12823"/>
                    <a:pt x="22378" y="12830"/>
                    <a:pt x="22134" y="12845"/>
                  </a:cubicBezTo>
                  <a:cubicBezTo>
                    <a:pt x="22111" y="12845"/>
                    <a:pt x="22075" y="12857"/>
                    <a:pt x="22039" y="12857"/>
                  </a:cubicBezTo>
                  <a:cubicBezTo>
                    <a:pt x="21992" y="12857"/>
                    <a:pt x="21956" y="12809"/>
                    <a:pt x="21956" y="12762"/>
                  </a:cubicBezTo>
                  <a:cubicBezTo>
                    <a:pt x="21956" y="12714"/>
                    <a:pt x="21992" y="12678"/>
                    <a:pt x="22039" y="12678"/>
                  </a:cubicBezTo>
                  <a:cubicBezTo>
                    <a:pt x="22063" y="12678"/>
                    <a:pt x="22087" y="12666"/>
                    <a:pt x="22123" y="12666"/>
                  </a:cubicBezTo>
                  <a:cubicBezTo>
                    <a:pt x="22253" y="12655"/>
                    <a:pt x="22384" y="12583"/>
                    <a:pt x="22468" y="12476"/>
                  </a:cubicBezTo>
                  <a:cubicBezTo>
                    <a:pt x="22515" y="12428"/>
                    <a:pt x="22551" y="12345"/>
                    <a:pt x="22539" y="12250"/>
                  </a:cubicBezTo>
                  <a:cubicBezTo>
                    <a:pt x="22492" y="12023"/>
                    <a:pt x="22277" y="11821"/>
                    <a:pt x="21992" y="11738"/>
                  </a:cubicBezTo>
                  <a:cubicBezTo>
                    <a:pt x="21853" y="11700"/>
                    <a:pt x="21711" y="11686"/>
                    <a:pt x="21563" y="11686"/>
                  </a:cubicBezTo>
                  <a:close/>
                  <a:moveTo>
                    <a:pt x="15991" y="13607"/>
                  </a:moveTo>
                  <a:cubicBezTo>
                    <a:pt x="15669" y="13714"/>
                    <a:pt x="15347" y="13791"/>
                    <a:pt x="15014" y="13857"/>
                  </a:cubicBezTo>
                  <a:lnTo>
                    <a:pt x="16562" y="16643"/>
                  </a:lnTo>
                  <a:cubicBezTo>
                    <a:pt x="16574" y="16667"/>
                    <a:pt x="16562" y="16691"/>
                    <a:pt x="16538" y="16703"/>
                  </a:cubicBezTo>
                  <a:cubicBezTo>
                    <a:pt x="16538" y="16703"/>
                    <a:pt x="16533" y="16708"/>
                    <a:pt x="16526" y="16708"/>
                  </a:cubicBezTo>
                  <a:cubicBezTo>
                    <a:pt x="16523" y="16708"/>
                    <a:pt x="16519" y="16707"/>
                    <a:pt x="16515" y="16703"/>
                  </a:cubicBezTo>
                  <a:cubicBezTo>
                    <a:pt x="16503" y="16703"/>
                    <a:pt x="16491" y="16703"/>
                    <a:pt x="16491" y="16691"/>
                  </a:cubicBezTo>
                  <a:lnTo>
                    <a:pt x="14931" y="13869"/>
                  </a:lnTo>
                  <a:cubicBezTo>
                    <a:pt x="14753" y="13905"/>
                    <a:pt x="14574" y="13928"/>
                    <a:pt x="14395" y="13952"/>
                  </a:cubicBezTo>
                  <a:lnTo>
                    <a:pt x="15324" y="16012"/>
                  </a:lnTo>
                  <a:cubicBezTo>
                    <a:pt x="15336" y="16024"/>
                    <a:pt x="15324" y="16048"/>
                    <a:pt x="15300" y="16060"/>
                  </a:cubicBezTo>
                  <a:lnTo>
                    <a:pt x="15288" y="16060"/>
                  </a:lnTo>
                  <a:cubicBezTo>
                    <a:pt x="15265" y="16060"/>
                    <a:pt x="15253" y="16060"/>
                    <a:pt x="15253" y="16036"/>
                  </a:cubicBezTo>
                  <a:lnTo>
                    <a:pt x="14312" y="13964"/>
                  </a:lnTo>
                  <a:cubicBezTo>
                    <a:pt x="14157" y="13988"/>
                    <a:pt x="13991" y="14012"/>
                    <a:pt x="13824" y="14024"/>
                  </a:cubicBezTo>
                  <a:lnTo>
                    <a:pt x="13895" y="14024"/>
                  </a:lnTo>
                  <a:lnTo>
                    <a:pt x="15419" y="17989"/>
                  </a:lnTo>
                  <a:cubicBezTo>
                    <a:pt x="15419" y="18012"/>
                    <a:pt x="15407" y="18036"/>
                    <a:pt x="15395" y="18048"/>
                  </a:cubicBezTo>
                  <a:lnTo>
                    <a:pt x="15372" y="18048"/>
                  </a:lnTo>
                  <a:cubicBezTo>
                    <a:pt x="15360" y="18048"/>
                    <a:pt x="15348" y="18036"/>
                    <a:pt x="15336" y="18024"/>
                  </a:cubicBezTo>
                  <a:lnTo>
                    <a:pt x="13812" y="14036"/>
                  </a:lnTo>
                  <a:cubicBezTo>
                    <a:pt x="13621" y="14048"/>
                    <a:pt x="13443" y="14071"/>
                    <a:pt x="13264" y="14071"/>
                  </a:cubicBezTo>
                  <a:lnTo>
                    <a:pt x="13324" y="14071"/>
                  </a:lnTo>
                  <a:lnTo>
                    <a:pt x="13931" y="17036"/>
                  </a:lnTo>
                  <a:cubicBezTo>
                    <a:pt x="13943" y="17060"/>
                    <a:pt x="13919" y="17072"/>
                    <a:pt x="13907" y="17084"/>
                  </a:cubicBezTo>
                  <a:lnTo>
                    <a:pt x="13895" y="17084"/>
                  </a:lnTo>
                  <a:cubicBezTo>
                    <a:pt x="13871" y="17084"/>
                    <a:pt x="13860" y="17072"/>
                    <a:pt x="13860" y="17048"/>
                  </a:cubicBezTo>
                  <a:lnTo>
                    <a:pt x="13252" y="14071"/>
                  </a:lnTo>
                  <a:cubicBezTo>
                    <a:pt x="12990" y="14095"/>
                    <a:pt x="12740" y="14107"/>
                    <a:pt x="12502" y="14107"/>
                  </a:cubicBezTo>
                  <a:lnTo>
                    <a:pt x="12693" y="16905"/>
                  </a:lnTo>
                  <a:cubicBezTo>
                    <a:pt x="12693" y="16929"/>
                    <a:pt x="12681" y="16941"/>
                    <a:pt x="12657" y="16953"/>
                  </a:cubicBezTo>
                  <a:lnTo>
                    <a:pt x="12645" y="16953"/>
                  </a:lnTo>
                  <a:cubicBezTo>
                    <a:pt x="12633" y="16941"/>
                    <a:pt x="12609" y="16929"/>
                    <a:pt x="12609" y="16905"/>
                  </a:cubicBezTo>
                  <a:lnTo>
                    <a:pt x="12419" y="14108"/>
                  </a:lnTo>
                  <a:lnTo>
                    <a:pt x="12419" y="14108"/>
                  </a:lnTo>
                  <a:cubicBezTo>
                    <a:pt x="12293" y="14119"/>
                    <a:pt x="12177" y="14119"/>
                    <a:pt x="12062" y="14119"/>
                  </a:cubicBezTo>
                  <a:lnTo>
                    <a:pt x="11824" y="17715"/>
                  </a:lnTo>
                  <a:cubicBezTo>
                    <a:pt x="11824" y="17738"/>
                    <a:pt x="11800" y="17762"/>
                    <a:pt x="11788" y="17762"/>
                  </a:cubicBezTo>
                  <a:cubicBezTo>
                    <a:pt x="11764" y="17750"/>
                    <a:pt x="11740" y="17738"/>
                    <a:pt x="11740" y="17715"/>
                  </a:cubicBezTo>
                  <a:lnTo>
                    <a:pt x="11978" y="14119"/>
                  </a:lnTo>
                  <a:cubicBezTo>
                    <a:pt x="11840" y="14119"/>
                    <a:pt x="11701" y="14108"/>
                    <a:pt x="11574" y="14107"/>
                  </a:cubicBezTo>
                  <a:lnTo>
                    <a:pt x="11574" y="14107"/>
                  </a:lnTo>
                  <a:lnTo>
                    <a:pt x="11288" y="16476"/>
                  </a:lnTo>
                  <a:cubicBezTo>
                    <a:pt x="11288" y="16500"/>
                    <a:pt x="11264" y="16512"/>
                    <a:pt x="11252" y="16512"/>
                  </a:cubicBezTo>
                  <a:lnTo>
                    <a:pt x="11240" y="16512"/>
                  </a:lnTo>
                  <a:cubicBezTo>
                    <a:pt x="11228" y="16512"/>
                    <a:pt x="11204" y="16488"/>
                    <a:pt x="11204" y="16465"/>
                  </a:cubicBezTo>
                  <a:lnTo>
                    <a:pt x="11490" y="14107"/>
                  </a:lnTo>
                  <a:cubicBezTo>
                    <a:pt x="11324" y="14107"/>
                    <a:pt x="11181" y="14095"/>
                    <a:pt x="11062" y="14095"/>
                  </a:cubicBezTo>
                  <a:lnTo>
                    <a:pt x="10597" y="16429"/>
                  </a:lnTo>
                  <a:cubicBezTo>
                    <a:pt x="10585" y="16453"/>
                    <a:pt x="10573" y="16465"/>
                    <a:pt x="10550" y="16465"/>
                  </a:cubicBezTo>
                  <a:cubicBezTo>
                    <a:pt x="10526" y="16465"/>
                    <a:pt x="10514" y="16441"/>
                    <a:pt x="10514" y="16417"/>
                  </a:cubicBezTo>
                  <a:lnTo>
                    <a:pt x="10978" y="14083"/>
                  </a:lnTo>
                  <a:cubicBezTo>
                    <a:pt x="10931" y="14083"/>
                    <a:pt x="10871" y="14083"/>
                    <a:pt x="10823" y="14071"/>
                  </a:cubicBezTo>
                  <a:cubicBezTo>
                    <a:pt x="10740" y="14071"/>
                    <a:pt x="10681" y="14071"/>
                    <a:pt x="10633" y="14059"/>
                  </a:cubicBezTo>
                  <a:lnTo>
                    <a:pt x="10073" y="15929"/>
                  </a:lnTo>
                  <a:cubicBezTo>
                    <a:pt x="10061" y="15941"/>
                    <a:pt x="10050" y="15953"/>
                    <a:pt x="10026" y="15953"/>
                  </a:cubicBezTo>
                  <a:cubicBezTo>
                    <a:pt x="10002" y="15941"/>
                    <a:pt x="9990" y="15929"/>
                    <a:pt x="9990" y="15905"/>
                  </a:cubicBezTo>
                  <a:lnTo>
                    <a:pt x="10550" y="14059"/>
                  </a:lnTo>
                  <a:lnTo>
                    <a:pt x="10597" y="14059"/>
                  </a:lnTo>
                  <a:cubicBezTo>
                    <a:pt x="10454" y="14048"/>
                    <a:pt x="10300" y="14036"/>
                    <a:pt x="10157" y="14012"/>
                  </a:cubicBezTo>
                  <a:lnTo>
                    <a:pt x="9490" y="15512"/>
                  </a:lnTo>
                  <a:cubicBezTo>
                    <a:pt x="9478" y="15524"/>
                    <a:pt x="9466" y="15536"/>
                    <a:pt x="9442" y="15536"/>
                  </a:cubicBezTo>
                  <a:lnTo>
                    <a:pt x="9430" y="15536"/>
                  </a:lnTo>
                  <a:cubicBezTo>
                    <a:pt x="9407" y="15524"/>
                    <a:pt x="9407" y="15500"/>
                    <a:pt x="9407" y="15476"/>
                  </a:cubicBezTo>
                  <a:lnTo>
                    <a:pt x="10073" y="14000"/>
                  </a:lnTo>
                  <a:cubicBezTo>
                    <a:pt x="9847" y="13952"/>
                    <a:pt x="9621" y="13893"/>
                    <a:pt x="9419" y="13809"/>
                  </a:cubicBezTo>
                  <a:cubicBezTo>
                    <a:pt x="9038" y="14083"/>
                    <a:pt x="8704" y="14417"/>
                    <a:pt x="8418" y="14786"/>
                  </a:cubicBezTo>
                  <a:cubicBezTo>
                    <a:pt x="8097" y="15214"/>
                    <a:pt x="7954" y="15583"/>
                    <a:pt x="7990" y="15929"/>
                  </a:cubicBezTo>
                  <a:cubicBezTo>
                    <a:pt x="8002" y="16143"/>
                    <a:pt x="8133" y="16369"/>
                    <a:pt x="8323" y="16500"/>
                  </a:cubicBezTo>
                  <a:cubicBezTo>
                    <a:pt x="8421" y="16571"/>
                    <a:pt x="8531" y="16609"/>
                    <a:pt x="8641" y="16609"/>
                  </a:cubicBezTo>
                  <a:cubicBezTo>
                    <a:pt x="8678" y="16609"/>
                    <a:pt x="8715" y="16605"/>
                    <a:pt x="8752" y="16595"/>
                  </a:cubicBezTo>
                  <a:cubicBezTo>
                    <a:pt x="8761" y="16592"/>
                    <a:pt x="8771" y="16591"/>
                    <a:pt x="8780" y="16591"/>
                  </a:cubicBezTo>
                  <a:cubicBezTo>
                    <a:pt x="8805" y="16591"/>
                    <a:pt x="8826" y="16602"/>
                    <a:pt x="8835" y="16619"/>
                  </a:cubicBezTo>
                  <a:cubicBezTo>
                    <a:pt x="8859" y="16643"/>
                    <a:pt x="8871" y="16679"/>
                    <a:pt x="8859" y="16703"/>
                  </a:cubicBezTo>
                  <a:cubicBezTo>
                    <a:pt x="8799" y="16893"/>
                    <a:pt x="8907" y="17143"/>
                    <a:pt x="9085" y="17238"/>
                  </a:cubicBezTo>
                  <a:cubicBezTo>
                    <a:pt x="9139" y="17262"/>
                    <a:pt x="9198" y="17273"/>
                    <a:pt x="9255" y="17273"/>
                  </a:cubicBezTo>
                  <a:cubicBezTo>
                    <a:pt x="9401" y="17273"/>
                    <a:pt x="9544" y="17203"/>
                    <a:pt x="9621" y="17084"/>
                  </a:cubicBezTo>
                  <a:cubicBezTo>
                    <a:pt x="9645" y="17048"/>
                    <a:pt x="9680" y="17036"/>
                    <a:pt x="9716" y="17036"/>
                  </a:cubicBezTo>
                  <a:cubicBezTo>
                    <a:pt x="9752" y="17048"/>
                    <a:pt x="9788" y="17072"/>
                    <a:pt x="9788" y="17107"/>
                  </a:cubicBezTo>
                  <a:cubicBezTo>
                    <a:pt x="9907" y="17715"/>
                    <a:pt x="10312" y="18239"/>
                    <a:pt x="10871" y="18500"/>
                  </a:cubicBezTo>
                  <a:cubicBezTo>
                    <a:pt x="11119" y="18614"/>
                    <a:pt x="11393" y="18671"/>
                    <a:pt x="11668" y="18671"/>
                  </a:cubicBezTo>
                  <a:cubicBezTo>
                    <a:pt x="12001" y="18671"/>
                    <a:pt x="12334" y="18587"/>
                    <a:pt x="12621" y="18417"/>
                  </a:cubicBezTo>
                  <a:cubicBezTo>
                    <a:pt x="12633" y="18411"/>
                    <a:pt x="12648" y="18408"/>
                    <a:pt x="12663" y="18408"/>
                  </a:cubicBezTo>
                  <a:cubicBezTo>
                    <a:pt x="12678" y="18408"/>
                    <a:pt x="12693" y="18411"/>
                    <a:pt x="12705" y="18417"/>
                  </a:cubicBezTo>
                  <a:cubicBezTo>
                    <a:pt x="12728" y="18417"/>
                    <a:pt x="12740" y="18441"/>
                    <a:pt x="12752" y="18465"/>
                  </a:cubicBezTo>
                  <a:cubicBezTo>
                    <a:pt x="12831" y="18713"/>
                    <a:pt x="13146" y="18919"/>
                    <a:pt x="13402" y="18919"/>
                  </a:cubicBezTo>
                  <a:cubicBezTo>
                    <a:pt x="13416" y="18919"/>
                    <a:pt x="13429" y="18918"/>
                    <a:pt x="13443" y="18917"/>
                  </a:cubicBezTo>
                  <a:cubicBezTo>
                    <a:pt x="13717" y="18893"/>
                    <a:pt x="13955" y="18667"/>
                    <a:pt x="13991" y="18405"/>
                  </a:cubicBezTo>
                  <a:cubicBezTo>
                    <a:pt x="13991" y="18370"/>
                    <a:pt x="14014" y="18334"/>
                    <a:pt x="14050" y="18322"/>
                  </a:cubicBezTo>
                  <a:lnTo>
                    <a:pt x="14086" y="18322"/>
                  </a:lnTo>
                  <a:cubicBezTo>
                    <a:pt x="14098" y="18322"/>
                    <a:pt x="14122" y="18334"/>
                    <a:pt x="14133" y="18346"/>
                  </a:cubicBezTo>
                  <a:cubicBezTo>
                    <a:pt x="14622" y="18822"/>
                    <a:pt x="15098" y="19262"/>
                    <a:pt x="15634" y="19441"/>
                  </a:cubicBezTo>
                  <a:cubicBezTo>
                    <a:pt x="15776" y="19488"/>
                    <a:pt x="15934" y="19512"/>
                    <a:pt x="16093" y="19512"/>
                  </a:cubicBezTo>
                  <a:cubicBezTo>
                    <a:pt x="16504" y="19512"/>
                    <a:pt x="16924" y="19349"/>
                    <a:pt x="17122" y="18989"/>
                  </a:cubicBezTo>
                  <a:cubicBezTo>
                    <a:pt x="17139" y="18963"/>
                    <a:pt x="17169" y="18943"/>
                    <a:pt x="17197" y="18943"/>
                  </a:cubicBezTo>
                  <a:cubicBezTo>
                    <a:pt x="17208" y="18943"/>
                    <a:pt x="17219" y="18946"/>
                    <a:pt x="17229" y="18953"/>
                  </a:cubicBezTo>
                  <a:cubicBezTo>
                    <a:pt x="17251" y="18960"/>
                    <a:pt x="17273" y="18963"/>
                    <a:pt x="17294" y="18963"/>
                  </a:cubicBezTo>
                  <a:cubicBezTo>
                    <a:pt x="17378" y="18963"/>
                    <a:pt x="17458" y="18912"/>
                    <a:pt x="17515" y="18846"/>
                  </a:cubicBezTo>
                  <a:cubicBezTo>
                    <a:pt x="17610" y="18751"/>
                    <a:pt x="17681" y="18584"/>
                    <a:pt x="17622" y="18477"/>
                  </a:cubicBezTo>
                  <a:cubicBezTo>
                    <a:pt x="17610" y="18453"/>
                    <a:pt x="17610" y="18429"/>
                    <a:pt x="17622" y="18393"/>
                  </a:cubicBezTo>
                  <a:cubicBezTo>
                    <a:pt x="17634" y="18370"/>
                    <a:pt x="17658" y="18358"/>
                    <a:pt x="17681" y="18346"/>
                  </a:cubicBezTo>
                  <a:cubicBezTo>
                    <a:pt x="18182" y="18239"/>
                    <a:pt x="18646" y="18060"/>
                    <a:pt x="18670" y="17477"/>
                  </a:cubicBezTo>
                  <a:cubicBezTo>
                    <a:pt x="18682" y="17203"/>
                    <a:pt x="18598" y="16917"/>
                    <a:pt x="18515" y="16679"/>
                  </a:cubicBezTo>
                  <a:cubicBezTo>
                    <a:pt x="18039" y="15345"/>
                    <a:pt x="17134" y="14298"/>
                    <a:pt x="15991" y="136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73"/>
          <p:cNvGrpSpPr/>
          <p:nvPr/>
        </p:nvGrpSpPr>
        <p:grpSpPr>
          <a:xfrm>
            <a:off x="3083492" y="2903777"/>
            <a:ext cx="1397702" cy="1700199"/>
            <a:chOff x="3083492" y="2903777"/>
            <a:chExt cx="1397702" cy="1700199"/>
          </a:xfrm>
        </p:grpSpPr>
        <p:grpSp>
          <p:nvGrpSpPr>
            <p:cNvPr id="9144" name="Google Shape;9144;p73"/>
            <p:cNvGrpSpPr/>
            <p:nvPr/>
          </p:nvGrpSpPr>
          <p:grpSpPr>
            <a:xfrm>
              <a:off x="3083492" y="2903777"/>
              <a:ext cx="1397702" cy="1700199"/>
              <a:chOff x="6895887" y="3550724"/>
              <a:chExt cx="1202738" cy="1463040"/>
            </a:xfrm>
          </p:grpSpPr>
          <p:sp>
            <p:nvSpPr>
              <p:cNvPr id="9145" name="Google Shape;9145;p73"/>
              <p:cNvSpPr/>
              <p:nvPr/>
            </p:nvSpPr>
            <p:spPr>
              <a:xfrm>
                <a:off x="7885430" y="4520083"/>
                <a:ext cx="52013" cy="52644"/>
              </a:xfrm>
              <a:custGeom>
                <a:avLst/>
                <a:gdLst/>
                <a:ahLst/>
                <a:cxnLst/>
                <a:rect l="l" t="t" r="r" b="b"/>
                <a:pathLst>
                  <a:path w="1072" h="1085" extrusionOk="0">
                    <a:moveTo>
                      <a:pt x="108" y="1"/>
                    </a:moveTo>
                    <a:lnTo>
                      <a:pt x="0" y="72"/>
                    </a:lnTo>
                    <a:cubicBezTo>
                      <a:pt x="96" y="215"/>
                      <a:pt x="560" y="822"/>
                      <a:pt x="1001" y="1084"/>
                    </a:cubicBezTo>
                    <a:lnTo>
                      <a:pt x="1072" y="965"/>
                    </a:lnTo>
                    <a:cubicBezTo>
                      <a:pt x="655" y="727"/>
                      <a:pt x="203" y="144"/>
                      <a:pt x="108" y="1"/>
                    </a:cubicBezTo>
                    <a:close/>
                  </a:path>
                </a:pathLst>
              </a:custGeom>
              <a:solidFill>
                <a:srgbClr val="3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3"/>
              <p:cNvSpPr/>
              <p:nvPr/>
            </p:nvSpPr>
            <p:spPr>
              <a:xfrm>
                <a:off x="7850205" y="4479667"/>
                <a:ext cx="56089" cy="60116"/>
              </a:xfrm>
              <a:custGeom>
                <a:avLst/>
                <a:gdLst/>
                <a:ahLst/>
                <a:cxnLst/>
                <a:rect l="l" t="t" r="r" b="b"/>
                <a:pathLst>
                  <a:path w="1156" h="1239" extrusionOk="0">
                    <a:moveTo>
                      <a:pt x="1155" y="620"/>
                    </a:moveTo>
                    <a:cubicBezTo>
                      <a:pt x="1119" y="786"/>
                      <a:pt x="929" y="965"/>
                      <a:pt x="750" y="1084"/>
                    </a:cubicBezTo>
                    <a:cubicBezTo>
                      <a:pt x="631" y="1179"/>
                      <a:pt x="512" y="1239"/>
                      <a:pt x="512" y="1239"/>
                    </a:cubicBezTo>
                    <a:lnTo>
                      <a:pt x="0" y="870"/>
                    </a:lnTo>
                    <a:cubicBezTo>
                      <a:pt x="48" y="822"/>
                      <a:pt x="203" y="608"/>
                      <a:pt x="357" y="405"/>
                    </a:cubicBezTo>
                    <a:cubicBezTo>
                      <a:pt x="500" y="203"/>
                      <a:pt x="631"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3"/>
              <p:cNvSpPr/>
              <p:nvPr/>
            </p:nvSpPr>
            <p:spPr>
              <a:xfrm>
                <a:off x="7850205" y="4499317"/>
                <a:ext cx="36439" cy="40466"/>
              </a:xfrm>
              <a:custGeom>
                <a:avLst/>
                <a:gdLst/>
                <a:ahLst/>
                <a:cxnLst/>
                <a:rect l="l" t="t" r="r" b="b"/>
                <a:pathLst>
                  <a:path w="751" h="834" extrusionOk="0">
                    <a:moveTo>
                      <a:pt x="750" y="679"/>
                    </a:moveTo>
                    <a:cubicBezTo>
                      <a:pt x="631" y="774"/>
                      <a:pt x="512" y="834"/>
                      <a:pt x="512" y="834"/>
                    </a:cubicBezTo>
                    <a:lnTo>
                      <a:pt x="0" y="465"/>
                    </a:lnTo>
                    <a:cubicBezTo>
                      <a:pt x="48" y="417"/>
                      <a:pt x="203" y="203"/>
                      <a:pt x="357" y="0"/>
                    </a:cubicBezTo>
                    <a:cubicBezTo>
                      <a:pt x="417" y="119"/>
                      <a:pt x="607" y="441"/>
                      <a:pt x="750" y="67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3"/>
              <p:cNvSpPr/>
              <p:nvPr/>
            </p:nvSpPr>
            <p:spPr>
              <a:xfrm>
                <a:off x="7672820" y="4330034"/>
                <a:ext cx="221882" cy="224211"/>
              </a:xfrm>
              <a:custGeom>
                <a:avLst/>
                <a:gdLst/>
                <a:ahLst/>
                <a:cxnLst/>
                <a:rect l="l" t="t" r="r" b="b"/>
                <a:pathLst>
                  <a:path w="4573" h="4621" extrusionOk="0">
                    <a:moveTo>
                      <a:pt x="4478" y="2573"/>
                    </a:moveTo>
                    <a:lnTo>
                      <a:pt x="4478" y="2573"/>
                    </a:lnTo>
                    <a:cubicBezTo>
                      <a:pt x="4466" y="2608"/>
                      <a:pt x="4466" y="2644"/>
                      <a:pt x="4466" y="2680"/>
                    </a:cubicBezTo>
                    <a:cubicBezTo>
                      <a:pt x="4430" y="2834"/>
                      <a:pt x="4394" y="2977"/>
                      <a:pt x="4359" y="3084"/>
                    </a:cubicBezTo>
                    <a:cubicBezTo>
                      <a:pt x="4347" y="3108"/>
                      <a:pt x="4347" y="3120"/>
                      <a:pt x="4335" y="3144"/>
                    </a:cubicBezTo>
                    <a:cubicBezTo>
                      <a:pt x="4323" y="3156"/>
                      <a:pt x="4311" y="3180"/>
                      <a:pt x="4299" y="3204"/>
                    </a:cubicBezTo>
                    <a:cubicBezTo>
                      <a:pt x="4240" y="3346"/>
                      <a:pt x="4132" y="3513"/>
                      <a:pt x="3990" y="3668"/>
                    </a:cubicBezTo>
                    <a:cubicBezTo>
                      <a:pt x="3882" y="3811"/>
                      <a:pt x="3740" y="3954"/>
                      <a:pt x="3573" y="4073"/>
                    </a:cubicBezTo>
                    <a:cubicBezTo>
                      <a:pt x="3418" y="4192"/>
                      <a:pt x="3251" y="4299"/>
                      <a:pt x="3061" y="4382"/>
                    </a:cubicBezTo>
                    <a:cubicBezTo>
                      <a:pt x="2573" y="4597"/>
                      <a:pt x="1954" y="4620"/>
                      <a:pt x="1287" y="4227"/>
                    </a:cubicBezTo>
                    <a:cubicBezTo>
                      <a:pt x="1" y="3465"/>
                      <a:pt x="96" y="2251"/>
                      <a:pt x="394" y="1501"/>
                    </a:cubicBezTo>
                    <a:cubicBezTo>
                      <a:pt x="394" y="1489"/>
                      <a:pt x="406" y="1477"/>
                      <a:pt x="406" y="1453"/>
                    </a:cubicBezTo>
                    <a:lnTo>
                      <a:pt x="406" y="1453"/>
                    </a:lnTo>
                    <a:cubicBezTo>
                      <a:pt x="453" y="1358"/>
                      <a:pt x="489" y="1275"/>
                      <a:pt x="537" y="1191"/>
                    </a:cubicBezTo>
                    <a:cubicBezTo>
                      <a:pt x="561" y="1144"/>
                      <a:pt x="584" y="1108"/>
                      <a:pt x="620" y="1072"/>
                    </a:cubicBezTo>
                    <a:cubicBezTo>
                      <a:pt x="632" y="1037"/>
                      <a:pt x="656" y="1013"/>
                      <a:pt x="680" y="989"/>
                    </a:cubicBezTo>
                    <a:cubicBezTo>
                      <a:pt x="787" y="846"/>
                      <a:pt x="894" y="727"/>
                      <a:pt x="1025" y="620"/>
                    </a:cubicBezTo>
                    <a:cubicBezTo>
                      <a:pt x="1120" y="537"/>
                      <a:pt x="1227" y="453"/>
                      <a:pt x="1334" y="394"/>
                    </a:cubicBezTo>
                    <a:cubicBezTo>
                      <a:pt x="1394" y="358"/>
                      <a:pt x="1442" y="322"/>
                      <a:pt x="1513" y="298"/>
                    </a:cubicBezTo>
                    <a:cubicBezTo>
                      <a:pt x="2085" y="13"/>
                      <a:pt x="2775" y="1"/>
                      <a:pt x="3501" y="358"/>
                    </a:cubicBezTo>
                    <a:cubicBezTo>
                      <a:pt x="4418" y="798"/>
                      <a:pt x="4573" y="1846"/>
                      <a:pt x="4478" y="257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3"/>
              <p:cNvSpPr/>
              <p:nvPr/>
            </p:nvSpPr>
            <p:spPr>
              <a:xfrm>
                <a:off x="7942633" y="4557054"/>
                <a:ext cx="155992" cy="49733"/>
              </a:xfrm>
              <a:custGeom>
                <a:avLst/>
                <a:gdLst/>
                <a:ahLst/>
                <a:cxnLst/>
                <a:rect l="l" t="t" r="r" b="b"/>
                <a:pathLst>
                  <a:path w="3215" h="1025" extrusionOk="0">
                    <a:moveTo>
                      <a:pt x="3203" y="727"/>
                    </a:moveTo>
                    <a:cubicBezTo>
                      <a:pt x="3167" y="822"/>
                      <a:pt x="2393" y="1025"/>
                      <a:pt x="1512" y="941"/>
                    </a:cubicBezTo>
                    <a:cubicBezTo>
                      <a:pt x="619" y="858"/>
                      <a:pt x="0" y="489"/>
                      <a:pt x="0" y="489"/>
                    </a:cubicBezTo>
                    <a:lnTo>
                      <a:pt x="60" y="251"/>
                    </a:lnTo>
                    <a:lnTo>
                      <a:pt x="95" y="120"/>
                    </a:lnTo>
                    <a:cubicBezTo>
                      <a:pt x="95" y="120"/>
                      <a:pt x="1262" y="358"/>
                      <a:pt x="1929" y="156"/>
                    </a:cubicBezTo>
                    <a:cubicBezTo>
                      <a:pt x="2417" y="1"/>
                      <a:pt x="2262" y="370"/>
                      <a:pt x="2262" y="370"/>
                    </a:cubicBezTo>
                    <a:cubicBezTo>
                      <a:pt x="2691" y="334"/>
                      <a:pt x="3036" y="501"/>
                      <a:pt x="3155" y="632"/>
                    </a:cubicBezTo>
                    <a:cubicBezTo>
                      <a:pt x="3191" y="668"/>
                      <a:pt x="3215" y="703"/>
                      <a:pt x="3203" y="72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3"/>
              <p:cNvSpPr/>
              <p:nvPr/>
            </p:nvSpPr>
            <p:spPr>
              <a:xfrm>
                <a:off x="7672820" y="4401115"/>
                <a:ext cx="173362" cy="149005"/>
              </a:xfrm>
              <a:custGeom>
                <a:avLst/>
                <a:gdLst/>
                <a:ahLst/>
                <a:cxnLst/>
                <a:rect l="l" t="t" r="r" b="b"/>
                <a:pathLst>
                  <a:path w="3573" h="3071" extrusionOk="0">
                    <a:moveTo>
                      <a:pt x="406" y="0"/>
                    </a:moveTo>
                    <a:cubicBezTo>
                      <a:pt x="406" y="12"/>
                      <a:pt x="394" y="24"/>
                      <a:pt x="394" y="48"/>
                    </a:cubicBezTo>
                    <a:cubicBezTo>
                      <a:pt x="96" y="786"/>
                      <a:pt x="1" y="2000"/>
                      <a:pt x="1287" y="2762"/>
                    </a:cubicBezTo>
                    <a:cubicBezTo>
                      <a:pt x="1657" y="2981"/>
                      <a:pt x="2012" y="3070"/>
                      <a:pt x="2339" y="3070"/>
                    </a:cubicBezTo>
                    <a:cubicBezTo>
                      <a:pt x="2601" y="3070"/>
                      <a:pt x="2844" y="3013"/>
                      <a:pt x="3061" y="2917"/>
                    </a:cubicBezTo>
                    <a:cubicBezTo>
                      <a:pt x="3251" y="2834"/>
                      <a:pt x="3418" y="2727"/>
                      <a:pt x="3573" y="2608"/>
                    </a:cubicBezTo>
                    <a:cubicBezTo>
                      <a:pt x="3168" y="2524"/>
                      <a:pt x="2382" y="2322"/>
                      <a:pt x="1787" y="1953"/>
                    </a:cubicBezTo>
                    <a:cubicBezTo>
                      <a:pt x="822" y="1369"/>
                      <a:pt x="549" y="607"/>
                      <a:pt x="406" y="0"/>
                    </a:cubicBezTo>
                    <a:close/>
                  </a:path>
                </a:pathLst>
              </a:custGeom>
              <a:solidFill>
                <a:srgbClr val="A8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3"/>
              <p:cNvSpPr/>
              <p:nvPr/>
            </p:nvSpPr>
            <p:spPr>
              <a:xfrm>
                <a:off x="7737544" y="4334450"/>
                <a:ext cx="157156" cy="125618"/>
              </a:xfrm>
              <a:custGeom>
                <a:avLst/>
                <a:gdLst/>
                <a:ahLst/>
                <a:cxnLst/>
                <a:rect l="l" t="t" r="r" b="b"/>
                <a:pathLst>
                  <a:path w="3239" h="2589" extrusionOk="0">
                    <a:moveTo>
                      <a:pt x="1087" y="0"/>
                    </a:moveTo>
                    <a:cubicBezTo>
                      <a:pt x="762" y="0"/>
                      <a:pt x="457" y="74"/>
                      <a:pt x="179" y="207"/>
                    </a:cubicBezTo>
                    <a:cubicBezTo>
                      <a:pt x="120" y="231"/>
                      <a:pt x="60" y="267"/>
                      <a:pt x="0" y="303"/>
                    </a:cubicBezTo>
                    <a:cubicBezTo>
                      <a:pt x="584" y="398"/>
                      <a:pt x="1584" y="672"/>
                      <a:pt x="2286" y="1517"/>
                    </a:cubicBezTo>
                    <a:cubicBezTo>
                      <a:pt x="2656" y="1958"/>
                      <a:pt x="2929" y="2315"/>
                      <a:pt x="3132" y="2589"/>
                    </a:cubicBezTo>
                    <a:cubicBezTo>
                      <a:pt x="3132" y="2553"/>
                      <a:pt x="3132" y="2517"/>
                      <a:pt x="3144" y="2482"/>
                    </a:cubicBezTo>
                    <a:cubicBezTo>
                      <a:pt x="3239" y="1755"/>
                      <a:pt x="3084" y="707"/>
                      <a:pt x="2167" y="267"/>
                    </a:cubicBezTo>
                    <a:cubicBezTo>
                      <a:pt x="1794" y="83"/>
                      <a:pt x="1430" y="0"/>
                      <a:pt x="108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3"/>
              <p:cNvSpPr/>
              <p:nvPr/>
            </p:nvSpPr>
            <p:spPr>
              <a:xfrm>
                <a:off x="7722503" y="4344493"/>
                <a:ext cx="167588" cy="140999"/>
              </a:xfrm>
              <a:custGeom>
                <a:avLst/>
                <a:gdLst/>
                <a:ahLst/>
                <a:cxnLst/>
                <a:rect l="l" t="t" r="r" b="b"/>
                <a:pathLst>
                  <a:path w="3454" h="2906" extrusionOk="0">
                    <a:moveTo>
                      <a:pt x="489" y="0"/>
                    </a:moveTo>
                    <a:cubicBezTo>
                      <a:pt x="430" y="24"/>
                      <a:pt x="370" y="60"/>
                      <a:pt x="310" y="96"/>
                    </a:cubicBezTo>
                    <a:cubicBezTo>
                      <a:pt x="203" y="155"/>
                      <a:pt x="96" y="239"/>
                      <a:pt x="1" y="322"/>
                    </a:cubicBezTo>
                    <a:cubicBezTo>
                      <a:pt x="751" y="739"/>
                      <a:pt x="2823" y="2001"/>
                      <a:pt x="3132" y="2620"/>
                    </a:cubicBezTo>
                    <a:cubicBezTo>
                      <a:pt x="3180" y="2727"/>
                      <a:pt x="3239" y="2822"/>
                      <a:pt x="3275" y="2906"/>
                    </a:cubicBezTo>
                    <a:cubicBezTo>
                      <a:pt x="3299" y="2870"/>
                      <a:pt x="3323" y="2822"/>
                      <a:pt x="3335" y="2786"/>
                    </a:cubicBezTo>
                    <a:cubicBezTo>
                      <a:pt x="3370" y="2679"/>
                      <a:pt x="3406" y="2536"/>
                      <a:pt x="3442" y="2382"/>
                    </a:cubicBezTo>
                    <a:cubicBezTo>
                      <a:pt x="3442" y="2346"/>
                      <a:pt x="3442" y="2310"/>
                      <a:pt x="3454" y="2275"/>
                    </a:cubicBezTo>
                    <a:cubicBezTo>
                      <a:pt x="3251" y="1917"/>
                      <a:pt x="2930" y="1453"/>
                      <a:pt x="2394" y="977"/>
                    </a:cubicBezTo>
                    <a:cubicBezTo>
                      <a:pt x="1715" y="381"/>
                      <a:pt x="965" y="119"/>
                      <a:pt x="489" y="0"/>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3"/>
              <p:cNvSpPr/>
              <p:nvPr/>
            </p:nvSpPr>
            <p:spPr>
              <a:xfrm>
                <a:off x="7691305" y="4377971"/>
                <a:ext cx="175109" cy="164725"/>
              </a:xfrm>
              <a:custGeom>
                <a:avLst/>
                <a:gdLst/>
                <a:ahLst/>
                <a:cxnLst/>
                <a:rect l="l" t="t" r="r" b="b"/>
                <a:pathLst>
                  <a:path w="3609" h="3395" extrusionOk="0">
                    <a:moveTo>
                      <a:pt x="299" y="1"/>
                    </a:moveTo>
                    <a:cubicBezTo>
                      <a:pt x="275" y="25"/>
                      <a:pt x="251" y="61"/>
                      <a:pt x="227" y="84"/>
                    </a:cubicBezTo>
                    <a:cubicBezTo>
                      <a:pt x="168" y="191"/>
                      <a:pt x="84" y="322"/>
                      <a:pt x="25" y="465"/>
                    </a:cubicBezTo>
                    <a:lnTo>
                      <a:pt x="25" y="477"/>
                    </a:lnTo>
                    <a:cubicBezTo>
                      <a:pt x="13" y="489"/>
                      <a:pt x="13" y="501"/>
                      <a:pt x="1" y="525"/>
                    </a:cubicBezTo>
                    <a:cubicBezTo>
                      <a:pt x="406" y="2311"/>
                      <a:pt x="1930" y="3108"/>
                      <a:pt x="2680" y="3394"/>
                    </a:cubicBezTo>
                    <a:cubicBezTo>
                      <a:pt x="2870" y="3311"/>
                      <a:pt x="3037" y="3204"/>
                      <a:pt x="3192" y="3085"/>
                    </a:cubicBezTo>
                    <a:cubicBezTo>
                      <a:pt x="3359" y="2966"/>
                      <a:pt x="3489" y="2823"/>
                      <a:pt x="3609" y="2680"/>
                    </a:cubicBezTo>
                    <a:cubicBezTo>
                      <a:pt x="2477" y="1989"/>
                      <a:pt x="882" y="680"/>
                      <a:pt x="299"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3"/>
              <p:cNvSpPr/>
              <p:nvPr/>
            </p:nvSpPr>
            <p:spPr>
              <a:xfrm>
                <a:off x="7672286" y="4387820"/>
                <a:ext cx="210868" cy="162299"/>
              </a:xfrm>
              <a:custGeom>
                <a:avLst/>
                <a:gdLst/>
                <a:ahLst/>
                <a:cxnLst/>
                <a:rect l="l" t="t" r="r" b="b"/>
                <a:pathLst>
                  <a:path w="4346" h="3345" extrusionOk="0">
                    <a:moveTo>
                      <a:pt x="548" y="0"/>
                    </a:moveTo>
                    <a:cubicBezTo>
                      <a:pt x="500" y="84"/>
                      <a:pt x="464" y="167"/>
                      <a:pt x="417" y="262"/>
                    </a:cubicBezTo>
                    <a:lnTo>
                      <a:pt x="417" y="274"/>
                    </a:lnTo>
                    <a:cubicBezTo>
                      <a:pt x="405" y="286"/>
                      <a:pt x="405" y="298"/>
                      <a:pt x="393" y="322"/>
                    </a:cubicBezTo>
                    <a:cubicBezTo>
                      <a:pt x="95" y="1060"/>
                      <a:pt x="0" y="2274"/>
                      <a:pt x="1298" y="3036"/>
                    </a:cubicBezTo>
                    <a:cubicBezTo>
                      <a:pt x="1668" y="3255"/>
                      <a:pt x="2023" y="3344"/>
                      <a:pt x="2350" y="3344"/>
                    </a:cubicBezTo>
                    <a:cubicBezTo>
                      <a:pt x="2612" y="3344"/>
                      <a:pt x="2855" y="3287"/>
                      <a:pt x="3072" y="3191"/>
                    </a:cubicBezTo>
                    <a:cubicBezTo>
                      <a:pt x="3262" y="3108"/>
                      <a:pt x="3429" y="3001"/>
                      <a:pt x="3584" y="2882"/>
                    </a:cubicBezTo>
                    <a:cubicBezTo>
                      <a:pt x="3751" y="2763"/>
                      <a:pt x="3881" y="2620"/>
                      <a:pt x="4001" y="2477"/>
                    </a:cubicBezTo>
                    <a:cubicBezTo>
                      <a:pt x="4143" y="2322"/>
                      <a:pt x="4239" y="2155"/>
                      <a:pt x="4310" y="2024"/>
                    </a:cubicBezTo>
                    <a:cubicBezTo>
                      <a:pt x="4322" y="2001"/>
                      <a:pt x="4334" y="1977"/>
                      <a:pt x="4346" y="1953"/>
                    </a:cubicBezTo>
                    <a:lnTo>
                      <a:pt x="4346" y="1953"/>
                    </a:lnTo>
                    <a:cubicBezTo>
                      <a:pt x="3892" y="2180"/>
                      <a:pt x="3293" y="2407"/>
                      <a:pt x="2669" y="2407"/>
                    </a:cubicBezTo>
                    <a:cubicBezTo>
                      <a:pt x="2475" y="2407"/>
                      <a:pt x="2279" y="2385"/>
                      <a:pt x="2084" y="2334"/>
                    </a:cubicBezTo>
                    <a:cubicBezTo>
                      <a:pt x="1012" y="2048"/>
                      <a:pt x="643" y="822"/>
                      <a:pt x="548"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3"/>
              <p:cNvSpPr/>
              <p:nvPr/>
            </p:nvSpPr>
            <p:spPr>
              <a:xfrm>
                <a:off x="7675149" y="4360068"/>
                <a:ext cx="43959" cy="53226"/>
              </a:xfrm>
              <a:custGeom>
                <a:avLst/>
                <a:gdLst/>
                <a:ahLst/>
                <a:cxnLst/>
                <a:rect l="l" t="t" r="r" b="b"/>
                <a:pathLst>
                  <a:path w="906" h="1097" extrusionOk="0">
                    <a:moveTo>
                      <a:pt x="905" y="358"/>
                    </a:moveTo>
                    <a:cubicBezTo>
                      <a:pt x="905" y="358"/>
                      <a:pt x="774" y="668"/>
                      <a:pt x="596" y="894"/>
                    </a:cubicBezTo>
                    <a:cubicBezTo>
                      <a:pt x="513" y="989"/>
                      <a:pt x="429" y="1072"/>
                      <a:pt x="334" y="1096"/>
                    </a:cubicBezTo>
                    <a:lnTo>
                      <a:pt x="1" y="680"/>
                    </a:lnTo>
                    <a:lnTo>
                      <a:pt x="251" y="310"/>
                    </a:lnTo>
                    <a:lnTo>
                      <a:pt x="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3"/>
              <p:cNvSpPr/>
              <p:nvPr/>
            </p:nvSpPr>
            <p:spPr>
              <a:xfrm>
                <a:off x="7675149" y="4375109"/>
                <a:ext cx="28918" cy="38185"/>
              </a:xfrm>
              <a:custGeom>
                <a:avLst/>
                <a:gdLst/>
                <a:ahLst/>
                <a:cxnLst/>
                <a:rect l="l" t="t" r="r" b="b"/>
                <a:pathLst>
                  <a:path w="596" h="787" extrusionOk="0">
                    <a:moveTo>
                      <a:pt x="596" y="584"/>
                    </a:moveTo>
                    <a:cubicBezTo>
                      <a:pt x="513" y="679"/>
                      <a:pt x="429" y="762"/>
                      <a:pt x="334" y="786"/>
                    </a:cubicBezTo>
                    <a:lnTo>
                      <a:pt x="1" y="370"/>
                    </a:lnTo>
                    <a:lnTo>
                      <a:pt x="251" y="0"/>
                    </a:lnTo>
                    <a:cubicBezTo>
                      <a:pt x="310" y="155"/>
                      <a:pt x="453" y="405"/>
                      <a:pt x="596" y="584"/>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3"/>
              <p:cNvSpPr/>
              <p:nvPr/>
            </p:nvSpPr>
            <p:spPr>
              <a:xfrm>
                <a:off x="7942633" y="4569184"/>
                <a:ext cx="155992" cy="34546"/>
              </a:xfrm>
              <a:custGeom>
                <a:avLst/>
                <a:gdLst/>
                <a:ahLst/>
                <a:cxnLst/>
                <a:rect l="l" t="t" r="r" b="b"/>
                <a:pathLst>
                  <a:path w="3215" h="712" extrusionOk="0">
                    <a:moveTo>
                      <a:pt x="60" y="1"/>
                    </a:moveTo>
                    <a:lnTo>
                      <a:pt x="0" y="239"/>
                    </a:lnTo>
                    <a:cubicBezTo>
                      <a:pt x="0" y="239"/>
                      <a:pt x="619" y="608"/>
                      <a:pt x="1512" y="691"/>
                    </a:cubicBezTo>
                    <a:cubicBezTo>
                      <a:pt x="1657" y="705"/>
                      <a:pt x="1799" y="711"/>
                      <a:pt x="1935" y="711"/>
                    </a:cubicBezTo>
                    <a:cubicBezTo>
                      <a:pt x="2628" y="711"/>
                      <a:pt x="3173" y="557"/>
                      <a:pt x="3203" y="477"/>
                    </a:cubicBezTo>
                    <a:cubicBezTo>
                      <a:pt x="3215" y="453"/>
                      <a:pt x="3191" y="418"/>
                      <a:pt x="3155" y="382"/>
                    </a:cubicBezTo>
                    <a:cubicBezTo>
                      <a:pt x="2831" y="470"/>
                      <a:pt x="2506" y="505"/>
                      <a:pt x="2195" y="505"/>
                    </a:cubicBezTo>
                    <a:cubicBezTo>
                      <a:pt x="1237" y="505"/>
                      <a:pt x="401" y="172"/>
                      <a:pt x="60"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3"/>
              <p:cNvSpPr/>
              <p:nvPr/>
            </p:nvSpPr>
            <p:spPr>
              <a:xfrm>
                <a:off x="7924730" y="4549000"/>
                <a:ext cx="23726" cy="39301"/>
              </a:xfrm>
              <a:custGeom>
                <a:avLst/>
                <a:gdLst/>
                <a:ahLst/>
                <a:cxnLst/>
                <a:rect l="l" t="t" r="r" b="b"/>
                <a:pathLst>
                  <a:path w="489" h="810" extrusionOk="0">
                    <a:moveTo>
                      <a:pt x="488" y="191"/>
                    </a:moveTo>
                    <a:cubicBezTo>
                      <a:pt x="488" y="191"/>
                      <a:pt x="476" y="298"/>
                      <a:pt x="441" y="417"/>
                    </a:cubicBezTo>
                    <a:cubicBezTo>
                      <a:pt x="417" y="548"/>
                      <a:pt x="369" y="703"/>
                      <a:pt x="310" y="810"/>
                    </a:cubicBezTo>
                    <a:lnTo>
                      <a:pt x="0" y="679"/>
                    </a:lnTo>
                    <a:cubicBezTo>
                      <a:pt x="0" y="679"/>
                      <a:pt x="95" y="476"/>
                      <a:pt x="155" y="274"/>
                    </a:cubicBezTo>
                    <a:cubicBezTo>
                      <a:pt x="202" y="167"/>
                      <a:pt x="226" y="72"/>
                      <a:pt x="2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3"/>
              <p:cNvSpPr/>
              <p:nvPr/>
            </p:nvSpPr>
            <p:spPr>
              <a:xfrm>
                <a:off x="7924730" y="4562294"/>
                <a:ext cx="21397" cy="26007"/>
              </a:xfrm>
              <a:custGeom>
                <a:avLst/>
                <a:gdLst/>
                <a:ahLst/>
                <a:cxnLst/>
                <a:rect l="l" t="t" r="r" b="b"/>
                <a:pathLst>
                  <a:path w="441" h="536" extrusionOk="0">
                    <a:moveTo>
                      <a:pt x="441" y="143"/>
                    </a:moveTo>
                    <a:cubicBezTo>
                      <a:pt x="417" y="274"/>
                      <a:pt x="369" y="429"/>
                      <a:pt x="310" y="536"/>
                    </a:cubicBezTo>
                    <a:lnTo>
                      <a:pt x="0" y="405"/>
                    </a:lnTo>
                    <a:cubicBezTo>
                      <a:pt x="0" y="405"/>
                      <a:pt x="83" y="191"/>
                      <a:pt x="155" y="0"/>
                    </a:cubicBezTo>
                    <a:cubicBezTo>
                      <a:pt x="262" y="60"/>
                      <a:pt x="369" y="107"/>
                      <a:pt x="441" y="143"/>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3"/>
              <p:cNvSpPr/>
              <p:nvPr/>
            </p:nvSpPr>
            <p:spPr>
              <a:xfrm>
                <a:off x="7768693" y="4349491"/>
                <a:ext cx="68268" cy="37652"/>
              </a:xfrm>
              <a:custGeom>
                <a:avLst/>
                <a:gdLst/>
                <a:ahLst/>
                <a:cxnLst/>
                <a:rect l="l" t="t" r="r" b="b"/>
                <a:pathLst>
                  <a:path w="1407" h="776" extrusionOk="0">
                    <a:moveTo>
                      <a:pt x="454" y="0"/>
                    </a:moveTo>
                    <a:cubicBezTo>
                      <a:pt x="366" y="0"/>
                      <a:pt x="280" y="26"/>
                      <a:pt x="204" y="88"/>
                    </a:cubicBezTo>
                    <a:cubicBezTo>
                      <a:pt x="0" y="249"/>
                      <a:pt x="510" y="776"/>
                      <a:pt x="918" y="776"/>
                    </a:cubicBezTo>
                    <a:cubicBezTo>
                      <a:pt x="963" y="776"/>
                      <a:pt x="1007" y="769"/>
                      <a:pt x="1049" y="755"/>
                    </a:cubicBezTo>
                    <a:cubicBezTo>
                      <a:pt x="1406" y="646"/>
                      <a:pt x="896" y="0"/>
                      <a:pt x="454" y="0"/>
                    </a:cubicBezTo>
                    <a:close/>
                  </a:path>
                </a:pathLst>
              </a:custGeom>
              <a:solidFill>
                <a:srgbClr val="E23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3"/>
              <p:cNvSpPr/>
              <p:nvPr/>
            </p:nvSpPr>
            <p:spPr>
              <a:xfrm>
                <a:off x="7327414" y="3889289"/>
                <a:ext cx="91897" cy="87870"/>
              </a:xfrm>
              <a:custGeom>
                <a:avLst/>
                <a:gdLst/>
                <a:ahLst/>
                <a:cxnLst/>
                <a:rect l="l" t="t" r="r" b="b"/>
                <a:pathLst>
                  <a:path w="1894" h="1811" extrusionOk="0">
                    <a:moveTo>
                      <a:pt x="1893" y="0"/>
                    </a:moveTo>
                    <a:lnTo>
                      <a:pt x="1786" y="715"/>
                    </a:lnTo>
                    <a:cubicBezTo>
                      <a:pt x="1548" y="750"/>
                      <a:pt x="1036" y="1179"/>
                      <a:pt x="679" y="1477"/>
                    </a:cubicBezTo>
                    <a:cubicBezTo>
                      <a:pt x="476" y="1667"/>
                      <a:pt x="321" y="1810"/>
                      <a:pt x="321" y="1810"/>
                    </a:cubicBezTo>
                    <a:cubicBezTo>
                      <a:pt x="369" y="1477"/>
                      <a:pt x="0" y="786"/>
                      <a:pt x="0" y="786"/>
                    </a:cubicBezTo>
                    <a:cubicBezTo>
                      <a:pt x="0" y="786"/>
                      <a:pt x="12" y="762"/>
                      <a:pt x="24" y="727"/>
                    </a:cubicBezTo>
                    <a:cubicBezTo>
                      <a:pt x="36" y="655"/>
                      <a:pt x="71" y="512"/>
                      <a:pt x="95" y="429"/>
                    </a:cubicBezTo>
                    <a:cubicBezTo>
                      <a:pt x="726" y="500"/>
                      <a:pt x="1369" y="286"/>
                      <a:pt x="1893" y="0"/>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3"/>
              <p:cNvSpPr/>
              <p:nvPr/>
            </p:nvSpPr>
            <p:spPr>
              <a:xfrm>
                <a:off x="7327679" y="3886944"/>
                <a:ext cx="91363" cy="71664"/>
              </a:xfrm>
              <a:custGeom>
                <a:avLst/>
                <a:gdLst/>
                <a:ahLst/>
                <a:cxnLst/>
                <a:rect l="l" t="t" r="r" b="b"/>
                <a:pathLst>
                  <a:path w="1883" h="1477" extrusionOk="0">
                    <a:moveTo>
                      <a:pt x="1882" y="0"/>
                    </a:moveTo>
                    <a:lnTo>
                      <a:pt x="1882" y="0"/>
                    </a:lnTo>
                    <a:cubicBezTo>
                      <a:pt x="1427" y="248"/>
                      <a:pt x="882" y="443"/>
                      <a:pt x="333" y="443"/>
                    </a:cubicBezTo>
                    <a:cubicBezTo>
                      <a:pt x="250" y="443"/>
                      <a:pt x="167" y="438"/>
                      <a:pt x="84" y="429"/>
                    </a:cubicBezTo>
                    <a:cubicBezTo>
                      <a:pt x="60" y="512"/>
                      <a:pt x="25" y="655"/>
                      <a:pt x="1" y="727"/>
                    </a:cubicBezTo>
                    <a:cubicBezTo>
                      <a:pt x="227" y="869"/>
                      <a:pt x="501" y="1096"/>
                      <a:pt x="644" y="1429"/>
                    </a:cubicBezTo>
                    <a:cubicBezTo>
                      <a:pt x="644" y="1453"/>
                      <a:pt x="656" y="1465"/>
                      <a:pt x="668" y="1477"/>
                    </a:cubicBezTo>
                    <a:cubicBezTo>
                      <a:pt x="1025" y="1179"/>
                      <a:pt x="1537" y="750"/>
                      <a:pt x="1775" y="715"/>
                    </a:cubicBezTo>
                    <a:lnTo>
                      <a:pt x="1882" y="0"/>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3"/>
              <p:cNvSpPr/>
              <p:nvPr/>
            </p:nvSpPr>
            <p:spPr>
              <a:xfrm>
                <a:off x="7625465" y="4283844"/>
                <a:ext cx="81514" cy="116739"/>
              </a:xfrm>
              <a:custGeom>
                <a:avLst/>
                <a:gdLst/>
                <a:ahLst/>
                <a:cxnLst/>
                <a:rect l="l" t="t" r="r" b="b"/>
                <a:pathLst>
                  <a:path w="1680" h="2406" extrusionOk="0">
                    <a:moveTo>
                      <a:pt x="1453" y="1810"/>
                    </a:moveTo>
                    <a:cubicBezTo>
                      <a:pt x="1453" y="1989"/>
                      <a:pt x="1275" y="2024"/>
                      <a:pt x="1275" y="2024"/>
                    </a:cubicBezTo>
                    <a:cubicBezTo>
                      <a:pt x="1298" y="2131"/>
                      <a:pt x="1215" y="2251"/>
                      <a:pt x="1120" y="2322"/>
                    </a:cubicBezTo>
                    <a:cubicBezTo>
                      <a:pt x="1036" y="2382"/>
                      <a:pt x="941" y="2405"/>
                      <a:pt x="917" y="2334"/>
                    </a:cubicBezTo>
                    <a:cubicBezTo>
                      <a:pt x="894" y="2179"/>
                      <a:pt x="703" y="1536"/>
                      <a:pt x="620" y="1453"/>
                    </a:cubicBezTo>
                    <a:cubicBezTo>
                      <a:pt x="620" y="1453"/>
                      <a:pt x="620" y="1453"/>
                      <a:pt x="608" y="1453"/>
                    </a:cubicBezTo>
                    <a:cubicBezTo>
                      <a:pt x="548" y="1417"/>
                      <a:pt x="465" y="1655"/>
                      <a:pt x="441" y="1786"/>
                    </a:cubicBezTo>
                    <a:cubicBezTo>
                      <a:pt x="441" y="1834"/>
                      <a:pt x="429" y="1870"/>
                      <a:pt x="441" y="1881"/>
                    </a:cubicBezTo>
                    <a:cubicBezTo>
                      <a:pt x="453" y="1929"/>
                      <a:pt x="215" y="1893"/>
                      <a:pt x="155" y="1739"/>
                    </a:cubicBezTo>
                    <a:cubicBezTo>
                      <a:pt x="84" y="1596"/>
                      <a:pt x="155" y="703"/>
                      <a:pt x="155" y="703"/>
                    </a:cubicBezTo>
                    <a:lnTo>
                      <a:pt x="1" y="405"/>
                    </a:lnTo>
                    <a:lnTo>
                      <a:pt x="620" y="24"/>
                    </a:lnTo>
                    <a:lnTo>
                      <a:pt x="655" y="0"/>
                    </a:lnTo>
                    <a:cubicBezTo>
                      <a:pt x="655" y="0"/>
                      <a:pt x="655" y="0"/>
                      <a:pt x="655" y="0"/>
                    </a:cubicBezTo>
                    <a:cubicBezTo>
                      <a:pt x="667" y="24"/>
                      <a:pt x="727" y="119"/>
                      <a:pt x="798" y="238"/>
                    </a:cubicBezTo>
                    <a:cubicBezTo>
                      <a:pt x="906" y="405"/>
                      <a:pt x="1048" y="631"/>
                      <a:pt x="1156" y="774"/>
                    </a:cubicBezTo>
                    <a:cubicBezTo>
                      <a:pt x="1358" y="1024"/>
                      <a:pt x="1608" y="1155"/>
                      <a:pt x="1644" y="1453"/>
                    </a:cubicBezTo>
                    <a:cubicBezTo>
                      <a:pt x="1679" y="1762"/>
                      <a:pt x="1453" y="1810"/>
                      <a:pt x="1453" y="1810"/>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3"/>
              <p:cNvSpPr/>
              <p:nvPr/>
            </p:nvSpPr>
            <p:spPr>
              <a:xfrm>
                <a:off x="7625465" y="4283844"/>
                <a:ext cx="38767" cy="92285"/>
              </a:xfrm>
              <a:custGeom>
                <a:avLst/>
                <a:gdLst/>
                <a:ahLst/>
                <a:cxnLst/>
                <a:rect l="l" t="t" r="r" b="b"/>
                <a:pathLst>
                  <a:path w="799" h="1902" extrusionOk="0">
                    <a:moveTo>
                      <a:pt x="655" y="0"/>
                    </a:moveTo>
                    <a:lnTo>
                      <a:pt x="620" y="24"/>
                    </a:lnTo>
                    <a:lnTo>
                      <a:pt x="1" y="405"/>
                    </a:lnTo>
                    <a:lnTo>
                      <a:pt x="155" y="703"/>
                    </a:lnTo>
                    <a:cubicBezTo>
                      <a:pt x="155" y="703"/>
                      <a:pt x="84" y="1596"/>
                      <a:pt x="155" y="1739"/>
                    </a:cubicBezTo>
                    <a:cubicBezTo>
                      <a:pt x="199" y="1852"/>
                      <a:pt x="337" y="1901"/>
                      <a:pt x="400" y="1901"/>
                    </a:cubicBezTo>
                    <a:cubicBezTo>
                      <a:pt x="423" y="1901"/>
                      <a:pt x="436" y="1894"/>
                      <a:pt x="429" y="1881"/>
                    </a:cubicBezTo>
                    <a:cubicBezTo>
                      <a:pt x="429" y="1870"/>
                      <a:pt x="429" y="1834"/>
                      <a:pt x="441" y="1786"/>
                    </a:cubicBezTo>
                    <a:cubicBezTo>
                      <a:pt x="179" y="1453"/>
                      <a:pt x="274" y="655"/>
                      <a:pt x="274" y="655"/>
                    </a:cubicBezTo>
                    <a:cubicBezTo>
                      <a:pt x="358" y="631"/>
                      <a:pt x="667" y="357"/>
                      <a:pt x="798" y="238"/>
                    </a:cubicBezTo>
                    <a:cubicBezTo>
                      <a:pt x="727" y="119"/>
                      <a:pt x="667" y="24"/>
                      <a:pt x="655"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3"/>
              <p:cNvSpPr/>
              <p:nvPr/>
            </p:nvSpPr>
            <p:spPr>
              <a:xfrm>
                <a:off x="7654916" y="4346628"/>
                <a:ext cx="24891" cy="52596"/>
              </a:xfrm>
              <a:custGeom>
                <a:avLst/>
                <a:gdLst/>
                <a:ahLst/>
                <a:cxnLst/>
                <a:rect l="l" t="t" r="r" b="b"/>
                <a:pathLst>
                  <a:path w="513" h="1084" extrusionOk="0">
                    <a:moveTo>
                      <a:pt x="44" y="1"/>
                    </a:moveTo>
                    <a:cubicBezTo>
                      <a:pt x="18" y="1"/>
                      <a:pt x="9" y="74"/>
                      <a:pt x="1" y="159"/>
                    </a:cubicBezTo>
                    <a:lnTo>
                      <a:pt x="13" y="159"/>
                    </a:lnTo>
                    <a:cubicBezTo>
                      <a:pt x="96" y="242"/>
                      <a:pt x="287" y="885"/>
                      <a:pt x="310" y="1040"/>
                    </a:cubicBezTo>
                    <a:cubicBezTo>
                      <a:pt x="321" y="1071"/>
                      <a:pt x="345" y="1084"/>
                      <a:pt x="375" y="1084"/>
                    </a:cubicBezTo>
                    <a:cubicBezTo>
                      <a:pt x="415" y="1084"/>
                      <a:pt x="466" y="1062"/>
                      <a:pt x="513" y="1028"/>
                    </a:cubicBezTo>
                    <a:cubicBezTo>
                      <a:pt x="513" y="933"/>
                      <a:pt x="501" y="849"/>
                      <a:pt x="489" y="790"/>
                    </a:cubicBezTo>
                    <a:cubicBezTo>
                      <a:pt x="441" y="659"/>
                      <a:pt x="168" y="171"/>
                      <a:pt x="84" y="40"/>
                    </a:cubicBezTo>
                    <a:cubicBezTo>
                      <a:pt x="67" y="13"/>
                      <a:pt x="54" y="1"/>
                      <a:pt x="44"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3"/>
              <p:cNvSpPr/>
              <p:nvPr/>
            </p:nvSpPr>
            <p:spPr>
              <a:xfrm>
                <a:off x="7605815" y="4454485"/>
                <a:ext cx="89034" cy="87045"/>
              </a:xfrm>
              <a:custGeom>
                <a:avLst/>
                <a:gdLst/>
                <a:ahLst/>
                <a:cxnLst/>
                <a:rect l="l" t="t" r="r" b="b"/>
                <a:pathLst>
                  <a:path w="1835" h="1794" extrusionOk="0">
                    <a:moveTo>
                      <a:pt x="304" y="1"/>
                    </a:moveTo>
                    <a:cubicBezTo>
                      <a:pt x="277" y="1"/>
                      <a:pt x="255" y="7"/>
                      <a:pt x="239" y="19"/>
                    </a:cubicBezTo>
                    <a:cubicBezTo>
                      <a:pt x="215" y="31"/>
                      <a:pt x="191" y="55"/>
                      <a:pt x="179" y="79"/>
                    </a:cubicBezTo>
                    <a:cubicBezTo>
                      <a:pt x="37" y="269"/>
                      <a:pt x="1" y="662"/>
                      <a:pt x="227" y="1031"/>
                    </a:cubicBezTo>
                    <a:cubicBezTo>
                      <a:pt x="251" y="1067"/>
                      <a:pt x="275" y="1103"/>
                      <a:pt x="298" y="1139"/>
                    </a:cubicBezTo>
                    <a:cubicBezTo>
                      <a:pt x="584" y="1508"/>
                      <a:pt x="1382" y="1710"/>
                      <a:pt x="1703" y="1770"/>
                    </a:cubicBezTo>
                    <a:cubicBezTo>
                      <a:pt x="1787" y="1793"/>
                      <a:pt x="1834" y="1793"/>
                      <a:pt x="1834" y="1793"/>
                    </a:cubicBezTo>
                    <a:cubicBezTo>
                      <a:pt x="1787" y="1603"/>
                      <a:pt x="1715" y="1424"/>
                      <a:pt x="1632" y="1246"/>
                    </a:cubicBezTo>
                    <a:cubicBezTo>
                      <a:pt x="1255" y="536"/>
                      <a:pt x="558" y="1"/>
                      <a:pt x="3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3"/>
              <p:cNvSpPr/>
              <p:nvPr/>
            </p:nvSpPr>
            <p:spPr>
              <a:xfrm>
                <a:off x="7614500" y="4454437"/>
                <a:ext cx="80349" cy="87093"/>
              </a:xfrm>
              <a:custGeom>
                <a:avLst/>
                <a:gdLst/>
                <a:ahLst/>
                <a:cxnLst/>
                <a:rect l="l" t="t" r="r" b="b"/>
                <a:pathLst>
                  <a:path w="1656" h="1795" extrusionOk="0">
                    <a:moveTo>
                      <a:pt x="127" y="0"/>
                    </a:moveTo>
                    <a:cubicBezTo>
                      <a:pt x="99" y="0"/>
                      <a:pt x="76" y="7"/>
                      <a:pt x="60" y="20"/>
                    </a:cubicBezTo>
                    <a:cubicBezTo>
                      <a:pt x="36" y="32"/>
                      <a:pt x="12" y="56"/>
                      <a:pt x="0" y="80"/>
                    </a:cubicBezTo>
                    <a:cubicBezTo>
                      <a:pt x="215" y="151"/>
                      <a:pt x="572" y="342"/>
                      <a:pt x="846" y="675"/>
                    </a:cubicBezTo>
                    <a:cubicBezTo>
                      <a:pt x="1108" y="985"/>
                      <a:pt x="1393" y="1521"/>
                      <a:pt x="1524" y="1771"/>
                    </a:cubicBezTo>
                    <a:cubicBezTo>
                      <a:pt x="1608" y="1794"/>
                      <a:pt x="1655" y="1794"/>
                      <a:pt x="1655" y="1794"/>
                    </a:cubicBezTo>
                    <a:cubicBezTo>
                      <a:pt x="1447" y="842"/>
                      <a:pt x="444"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3"/>
              <p:cNvSpPr/>
              <p:nvPr/>
            </p:nvSpPr>
            <p:spPr>
              <a:xfrm>
                <a:off x="7616829" y="4496988"/>
                <a:ext cx="78020" cy="44541"/>
              </a:xfrm>
              <a:custGeom>
                <a:avLst/>
                <a:gdLst/>
                <a:ahLst/>
                <a:cxnLst/>
                <a:rect l="l" t="t" r="r" b="b"/>
                <a:pathLst>
                  <a:path w="1608" h="918" extrusionOk="0">
                    <a:moveTo>
                      <a:pt x="12" y="1"/>
                    </a:moveTo>
                    <a:lnTo>
                      <a:pt x="0" y="155"/>
                    </a:lnTo>
                    <a:cubicBezTo>
                      <a:pt x="24" y="191"/>
                      <a:pt x="48" y="227"/>
                      <a:pt x="71" y="263"/>
                    </a:cubicBezTo>
                    <a:cubicBezTo>
                      <a:pt x="357" y="632"/>
                      <a:pt x="1155" y="834"/>
                      <a:pt x="1476" y="894"/>
                    </a:cubicBezTo>
                    <a:cubicBezTo>
                      <a:pt x="1560" y="917"/>
                      <a:pt x="1607" y="917"/>
                      <a:pt x="1607" y="917"/>
                    </a:cubicBezTo>
                    <a:cubicBezTo>
                      <a:pt x="1560" y="727"/>
                      <a:pt x="1488" y="548"/>
                      <a:pt x="1405" y="370"/>
                    </a:cubicBezTo>
                    <a:cubicBezTo>
                      <a:pt x="917" y="274"/>
                      <a:pt x="155" y="96"/>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3"/>
              <p:cNvSpPr/>
              <p:nvPr/>
            </p:nvSpPr>
            <p:spPr>
              <a:xfrm>
                <a:off x="7596597" y="4481996"/>
                <a:ext cx="27753" cy="40466"/>
              </a:xfrm>
              <a:custGeom>
                <a:avLst/>
                <a:gdLst/>
                <a:ahLst/>
                <a:cxnLst/>
                <a:rect l="l" t="t" r="r" b="b"/>
                <a:pathLst>
                  <a:path w="572" h="834" extrusionOk="0">
                    <a:moveTo>
                      <a:pt x="548" y="655"/>
                    </a:moveTo>
                    <a:lnTo>
                      <a:pt x="381" y="834"/>
                    </a:lnTo>
                    <a:cubicBezTo>
                      <a:pt x="381" y="810"/>
                      <a:pt x="441" y="643"/>
                      <a:pt x="334" y="429"/>
                    </a:cubicBezTo>
                    <a:cubicBezTo>
                      <a:pt x="274" y="310"/>
                      <a:pt x="167" y="191"/>
                      <a:pt x="0" y="60"/>
                    </a:cubicBezTo>
                    <a:lnTo>
                      <a:pt x="262" y="0"/>
                    </a:lnTo>
                    <a:cubicBezTo>
                      <a:pt x="262" y="0"/>
                      <a:pt x="405" y="131"/>
                      <a:pt x="488" y="310"/>
                    </a:cubicBezTo>
                    <a:lnTo>
                      <a:pt x="488" y="310"/>
                    </a:lnTo>
                    <a:cubicBezTo>
                      <a:pt x="536" y="417"/>
                      <a:pt x="572" y="536"/>
                      <a:pt x="548" y="655"/>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3"/>
              <p:cNvSpPr/>
              <p:nvPr/>
            </p:nvSpPr>
            <p:spPr>
              <a:xfrm>
                <a:off x="7612753" y="4496988"/>
                <a:ext cx="11596" cy="25473"/>
              </a:xfrm>
              <a:custGeom>
                <a:avLst/>
                <a:gdLst/>
                <a:ahLst/>
                <a:cxnLst/>
                <a:rect l="l" t="t" r="r" b="b"/>
                <a:pathLst>
                  <a:path w="239" h="525" extrusionOk="0">
                    <a:moveTo>
                      <a:pt x="155" y="1"/>
                    </a:moveTo>
                    <a:cubicBezTo>
                      <a:pt x="108" y="36"/>
                      <a:pt x="48" y="84"/>
                      <a:pt x="1" y="120"/>
                    </a:cubicBezTo>
                    <a:cubicBezTo>
                      <a:pt x="108" y="334"/>
                      <a:pt x="48" y="501"/>
                      <a:pt x="48" y="525"/>
                    </a:cubicBezTo>
                    <a:lnTo>
                      <a:pt x="215" y="346"/>
                    </a:lnTo>
                    <a:cubicBezTo>
                      <a:pt x="239" y="227"/>
                      <a:pt x="203" y="108"/>
                      <a:pt x="155" y="1"/>
                    </a:cubicBezTo>
                    <a:close/>
                  </a:path>
                </a:pathLst>
              </a:custGeom>
              <a:solidFill>
                <a:srgbClr val="000000">
                  <a:alpha val="27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3"/>
              <p:cNvSpPr/>
              <p:nvPr/>
            </p:nvSpPr>
            <p:spPr>
              <a:xfrm>
                <a:off x="6895887" y="4958112"/>
                <a:ext cx="114410" cy="55652"/>
              </a:xfrm>
              <a:custGeom>
                <a:avLst/>
                <a:gdLst/>
                <a:ahLst/>
                <a:cxnLst/>
                <a:rect l="l" t="t" r="r" b="b"/>
                <a:pathLst>
                  <a:path w="2358" h="1147" extrusionOk="0">
                    <a:moveTo>
                      <a:pt x="1783" y="0"/>
                    </a:moveTo>
                    <a:cubicBezTo>
                      <a:pt x="1705" y="0"/>
                      <a:pt x="1619" y="7"/>
                      <a:pt x="1524" y="22"/>
                    </a:cubicBezTo>
                    <a:cubicBezTo>
                      <a:pt x="1214" y="69"/>
                      <a:pt x="345" y="450"/>
                      <a:pt x="71" y="772"/>
                    </a:cubicBezTo>
                    <a:cubicBezTo>
                      <a:pt x="36" y="819"/>
                      <a:pt x="12" y="855"/>
                      <a:pt x="0" y="891"/>
                    </a:cubicBezTo>
                    <a:cubicBezTo>
                      <a:pt x="0" y="891"/>
                      <a:pt x="255" y="1146"/>
                      <a:pt x="869" y="1146"/>
                    </a:cubicBezTo>
                    <a:cubicBezTo>
                      <a:pt x="957" y="1146"/>
                      <a:pt x="1052" y="1141"/>
                      <a:pt x="1155" y="1129"/>
                    </a:cubicBezTo>
                    <a:cubicBezTo>
                      <a:pt x="1441" y="1093"/>
                      <a:pt x="1679" y="1022"/>
                      <a:pt x="1857" y="950"/>
                    </a:cubicBezTo>
                    <a:cubicBezTo>
                      <a:pt x="2191" y="819"/>
                      <a:pt x="2357" y="653"/>
                      <a:pt x="2357" y="653"/>
                    </a:cubicBezTo>
                    <a:lnTo>
                      <a:pt x="2357" y="534"/>
                    </a:lnTo>
                    <a:lnTo>
                      <a:pt x="2346" y="188"/>
                    </a:lnTo>
                    <a:cubicBezTo>
                      <a:pt x="2346" y="188"/>
                      <a:pt x="2262" y="81"/>
                      <a:pt x="2060" y="34"/>
                    </a:cubicBezTo>
                    <a:cubicBezTo>
                      <a:pt x="1984" y="13"/>
                      <a:pt x="1892" y="0"/>
                      <a:pt x="17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3"/>
              <p:cNvSpPr/>
              <p:nvPr/>
            </p:nvSpPr>
            <p:spPr>
              <a:xfrm>
                <a:off x="6895887" y="4983972"/>
                <a:ext cx="114410" cy="29791"/>
              </a:xfrm>
              <a:custGeom>
                <a:avLst/>
                <a:gdLst/>
                <a:ahLst/>
                <a:cxnLst/>
                <a:rect l="l" t="t" r="r" b="b"/>
                <a:pathLst>
                  <a:path w="2358" h="614" extrusionOk="0">
                    <a:moveTo>
                      <a:pt x="2357" y="1"/>
                    </a:moveTo>
                    <a:cubicBezTo>
                      <a:pt x="2143" y="155"/>
                      <a:pt x="1667" y="429"/>
                      <a:pt x="1072" y="441"/>
                    </a:cubicBezTo>
                    <a:cubicBezTo>
                      <a:pt x="583" y="441"/>
                      <a:pt x="238" y="322"/>
                      <a:pt x="71" y="239"/>
                    </a:cubicBezTo>
                    <a:cubicBezTo>
                      <a:pt x="36" y="286"/>
                      <a:pt x="12" y="322"/>
                      <a:pt x="0" y="358"/>
                    </a:cubicBezTo>
                    <a:cubicBezTo>
                      <a:pt x="0" y="358"/>
                      <a:pt x="255" y="613"/>
                      <a:pt x="869" y="613"/>
                    </a:cubicBezTo>
                    <a:cubicBezTo>
                      <a:pt x="957" y="613"/>
                      <a:pt x="1052" y="608"/>
                      <a:pt x="1155" y="596"/>
                    </a:cubicBezTo>
                    <a:cubicBezTo>
                      <a:pt x="1976" y="489"/>
                      <a:pt x="2357" y="120"/>
                      <a:pt x="2357" y="120"/>
                    </a:cubicBezTo>
                    <a:lnTo>
                      <a:pt x="2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3"/>
              <p:cNvSpPr/>
              <p:nvPr/>
            </p:nvSpPr>
            <p:spPr>
              <a:xfrm>
                <a:off x="6985987" y="4959713"/>
                <a:ext cx="24309" cy="44541"/>
              </a:xfrm>
              <a:custGeom>
                <a:avLst/>
                <a:gdLst/>
                <a:ahLst/>
                <a:cxnLst/>
                <a:rect l="l" t="t" r="r" b="b"/>
                <a:pathLst>
                  <a:path w="501" h="918" extrusionOk="0">
                    <a:moveTo>
                      <a:pt x="119" y="1"/>
                    </a:moveTo>
                    <a:cubicBezTo>
                      <a:pt x="131" y="167"/>
                      <a:pt x="191" y="477"/>
                      <a:pt x="0" y="917"/>
                    </a:cubicBezTo>
                    <a:cubicBezTo>
                      <a:pt x="334" y="786"/>
                      <a:pt x="500" y="620"/>
                      <a:pt x="500" y="620"/>
                    </a:cubicBezTo>
                    <a:lnTo>
                      <a:pt x="500" y="501"/>
                    </a:lnTo>
                    <a:lnTo>
                      <a:pt x="489" y="155"/>
                    </a:lnTo>
                    <a:cubicBezTo>
                      <a:pt x="489" y="155"/>
                      <a:pt x="405" y="48"/>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3"/>
              <p:cNvSpPr/>
              <p:nvPr/>
            </p:nvSpPr>
            <p:spPr>
              <a:xfrm>
                <a:off x="6974439" y="4949912"/>
                <a:ext cx="46240" cy="18535"/>
              </a:xfrm>
              <a:custGeom>
                <a:avLst/>
                <a:gdLst/>
                <a:ahLst/>
                <a:cxnLst/>
                <a:rect l="l" t="t" r="r" b="b"/>
                <a:pathLst>
                  <a:path w="953" h="382" extrusionOk="0">
                    <a:moveTo>
                      <a:pt x="953" y="143"/>
                    </a:moveTo>
                    <a:cubicBezTo>
                      <a:pt x="953" y="143"/>
                      <a:pt x="774" y="322"/>
                      <a:pt x="727" y="357"/>
                    </a:cubicBezTo>
                    <a:cubicBezTo>
                      <a:pt x="727" y="357"/>
                      <a:pt x="572" y="381"/>
                      <a:pt x="393" y="345"/>
                    </a:cubicBezTo>
                    <a:cubicBezTo>
                      <a:pt x="262" y="322"/>
                      <a:pt x="131" y="274"/>
                      <a:pt x="0" y="179"/>
                    </a:cubicBezTo>
                    <a:lnTo>
                      <a:pt x="48" y="0"/>
                    </a:lnTo>
                    <a:cubicBezTo>
                      <a:pt x="48" y="0"/>
                      <a:pt x="215" y="95"/>
                      <a:pt x="477" y="131"/>
                    </a:cubicBezTo>
                    <a:cubicBezTo>
                      <a:pt x="608" y="155"/>
                      <a:pt x="774" y="167"/>
                      <a:pt x="953" y="143"/>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3"/>
              <p:cNvSpPr/>
              <p:nvPr/>
            </p:nvSpPr>
            <p:spPr>
              <a:xfrm>
                <a:off x="6993507" y="4956268"/>
                <a:ext cx="27171" cy="11402"/>
              </a:xfrm>
              <a:custGeom>
                <a:avLst/>
                <a:gdLst/>
                <a:ahLst/>
                <a:cxnLst/>
                <a:rect l="l" t="t" r="r" b="b"/>
                <a:pathLst>
                  <a:path w="560" h="235" extrusionOk="0">
                    <a:moveTo>
                      <a:pt x="84" y="0"/>
                    </a:moveTo>
                    <a:cubicBezTo>
                      <a:pt x="60" y="72"/>
                      <a:pt x="36" y="143"/>
                      <a:pt x="0" y="214"/>
                    </a:cubicBezTo>
                    <a:cubicBezTo>
                      <a:pt x="77" y="230"/>
                      <a:pt x="149" y="234"/>
                      <a:pt x="206" y="234"/>
                    </a:cubicBezTo>
                    <a:cubicBezTo>
                      <a:pt x="283" y="234"/>
                      <a:pt x="334" y="226"/>
                      <a:pt x="334" y="226"/>
                    </a:cubicBezTo>
                    <a:cubicBezTo>
                      <a:pt x="381" y="191"/>
                      <a:pt x="560" y="12"/>
                      <a:pt x="560" y="12"/>
                    </a:cubicBezTo>
                    <a:lnTo>
                      <a:pt x="560" y="12"/>
                    </a:lnTo>
                    <a:cubicBezTo>
                      <a:pt x="492" y="21"/>
                      <a:pt x="425" y="25"/>
                      <a:pt x="362" y="25"/>
                    </a:cubicBezTo>
                    <a:cubicBezTo>
                      <a:pt x="259" y="25"/>
                      <a:pt x="164" y="15"/>
                      <a:pt x="84" y="0"/>
                    </a:cubicBezTo>
                    <a:close/>
                  </a:path>
                </a:pathLst>
              </a:custGeom>
              <a:solidFill>
                <a:srgbClr val="000000">
                  <a:alpha val="27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3"/>
              <p:cNvSpPr/>
              <p:nvPr/>
            </p:nvSpPr>
            <p:spPr>
              <a:xfrm>
                <a:off x="7332023" y="3876577"/>
                <a:ext cx="88986" cy="37021"/>
              </a:xfrm>
              <a:custGeom>
                <a:avLst/>
                <a:gdLst/>
                <a:ahLst/>
                <a:cxnLst/>
                <a:rect l="l" t="t" r="r" b="b"/>
                <a:pathLst>
                  <a:path w="1834" h="763" extrusionOk="0">
                    <a:moveTo>
                      <a:pt x="24" y="608"/>
                    </a:moveTo>
                    <a:cubicBezTo>
                      <a:pt x="24" y="619"/>
                      <a:pt x="12" y="655"/>
                      <a:pt x="0" y="691"/>
                    </a:cubicBezTo>
                    <a:cubicBezTo>
                      <a:pt x="631" y="762"/>
                      <a:pt x="1274" y="548"/>
                      <a:pt x="1798" y="262"/>
                    </a:cubicBezTo>
                    <a:lnTo>
                      <a:pt x="1834" y="0"/>
                    </a:ln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3"/>
              <p:cNvSpPr/>
              <p:nvPr/>
            </p:nvSpPr>
            <p:spPr>
              <a:xfrm>
                <a:off x="7049546" y="3984580"/>
                <a:ext cx="158903" cy="299902"/>
              </a:xfrm>
              <a:custGeom>
                <a:avLst/>
                <a:gdLst/>
                <a:ahLst/>
                <a:cxnLst/>
                <a:rect l="l" t="t" r="r" b="b"/>
                <a:pathLst>
                  <a:path w="3275" h="6181" extrusionOk="0">
                    <a:moveTo>
                      <a:pt x="3155" y="3358"/>
                    </a:moveTo>
                    <a:cubicBezTo>
                      <a:pt x="2739" y="3692"/>
                      <a:pt x="1965" y="4656"/>
                      <a:pt x="1417" y="5359"/>
                    </a:cubicBezTo>
                    <a:cubicBezTo>
                      <a:pt x="1048" y="5823"/>
                      <a:pt x="786" y="6180"/>
                      <a:pt x="786" y="6180"/>
                    </a:cubicBezTo>
                    <a:lnTo>
                      <a:pt x="560" y="6013"/>
                    </a:lnTo>
                    <a:lnTo>
                      <a:pt x="0" y="5573"/>
                    </a:lnTo>
                    <a:cubicBezTo>
                      <a:pt x="72" y="5025"/>
                      <a:pt x="226" y="4466"/>
                      <a:pt x="429" y="3930"/>
                    </a:cubicBezTo>
                    <a:cubicBezTo>
                      <a:pt x="1072" y="2239"/>
                      <a:pt x="2191" y="679"/>
                      <a:pt x="2655" y="168"/>
                    </a:cubicBezTo>
                    <a:cubicBezTo>
                      <a:pt x="2727" y="84"/>
                      <a:pt x="2786" y="25"/>
                      <a:pt x="2822" y="1"/>
                    </a:cubicBezTo>
                    <a:cubicBezTo>
                      <a:pt x="2822" y="1"/>
                      <a:pt x="2905" y="60"/>
                      <a:pt x="2965" y="72"/>
                    </a:cubicBezTo>
                    <a:lnTo>
                      <a:pt x="3274" y="549"/>
                    </a:lnTo>
                    <a:cubicBezTo>
                      <a:pt x="3155" y="1584"/>
                      <a:pt x="3108" y="2608"/>
                      <a:pt x="3155" y="33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3"/>
              <p:cNvSpPr/>
              <p:nvPr/>
            </p:nvSpPr>
            <p:spPr>
              <a:xfrm>
                <a:off x="7468361" y="3981717"/>
                <a:ext cx="195875" cy="329887"/>
              </a:xfrm>
              <a:custGeom>
                <a:avLst/>
                <a:gdLst/>
                <a:ahLst/>
                <a:cxnLst/>
                <a:rect l="l" t="t" r="r" b="b"/>
                <a:pathLst>
                  <a:path w="4037" h="6799" extrusionOk="0">
                    <a:moveTo>
                      <a:pt x="4036" y="6394"/>
                    </a:moveTo>
                    <a:cubicBezTo>
                      <a:pt x="3977" y="6453"/>
                      <a:pt x="3739" y="6573"/>
                      <a:pt x="3536" y="6668"/>
                    </a:cubicBezTo>
                    <a:cubicBezTo>
                      <a:pt x="3382" y="6739"/>
                      <a:pt x="3262" y="6799"/>
                      <a:pt x="3262" y="6799"/>
                    </a:cubicBezTo>
                    <a:cubicBezTo>
                      <a:pt x="3262" y="6799"/>
                      <a:pt x="2881" y="6072"/>
                      <a:pt x="2465" y="5394"/>
                    </a:cubicBezTo>
                    <a:cubicBezTo>
                      <a:pt x="2369" y="5251"/>
                      <a:pt x="2274" y="5108"/>
                      <a:pt x="2179" y="4965"/>
                    </a:cubicBezTo>
                    <a:cubicBezTo>
                      <a:pt x="1703" y="4275"/>
                      <a:pt x="214" y="2286"/>
                      <a:pt x="0" y="1989"/>
                    </a:cubicBezTo>
                    <a:cubicBezTo>
                      <a:pt x="345" y="1036"/>
                      <a:pt x="631" y="286"/>
                      <a:pt x="631" y="286"/>
                    </a:cubicBezTo>
                    <a:cubicBezTo>
                      <a:pt x="798" y="215"/>
                      <a:pt x="965" y="119"/>
                      <a:pt x="1119" y="0"/>
                    </a:cubicBezTo>
                    <a:cubicBezTo>
                      <a:pt x="1167" y="60"/>
                      <a:pt x="1250" y="167"/>
                      <a:pt x="1346" y="322"/>
                    </a:cubicBezTo>
                    <a:cubicBezTo>
                      <a:pt x="1762" y="881"/>
                      <a:pt x="2536" y="2012"/>
                      <a:pt x="3155" y="3179"/>
                    </a:cubicBezTo>
                    <a:cubicBezTo>
                      <a:pt x="3322" y="3501"/>
                      <a:pt x="3465" y="3822"/>
                      <a:pt x="3572" y="4144"/>
                    </a:cubicBezTo>
                    <a:cubicBezTo>
                      <a:pt x="4024" y="5382"/>
                      <a:pt x="4036" y="6394"/>
                      <a:pt x="4036" y="639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3"/>
              <p:cNvSpPr/>
              <p:nvPr/>
            </p:nvSpPr>
            <p:spPr>
              <a:xfrm>
                <a:off x="6970363" y="4358952"/>
                <a:ext cx="647645" cy="605433"/>
              </a:xfrm>
              <a:custGeom>
                <a:avLst/>
                <a:gdLst/>
                <a:ahLst/>
                <a:cxnLst/>
                <a:rect l="l" t="t" r="r" b="b"/>
                <a:pathLst>
                  <a:path w="13348" h="12478" extrusionOk="0">
                    <a:moveTo>
                      <a:pt x="13336" y="3334"/>
                    </a:moveTo>
                    <a:cubicBezTo>
                      <a:pt x="13014" y="3548"/>
                      <a:pt x="12514" y="3834"/>
                      <a:pt x="11943" y="4143"/>
                    </a:cubicBezTo>
                    <a:cubicBezTo>
                      <a:pt x="11895" y="4167"/>
                      <a:pt x="11848" y="4191"/>
                      <a:pt x="11800" y="4215"/>
                    </a:cubicBezTo>
                    <a:cubicBezTo>
                      <a:pt x="11443" y="4417"/>
                      <a:pt x="11050" y="4620"/>
                      <a:pt x="10657" y="4810"/>
                    </a:cubicBezTo>
                    <a:cubicBezTo>
                      <a:pt x="10562" y="4858"/>
                      <a:pt x="10467" y="4905"/>
                      <a:pt x="10359" y="4953"/>
                    </a:cubicBezTo>
                    <a:cubicBezTo>
                      <a:pt x="10359" y="4953"/>
                      <a:pt x="10347" y="4965"/>
                      <a:pt x="10336" y="4965"/>
                    </a:cubicBezTo>
                    <a:cubicBezTo>
                      <a:pt x="10252" y="5013"/>
                      <a:pt x="10157" y="5048"/>
                      <a:pt x="10074" y="5096"/>
                    </a:cubicBezTo>
                    <a:cubicBezTo>
                      <a:pt x="10038" y="5108"/>
                      <a:pt x="9990" y="5132"/>
                      <a:pt x="9943" y="5155"/>
                    </a:cubicBezTo>
                    <a:cubicBezTo>
                      <a:pt x="9836" y="5203"/>
                      <a:pt x="9716" y="5263"/>
                      <a:pt x="9609" y="5310"/>
                    </a:cubicBezTo>
                    <a:cubicBezTo>
                      <a:pt x="9609" y="5310"/>
                      <a:pt x="9597" y="5310"/>
                      <a:pt x="9597" y="5310"/>
                    </a:cubicBezTo>
                    <a:cubicBezTo>
                      <a:pt x="8883" y="5632"/>
                      <a:pt x="8323" y="5846"/>
                      <a:pt x="8169" y="5834"/>
                    </a:cubicBezTo>
                    <a:cubicBezTo>
                      <a:pt x="7716" y="5786"/>
                      <a:pt x="6466" y="4977"/>
                      <a:pt x="6466" y="4977"/>
                    </a:cubicBezTo>
                    <a:cubicBezTo>
                      <a:pt x="6204" y="5382"/>
                      <a:pt x="4573" y="6929"/>
                      <a:pt x="4573" y="6929"/>
                    </a:cubicBezTo>
                    <a:cubicBezTo>
                      <a:pt x="4573" y="6929"/>
                      <a:pt x="4513" y="7691"/>
                      <a:pt x="4335" y="8442"/>
                    </a:cubicBezTo>
                    <a:cubicBezTo>
                      <a:pt x="4275" y="8644"/>
                      <a:pt x="4216" y="8846"/>
                      <a:pt x="4144" y="9037"/>
                    </a:cubicBezTo>
                    <a:cubicBezTo>
                      <a:pt x="4132" y="9085"/>
                      <a:pt x="4109" y="9132"/>
                      <a:pt x="4085" y="9180"/>
                    </a:cubicBezTo>
                    <a:lnTo>
                      <a:pt x="4073" y="9204"/>
                    </a:lnTo>
                    <a:cubicBezTo>
                      <a:pt x="4061" y="9251"/>
                      <a:pt x="4037" y="9299"/>
                      <a:pt x="4013" y="9346"/>
                    </a:cubicBezTo>
                    <a:cubicBezTo>
                      <a:pt x="3990" y="9382"/>
                      <a:pt x="3966" y="9430"/>
                      <a:pt x="3942" y="9466"/>
                    </a:cubicBezTo>
                    <a:cubicBezTo>
                      <a:pt x="3930" y="9513"/>
                      <a:pt x="3906" y="9549"/>
                      <a:pt x="3882" y="9596"/>
                    </a:cubicBezTo>
                    <a:cubicBezTo>
                      <a:pt x="3859" y="9632"/>
                      <a:pt x="3835" y="9680"/>
                      <a:pt x="3811" y="9716"/>
                    </a:cubicBezTo>
                    <a:cubicBezTo>
                      <a:pt x="3680" y="9942"/>
                      <a:pt x="3525" y="10192"/>
                      <a:pt x="3359" y="10442"/>
                    </a:cubicBezTo>
                    <a:cubicBezTo>
                      <a:pt x="3180" y="10716"/>
                      <a:pt x="2978" y="10978"/>
                      <a:pt x="2763" y="11228"/>
                    </a:cubicBezTo>
                    <a:cubicBezTo>
                      <a:pt x="2656" y="11359"/>
                      <a:pt x="2549" y="11478"/>
                      <a:pt x="2430" y="11585"/>
                    </a:cubicBezTo>
                    <a:cubicBezTo>
                      <a:pt x="2430" y="11585"/>
                      <a:pt x="2418" y="11597"/>
                      <a:pt x="2418" y="11597"/>
                    </a:cubicBezTo>
                    <a:cubicBezTo>
                      <a:pt x="2287" y="11728"/>
                      <a:pt x="2156" y="11835"/>
                      <a:pt x="2037" y="11942"/>
                    </a:cubicBezTo>
                    <a:cubicBezTo>
                      <a:pt x="1846" y="12085"/>
                      <a:pt x="1656" y="12180"/>
                      <a:pt x="1489" y="12228"/>
                    </a:cubicBezTo>
                    <a:cubicBezTo>
                      <a:pt x="549" y="12478"/>
                      <a:pt x="72" y="12299"/>
                      <a:pt x="13" y="12049"/>
                    </a:cubicBezTo>
                    <a:cubicBezTo>
                      <a:pt x="1" y="12013"/>
                      <a:pt x="13" y="11954"/>
                      <a:pt x="49" y="11847"/>
                    </a:cubicBezTo>
                    <a:cubicBezTo>
                      <a:pt x="191" y="11394"/>
                      <a:pt x="692" y="10335"/>
                      <a:pt x="1156" y="9406"/>
                    </a:cubicBezTo>
                    <a:cubicBezTo>
                      <a:pt x="1180" y="9346"/>
                      <a:pt x="1203" y="9287"/>
                      <a:pt x="1239" y="9227"/>
                    </a:cubicBezTo>
                    <a:cubicBezTo>
                      <a:pt x="1323" y="9049"/>
                      <a:pt x="1406" y="8882"/>
                      <a:pt x="1489" y="8715"/>
                    </a:cubicBezTo>
                    <a:cubicBezTo>
                      <a:pt x="1573" y="8549"/>
                      <a:pt x="1644" y="8394"/>
                      <a:pt x="1715" y="8263"/>
                    </a:cubicBezTo>
                    <a:cubicBezTo>
                      <a:pt x="1751" y="8192"/>
                      <a:pt x="1787" y="8132"/>
                      <a:pt x="1823" y="8072"/>
                    </a:cubicBezTo>
                    <a:cubicBezTo>
                      <a:pt x="2287" y="7156"/>
                      <a:pt x="4204" y="3405"/>
                      <a:pt x="4573" y="2691"/>
                    </a:cubicBezTo>
                    <a:lnTo>
                      <a:pt x="4573" y="2691"/>
                    </a:lnTo>
                    <a:cubicBezTo>
                      <a:pt x="4609" y="2608"/>
                      <a:pt x="4632" y="2572"/>
                      <a:pt x="4632" y="2572"/>
                    </a:cubicBezTo>
                    <a:cubicBezTo>
                      <a:pt x="4621" y="2524"/>
                      <a:pt x="4609" y="2477"/>
                      <a:pt x="4597" y="2429"/>
                    </a:cubicBezTo>
                    <a:cubicBezTo>
                      <a:pt x="4382" y="1738"/>
                      <a:pt x="4132" y="583"/>
                      <a:pt x="4061" y="143"/>
                    </a:cubicBezTo>
                    <a:cubicBezTo>
                      <a:pt x="4049" y="83"/>
                      <a:pt x="4037" y="24"/>
                      <a:pt x="4037" y="0"/>
                    </a:cubicBezTo>
                    <a:cubicBezTo>
                      <a:pt x="4323" y="179"/>
                      <a:pt x="4942" y="464"/>
                      <a:pt x="6026" y="607"/>
                    </a:cubicBezTo>
                    <a:lnTo>
                      <a:pt x="6026" y="607"/>
                    </a:lnTo>
                    <a:cubicBezTo>
                      <a:pt x="6061" y="607"/>
                      <a:pt x="6097" y="619"/>
                      <a:pt x="6133" y="619"/>
                    </a:cubicBezTo>
                    <a:cubicBezTo>
                      <a:pt x="6752" y="703"/>
                      <a:pt x="7371" y="667"/>
                      <a:pt x="7919" y="607"/>
                    </a:cubicBezTo>
                    <a:cubicBezTo>
                      <a:pt x="8823" y="500"/>
                      <a:pt x="9490" y="286"/>
                      <a:pt x="9490" y="286"/>
                    </a:cubicBezTo>
                    <a:cubicBezTo>
                      <a:pt x="9347" y="1476"/>
                      <a:pt x="8145" y="2989"/>
                      <a:pt x="8145" y="2989"/>
                    </a:cubicBezTo>
                    <a:cubicBezTo>
                      <a:pt x="8181" y="3203"/>
                      <a:pt x="8228" y="3560"/>
                      <a:pt x="8264" y="3739"/>
                    </a:cubicBezTo>
                    <a:cubicBezTo>
                      <a:pt x="8276" y="3798"/>
                      <a:pt x="8276" y="3846"/>
                      <a:pt x="8276" y="3846"/>
                    </a:cubicBezTo>
                    <a:cubicBezTo>
                      <a:pt x="8669" y="3405"/>
                      <a:pt x="9145" y="3108"/>
                      <a:pt x="9645" y="2905"/>
                    </a:cubicBezTo>
                    <a:cubicBezTo>
                      <a:pt x="9788" y="2846"/>
                      <a:pt x="9931" y="2798"/>
                      <a:pt x="10086" y="2750"/>
                    </a:cubicBezTo>
                    <a:cubicBezTo>
                      <a:pt x="10086" y="2750"/>
                      <a:pt x="10086" y="2750"/>
                      <a:pt x="10086" y="2750"/>
                    </a:cubicBezTo>
                    <a:cubicBezTo>
                      <a:pt x="10133" y="2727"/>
                      <a:pt x="10193" y="2715"/>
                      <a:pt x="10240" y="2703"/>
                    </a:cubicBezTo>
                    <a:cubicBezTo>
                      <a:pt x="10252" y="2703"/>
                      <a:pt x="10252" y="2703"/>
                      <a:pt x="10252" y="2691"/>
                    </a:cubicBezTo>
                    <a:cubicBezTo>
                      <a:pt x="10347" y="2667"/>
                      <a:pt x="10443" y="2655"/>
                      <a:pt x="10526" y="2631"/>
                    </a:cubicBezTo>
                    <a:cubicBezTo>
                      <a:pt x="10621" y="2608"/>
                      <a:pt x="10705" y="2596"/>
                      <a:pt x="10800" y="2584"/>
                    </a:cubicBezTo>
                    <a:cubicBezTo>
                      <a:pt x="11693" y="2429"/>
                      <a:pt x="12503" y="2488"/>
                      <a:pt x="12788" y="2548"/>
                    </a:cubicBezTo>
                    <a:cubicBezTo>
                      <a:pt x="13074" y="2596"/>
                      <a:pt x="13205" y="2774"/>
                      <a:pt x="13276" y="2953"/>
                    </a:cubicBezTo>
                    <a:cubicBezTo>
                      <a:pt x="13348" y="3143"/>
                      <a:pt x="13336" y="3334"/>
                      <a:pt x="13336" y="3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3"/>
              <p:cNvSpPr/>
              <p:nvPr/>
            </p:nvSpPr>
            <p:spPr>
              <a:xfrm>
                <a:off x="7232657" y="3651255"/>
                <a:ext cx="311401" cy="262348"/>
              </a:xfrm>
              <a:custGeom>
                <a:avLst/>
                <a:gdLst/>
                <a:ahLst/>
                <a:cxnLst/>
                <a:rect l="l" t="t" r="r" b="b"/>
                <a:pathLst>
                  <a:path w="6418" h="5407" extrusionOk="0">
                    <a:moveTo>
                      <a:pt x="6144" y="3966"/>
                    </a:moveTo>
                    <a:cubicBezTo>
                      <a:pt x="5882" y="4180"/>
                      <a:pt x="5501" y="4192"/>
                      <a:pt x="5239" y="4168"/>
                    </a:cubicBezTo>
                    <a:cubicBezTo>
                      <a:pt x="5061" y="4144"/>
                      <a:pt x="4941" y="4120"/>
                      <a:pt x="4941" y="4120"/>
                    </a:cubicBezTo>
                    <a:cubicBezTo>
                      <a:pt x="4811" y="4263"/>
                      <a:pt x="4394" y="4621"/>
                      <a:pt x="3846" y="4906"/>
                    </a:cubicBezTo>
                    <a:cubicBezTo>
                      <a:pt x="3322" y="5192"/>
                      <a:pt x="2679" y="5406"/>
                      <a:pt x="2048" y="5335"/>
                    </a:cubicBezTo>
                    <a:cubicBezTo>
                      <a:pt x="1834" y="5311"/>
                      <a:pt x="1632" y="5252"/>
                      <a:pt x="1417" y="5156"/>
                    </a:cubicBezTo>
                    <a:cubicBezTo>
                      <a:pt x="1262" y="5073"/>
                      <a:pt x="1120" y="4990"/>
                      <a:pt x="1001" y="4894"/>
                    </a:cubicBezTo>
                    <a:cubicBezTo>
                      <a:pt x="0" y="4085"/>
                      <a:pt x="84" y="2680"/>
                      <a:pt x="274" y="1870"/>
                    </a:cubicBezTo>
                    <a:cubicBezTo>
                      <a:pt x="465" y="1096"/>
                      <a:pt x="989" y="358"/>
                      <a:pt x="1298" y="72"/>
                    </a:cubicBezTo>
                    <a:cubicBezTo>
                      <a:pt x="1334" y="49"/>
                      <a:pt x="1370" y="13"/>
                      <a:pt x="1393" y="1"/>
                    </a:cubicBezTo>
                    <a:cubicBezTo>
                      <a:pt x="1691" y="370"/>
                      <a:pt x="2334" y="584"/>
                      <a:pt x="2810" y="608"/>
                    </a:cubicBezTo>
                    <a:cubicBezTo>
                      <a:pt x="3310" y="632"/>
                      <a:pt x="4441" y="334"/>
                      <a:pt x="4727" y="275"/>
                    </a:cubicBezTo>
                    <a:cubicBezTo>
                      <a:pt x="5013" y="215"/>
                      <a:pt x="5358" y="1001"/>
                      <a:pt x="5430" y="1454"/>
                    </a:cubicBezTo>
                    <a:cubicBezTo>
                      <a:pt x="5513" y="1918"/>
                      <a:pt x="5644" y="3073"/>
                      <a:pt x="5203" y="3609"/>
                    </a:cubicBezTo>
                    <a:cubicBezTo>
                      <a:pt x="5239" y="3573"/>
                      <a:pt x="5870" y="3001"/>
                      <a:pt x="6120" y="3037"/>
                    </a:cubicBezTo>
                    <a:cubicBezTo>
                      <a:pt x="6120" y="3037"/>
                      <a:pt x="6120" y="3013"/>
                      <a:pt x="6132" y="2989"/>
                    </a:cubicBezTo>
                    <a:cubicBezTo>
                      <a:pt x="6204" y="3049"/>
                      <a:pt x="6299" y="3180"/>
                      <a:pt x="6346" y="3323"/>
                    </a:cubicBezTo>
                    <a:cubicBezTo>
                      <a:pt x="6418" y="3525"/>
                      <a:pt x="6394" y="3775"/>
                      <a:pt x="6144" y="3966"/>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3"/>
              <p:cNvSpPr/>
              <p:nvPr/>
            </p:nvSpPr>
            <p:spPr>
              <a:xfrm>
                <a:off x="7368995" y="3592935"/>
                <a:ext cx="631" cy="49"/>
              </a:xfrm>
              <a:custGeom>
                <a:avLst/>
                <a:gdLst/>
                <a:ahLst/>
                <a:cxnLst/>
                <a:rect l="l" t="t" r="r" b="b"/>
                <a:pathLst>
                  <a:path w="13" h="1" extrusionOk="0">
                    <a:moveTo>
                      <a:pt x="0" y="0"/>
                    </a:moveTo>
                    <a:cubicBezTo>
                      <a:pt x="12" y="0"/>
                      <a:pt x="12" y="0"/>
                      <a:pt x="12" y="0"/>
                    </a:cubicBezTo>
                    <a:cubicBezTo>
                      <a:pt x="12" y="0"/>
                      <a:pt x="12" y="0"/>
                      <a:pt x="0" y="0"/>
                    </a:cubicBezTo>
                    <a:close/>
                  </a:path>
                </a:pathLst>
              </a:custGeom>
              <a:solidFill>
                <a:srgbClr val="21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3"/>
              <p:cNvSpPr/>
              <p:nvPr/>
            </p:nvSpPr>
            <p:spPr>
              <a:xfrm>
                <a:off x="7286367" y="3550724"/>
                <a:ext cx="257107" cy="275642"/>
              </a:xfrm>
              <a:custGeom>
                <a:avLst/>
                <a:gdLst/>
                <a:ahLst/>
                <a:cxnLst/>
                <a:rect l="l" t="t" r="r" b="b"/>
                <a:pathLst>
                  <a:path w="5299" h="5681" extrusionOk="0">
                    <a:moveTo>
                      <a:pt x="1785" y="1"/>
                    </a:moveTo>
                    <a:cubicBezTo>
                      <a:pt x="1782" y="1"/>
                      <a:pt x="1778" y="1"/>
                      <a:pt x="1775" y="1"/>
                    </a:cubicBezTo>
                    <a:cubicBezTo>
                      <a:pt x="1560" y="25"/>
                      <a:pt x="1691" y="799"/>
                      <a:pt x="1703" y="870"/>
                    </a:cubicBezTo>
                    <a:cubicBezTo>
                      <a:pt x="1692" y="827"/>
                      <a:pt x="1374" y="516"/>
                      <a:pt x="1165" y="516"/>
                    </a:cubicBezTo>
                    <a:cubicBezTo>
                      <a:pt x="1145" y="516"/>
                      <a:pt x="1126" y="519"/>
                      <a:pt x="1108" y="525"/>
                    </a:cubicBezTo>
                    <a:cubicBezTo>
                      <a:pt x="894" y="608"/>
                      <a:pt x="1132" y="1097"/>
                      <a:pt x="1132" y="1097"/>
                    </a:cubicBezTo>
                    <a:cubicBezTo>
                      <a:pt x="1132" y="1097"/>
                      <a:pt x="843" y="808"/>
                      <a:pt x="762" y="808"/>
                    </a:cubicBezTo>
                    <a:cubicBezTo>
                      <a:pt x="758" y="808"/>
                      <a:pt x="754" y="809"/>
                      <a:pt x="751" y="811"/>
                    </a:cubicBezTo>
                    <a:cubicBezTo>
                      <a:pt x="703" y="835"/>
                      <a:pt x="786" y="1085"/>
                      <a:pt x="786" y="1120"/>
                    </a:cubicBezTo>
                    <a:cubicBezTo>
                      <a:pt x="765" y="1077"/>
                      <a:pt x="562" y="731"/>
                      <a:pt x="353" y="731"/>
                    </a:cubicBezTo>
                    <a:cubicBezTo>
                      <a:pt x="335" y="731"/>
                      <a:pt x="317" y="734"/>
                      <a:pt x="298" y="739"/>
                    </a:cubicBezTo>
                    <a:cubicBezTo>
                      <a:pt x="275" y="751"/>
                      <a:pt x="251" y="763"/>
                      <a:pt x="239" y="787"/>
                    </a:cubicBezTo>
                    <a:cubicBezTo>
                      <a:pt x="36" y="978"/>
                      <a:pt x="1" y="1656"/>
                      <a:pt x="251" y="2013"/>
                    </a:cubicBezTo>
                    <a:cubicBezTo>
                      <a:pt x="263" y="2037"/>
                      <a:pt x="275" y="2049"/>
                      <a:pt x="286" y="2073"/>
                    </a:cubicBezTo>
                    <a:cubicBezTo>
                      <a:pt x="584" y="2442"/>
                      <a:pt x="1227" y="2668"/>
                      <a:pt x="1703" y="2680"/>
                    </a:cubicBezTo>
                    <a:cubicBezTo>
                      <a:pt x="1722" y="2681"/>
                      <a:pt x="1743" y="2682"/>
                      <a:pt x="1763" y="2682"/>
                    </a:cubicBezTo>
                    <a:cubicBezTo>
                      <a:pt x="2289" y="2682"/>
                      <a:pt x="3345" y="2404"/>
                      <a:pt x="3620" y="2347"/>
                    </a:cubicBezTo>
                    <a:cubicBezTo>
                      <a:pt x="3631" y="2345"/>
                      <a:pt x="3642" y="2344"/>
                      <a:pt x="3653" y="2344"/>
                    </a:cubicBezTo>
                    <a:cubicBezTo>
                      <a:pt x="3942" y="2344"/>
                      <a:pt x="4254" y="3090"/>
                      <a:pt x="4323" y="3537"/>
                    </a:cubicBezTo>
                    <a:cubicBezTo>
                      <a:pt x="4406" y="3990"/>
                      <a:pt x="4537" y="5157"/>
                      <a:pt x="4096" y="5681"/>
                    </a:cubicBezTo>
                    <a:cubicBezTo>
                      <a:pt x="4131" y="5646"/>
                      <a:pt x="4726" y="5107"/>
                      <a:pt x="4989" y="5107"/>
                    </a:cubicBezTo>
                    <a:cubicBezTo>
                      <a:pt x="4998" y="5107"/>
                      <a:pt x="5006" y="5108"/>
                      <a:pt x="5013" y="5109"/>
                    </a:cubicBezTo>
                    <a:cubicBezTo>
                      <a:pt x="5013" y="5109"/>
                      <a:pt x="5013" y="5097"/>
                      <a:pt x="5025" y="5061"/>
                    </a:cubicBezTo>
                    <a:cubicBezTo>
                      <a:pt x="5073" y="4883"/>
                      <a:pt x="5299" y="4097"/>
                      <a:pt x="5204" y="3252"/>
                    </a:cubicBezTo>
                    <a:cubicBezTo>
                      <a:pt x="5108" y="2287"/>
                      <a:pt x="4585" y="1061"/>
                      <a:pt x="3025" y="859"/>
                    </a:cubicBezTo>
                    <a:cubicBezTo>
                      <a:pt x="3025" y="859"/>
                      <a:pt x="2847" y="460"/>
                      <a:pt x="2648" y="460"/>
                    </a:cubicBezTo>
                    <a:cubicBezTo>
                      <a:pt x="2635" y="460"/>
                      <a:pt x="2621" y="462"/>
                      <a:pt x="2608" y="466"/>
                    </a:cubicBezTo>
                    <a:cubicBezTo>
                      <a:pt x="2382" y="513"/>
                      <a:pt x="2299" y="799"/>
                      <a:pt x="2299" y="799"/>
                    </a:cubicBezTo>
                    <a:cubicBezTo>
                      <a:pt x="2299" y="799"/>
                      <a:pt x="2021" y="1"/>
                      <a:pt x="1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3"/>
              <p:cNvSpPr/>
              <p:nvPr/>
            </p:nvSpPr>
            <p:spPr>
              <a:xfrm>
                <a:off x="7392090" y="3700890"/>
                <a:ext cx="69966" cy="30713"/>
              </a:xfrm>
              <a:custGeom>
                <a:avLst/>
                <a:gdLst/>
                <a:ahLst/>
                <a:cxnLst/>
                <a:rect l="l" t="t" r="r" b="b"/>
                <a:pathLst>
                  <a:path w="1442" h="633" extrusionOk="0">
                    <a:moveTo>
                      <a:pt x="644" y="1"/>
                    </a:moveTo>
                    <a:cubicBezTo>
                      <a:pt x="290" y="1"/>
                      <a:pt x="0" y="324"/>
                      <a:pt x="97" y="324"/>
                    </a:cubicBezTo>
                    <a:cubicBezTo>
                      <a:pt x="100" y="324"/>
                      <a:pt x="104" y="324"/>
                      <a:pt x="108" y="323"/>
                    </a:cubicBezTo>
                    <a:cubicBezTo>
                      <a:pt x="205" y="304"/>
                      <a:pt x="301" y="295"/>
                      <a:pt x="393" y="295"/>
                    </a:cubicBezTo>
                    <a:cubicBezTo>
                      <a:pt x="979" y="295"/>
                      <a:pt x="1441" y="633"/>
                      <a:pt x="1441" y="633"/>
                    </a:cubicBezTo>
                    <a:cubicBezTo>
                      <a:pt x="1441" y="633"/>
                      <a:pt x="1072" y="26"/>
                      <a:pt x="679" y="2"/>
                    </a:cubicBezTo>
                    <a:cubicBezTo>
                      <a:pt x="667" y="1"/>
                      <a:pt x="655" y="1"/>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3"/>
              <p:cNvSpPr/>
              <p:nvPr/>
            </p:nvSpPr>
            <p:spPr>
              <a:xfrm>
                <a:off x="7266717" y="3682744"/>
                <a:ext cx="59000" cy="28918"/>
              </a:xfrm>
              <a:custGeom>
                <a:avLst/>
                <a:gdLst/>
                <a:ahLst/>
                <a:cxnLst/>
                <a:rect l="l" t="t" r="r" b="b"/>
                <a:pathLst>
                  <a:path w="1216" h="596" extrusionOk="0">
                    <a:moveTo>
                      <a:pt x="537" y="0"/>
                    </a:moveTo>
                    <a:cubicBezTo>
                      <a:pt x="195" y="0"/>
                      <a:pt x="1" y="328"/>
                      <a:pt x="1" y="328"/>
                    </a:cubicBezTo>
                    <a:cubicBezTo>
                      <a:pt x="1" y="328"/>
                      <a:pt x="159" y="227"/>
                      <a:pt x="359" y="227"/>
                    </a:cubicBezTo>
                    <a:cubicBezTo>
                      <a:pt x="416" y="227"/>
                      <a:pt x="476" y="236"/>
                      <a:pt x="537" y="257"/>
                    </a:cubicBezTo>
                    <a:cubicBezTo>
                      <a:pt x="778" y="356"/>
                      <a:pt x="1060" y="596"/>
                      <a:pt x="1140" y="596"/>
                    </a:cubicBezTo>
                    <a:cubicBezTo>
                      <a:pt x="1147" y="596"/>
                      <a:pt x="1152" y="594"/>
                      <a:pt x="1156" y="590"/>
                    </a:cubicBezTo>
                    <a:cubicBezTo>
                      <a:pt x="1215" y="531"/>
                      <a:pt x="1013" y="66"/>
                      <a:pt x="620" y="7"/>
                    </a:cubicBezTo>
                    <a:cubicBezTo>
                      <a:pt x="592" y="2"/>
                      <a:pt x="564" y="0"/>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3"/>
              <p:cNvSpPr/>
              <p:nvPr/>
            </p:nvSpPr>
            <p:spPr>
              <a:xfrm>
                <a:off x="7049546" y="4175211"/>
                <a:ext cx="68753" cy="109267"/>
              </a:xfrm>
              <a:custGeom>
                <a:avLst/>
                <a:gdLst/>
                <a:ahLst/>
                <a:cxnLst/>
                <a:rect l="l" t="t" r="r" b="b"/>
                <a:pathLst>
                  <a:path w="1417" h="2252" extrusionOk="0">
                    <a:moveTo>
                      <a:pt x="429" y="1"/>
                    </a:moveTo>
                    <a:cubicBezTo>
                      <a:pt x="226" y="537"/>
                      <a:pt x="72" y="1096"/>
                      <a:pt x="0" y="1644"/>
                    </a:cubicBezTo>
                    <a:lnTo>
                      <a:pt x="786" y="2251"/>
                    </a:lnTo>
                    <a:cubicBezTo>
                      <a:pt x="786" y="2251"/>
                      <a:pt x="1048" y="1894"/>
                      <a:pt x="1417" y="1430"/>
                    </a:cubicBezTo>
                    <a:cubicBezTo>
                      <a:pt x="1334" y="1192"/>
                      <a:pt x="1036" y="406"/>
                      <a:pt x="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3"/>
              <p:cNvSpPr/>
              <p:nvPr/>
            </p:nvSpPr>
            <p:spPr>
              <a:xfrm>
                <a:off x="7587912" y="4182731"/>
                <a:ext cx="76322" cy="128869"/>
              </a:xfrm>
              <a:custGeom>
                <a:avLst/>
                <a:gdLst/>
                <a:ahLst/>
                <a:cxnLst/>
                <a:rect l="l" t="t" r="r" b="b"/>
                <a:pathLst>
                  <a:path w="1573" h="2656" extrusionOk="0">
                    <a:moveTo>
                      <a:pt x="1120" y="1"/>
                    </a:moveTo>
                    <a:cubicBezTo>
                      <a:pt x="691" y="382"/>
                      <a:pt x="239" y="941"/>
                      <a:pt x="1" y="1251"/>
                    </a:cubicBezTo>
                    <a:cubicBezTo>
                      <a:pt x="417" y="1929"/>
                      <a:pt x="798" y="2656"/>
                      <a:pt x="798" y="2656"/>
                    </a:cubicBezTo>
                    <a:cubicBezTo>
                      <a:pt x="798" y="2656"/>
                      <a:pt x="1465" y="2358"/>
                      <a:pt x="1572" y="2251"/>
                    </a:cubicBezTo>
                    <a:cubicBezTo>
                      <a:pt x="1572" y="2251"/>
                      <a:pt x="1560" y="1239"/>
                      <a:pt x="1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3"/>
              <p:cNvSpPr/>
              <p:nvPr/>
            </p:nvSpPr>
            <p:spPr>
              <a:xfrm>
                <a:off x="7076668" y="3984580"/>
                <a:ext cx="131780" cy="299902"/>
              </a:xfrm>
              <a:custGeom>
                <a:avLst/>
                <a:gdLst/>
                <a:ahLst/>
                <a:cxnLst/>
                <a:rect l="l" t="t" r="r" b="b"/>
                <a:pathLst>
                  <a:path w="2716" h="6181" extrusionOk="0">
                    <a:moveTo>
                      <a:pt x="2596" y="3358"/>
                    </a:moveTo>
                    <a:cubicBezTo>
                      <a:pt x="2180" y="3692"/>
                      <a:pt x="1406" y="4656"/>
                      <a:pt x="858" y="5359"/>
                    </a:cubicBezTo>
                    <a:cubicBezTo>
                      <a:pt x="489" y="5823"/>
                      <a:pt x="227" y="6180"/>
                      <a:pt x="227" y="6180"/>
                    </a:cubicBezTo>
                    <a:lnTo>
                      <a:pt x="1" y="6013"/>
                    </a:lnTo>
                    <a:cubicBezTo>
                      <a:pt x="406" y="5037"/>
                      <a:pt x="2001" y="3132"/>
                      <a:pt x="2001" y="3132"/>
                    </a:cubicBezTo>
                    <a:cubicBezTo>
                      <a:pt x="1846" y="2144"/>
                      <a:pt x="2382" y="739"/>
                      <a:pt x="2382" y="739"/>
                    </a:cubicBezTo>
                    <a:cubicBezTo>
                      <a:pt x="2382" y="739"/>
                      <a:pt x="2263" y="501"/>
                      <a:pt x="2096" y="168"/>
                    </a:cubicBezTo>
                    <a:cubicBezTo>
                      <a:pt x="2168" y="84"/>
                      <a:pt x="2227" y="25"/>
                      <a:pt x="2263" y="1"/>
                    </a:cubicBezTo>
                    <a:cubicBezTo>
                      <a:pt x="2263" y="1"/>
                      <a:pt x="2346" y="60"/>
                      <a:pt x="2406" y="72"/>
                    </a:cubicBezTo>
                    <a:lnTo>
                      <a:pt x="2715" y="549"/>
                    </a:lnTo>
                    <a:cubicBezTo>
                      <a:pt x="2596" y="1584"/>
                      <a:pt x="2549" y="2608"/>
                      <a:pt x="2596" y="3358"/>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3"/>
              <p:cNvSpPr/>
              <p:nvPr/>
            </p:nvSpPr>
            <p:spPr>
              <a:xfrm>
                <a:off x="6970363" y="4372780"/>
                <a:ext cx="647645" cy="591604"/>
              </a:xfrm>
              <a:custGeom>
                <a:avLst/>
                <a:gdLst/>
                <a:ahLst/>
                <a:cxnLst/>
                <a:rect l="l" t="t" r="r" b="b"/>
                <a:pathLst>
                  <a:path w="13348" h="12193" extrusionOk="0">
                    <a:moveTo>
                      <a:pt x="13336" y="3049"/>
                    </a:moveTo>
                    <a:cubicBezTo>
                      <a:pt x="12193" y="3823"/>
                      <a:pt x="8609" y="5597"/>
                      <a:pt x="8169" y="5549"/>
                    </a:cubicBezTo>
                    <a:cubicBezTo>
                      <a:pt x="7716" y="5501"/>
                      <a:pt x="6466" y="4704"/>
                      <a:pt x="6466" y="4704"/>
                    </a:cubicBezTo>
                    <a:cubicBezTo>
                      <a:pt x="6204" y="5097"/>
                      <a:pt x="4573" y="6644"/>
                      <a:pt x="4573" y="6644"/>
                    </a:cubicBezTo>
                    <a:cubicBezTo>
                      <a:pt x="4573" y="6644"/>
                      <a:pt x="4478" y="8026"/>
                      <a:pt x="4073" y="8919"/>
                    </a:cubicBezTo>
                    <a:cubicBezTo>
                      <a:pt x="3668" y="9823"/>
                      <a:pt x="2418" y="11693"/>
                      <a:pt x="1477" y="11943"/>
                    </a:cubicBezTo>
                    <a:cubicBezTo>
                      <a:pt x="537" y="12193"/>
                      <a:pt x="72" y="12014"/>
                      <a:pt x="1" y="11764"/>
                    </a:cubicBezTo>
                    <a:cubicBezTo>
                      <a:pt x="1" y="11728"/>
                      <a:pt x="13" y="11657"/>
                      <a:pt x="49" y="11562"/>
                    </a:cubicBezTo>
                    <a:cubicBezTo>
                      <a:pt x="787" y="11669"/>
                      <a:pt x="1870" y="10895"/>
                      <a:pt x="2525" y="10169"/>
                    </a:cubicBezTo>
                    <a:cubicBezTo>
                      <a:pt x="3275" y="9359"/>
                      <a:pt x="4168" y="6430"/>
                      <a:pt x="4168" y="6430"/>
                    </a:cubicBezTo>
                    <a:cubicBezTo>
                      <a:pt x="4966" y="5990"/>
                      <a:pt x="6049" y="4299"/>
                      <a:pt x="6871" y="3275"/>
                    </a:cubicBezTo>
                    <a:cubicBezTo>
                      <a:pt x="7573" y="2406"/>
                      <a:pt x="7800" y="1144"/>
                      <a:pt x="7919" y="322"/>
                    </a:cubicBezTo>
                    <a:cubicBezTo>
                      <a:pt x="8823" y="215"/>
                      <a:pt x="9490" y="1"/>
                      <a:pt x="9490" y="1"/>
                    </a:cubicBezTo>
                    <a:cubicBezTo>
                      <a:pt x="9347" y="1191"/>
                      <a:pt x="8145" y="2704"/>
                      <a:pt x="8145" y="2704"/>
                    </a:cubicBezTo>
                    <a:cubicBezTo>
                      <a:pt x="8181" y="2918"/>
                      <a:pt x="8228" y="3275"/>
                      <a:pt x="8264" y="3454"/>
                    </a:cubicBezTo>
                    <a:cubicBezTo>
                      <a:pt x="8109" y="4013"/>
                      <a:pt x="8061" y="4513"/>
                      <a:pt x="8061" y="4513"/>
                    </a:cubicBezTo>
                    <a:cubicBezTo>
                      <a:pt x="8061" y="4513"/>
                      <a:pt x="9204" y="4311"/>
                      <a:pt x="10121" y="4085"/>
                    </a:cubicBezTo>
                    <a:cubicBezTo>
                      <a:pt x="10883" y="3894"/>
                      <a:pt x="12622" y="2989"/>
                      <a:pt x="13276" y="2668"/>
                    </a:cubicBezTo>
                    <a:cubicBezTo>
                      <a:pt x="13348" y="2858"/>
                      <a:pt x="13336" y="3049"/>
                      <a:pt x="13336" y="304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3"/>
              <p:cNvSpPr/>
              <p:nvPr/>
            </p:nvSpPr>
            <p:spPr>
              <a:xfrm>
                <a:off x="7166234" y="4358952"/>
                <a:ext cx="96506" cy="130567"/>
              </a:xfrm>
              <a:custGeom>
                <a:avLst/>
                <a:gdLst/>
                <a:ahLst/>
                <a:cxnLst/>
                <a:rect l="l" t="t" r="r" b="b"/>
                <a:pathLst>
                  <a:path w="1989" h="2691" extrusionOk="0">
                    <a:moveTo>
                      <a:pt x="1989" y="607"/>
                    </a:moveTo>
                    <a:cubicBezTo>
                      <a:pt x="1750" y="941"/>
                      <a:pt x="1322" y="1524"/>
                      <a:pt x="1048" y="1977"/>
                    </a:cubicBezTo>
                    <a:cubicBezTo>
                      <a:pt x="834" y="2322"/>
                      <a:pt x="655" y="2548"/>
                      <a:pt x="536" y="2691"/>
                    </a:cubicBezTo>
                    <a:cubicBezTo>
                      <a:pt x="572" y="2608"/>
                      <a:pt x="595" y="2572"/>
                      <a:pt x="595" y="2572"/>
                    </a:cubicBezTo>
                    <a:cubicBezTo>
                      <a:pt x="584" y="2524"/>
                      <a:pt x="572" y="2477"/>
                      <a:pt x="560" y="2429"/>
                    </a:cubicBezTo>
                    <a:cubicBezTo>
                      <a:pt x="846" y="1810"/>
                      <a:pt x="1346" y="786"/>
                      <a:pt x="1346" y="786"/>
                    </a:cubicBezTo>
                    <a:cubicBezTo>
                      <a:pt x="1346" y="786"/>
                      <a:pt x="536" y="464"/>
                      <a:pt x="24" y="155"/>
                    </a:cubicBezTo>
                    <a:cubicBezTo>
                      <a:pt x="12" y="83"/>
                      <a:pt x="0" y="36"/>
                      <a:pt x="0" y="0"/>
                    </a:cubicBezTo>
                    <a:cubicBezTo>
                      <a:pt x="286" y="179"/>
                      <a:pt x="905" y="464"/>
                      <a:pt x="1989" y="607"/>
                    </a:cubicBezTo>
                    <a:close/>
                  </a:path>
                </a:pathLst>
              </a:custGeom>
              <a:solidFill>
                <a:srgbClr val="CD0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3"/>
              <p:cNvSpPr/>
              <p:nvPr/>
            </p:nvSpPr>
            <p:spPr>
              <a:xfrm>
                <a:off x="7468361" y="3981717"/>
                <a:ext cx="171615" cy="329887"/>
              </a:xfrm>
              <a:custGeom>
                <a:avLst/>
                <a:gdLst/>
                <a:ahLst/>
                <a:cxnLst/>
                <a:rect l="l" t="t" r="r" b="b"/>
                <a:pathLst>
                  <a:path w="3537" h="6799" extrusionOk="0">
                    <a:moveTo>
                      <a:pt x="3536" y="6668"/>
                    </a:moveTo>
                    <a:cubicBezTo>
                      <a:pt x="3382" y="6739"/>
                      <a:pt x="3262" y="6799"/>
                      <a:pt x="3262" y="6799"/>
                    </a:cubicBezTo>
                    <a:cubicBezTo>
                      <a:pt x="3262" y="6799"/>
                      <a:pt x="2881" y="6072"/>
                      <a:pt x="2465" y="5394"/>
                    </a:cubicBezTo>
                    <a:cubicBezTo>
                      <a:pt x="2369" y="5251"/>
                      <a:pt x="2274" y="5108"/>
                      <a:pt x="2179" y="4965"/>
                    </a:cubicBezTo>
                    <a:cubicBezTo>
                      <a:pt x="1703" y="4275"/>
                      <a:pt x="214" y="2286"/>
                      <a:pt x="0" y="1989"/>
                    </a:cubicBezTo>
                    <a:cubicBezTo>
                      <a:pt x="345" y="1036"/>
                      <a:pt x="631" y="286"/>
                      <a:pt x="631" y="286"/>
                    </a:cubicBezTo>
                    <a:cubicBezTo>
                      <a:pt x="798" y="215"/>
                      <a:pt x="965" y="119"/>
                      <a:pt x="1119" y="0"/>
                    </a:cubicBezTo>
                    <a:cubicBezTo>
                      <a:pt x="1167" y="60"/>
                      <a:pt x="1250" y="167"/>
                      <a:pt x="1346" y="322"/>
                    </a:cubicBezTo>
                    <a:cubicBezTo>
                      <a:pt x="1131" y="429"/>
                      <a:pt x="738" y="572"/>
                      <a:pt x="738" y="572"/>
                    </a:cubicBezTo>
                    <a:cubicBezTo>
                      <a:pt x="738" y="572"/>
                      <a:pt x="607" y="1441"/>
                      <a:pt x="679" y="1846"/>
                    </a:cubicBezTo>
                    <a:cubicBezTo>
                      <a:pt x="738" y="2227"/>
                      <a:pt x="3001" y="4727"/>
                      <a:pt x="3536" y="6668"/>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3"/>
              <p:cNvSpPr/>
              <p:nvPr/>
            </p:nvSpPr>
            <p:spPr>
              <a:xfrm>
                <a:off x="7156385" y="3944503"/>
                <a:ext cx="407908" cy="447015"/>
              </a:xfrm>
              <a:custGeom>
                <a:avLst/>
                <a:gdLst/>
                <a:ahLst/>
                <a:cxnLst/>
                <a:rect l="l" t="t" r="r" b="b"/>
                <a:pathLst>
                  <a:path w="8407" h="9213" extrusionOk="0">
                    <a:moveTo>
                      <a:pt x="8125" y="0"/>
                    </a:moveTo>
                    <a:cubicBezTo>
                      <a:pt x="6165" y="0"/>
                      <a:pt x="3846" y="672"/>
                      <a:pt x="3846" y="672"/>
                    </a:cubicBezTo>
                    <a:cubicBezTo>
                      <a:pt x="3074" y="296"/>
                      <a:pt x="2023" y="195"/>
                      <a:pt x="1232" y="195"/>
                    </a:cubicBezTo>
                    <a:cubicBezTo>
                      <a:pt x="645" y="195"/>
                      <a:pt x="201" y="250"/>
                      <a:pt x="120" y="291"/>
                    </a:cubicBezTo>
                    <a:lnTo>
                      <a:pt x="108" y="291"/>
                    </a:lnTo>
                    <a:lnTo>
                      <a:pt x="679" y="994"/>
                    </a:lnTo>
                    <a:lnTo>
                      <a:pt x="751" y="1077"/>
                    </a:lnTo>
                    <a:lnTo>
                      <a:pt x="1001" y="1386"/>
                    </a:lnTo>
                    <a:cubicBezTo>
                      <a:pt x="894" y="2422"/>
                      <a:pt x="906" y="3434"/>
                      <a:pt x="953" y="4196"/>
                    </a:cubicBezTo>
                    <a:cubicBezTo>
                      <a:pt x="1001" y="4970"/>
                      <a:pt x="1072" y="5482"/>
                      <a:pt x="1072" y="5482"/>
                    </a:cubicBezTo>
                    <a:cubicBezTo>
                      <a:pt x="906" y="5756"/>
                      <a:pt x="751" y="6042"/>
                      <a:pt x="632" y="6328"/>
                    </a:cubicBezTo>
                    <a:cubicBezTo>
                      <a:pt x="596" y="6411"/>
                      <a:pt x="560" y="6482"/>
                      <a:pt x="525" y="6566"/>
                    </a:cubicBezTo>
                    <a:cubicBezTo>
                      <a:pt x="132" y="7554"/>
                      <a:pt x="1" y="8411"/>
                      <a:pt x="1" y="8411"/>
                    </a:cubicBezTo>
                    <a:cubicBezTo>
                      <a:pt x="1" y="8411"/>
                      <a:pt x="60" y="8459"/>
                      <a:pt x="203" y="8542"/>
                    </a:cubicBezTo>
                    <a:cubicBezTo>
                      <a:pt x="501" y="8721"/>
                      <a:pt x="1156" y="9030"/>
                      <a:pt x="2299" y="9173"/>
                    </a:cubicBezTo>
                    <a:cubicBezTo>
                      <a:pt x="2550" y="9201"/>
                      <a:pt x="2802" y="9212"/>
                      <a:pt x="3049" y="9212"/>
                    </a:cubicBezTo>
                    <a:cubicBezTo>
                      <a:pt x="3657" y="9212"/>
                      <a:pt x="4231" y="9142"/>
                      <a:pt x="4680" y="9066"/>
                    </a:cubicBezTo>
                    <a:cubicBezTo>
                      <a:pt x="5263" y="8959"/>
                      <a:pt x="5656" y="8828"/>
                      <a:pt x="5656" y="8828"/>
                    </a:cubicBezTo>
                    <a:cubicBezTo>
                      <a:pt x="5859" y="7780"/>
                      <a:pt x="5335" y="6280"/>
                      <a:pt x="5335" y="6280"/>
                    </a:cubicBezTo>
                    <a:cubicBezTo>
                      <a:pt x="5466" y="5506"/>
                      <a:pt x="5990" y="3970"/>
                      <a:pt x="6430" y="2756"/>
                    </a:cubicBezTo>
                    <a:cubicBezTo>
                      <a:pt x="6775" y="1803"/>
                      <a:pt x="7061" y="1053"/>
                      <a:pt x="7061" y="1053"/>
                    </a:cubicBezTo>
                    <a:cubicBezTo>
                      <a:pt x="7228" y="982"/>
                      <a:pt x="7395" y="886"/>
                      <a:pt x="7549" y="767"/>
                    </a:cubicBezTo>
                    <a:cubicBezTo>
                      <a:pt x="7597" y="732"/>
                      <a:pt x="7645" y="696"/>
                      <a:pt x="7692" y="660"/>
                    </a:cubicBezTo>
                    <a:cubicBezTo>
                      <a:pt x="8085" y="351"/>
                      <a:pt x="8407" y="5"/>
                      <a:pt x="8407" y="5"/>
                    </a:cubicBezTo>
                    <a:cubicBezTo>
                      <a:pt x="8314" y="2"/>
                      <a:pt x="8220" y="0"/>
                      <a:pt x="8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3"/>
              <p:cNvSpPr/>
              <p:nvPr/>
            </p:nvSpPr>
            <p:spPr>
              <a:xfrm>
                <a:off x="7342406" y="3916459"/>
                <a:ext cx="84376" cy="62397"/>
              </a:xfrm>
              <a:custGeom>
                <a:avLst/>
                <a:gdLst/>
                <a:ahLst/>
                <a:cxnLst/>
                <a:rect l="l" t="t" r="r" b="b"/>
                <a:pathLst>
                  <a:path w="1739" h="1286" extrusionOk="0">
                    <a:moveTo>
                      <a:pt x="1431" y="0"/>
                    </a:moveTo>
                    <a:cubicBezTo>
                      <a:pt x="1256" y="0"/>
                      <a:pt x="1009" y="43"/>
                      <a:pt x="691" y="202"/>
                    </a:cubicBezTo>
                    <a:cubicBezTo>
                      <a:pt x="1" y="559"/>
                      <a:pt x="60" y="1286"/>
                      <a:pt x="60" y="1286"/>
                    </a:cubicBezTo>
                    <a:cubicBezTo>
                      <a:pt x="143" y="1286"/>
                      <a:pt x="1322" y="1000"/>
                      <a:pt x="1370" y="952"/>
                    </a:cubicBezTo>
                    <a:cubicBezTo>
                      <a:pt x="1417" y="917"/>
                      <a:pt x="1739" y="59"/>
                      <a:pt x="1739" y="59"/>
                    </a:cubicBezTo>
                    <a:cubicBezTo>
                      <a:pt x="1739" y="59"/>
                      <a:pt x="1635" y="0"/>
                      <a:pt x="1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3"/>
              <p:cNvSpPr/>
              <p:nvPr/>
            </p:nvSpPr>
            <p:spPr>
              <a:xfrm>
                <a:off x="7302572" y="3921408"/>
                <a:ext cx="46822" cy="57448"/>
              </a:xfrm>
              <a:custGeom>
                <a:avLst/>
                <a:gdLst/>
                <a:ahLst/>
                <a:cxnLst/>
                <a:rect l="l" t="t" r="r" b="b"/>
                <a:pathLst>
                  <a:path w="965" h="1184" extrusionOk="0">
                    <a:moveTo>
                      <a:pt x="148" y="0"/>
                    </a:moveTo>
                    <a:cubicBezTo>
                      <a:pt x="135" y="0"/>
                      <a:pt x="125" y="2"/>
                      <a:pt x="119" y="5"/>
                    </a:cubicBezTo>
                    <a:lnTo>
                      <a:pt x="0" y="862"/>
                    </a:lnTo>
                    <a:cubicBezTo>
                      <a:pt x="119" y="934"/>
                      <a:pt x="881" y="1184"/>
                      <a:pt x="881" y="1184"/>
                    </a:cubicBezTo>
                    <a:cubicBezTo>
                      <a:pt x="881" y="1184"/>
                      <a:pt x="964" y="838"/>
                      <a:pt x="845" y="481"/>
                    </a:cubicBezTo>
                    <a:cubicBezTo>
                      <a:pt x="726" y="167"/>
                      <a:pt x="280"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3"/>
              <p:cNvSpPr/>
              <p:nvPr/>
            </p:nvSpPr>
            <p:spPr>
              <a:xfrm>
                <a:off x="7344735" y="3892734"/>
                <a:ext cx="82630" cy="86123"/>
              </a:xfrm>
              <a:custGeom>
                <a:avLst/>
                <a:gdLst/>
                <a:ahLst/>
                <a:cxnLst/>
                <a:rect l="l" t="t" r="r" b="b"/>
                <a:pathLst>
                  <a:path w="1703" h="1775" extrusionOk="0">
                    <a:moveTo>
                      <a:pt x="179" y="1739"/>
                    </a:moveTo>
                    <a:cubicBezTo>
                      <a:pt x="179" y="1739"/>
                      <a:pt x="357" y="667"/>
                      <a:pt x="1619" y="751"/>
                    </a:cubicBezTo>
                    <a:lnTo>
                      <a:pt x="1703" y="525"/>
                    </a:lnTo>
                    <a:cubicBezTo>
                      <a:pt x="1703" y="525"/>
                      <a:pt x="155" y="1"/>
                      <a:pt x="0" y="1751"/>
                    </a:cubicBezTo>
                    <a:lnTo>
                      <a:pt x="12" y="177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3"/>
              <p:cNvSpPr/>
              <p:nvPr/>
            </p:nvSpPr>
            <p:spPr>
              <a:xfrm>
                <a:off x="7307182" y="3919904"/>
                <a:ext cx="51431" cy="58952"/>
              </a:xfrm>
              <a:custGeom>
                <a:avLst/>
                <a:gdLst/>
                <a:ahLst/>
                <a:cxnLst/>
                <a:rect l="l" t="t" r="r" b="b"/>
                <a:pathLst>
                  <a:path w="1060" h="1215" extrusionOk="0">
                    <a:moveTo>
                      <a:pt x="0" y="179"/>
                    </a:moveTo>
                    <a:cubicBezTo>
                      <a:pt x="0" y="179"/>
                      <a:pt x="703" y="500"/>
                      <a:pt x="584" y="1143"/>
                    </a:cubicBezTo>
                    <a:lnTo>
                      <a:pt x="786" y="1215"/>
                    </a:lnTo>
                    <a:cubicBezTo>
                      <a:pt x="786" y="1215"/>
                      <a:pt x="1060" y="84"/>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3"/>
              <p:cNvSpPr/>
              <p:nvPr/>
            </p:nvSpPr>
            <p:spPr>
              <a:xfrm>
                <a:off x="7256916" y="3726459"/>
                <a:ext cx="51480" cy="27705"/>
              </a:xfrm>
              <a:custGeom>
                <a:avLst/>
                <a:gdLst/>
                <a:ahLst/>
                <a:cxnLst/>
                <a:rect l="l" t="t" r="r" b="b"/>
                <a:pathLst>
                  <a:path w="1061" h="571" extrusionOk="0">
                    <a:moveTo>
                      <a:pt x="499" y="1"/>
                    </a:moveTo>
                    <a:cubicBezTo>
                      <a:pt x="209" y="1"/>
                      <a:pt x="0" y="308"/>
                      <a:pt x="0" y="308"/>
                    </a:cubicBezTo>
                    <a:cubicBezTo>
                      <a:pt x="0" y="308"/>
                      <a:pt x="168" y="228"/>
                      <a:pt x="372" y="228"/>
                    </a:cubicBezTo>
                    <a:cubicBezTo>
                      <a:pt x="440" y="228"/>
                      <a:pt x="512" y="237"/>
                      <a:pt x="584" y="261"/>
                    </a:cubicBezTo>
                    <a:cubicBezTo>
                      <a:pt x="870" y="356"/>
                      <a:pt x="1060" y="570"/>
                      <a:pt x="1060" y="570"/>
                    </a:cubicBezTo>
                    <a:cubicBezTo>
                      <a:pt x="1060" y="570"/>
                      <a:pt x="1001" y="142"/>
                      <a:pt x="631" y="23"/>
                    </a:cubicBezTo>
                    <a:cubicBezTo>
                      <a:pt x="586" y="7"/>
                      <a:pt x="541"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3"/>
              <p:cNvSpPr/>
              <p:nvPr/>
            </p:nvSpPr>
            <p:spPr>
              <a:xfrm>
                <a:off x="7374768" y="3746401"/>
                <a:ext cx="59534" cy="26832"/>
              </a:xfrm>
              <a:custGeom>
                <a:avLst/>
                <a:gdLst/>
                <a:ahLst/>
                <a:cxnLst/>
                <a:rect l="l" t="t" r="r" b="b"/>
                <a:pathLst>
                  <a:path w="1227" h="553" extrusionOk="0">
                    <a:moveTo>
                      <a:pt x="661" y="1"/>
                    </a:moveTo>
                    <a:cubicBezTo>
                      <a:pt x="224" y="1"/>
                      <a:pt x="0" y="374"/>
                      <a:pt x="0" y="374"/>
                    </a:cubicBezTo>
                    <a:cubicBezTo>
                      <a:pt x="0" y="374"/>
                      <a:pt x="275" y="254"/>
                      <a:pt x="503" y="254"/>
                    </a:cubicBezTo>
                    <a:cubicBezTo>
                      <a:pt x="544" y="254"/>
                      <a:pt x="583" y="257"/>
                      <a:pt x="619" y="266"/>
                    </a:cubicBezTo>
                    <a:cubicBezTo>
                      <a:pt x="858" y="302"/>
                      <a:pt x="1096" y="552"/>
                      <a:pt x="1096" y="552"/>
                    </a:cubicBezTo>
                    <a:cubicBezTo>
                      <a:pt x="1096" y="552"/>
                      <a:pt x="1227" y="52"/>
                      <a:pt x="739" y="4"/>
                    </a:cubicBezTo>
                    <a:cubicBezTo>
                      <a:pt x="712" y="2"/>
                      <a:pt x="686" y="1"/>
                      <a:pt x="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3"/>
              <p:cNvSpPr/>
              <p:nvPr/>
            </p:nvSpPr>
            <p:spPr>
              <a:xfrm>
                <a:off x="7262107" y="4037757"/>
                <a:ext cx="122513" cy="123095"/>
              </a:xfrm>
              <a:custGeom>
                <a:avLst/>
                <a:gdLst/>
                <a:ahLst/>
                <a:cxnLst/>
                <a:rect l="l" t="t" r="r" b="b"/>
                <a:pathLst>
                  <a:path w="2525" h="2537" extrusionOk="0">
                    <a:moveTo>
                      <a:pt x="1263" y="0"/>
                    </a:moveTo>
                    <a:cubicBezTo>
                      <a:pt x="560" y="0"/>
                      <a:pt x="1" y="572"/>
                      <a:pt x="1" y="1274"/>
                    </a:cubicBezTo>
                    <a:cubicBezTo>
                      <a:pt x="1" y="1965"/>
                      <a:pt x="560" y="2536"/>
                      <a:pt x="1263" y="2536"/>
                    </a:cubicBezTo>
                    <a:cubicBezTo>
                      <a:pt x="1953" y="2536"/>
                      <a:pt x="2525" y="1965"/>
                      <a:pt x="2525" y="1274"/>
                    </a:cubicBezTo>
                    <a:cubicBezTo>
                      <a:pt x="2525" y="572"/>
                      <a:pt x="1953" y="0"/>
                      <a:pt x="1263" y="0"/>
                    </a:cubicBezTo>
                    <a:close/>
                  </a:path>
                </a:pathLst>
              </a:custGeom>
              <a:solidFill>
                <a:srgbClr val="FF6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3"/>
              <p:cNvSpPr/>
              <p:nvPr/>
            </p:nvSpPr>
            <p:spPr>
              <a:xfrm>
                <a:off x="7240177" y="4019174"/>
                <a:ext cx="166424" cy="158612"/>
              </a:xfrm>
              <a:custGeom>
                <a:avLst/>
                <a:gdLst/>
                <a:ahLst/>
                <a:cxnLst/>
                <a:rect l="l" t="t" r="r" b="b"/>
                <a:pathLst>
                  <a:path w="3430" h="3269" extrusionOk="0">
                    <a:moveTo>
                      <a:pt x="1532" y="120"/>
                    </a:moveTo>
                    <a:cubicBezTo>
                      <a:pt x="1613" y="120"/>
                      <a:pt x="1710" y="133"/>
                      <a:pt x="1738" y="133"/>
                    </a:cubicBezTo>
                    <a:cubicBezTo>
                      <a:pt x="1745" y="132"/>
                      <a:pt x="1751" y="132"/>
                      <a:pt x="1756" y="132"/>
                    </a:cubicBezTo>
                    <a:cubicBezTo>
                      <a:pt x="1850" y="132"/>
                      <a:pt x="1886" y="219"/>
                      <a:pt x="1965" y="252"/>
                    </a:cubicBezTo>
                    <a:cubicBezTo>
                      <a:pt x="1979" y="262"/>
                      <a:pt x="1996" y="266"/>
                      <a:pt x="2014" y="266"/>
                    </a:cubicBezTo>
                    <a:cubicBezTo>
                      <a:pt x="2087" y="266"/>
                      <a:pt x="2184" y="205"/>
                      <a:pt x="2250" y="205"/>
                    </a:cubicBezTo>
                    <a:cubicBezTo>
                      <a:pt x="2465" y="217"/>
                      <a:pt x="2774" y="264"/>
                      <a:pt x="2786" y="538"/>
                    </a:cubicBezTo>
                    <a:cubicBezTo>
                      <a:pt x="2786" y="573"/>
                      <a:pt x="2805" y="595"/>
                      <a:pt x="2834" y="595"/>
                    </a:cubicBezTo>
                    <a:cubicBezTo>
                      <a:pt x="2845" y="595"/>
                      <a:pt x="2857" y="592"/>
                      <a:pt x="2870" y="586"/>
                    </a:cubicBezTo>
                    <a:cubicBezTo>
                      <a:pt x="2894" y="577"/>
                      <a:pt x="2917" y="573"/>
                      <a:pt x="2937" y="573"/>
                    </a:cubicBezTo>
                    <a:cubicBezTo>
                      <a:pt x="3136" y="573"/>
                      <a:pt x="3160" y="958"/>
                      <a:pt x="3203" y="1109"/>
                    </a:cubicBezTo>
                    <a:cubicBezTo>
                      <a:pt x="3215" y="1157"/>
                      <a:pt x="3227" y="1229"/>
                      <a:pt x="3262" y="1264"/>
                    </a:cubicBezTo>
                    <a:cubicBezTo>
                      <a:pt x="3310" y="1324"/>
                      <a:pt x="3179" y="1479"/>
                      <a:pt x="3143" y="1562"/>
                    </a:cubicBezTo>
                    <a:cubicBezTo>
                      <a:pt x="3132" y="1598"/>
                      <a:pt x="3155" y="1621"/>
                      <a:pt x="3179" y="1633"/>
                    </a:cubicBezTo>
                    <a:cubicBezTo>
                      <a:pt x="3191" y="1645"/>
                      <a:pt x="3215" y="1645"/>
                      <a:pt x="3227" y="1657"/>
                    </a:cubicBezTo>
                    <a:cubicBezTo>
                      <a:pt x="3203" y="1729"/>
                      <a:pt x="3191" y="1812"/>
                      <a:pt x="3191" y="1895"/>
                    </a:cubicBezTo>
                    <a:cubicBezTo>
                      <a:pt x="3179" y="2038"/>
                      <a:pt x="3262" y="2336"/>
                      <a:pt x="3096" y="2419"/>
                    </a:cubicBezTo>
                    <a:cubicBezTo>
                      <a:pt x="3072" y="2431"/>
                      <a:pt x="3060" y="2467"/>
                      <a:pt x="3072" y="2491"/>
                    </a:cubicBezTo>
                    <a:cubicBezTo>
                      <a:pt x="3143" y="2693"/>
                      <a:pt x="2774" y="2800"/>
                      <a:pt x="2655" y="2848"/>
                    </a:cubicBezTo>
                    <a:cubicBezTo>
                      <a:pt x="2465" y="2931"/>
                      <a:pt x="2310" y="3050"/>
                      <a:pt x="2108" y="3122"/>
                    </a:cubicBezTo>
                    <a:cubicBezTo>
                      <a:pt x="2034" y="3145"/>
                      <a:pt x="1963" y="3154"/>
                      <a:pt x="1893" y="3154"/>
                    </a:cubicBezTo>
                    <a:cubicBezTo>
                      <a:pt x="1748" y="3154"/>
                      <a:pt x="1609" y="3114"/>
                      <a:pt x="1465" y="3074"/>
                    </a:cubicBezTo>
                    <a:cubicBezTo>
                      <a:pt x="1433" y="3066"/>
                      <a:pt x="1402" y="3062"/>
                      <a:pt x="1373" y="3062"/>
                    </a:cubicBezTo>
                    <a:cubicBezTo>
                      <a:pt x="1315" y="3062"/>
                      <a:pt x="1262" y="3078"/>
                      <a:pt x="1215" y="3110"/>
                    </a:cubicBezTo>
                    <a:cubicBezTo>
                      <a:pt x="1096" y="3026"/>
                      <a:pt x="953" y="3074"/>
                      <a:pt x="893" y="2931"/>
                    </a:cubicBezTo>
                    <a:cubicBezTo>
                      <a:pt x="876" y="2891"/>
                      <a:pt x="848" y="2876"/>
                      <a:pt x="817" y="2876"/>
                    </a:cubicBezTo>
                    <a:cubicBezTo>
                      <a:pt x="783" y="2876"/>
                      <a:pt x="746" y="2894"/>
                      <a:pt x="715" y="2919"/>
                    </a:cubicBezTo>
                    <a:cubicBezTo>
                      <a:pt x="607" y="2800"/>
                      <a:pt x="476" y="2741"/>
                      <a:pt x="345" y="2645"/>
                    </a:cubicBezTo>
                    <a:cubicBezTo>
                      <a:pt x="155" y="2526"/>
                      <a:pt x="131" y="2110"/>
                      <a:pt x="226" y="1931"/>
                    </a:cubicBezTo>
                    <a:cubicBezTo>
                      <a:pt x="238" y="1919"/>
                      <a:pt x="226" y="1895"/>
                      <a:pt x="214" y="1871"/>
                    </a:cubicBezTo>
                    <a:cubicBezTo>
                      <a:pt x="95" y="1729"/>
                      <a:pt x="107" y="1502"/>
                      <a:pt x="214" y="1348"/>
                    </a:cubicBezTo>
                    <a:cubicBezTo>
                      <a:pt x="238" y="1336"/>
                      <a:pt x="226" y="1300"/>
                      <a:pt x="214" y="1288"/>
                    </a:cubicBezTo>
                    <a:cubicBezTo>
                      <a:pt x="61" y="1124"/>
                      <a:pt x="450" y="669"/>
                      <a:pt x="616" y="669"/>
                    </a:cubicBezTo>
                    <a:cubicBezTo>
                      <a:pt x="631" y="669"/>
                      <a:pt x="644" y="673"/>
                      <a:pt x="655" y="681"/>
                    </a:cubicBezTo>
                    <a:cubicBezTo>
                      <a:pt x="667" y="690"/>
                      <a:pt x="678" y="693"/>
                      <a:pt x="689" y="693"/>
                    </a:cubicBezTo>
                    <a:cubicBezTo>
                      <a:pt x="723" y="693"/>
                      <a:pt x="750" y="657"/>
                      <a:pt x="750" y="621"/>
                    </a:cubicBezTo>
                    <a:cubicBezTo>
                      <a:pt x="706" y="420"/>
                      <a:pt x="954" y="334"/>
                      <a:pt x="1103" y="334"/>
                    </a:cubicBezTo>
                    <a:cubicBezTo>
                      <a:pt x="1113" y="334"/>
                      <a:pt x="1122" y="335"/>
                      <a:pt x="1131" y="336"/>
                    </a:cubicBezTo>
                    <a:cubicBezTo>
                      <a:pt x="1136" y="337"/>
                      <a:pt x="1141" y="338"/>
                      <a:pt x="1145" y="338"/>
                    </a:cubicBezTo>
                    <a:cubicBezTo>
                      <a:pt x="1173" y="338"/>
                      <a:pt x="1191" y="309"/>
                      <a:pt x="1191" y="288"/>
                    </a:cubicBezTo>
                    <a:cubicBezTo>
                      <a:pt x="1274" y="252"/>
                      <a:pt x="1369" y="217"/>
                      <a:pt x="1417" y="145"/>
                    </a:cubicBezTo>
                    <a:cubicBezTo>
                      <a:pt x="1431" y="126"/>
                      <a:pt x="1478" y="120"/>
                      <a:pt x="1532" y="120"/>
                    </a:cubicBezTo>
                    <a:close/>
                    <a:moveTo>
                      <a:pt x="1699" y="1"/>
                    </a:moveTo>
                    <a:cubicBezTo>
                      <a:pt x="1628" y="1"/>
                      <a:pt x="1554" y="7"/>
                      <a:pt x="1491" y="7"/>
                    </a:cubicBezTo>
                    <a:cubicBezTo>
                      <a:pt x="1464" y="7"/>
                      <a:pt x="1438" y="6"/>
                      <a:pt x="1417" y="2"/>
                    </a:cubicBezTo>
                    <a:cubicBezTo>
                      <a:pt x="1393" y="2"/>
                      <a:pt x="1381" y="14"/>
                      <a:pt x="1369" y="26"/>
                    </a:cubicBezTo>
                    <a:cubicBezTo>
                      <a:pt x="1298" y="121"/>
                      <a:pt x="1215" y="169"/>
                      <a:pt x="1107" y="193"/>
                    </a:cubicBezTo>
                    <a:cubicBezTo>
                      <a:pt x="1084" y="193"/>
                      <a:pt x="1072" y="205"/>
                      <a:pt x="1072" y="228"/>
                    </a:cubicBezTo>
                    <a:cubicBezTo>
                      <a:pt x="869" y="240"/>
                      <a:pt x="655" y="359"/>
                      <a:pt x="631" y="562"/>
                    </a:cubicBezTo>
                    <a:cubicBezTo>
                      <a:pt x="488" y="562"/>
                      <a:pt x="310" y="752"/>
                      <a:pt x="238" y="824"/>
                    </a:cubicBezTo>
                    <a:cubicBezTo>
                      <a:pt x="155" y="907"/>
                      <a:pt x="84" y="1014"/>
                      <a:pt x="60" y="1133"/>
                    </a:cubicBezTo>
                    <a:cubicBezTo>
                      <a:pt x="36" y="1240"/>
                      <a:pt x="119" y="1288"/>
                      <a:pt x="60" y="1395"/>
                    </a:cubicBezTo>
                    <a:cubicBezTo>
                      <a:pt x="0" y="1526"/>
                      <a:pt x="12" y="1693"/>
                      <a:pt x="60" y="1824"/>
                    </a:cubicBezTo>
                    <a:cubicBezTo>
                      <a:pt x="95" y="1967"/>
                      <a:pt x="72" y="2050"/>
                      <a:pt x="72" y="2205"/>
                    </a:cubicBezTo>
                    <a:cubicBezTo>
                      <a:pt x="72" y="2348"/>
                      <a:pt x="107" y="2514"/>
                      <a:pt x="179" y="2645"/>
                    </a:cubicBezTo>
                    <a:cubicBezTo>
                      <a:pt x="286" y="2812"/>
                      <a:pt x="536" y="2872"/>
                      <a:pt x="667" y="3026"/>
                    </a:cubicBezTo>
                    <a:cubicBezTo>
                      <a:pt x="679" y="3038"/>
                      <a:pt x="694" y="3044"/>
                      <a:pt x="709" y="3044"/>
                    </a:cubicBezTo>
                    <a:cubicBezTo>
                      <a:pt x="723" y="3044"/>
                      <a:pt x="738" y="3038"/>
                      <a:pt x="750" y="3026"/>
                    </a:cubicBezTo>
                    <a:cubicBezTo>
                      <a:pt x="757" y="3019"/>
                      <a:pt x="765" y="3016"/>
                      <a:pt x="773" y="3016"/>
                    </a:cubicBezTo>
                    <a:cubicBezTo>
                      <a:pt x="816" y="3016"/>
                      <a:pt x="865" y="3115"/>
                      <a:pt x="905" y="3145"/>
                    </a:cubicBezTo>
                    <a:cubicBezTo>
                      <a:pt x="927" y="3165"/>
                      <a:pt x="950" y="3170"/>
                      <a:pt x="972" y="3170"/>
                    </a:cubicBezTo>
                    <a:cubicBezTo>
                      <a:pt x="1002" y="3170"/>
                      <a:pt x="1032" y="3161"/>
                      <a:pt x="1063" y="3161"/>
                    </a:cubicBezTo>
                    <a:cubicBezTo>
                      <a:pt x="1096" y="3161"/>
                      <a:pt x="1131" y="3172"/>
                      <a:pt x="1167" y="3217"/>
                    </a:cubicBezTo>
                    <a:cubicBezTo>
                      <a:pt x="1177" y="3227"/>
                      <a:pt x="1189" y="3231"/>
                      <a:pt x="1202" y="3231"/>
                    </a:cubicBezTo>
                    <a:cubicBezTo>
                      <a:pt x="1219" y="3231"/>
                      <a:pt x="1237" y="3224"/>
                      <a:pt x="1250" y="3217"/>
                    </a:cubicBezTo>
                    <a:cubicBezTo>
                      <a:pt x="1283" y="3189"/>
                      <a:pt x="1329" y="3179"/>
                      <a:pt x="1383" y="3179"/>
                    </a:cubicBezTo>
                    <a:cubicBezTo>
                      <a:pt x="1541" y="3179"/>
                      <a:pt x="1763" y="3269"/>
                      <a:pt x="1913" y="3269"/>
                    </a:cubicBezTo>
                    <a:cubicBezTo>
                      <a:pt x="1932" y="3269"/>
                      <a:pt x="1949" y="3267"/>
                      <a:pt x="1965" y="3265"/>
                    </a:cubicBezTo>
                    <a:cubicBezTo>
                      <a:pt x="2191" y="3229"/>
                      <a:pt x="2393" y="3134"/>
                      <a:pt x="2584" y="3014"/>
                    </a:cubicBezTo>
                    <a:cubicBezTo>
                      <a:pt x="2786" y="2895"/>
                      <a:pt x="3251" y="2800"/>
                      <a:pt x="3191" y="2491"/>
                    </a:cubicBezTo>
                    <a:cubicBezTo>
                      <a:pt x="3429" y="2312"/>
                      <a:pt x="3215" y="1883"/>
                      <a:pt x="3358" y="1645"/>
                    </a:cubicBezTo>
                    <a:cubicBezTo>
                      <a:pt x="3370" y="1621"/>
                      <a:pt x="3370" y="1574"/>
                      <a:pt x="3322" y="1562"/>
                    </a:cubicBezTo>
                    <a:cubicBezTo>
                      <a:pt x="3310" y="1562"/>
                      <a:pt x="3286" y="1562"/>
                      <a:pt x="3274" y="1550"/>
                    </a:cubicBezTo>
                    <a:cubicBezTo>
                      <a:pt x="3310" y="1467"/>
                      <a:pt x="3358" y="1371"/>
                      <a:pt x="3393" y="1276"/>
                    </a:cubicBezTo>
                    <a:cubicBezTo>
                      <a:pt x="3405" y="1252"/>
                      <a:pt x="3393" y="1229"/>
                      <a:pt x="3370" y="1217"/>
                    </a:cubicBezTo>
                    <a:cubicBezTo>
                      <a:pt x="3239" y="1121"/>
                      <a:pt x="3251" y="776"/>
                      <a:pt x="3179" y="621"/>
                    </a:cubicBezTo>
                    <a:cubicBezTo>
                      <a:pt x="3131" y="515"/>
                      <a:pt x="3051" y="472"/>
                      <a:pt x="2959" y="472"/>
                    </a:cubicBezTo>
                    <a:cubicBezTo>
                      <a:pt x="2938" y="472"/>
                      <a:pt x="2916" y="474"/>
                      <a:pt x="2893" y="478"/>
                    </a:cubicBezTo>
                    <a:cubicBezTo>
                      <a:pt x="2846" y="228"/>
                      <a:pt x="2620" y="145"/>
                      <a:pt x="2370" y="109"/>
                    </a:cubicBezTo>
                    <a:cubicBezTo>
                      <a:pt x="2350" y="106"/>
                      <a:pt x="2328" y="104"/>
                      <a:pt x="2303" y="104"/>
                    </a:cubicBezTo>
                    <a:cubicBezTo>
                      <a:pt x="2241" y="104"/>
                      <a:pt x="2165" y="113"/>
                      <a:pt x="2095" y="113"/>
                    </a:cubicBezTo>
                    <a:cubicBezTo>
                      <a:pt x="2021" y="113"/>
                      <a:pt x="1953" y="103"/>
                      <a:pt x="1917" y="62"/>
                    </a:cubicBezTo>
                    <a:cubicBezTo>
                      <a:pt x="1873" y="12"/>
                      <a:pt x="1789" y="1"/>
                      <a:pt x="1699" y="1"/>
                    </a:cubicBezTo>
                    <a:close/>
                  </a:path>
                </a:pathLst>
              </a:custGeom>
              <a:solidFill>
                <a:srgbClr val="247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3"/>
              <p:cNvSpPr/>
              <p:nvPr/>
            </p:nvSpPr>
            <p:spPr>
              <a:xfrm>
                <a:off x="7366083" y="3944746"/>
                <a:ext cx="198204" cy="56865"/>
              </a:xfrm>
              <a:custGeom>
                <a:avLst/>
                <a:gdLst/>
                <a:ahLst/>
                <a:cxnLst/>
                <a:rect l="l" t="t" r="r" b="b"/>
                <a:pathLst>
                  <a:path w="4085" h="1172" extrusionOk="0">
                    <a:moveTo>
                      <a:pt x="4085" y="0"/>
                    </a:moveTo>
                    <a:cubicBezTo>
                      <a:pt x="4001" y="24"/>
                      <a:pt x="3251" y="917"/>
                      <a:pt x="1834" y="929"/>
                    </a:cubicBezTo>
                    <a:cubicBezTo>
                      <a:pt x="1721" y="931"/>
                      <a:pt x="1614" y="932"/>
                      <a:pt x="1514" y="932"/>
                    </a:cubicBezTo>
                    <a:cubicBezTo>
                      <a:pt x="405" y="932"/>
                      <a:pt x="23" y="822"/>
                      <a:pt x="1" y="822"/>
                    </a:cubicBezTo>
                    <a:lnTo>
                      <a:pt x="1" y="822"/>
                    </a:lnTo>
                    <a:cubicBezTo>
                      <a:pt x="19" y="840"/>
                      <a:pt x="364" y="1172"/>
                      <a:pt x="1451" y="1172"/>
                    </a:cubicBezTo>
                    <a:cubicBezTo>
                      <a:pt x="1800" y="1172"/>
                      <a:pt x="2224" y="1138"/>
                      <a:pt x="2739" y="1048"/>
                    </a:cubicBezTo>
                    <a:cubicBezTo>
                      <a:pt x="2906" y="977"/>
                      <a:pt x="3073" y="881"/>
                      <a:pt x="3227" y="762"/>
                    </a:cubicBezTo>
                    <a:cubicBezTo>
                      <a:pt x="3692" y="441"/>
                      <a:pt x="4085" y="0"/>
                      <a:pt x="40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3"/>
              <p:cNvSpPr/>
              <p:nvPr/>
            </p:nvSpPr>
            <p:spPr>
              <a:xfrm>
                <a:off x="7161576" y="3958040"/>
                <a:ext cx="168753" cy="49733"/>
              </a:xfrm>
              <a:custGeom>
                <a:avLst/>
                <a:gdLst/>
                <a:ahLst/>
                <a:cxnLst/>
                <a:rect l="l" t="t" r="r" b="b"/>
                <a:pathLst>
                  <a:path w="3478" h="1025" extrusionOk="0">
                    <a:moveTo>
                      <a:pt x="13" y="0"/>
                    </a:moveTo>
                    <a:cubicBezTo>
                      <a:pt x="1" y="12"/>
                      <a:pt x="1" y="12"/>
                      <a:pt x="1" y="12"/>
                    </a:cubicBezTo>
                    <a:lnTo>
                      <a:pt x="572" y="715"/>
                    </a:lnTo>
                    <a:lnTo>
                      <a:pt x="644" y="798"/>
                    </a:lnTo>
                    <a:cubicBezTo>
                      <a:pt x="1035" y="966"/>
                      <a:pt x="1452" y="1024"/>
                      <a:pt x="1843" y="1024"/>
                    </a:cubicBezTo>
                    <a:cubicBezTo>
                      <a:pt x="2728" y="1024"/>
                      <a:pt x="3477" y="726"/>
                      <a:pt x="3478" y="726"/>
                    </a:cubicBezTo>
                    <a:lnTo>
                      <a:pt x="3478" y="726"/>
                    </a:lnTo>
                    <a:cubicBezTo>
                      <a:pt x="3118" y="776"/>
                      <a:pt x="2791" y="798"/>
                      <a:pt x="2494" y="798"/>
                    </a:cubicBezTo>
                    <a:cubicBezTo>
                      <a:pt x="941" y="798"/>
                      <a:pt x="213" y="210"/>
                      <a:pt x="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3"/>
              <p:cNvSpPr/>
              <p:nvPr/>
            </p:nvSpPr>
            <p:spPr>
              <a:xfrm>
                <a:off x="7383405" y="3958040"/>
                <a:ext cx="151431" cy="426345"/>
              </a:xfrm>
              <a:custGeom>
                <a:avLst/>
                <a:gdLst/>
                <a:ahLst/>
                <a:cxnLst/>
                <a:rect l="l" t="t" r="r" b="b"/>
                <a:pathLst>
                  <a:path w="3121" h="8787" extrusionOk="0">
                    <a:moveTo>
                      <a:pt x="3120" y="0"/>
                    </a:moveTo>
                    <a:cubicBezTo>
                      <a:pt x="3108" y="48"/>
                      <a:pt x="3073" y="179"/>
                      <a:pt x="3013" y="381"/>
                    </a:cubicBezTo>
                    <a:cubicBezTo>
                      <a:pt x="2966" y="417"/>
                      <a:pt x="2918" y="453"/>
                      <a:pt x="2870" y="488"/>
                    </a:cubicBezTo>
                    <a:cubicBezTo>
                      <a:pt x="2716" y="607"/>
                      <a:pt x="2549" y="703"/>
                      <a:pt x="2382" y="774"/>
                    </a:cubicBezTo>
                    <a:cubicBezTo>
                      <a:pt x="2382" y="774"/>
                      <a:pt x="2096" y="1524"/>
                      <a:pt x="1751" y="2477"/>
                    </a:cubicBezTo>
                    <a:cubicBezTo>
                      <a:pt x="1311" y="3691"/>
                      <a:pt x="787" y="5227"/>
                      <a:pt x="656" y="6001"/>
                    </a:cubicBezTo>
                    <a:cubicBezTo>
                      <a:pt x="656" y="6001"/>
                      <a:pt x="1180" y="7501"/>
                      <a:pt x="977" y="8549"/>
                    </a:cubicBezTo>
                    <a:cubicBezTo>
                      <a:pt x="977" y="8549"/>
                      <a:pt x="584" y="8680"/>
                      <a:pt x="1" y="8787"/>
                    </a:cubicBezTo>
                    <a:cubicBezTo>
                      <a:pt x="275" y="7918"/>
                      <a:pt x="227" y="6691"/>
                      <a:pt x="156" y="6525"/>
                    </a:cubicBezTo>
                    <a:cubicBezTo>
                      <a:pt x="72" y="6346"/>
                      <a:pt x="346" y="5191"/>
                      <a:pt x="346" y="5191"/>
                    </a:cubicBezTo>
                    <a:cubicBezTo>
                      <a:pt x="537" y="4251"/>
                      <a:pt x="1656" y="1262"/>
                      <a:pt x="2013" y="679"/>
                    </a:cubicBezTo>
                    <a:cubicBezTo>
                      <a:pt x="2025" y="679"/>
                      <a:pt x="3037" y="119"/>
                      <a:pt x="312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3"/>
              <p:cNvSpPr/>
              <p:nvPr/>
            </p:nvSpPr>
            <p:spPr>
              <a:xfrm>
                <a:off x="7181809" y="4251482"/>
                <a:ext cx="174526" cy="41048"/>
              </a:xfrm>
              <a:custGeom>
                <a:avLst/>
                <a:gdLst/>
                <a:ahLst/>
                <a:cxnLst/>
                <a:rect l="l" t="t" r="r" b="b"/>
                <a:pathLst>
                  <a:path w="3597" h="846" extrusionOk="0">
                    <a:moveTo>
                      <a:pt x="3596" y="596"/>
                    </a:moveTo>
                    <a:cubicBezTo>
                      <a:pt x="2430" y="846"/>
                      <a:pt x="501" y="393"/>
                      <a:pt x="1" y="239"/>
                    </a:cubicBezTo>
                    <a:cubicBezTo>
                      <a:pt x="36" y="155"/>
                      <a:pt x="72" y="72"/>
                      <a:pt x="108" y="1"/>
                    </a:cubicBezTo>
                    <a:cubicBezTo>
                      <a:pt x="1525" y="572"/>
                      <a:pt x="3596" y="596"/>
                      <a:pt x="3596" y="59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3"/>
              <p:cNvSpPr/>
              <p:nvPr/>
            </p:nvSpPr>
            <p:spPr>
              <a:xfrm>
                <a:off x="7183555" y="4193696"/>
                <a:ext cx="247306" cy="86705"/>
              </a:xfrm>
              <a:custGeom>
                <a:avLst/>
                <a:gdLst/>
                <a:ahLst/>
                <a:cxnLst/>
                <a:rect l="l" t="t" r="r" b="b"/>
                <a:pathLst>
                  <a:path w="5097" h="1787" extrusionOk="0">
                    <a:moveTo>
                      <a:pt x="405" y="1"/>
                    </a:moveTo>
                    <a:lnTo>
                      <a:pt x="512" y="346"/>
                    </a:lnTo>
                    <a:cubicBezTo>
                      <a:pt x="346" y="537"/>
                      <a:pt x="0" y="1180"/>
                      <a:pt x="0" y="1180"/>
                    </a:cubicBezTo>
                    <a:cubicBezTo>
                      <a:pt x="1120" y="1692"/>
                      <a:pt x="2596" y="1787"/>
                      <a:pt x="3644" y="1787"/>
                    </a:cubicBezTo>
                    <a:cubicBezTo>
                      <a:pt x="4406" y="1775"/>
                      <a:pt x="4953" y="1727"/>
                      <a:pt x="4953" y="1727"/>
                    </a:cubicBezTo>
                    <a:cubicBezTo>
                      <a:pt x="4953" y="1525"/>
                      <a:pt x="4810" y="1132"/>
                      <a:pt x="4799" y="1084"/>
                    </a:cubicBezTo>
                    <a:cubicBezTo>
                      <a:pt x="4775" y="1037"/>
                      <a:pt x="5096" y="299"/>
                      <a:pt x="5096" y="299"/>
                    </a:cubicBezTo>
                    <a:lnTo>
                      <a:pt x="5096" y="299"/>
                    </a:lnTo>
                    <a:cubicBezTo>
                      <a:pt x="4680" y="346"/>
                      <a:pt x="4263" y="358"/>
                      <a:pt x="3870" y="370"/>
                    </a:cubicBezTo>
                    <a:cubicBezTo>
                      <a:pt x="3812" y="371"/>
                      <a:pt x="3754" y="371"/>
                      <a:pt x="3697" y="371"/>
                    </a:cubicBezTo>
                    <a:cubicBezTo>
                      <a:pt x="1807" y="371"/>
                      <a:pt x="405" y="1"/>
                      <a:pt x="4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3"/>
              <p:cNvSpPr/>
              <p:nvPr/>
            </p:nvSpPr>
            <p:spPr>
              <a:xfrm>
                <a:off x="7360310" y="4208155"/>
                <a:ext cx="70548" cy="72246"/>
              </a:xfrm>
              <a:custGeom>
                <a:avLst/>
                <a:gdLst/>
                <a:ahLst/>
                <a:cxnLst/>
                <a:rect l="l" t="t" r="r" b="b"/>
                <a:pathLst>
                  <a:path w="1454" h="1489" extrusionOk="0">
                    <a:moveTo>
                      <a:pt x="1453" y="1"/>
                    </a:moveTo>
                    <a:cubicBezTo>
                      <a:pt x="1037" y="48"/>
                      <a:pt x="620" y="60"/>
                      <a:pt x="227" y="72"/>
                    </a:cubicBezTo>
                    <a:cubicBezTo>
                      <a:pt x="191" y="417"/>
                      <a:pt x="144" y="1096"/>
                      <a:pt x="1" y="1489"/>
                    </a:cubicBezTo>
                    <a:cubicBezTo>
                      <a:pt x="763" y="1477"/>
                      <a:pt x="1310" y="1429"/>
                      <a:pt x="1310" y="1429"/>
                    </a:cubicBezTo>
                    <a:cubicBezTo>
                      <a:pt x="1310" y="1227"/>
                      <a:pt x="1167" y="834"/>
                      <a:pt x="1156" y="786"/>
                    </a:cubicBezTo>
                    <a:cubicBezTo>
                      <a:pt x="1132" y="739"/>
                      <a:pt x="1453" y="1"/>
                      <a:pt x="145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3"/>
              <p:cNvSpPr/>
              <p:nvPr/>
            </p:nvSpPr>
            <p:spPr>
              <a:xfrm>
                <a:off x="7292141" y="3829222"/>
                <a:ext cx="82096" cy="43377"/>
              </a:xfrm>
              <a:custGeom>
                <a:avLst/>
                <a:gdLst/>
                <a:ahLst/>
                <a:cxnLst/>
                <a:rect l="l" t="t" r="r" b="b"/>
                <a:pathLst>
                  <a:path w="1692" h="894" extrusionOk="0">
                    <a:moveTo>
                      <a:pt x="36" y="0"/>
                    </a:moveTo>
                    <a:cubicBezTo>
                      <a:pt x="36" y="0"/>
                      <a:pt x="1" y="869"/>
                      <a:pt x="691" y="893"/>
                    </a:cubicBezTo>
                    <a:cubicBezTo>
                      <a:pt x="698" y="893"/>
                      <a:pt x="704" y="893"/>
                      <a:pt x="711" y="893"/>
                    </a:cubicBezTo>
                    <a:cubicBezTo>
                      <a:pt x="1399" y="893"/>
                      <a:pt x="1691" y="262"/>
                      <a:pt x="1691" y="262"/>
                    </a:cubicBezTo>
                    <a:lnTo>
                      <a:pt x="1691" y="262"/>
                    </a:lnTo>
                    <a:cubicBezTo>
                      <a:pt x="1604" y="267"/>
                      <a:pt x="1519" y="269"/>
                      <a:pt x="1437" y="269"/>
                    </a:cubicBezTo>
                    <a:cubicBezTo>
                      <a:pt x="555" y="269"/>
                      <a:pt x="37"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3"/>
              <p:cNvSpPr/>
              <p:nvPr/>
            </p:nvSpPr>
            <p:spPr>
              <a:xfrm>
                <a:off x="7493203" y="3812920"/>
                <a:ext cx="32363" cy="26929"/>
              </a:xfrm>
              <a:custGeom>
                <a:avLst/>
                <a:gdLst/>
                <a:ahLst/>
                <a:cxnLst/>
                <a:rect l="l" t="t" r="r" b="b"/>
                <a:pathLst>
                  <a:path w="667" h="555" extrusionOk="0">
                    <a:moveTo>
                      <a:pt x="615" y="0"/>
                    </a:moveTo>
                    <a:cubicBezTo>
                      <a:pt x="484" y="0"/>
                      <a:pt x="143" y="38"/>
                      <a:pt x="0" y="419"/>
                    </a:cubicBezTo>
                    <a:cubicBezTo>
                      <a:pt x="0" y="419"/>
                      <a:pt x="59" y="554"/>
                      <a:pt x="185" y="554"/>
                    </a:cubicBezTo>
                    <a:cubicBezTo>
                      <a:pt x="208" y="554"/>
                      <a:pt x="234" y="550"/>
                      <a:pt x="262" y="538"/>
                    </a:cubicBezTo>
                    <a:cubicBezTo>
                      <a:pt x="429" y="479"/>
                      <a:pt x="298" y="253"/>
                      <a:pt x="298" y="253"/>
                    </a:cubicBezTo>
                    <a:lnTo>
                      <a:pt x="667" y="3"/>
                    </a:lnTo>
                    <a:cubicBezTo>
                      <a:pt x="667" y="3"/>
                      <a:pt x="647" y="0"/>
                      <a:pt x="615"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3"/>
              <p:cNvSpPr/>
              <p:nvPr/>
            </p:nvSpPr>
            <p:spPr>
              <a:xfrm>
                <a:off x="7296168" y="3754115"/>
                <a:ext cx="35323" cy="52159"/>
              </a:xfrm>
              <a:custGeom>
                <a:avLst/>
                <a:gdLst/>
                <a:ahLst/>
                <a:cxnLst/>
                <a:rect l="l" t="t" r="r" b="b"/>
                <a:pathLst>
                  <a:path w="728" h="1075" extrusionOk="0">
                    <a:moveTo>
                      <a:pt x="632" y="0"/>
                    </a:moveTo>
                    <a:lnTo>
                      <a:pt x="632" y="0"/>
                    </a:lnTo>
                    <a:cubicBezTo>
                      <a:pt x="632" y="0"/>
                      <a:pt x="465" y="441"/>
                      <a:pt x="227" y="584"/>
                    </a:cubicBezTo>
                    <a:cubicBezTo>
                      <a:pt x="0" y="731"/>
                      <a:pt x="131" y="1074"/>
                      <a:pt x="650" y="1074"/>
                    </a:cubicBezTo>
                    <a:cubicBezTo>
                      <a:pt x="675" y="1074"/>
                      <a:pt x="701" y="1073"/>
                      <a:pt x="727" y="1072"/>
                    </a:cubicBezTo>
                    <a:cubicBezTo>
                      <a:pt x="727" y="1072"/>
                      <a:pt x="251" y="988"/>
                      <a:pt x="239" y="798"/>
                    </a:cubicBezTo>
                    <a:cubicBezTo>
                      <a:pt x="227" y="596"/>
                      <a:pt x="334" y="607"/>
                      <a:pt x="477" y="441"/>
                    </a:cubicBezTo>
                    <a:cubicBezTo>
                      <a:pt x="620" y="262"/>
                      <a:pt x="632" y="0"/>
                      <a:pt x="632"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3"/>
              <p:cNvSpPr/>
              <p:nvPr/>
            </p:nvSpPr>
            <p:spPr>
              <a:xfrm>
                <a:off x="7281175" y="3651255"/>
                <a:ext cx="259436" cy="259533"/>
              </a:xfrm>
              <a:custGeom>
                <a:avLst/>
                <a:gdLst/>
                <a:ahLst/>
                <a:cxnLst/>
                <a:rect l="l" t="t" r="r" b="b"/>
                <a:pathLst>
                  <a:path w="5347" h="5349" extrusionOk="0">
                    <a:moveTo>
                      <a:pt x="393" y="1"/>
                    </a:moveTo>
                    <a:cubicBezTo>
                      <a:pt x="370" y="25"/>
                      <a:pt x="334" y="49"/>
                      <a:pt x="298" y="84"/>
                    </a:cubicBezTo>
                    <a:cubicBezTo>
                      <a:pt x="436" y="359"/>
                      <a:pt x="771" y="777"/>
                      <a:pt x="1580" y="777"/>
                    </a:cubicBezTo>
                    <a:cubicBezTo>
                      <a:pt x="1612" y="777"/>
                      <a:pt x="1645" y="776"/>
                      <a:pt x="1679" y="775"/>
                    </a:cubicBezTo>
                    <a:cubicBezTo>
                      <a:pt x="2664" y="754"/>
                      <a:pt x="3437" y="477"/>
                      <a:pt x="3716" y="477"/>
                    </a:cubicBezTo>
                    <a:cubicBezTo>
                      <a:pt x="3760" y="477"/>
                      <a:pt x="3792" y="485"/>
                      <a:pt x="3811" y="501"/>
                    </a:cubicBezTo>
                    <a:cubicBezTo>
                      <a:pt x="3930" y="608"/>
                      <a:pt x="4406" y="1656"/>
                      <a:pt x="4251" y="2585"/>
                    </a:cubicBezTo>
                    <a:cubicBezTo>
                      <a:pt x="4096" y="3501"/>
                      <a:pt x="3156" y="5013"/>
                      <a:pt x="1632" y="5109"/>
                    </a:cubicBezTo>
                    <a:cubicBezTo>
                      <a:pt x="1518" y="5114"/>
                      <a:pt x="1410" y="5117"/>
                      <a:pt x="1307" y="5117"/>
                    </a:cubicBezTo>
                    <a:cubicBezTo>
                      <a:pt x="739" y="5117"/>
                      <a:pt x="323" y="5035"/>
                      <a:pt x="1" y="4894"/>
                    </a:cubicBezTo>
                    <a:lnTo>
                      <a:pt x="1" y="4894"/>
                    </a:lnTo>
                    <a:cubicBezTo>
                      <a:pt x="120" y="4990"/>
                      <a:pt x="262" y="5073"/>
                      <a:pt x="417" y="5156"/>
                    </a:cubicBezTo>
                    <a:cubicBezTo>
                      <a:pt x="632" y="5252"/>
                      <a:pt x="834" y="5311"/>
                      <a:pt x="1048" y="5335"/>
                    </a:cubicBezTo>
                    <a:cubicBezTo>
                      <a:pt x="1131" y="5344"/>
                      <a:pt x="1214" y="5349"/>
                      <a:pt x="1297" y="5349"/>
                    </a:cubicBezTo>
                    <a:cubicBezTo>
                      <a:pt x="1846" y="5349"/>
                      <a:pt x="2391" y="5154"/>
                      <a:pt x="2846" y="4906"/>
                    </a:cubicBezTo>
                    <a:cubicBezTo>
                      <a:pt x="3394" y="4621"/>
                      <a:pt x="3811" y="4263"/>
                      <a:pt x="3941" y="4120"/>
                    </a:cubicBezTo>
                    <a:cubicBezTo>
                      <a:pt x="3941" y="4120"/>
                      <a:pt x="4061" y="4144"/>
                      <a:pt x="4239" y="4168"/>
                    </a:cubicBezTo>
                    <a:cubicBezTo>
                      <a:pt x="4489" y="3894"/>
                      <a:pt x="4930" y="3478"/>
                      <a:pt x="5346" y="3323"/>
                    </a:cubicBezTo>
                    <a:cubicBezTo>
                      <a:pt x="5299" y="3180"/>
                      <a:pt x="5204" y="3049"/>
                      <a:pt x="5132" y="2989"/>
                    </a:cubicBezTo>
                    <a:cubicBezTo>
                      <a:pt x="5120" y="3025"/>
                      <a:pt x="5120" y="3037"/>
                      <a:pt x="5120" y="3037"/>
                    </a:cubicBezTo>
                    <a:cubicBezTo>
                      <a:pt x="5113" y="3036"/>
                      <a:pt x="5105" y="3035"/>
                      <a:pt x="5096" y="3035"/>
                    </a:cubicBezTo>
                    <a:cubicBezTo>
                      <a:pt x="4833" y="3035"/>
                      <a:pt x="4238" y="3574"/>
                      <a:pt x="4203" y="3609"/>
                    </a:cubicBezTo>
                    <a:cubicBezTo>
                      <a:pt x="4644" y="3085"/>
                      <a:pt x="4513" y="1918"/>
                      <a:pt x="4430" y="1454"/>
                    </a:cubicBezTo>
                    <a:cubicBezTo>
                      <a:pt x="4361" y="1017"/>
                      <a:pt x="4038" y="272"/>
                      <a:pt x="3758" y="272"/>
                    </a:cubicBezTo>
                    <a:cubicBezTo>
                      <a:pt x="3748" y="272"/>
                      <a:pt x="3737" y="273"/>
                      <a:pt x="3727" y="275"/>
                    </a:cubicBezTo>
                    <a:cubicBezTo>
                      <a:pt x="3452" y="332"/>
                      <a:pt x="2396" y="610"/>
                      <a:pt x="1870" y="610"/>
                    </a:cubicBezTo>
                    <a:cubicBezTo>
                      <a:pt x="1850" y="610"/>
                      <a:pt x="1829" y="609"/>
                      <a:pt x="1810" y="608"/>
                    </a:cubicBezTo>
                    <a:cubicBezTo>
                      <a:pt x="1334" y="596"/>
                      <a:pt x="691" y="370"/>
                      <a:pt x="39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3"/>
              <p:cNvSpPr/>
              <p:nvPr/>
            </p:nvSpPr>
            <p:spPr>
              <a:xfrm>
                <a:off x="7286367" y="3588908"/>
                <a:ext cx="257107" cy="237457"/>
              </a:xfrm>
              <a:custGeom>
                <a:avLst/>
                <a:gdLst/>
                <a:ahLst/>
                <a:cxnLst/>
                <a:rect l="l" t="t" r="r" b="b"/>
                <a:pathLst>
                  <a:path w="5299" h="4894" extrusionOk="0">
                    <a:moveTo>
                      <a:pt x="239" y="0"/>
                    </a:moveTo>
                    <a:cubicBezTo>
                      <a:pt x="36" y="191"/>
                      <a:pt x="1" y="869"/>
                      <a:pt x="251" y="1226"/>
                    </a:cubicBezTo>
                    <a:cubicBezTo>
                      <a:pt x="263" y="1250"/>
                      <a:pt x="275" y="1262"/>
                      <a:pt x="286" y="1286"/>
                    </a:cubicBezTo>
                    <a:cubicBezTo>
                      <a:pt x="584" y="1655"/>
                      <a:pt x="1227" y="1881"/>
                      <a:pt x="1703" y="1893"/>
                    </a:cubicBezTo>
                    <a:cubicBezTo>
                      <a:pt x="1722" y="1894"/>
                      <a:pt x="1743" y="1895"/>
                      <a:pt x="1763" y="1895"/>
                    </a:cubicBezTo>
                    <a:cubicBezTo>
                      <a:pt x="2289" y="1895"/>
                      <a:pt x="3345" y="1617"/>
                      <a:pt x="3620" y="1560"/>
                    </a:cubicBezTo>
                    <a:cubicBezTo>
                      <a:pt x="3631" y="1558"/>
                      <a:pt x="3642" y="1557"/>
                      <a:pt x="3653" y="1557"/>
                    </a:cubicBezTo>
                    <a:cubicBezTo>
                      <a:pt x="3942" y="1557"/>
                      <a:pt x="4254" y="2303"/>
                      <a:pt x="4323" y="2750"/>
                    </a:cubicBezTo>
                    <a:cubicBezTo>
                      <a:pt x="4406" y="3203"/>
                      <a:pt x="4537" y="4370"/>
                      <a:pt x="4096" y="4894"/>
                    </a:cubicBezTo>
                    <a:cubicBezTo>
                      <a:pt x="4131" y="4859"/>
                      <a:pt x="4726" y="4320"/>
                      <a:pt x="4989" y="4320"/>
                    </a:cubicBezTo>
                    <a:cubicBezTo>
                      <a:pt x="4998" y="4320"/>
                      <a:pt x="5006" y="4321"/>
                      <a:pt x="5013" y="4322"/>
                    </a:cubicBezTo>
                    <a:cubicBezTo>
                      <a:pt x="5013" y="4322"/>
                      <a:pt x="5013" y="4310"/>
                      <a:pt x="5025" y="4274"/>
                    </a:cubicBezTo>
                    <a:cubicBezTo>
                      <a:pt x="5073" y="4096"/>
                      <a:pt x="5299" y="3310"/>
                      <a:pt x="5216" y="2465"/>
                    </a:cubicBezTo>
                    <a:cubicBezTo>
                      <a:pt x="5216" y="2465"/>
                      <a:pt x="5216" y="2465"/>
                      <a:pt x="5204" y="2453"/>
                    </a:cubicBezTo>
                    <a:cubicBezTo>
                      <a:pt x="4835" y="2358"/>
                      <a:pt x="4394" y="1929"/>
                      <a:pt x="4180" y="1584"/>
                    </a:cubicBezTo>
                    <a:cubicBezTo>
                      <a:pt x="4033" y="1342"/>
                      <a:pt x="3883" y="1246"/>
                      <a:pt x="3655" y="1246"/>
                    </a:cubicBezTo>
                    <a:cubicBezTo>
                      <a:pt x="3457" y="1246"/>
                      <a:pt x="3200" y="1318"/>
                      <a:pt x="2834" y="1429"/>
                    </a:cubicBezTo>
                    <a:cubicBezTo>
                      <a:pt x="2544" y="1518"/>
                      <a:pt x="2228" y="1560"/>
                      <a:pt x="1921" y="1560"/>
                    </a:cubicBezTo>
                    <a:cubicBezTo>
                      <a:pt x="1410" y="1560"/>
                      <a:pt x="927" y="1442"/>
                      <a:pt x="644" y="1226"/>
                    </a:cubicBezTo>
                    <a:cubicBezTo>
                      <a:pt x="251" y="929"/>
                      <a:pt x="132" y="405"/>
                      <a:pt x="239"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3"/>
              <p:cNvSpPr/>
              <p:nvPr/>
            </p:nvSpPr>
            <p:spPr>
              <a:xfrm>
                <a:off x="7584467" y="4347938"/>
                <a:ext cx="79767" cy="34158"/>
              </a:xfrm>
              <a:custGeom>
                <a:avLst/>
                <a:gdLst/>
                <a:ahLst/>
                <a:cxnLst/>
                <a:rect l="l" t="t" r="r" b="b"/>
                <a:pathLst>
                  <a:path w="1644" h="704" extrusionOk="0">
                    <a:moveTo>
                      <a:pt x="1584" y="358"/>
                    </a:moveTo>
                    <a:cubicBezTo>
                      <a:pt x="1536" y="287"/>
                      <a:pt x="1179" y="1"/>
                      <a:pt x="596" y="215"/>
                    </a:cubicBezTo>
                    <a:cubicBezTo>
                      <a:pt x="0" y="418"/>
                      <a:pt x="453" y="703"/>
                      <a:pt x="703" y="656"/>
                    </a:cubicBezTo>
                    <a:cubicBezTo>
                      <a:pt x="953" y="608"/>
                      <a:pt x="1643" y="620"/>
                      <a:pt x="1643" y="620"/>
                    </a:cubicBezTo>
                    <a:lnTo>
                      <a:pt x="1620" y="513"/>
                    </a:lnTo>
                    <a:cubicBezTo>
                      <a:pt x="1620" y="513"/>
                      <a:pt x="1346" y="441"/>
                      <a:pt x="977" y="513"/>
                    </a:cubicBezTo>
                    <a:cubicBezTo>
                      <a:pt x="608" y="584"/>
                      <a:pt x="369" y="501"/>
                      <a:pt x="560" y="346"/>
                    </a:cubicBezTo>
                    <a:cubicBezTo>
                      <a:pt x="762" y="191"/>
                      <a:pt x="1405" y="275"/>
                      <a:pt x="1584" y="4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3"/>
              <p:cNvSpPr/>
              <p:nvPr/>
            </p:nvSpPr>
            <p:spPr>
              <a:xfrm>
                <a:off x="6992343" y="4255509"/>
                <a:ext cx="101698" cy="95973"/>
              </a:xfrm>
              <a:custGeom>
                <a:avLst/>
                <a:gdLst/>
                <a:ahLst/>
                <a:cxnLst/>
                <a:rect l="l" t="t" r="r" b="b"/>
                <a:pathLst>
                  <a:path w="2096" h="1978" extrusionOk="0">
                    <a:moveTo>
                      <a:pt x="1965" y="1191"/>
                    </a:moveTo>
                    <a:cubicBezTo>
                      <a:pt x="1822" y="1489"/>
                      <a:pt x="1358" y="1977"/>
                      <a:pt x="1286" y="1692"/>
                    </a:cubicBezTo>
                    <a:cubicBezTo>
                      <a:pt x="1227" y="1406"/>
                      <a:pt x="1596" y="1239"/>
                      <a:pt x="1596" y="1239"/>
                    </a:cubicBezTo>
                    <a:lnTo>
                      <a:pt x="1584" y="1239"/>
                    </a:lnTo>
                    <a:lnTo>
                      <a:pt x="822" y="1037"/>
                    </a:lnTo>
                    <a:cubicBezTo>
                      <a:pt x="929" y="1203"/>
                      <a:pt x="1322" y="1727"/>
                      <a:pt x="1155" y="1775"/>
                    </a:cubicBezTo>
                    <a:cubicBezTo>
                      <a:pt x="1143" y="1775"/>
                      <a:pt x="1120" y="1775"/>
                      <a:pt x="1108" y="1775"/>
                    </a:cubicBezTo>
                    <a:cubicBezTo>
                      <a:pt x="834" y="1703"/>
                      <a:pt x="0" y="1061"/>
                      <a:pt x="203" y="763"/>
                    </a:cubicBezTo>
                    <a:cubicBezTo>
                      <a:pt x="417" y="453"/>
                      <a:pt x="1131" y="680"/>
                      <a:pt x="1131" y="680"/>
                    </a:cubicBezTo>
                    <a:lnTo>
                      <a:pt x="1179" y="1"/>
                    </a:lnTo>
                    <a:lnTo>
                      <a:pt x="1786" y="465"/>
                    </a:lnTo>
                    <a:lnTo>
                      <a:pt x="1965" y="596"/>
                    </a:lnTo>
                    <a:cubicBezTo>
                      <a:pt x="1965" y="596"/>
                      <a:pt x="2096" y="882"/>
                      <a:pt x="1965" y="119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3"/>
              <p:cNvSpPr/>
              <p:nvPr/>
            </p:nvSpPr>
            <p:spPr>
              <a:xfrm>
                <a:off x="7054738" y="4278071"/>
                <a:ext cx="39301" cy="63755"/>
              </a:xfrm>
              <a:custGeom>
                <a:avLst/>
                <a:gdLst/>
                <a:ahLst/>
                <a:cxnLst/>
                <a:rect l="l" t="t" r="r" b="b"/>
                <a:pathLst>
                  <a:path w="810" h="1314" extrusionOk="0">
                    <a:moveTo>
                      <a:pt x="500" y="0"/>
                    </a:moveTo>
                    <a:cubicBezTo>
                      <a:pt x="572" y="322"/>
                      <a:pt x="655" y="834"/>
                      <a:pt x="0" y="1227"/>
                    </a:cubicBezTo>
                    <a:cubicBezTo>
                      <a:pt x="15" y="1287"/>
                      <a:pt x="48" y="1313"/>
                      <a:pt x="92" y="1313"/>
                    </a:cubicBezTo>
                    <a:cubicBezTo>
                      <a:pt x="255" y="1313"/>
                      <a:pt x="566" y="961"/>
                      <a:pt x="679" y="726"/>
                    </a:cubicBezTo>
                    <a:cubicBezTo>
                      <a:pt x="810" y="417"/>
                      <a:pt x="679" y="131"/>
                      <a:pt x="679" y="131"/>
                    </a:cubicBezTo>
                    <a:lnTo>
                      <a:pt x="500" y="0"/>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3"/>
              <p:cNvSpPr/>
              <p:nvPr/>
            </p:nvSpPr>
            <p:spPr>
              <a:xfrm>
                <a:off x="7017766" y="4298837"/>
                <a:ext cx="56671" cy="42795"/>
              </a:xfrm>
              <a:custGeom>
                <a:avLst/>
                <a:gdLst/>
                <a:ahLst/>
                <a:cxnLst/>
                <a:rect l="l" t="t" r="r" b="b"/>
                <a:pathLst>
                  <a:path w="1168" h="882" extrusionOk="0">
                    <a:moveTo>
                      <a:pt x="221" y="1"/>
                    </a:moveTo>
                    <a:cubicBezTo>
                      <a:pt x="81" y="1"/>
                      <a:pt x="0" y="37"/>
                      <a:pt x="60" y="108"/>
                    </a:cubicBezTo>
                    <a:cubicBezTo>
                      <a:pt x="167" y="239"/>
                      <a:pt x="524" y="620"/>
                      <a:pt x="572" y="882"/>
                    </a:cubicBezTo>
                    <a:lnTo>
                      <a:pt x="631" y="882"/>
                    </a:lnTo>
                    <a:cubicBezTo>
                      <a:pt x="798" y="822"/>
                      <a:pt x="405" y="310"/>
                      <a:pt x="298" y="144"/>
                    </a:cubicBezTo>
                    <a:lnTo>
                      <a:pt x="298" y="144"/>
                    </a:lnTo>
                    <a:lnTo>
                      <a:pt x="1060" y="346"/>
                    </a:lnTo>
                    <a:cubicBezTo>
                      <a:pt x="1167" y="287"/>
                      <a:pt x="1036" y="227"/>
                      <a:pt x="738" y="108"/>
                    </a:cubicBezTo>
                    <a:cubicBezTo>
                      <a:pt x="560" y="37"/>
                      <a:pt x="360" y="1"/>
                      <a:pt x="22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3"/>
              <p:cNvSpPr/>
              <p:nvPr/>
            </p:nvSpPr>
            <p:spPr>
              <a:xfrm>
                <a:off x="7040861" y="4292481"/>
                <a:ext cx="37603" cy="68801"/>
              </a:xfrm>
              <a:custGeom>
                <a:avLst/>
                <a:gdLst/>
                <a:ahLst/>
                <a:cxnLst/>
                <a:rect l="l" t="t" r="r" b="b"/>
                <a:pathLst>
                  <a:path w="775" h="1418" extrusionOk="0">
                    <a:moveTo>
                      <a:pt x="48" y="1"/>
                    </a:moveTo>
                    <a:cubicBezTo>
                      <a:pt x="48" y="1"/>
                      <a:pt x="1" y="918"/>
                      <a:pt x="143" y="1358"/>
                    </a:cubicBezTo>
                    <a:lnTo>
                      <a:pt x="274" y="1418"/>
                    </a:lnTo>
                    <a:cubicBezTo>
                      <a:pt x="274" y="1418"/>
                      <a:pt x="143" y="1061"/>
                      <a:pt x="179" y="882"/>
                    </a:cubicBezTo>
                    <a:lnTo>
                      <a:pt x="179" y="882"/>
                    </a:lnTo>
                    <a:cubicBezTo>
                      <a:pt x="179" y="882"/>
                      <a:pt x="239" y="941"/>
                      <a:pt x="322" y="1025"/>
                    </a:cubicBezTo>
                    <a:cubicBezTo>
                      <a:pt x="429" y="1132"/>
                      <a:pt x="572" y="1263"/>
                      <a:pt x="679" y="1311"/>
                    </a:cubicBezTo>
                    <a:lnTo>
                      <a:pt x="774" y="1132"/>
                    </a:lnTo>
                    <a:cubicBezTo>
                      <a:pt x="774" y="1132"/>
                      <a:pt x="346" y="918"/>
                      <a:pt x="310" y="822"/>
                    </a:cubicBezTo>
                    <a:cubicBezTo>
                      <a:pt x="274" y="715"/>
                      <a:pt x="298" y="84"/>
                      <a:pt x="298" y="84"/>
                    </a:cubicBezTo>
                    <a:lnTo>
                      <a:pt x="131" y="25"/>
                    </a:lnTo>
                    <a:lnTo>
                      <a:pt x="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3"/>
              <p:cNvSpPr/>
              <p:nvPr/>
            </p:nvSpPr>
            <p:spPr>
              <a:xfrm>
                <a:off x="7047217" y="4293645"/>
                <a:ext cx="31247" cy="62445"/>
              </a:xfrm>
              <a:custGeom>
                <a:avLst/>
                <a:gdLst/>
                <a:ahLst/>
                <a:cxnLst/>
                <a:rect l="l" t="t" r="r" b="b"/>
                <a:pathLst>
                  <a:path w="644" h="1287" extrusionOk="0">
                    <a:moveTo>
                      <a:pt x="0" y="1"/>
                    </a:moveTo>
                    <a:lnTo>
                      <a:pt x="0" y="1"/>
                    </a:lnTo>
                    <a:cubicBezTo>
                      <a:pt x="12" y="275"/>
                      <a:pt x="24" y="477"/>
                      <a:pt x="48" y="620"/>
                    </a:cubicBezTo>
                    <a:cubicBezTo>
                      <a:pt x="48" y="691"/>
                      <a:pt x="120" y="846"/>
                      <a:pt x="191" y="1001"/>
                    </a:cubicBezTo>
                    <a:cubicBezTo>
                      <a:pt x="298" y="1108"/>
                      <a:pt x="441" y="1239"/>
                      <a:pt x="548" y="1287"/>
                    </a:cubicBezTo>
                    <a:lnTo>
                      <a:pt x="643" y="1108"/>
                    </a:lnTo>
                    <a:cubicBezTo>
                      <a:pt x="643" y="1108"/>
                      <a:pt x="215" y="894"/>
                      <a:pt x="179" y="798"/>
                    </a:cubicBezTo>
                    <a:cubicBezTo>
                      <a:pt x="143" y="691"/>
                      <a:pt x="167" y="60"/>
                      <a:pt x="167" y="60"/>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3"/>
              <p:cNvSpPr/>
              <p:nvPr/>
            </p:nvSpPr>
            <p:spPr>
              <a:xfrm>
                <a:off x="7068032" y="4342164"/>
                <a:ext cx="50267" cy="56671"/>
              </a:xfrm>
              <a:custGeom>
                <a:avLst/>
                <a:gdLst/>
                <a:ahLst/>
                <a:cxnLst/>
                <a:rect l="l" t="t" r="r" b="b"/>
                <a:pathLst>
                  <a:path w="1036" h="1168" extrusionOk="0">
                    <a:moveTo>
                      <a:pt x="1036" y="489"/>
                    </a:moveTo>
                    <a:cubicBezTo>
                      <a:pt x="1036" y="537"/>
                      <a:pt x="1024" y="572"/>
                      <a:pt x="1012" y="620"/>
                    </a:cubicBezTo>
                    <a:cubicBezTo>
                      <a:pt x="917" y="977"/>
                      <a:pt x="536" y="1168"/>
                      <a:pt x="238" y="977"/>
                    </a:cubicBezTo>
                    <a:cubicBezTo>
                      <a:pt x="60" y="870"/>
                      <a:pt x="0" y="656"/>
                      <a:pt x="24" y="477"/>
                    </a:cubicBezTo>
                    <a:cubicBezTo>
                      <a:pt x="36" y="453"/>
                      <a:pt x="36" y="429"/>
                      <a:pt x="36" y="406"/>
                    </a:cubicBezTo>
                    <a:cubicBezTo>
                      <a:pt x="48" y="370"/>
                      <a:pt x="60" y="346"/>
                      <a:pt x="72" y="310"/>
                    </a:cubicBezTo>
                    <a:cubicBezTo>
                      <a:pt x="95" y="251"/>
                      <a:pt x="143" y="191"/>
                      <a:pt x="179" y="156"/>
                    </a:cubicBezTo>
                    <a:cubicBezTo>
                      <a:pt x="369" y="25"/>
                      <a:pt x="548" y="1"/>
                      <a:pt x="691" y="60"/>
                    </a:cubicBezTo>
                    <a:cubicBezTo>
                      <a:pt x="703" y="60"/>
                      <a:pt x="726" y="72"/>
                      <a:pt x="738" y="72"/>
                    </a:cubicBezTo>
                    <a:cubicBezTo>
                      <a:pt x="905" y="156"/>
                      <a:pt x="1024" y="322"/>
                      <a:pt x="1036" y="4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3"/>
              <p:cNvSpPr/>
              <p:nvPr/>
            </p:nvSpPr>
            <p:spPr>
              <a:xfrm>
                <a:off x="7068032" y="4365308"/>
                <a:ext cx="50267" cy="27948"/>
              </a:xfrm>
              <a:custGeom>
                <a:avLst/>
                <a:gdLst/>
                <a:ahLst/>
                <a:cxnLst/>
                <a:rect l="l" t="t" r="r" b="b"/>
                <a:pathLst>
                  <a:path w="1036" h="576" extrusionOk="0">
                    <a:moveTo>
                      <a:pt x="24" y="0"/>
                    </a:moveTo>
                    <a:cubicBezTo>
                      <a:pt x="0" y="179"/>
                      <a:pt x="60" y="393"/>
                      <a:pt x="238" y="500"/>
                    </a:cubicBezTo>
                    <a:cubicBezTo>
                      <a:pt x="319" y="552"/>
                      <a:pt x="405" y="575"/>
                      <a:pt x="491" y="575"/>
                    </a:cubicBezTo>
                    <a:cubicBezTo>
                      <a:pt x="721" y="575"/>
                      <a:pt x="943" y="403"/>
                      <a:pt x="1012" y="143"/>
                    </a:cubicBezTo>
                    <a:cubicBezTo>
                      <a:pt x="1024" y="95"/>
                      <a:pt x="1036" y="60"/>
                      <a:pt x="1036" y="12"/>
                    </a:cubicBezTo>
                    <a:lnTo>
                      <a:pt x="1036" y="12"/>
                    </a:lnTo>
                    <a:cubicBezTo>
                      <a:pt x="1012" y="48"/>
                      <a:pt x="988" y="95"/>
                      <a:pt x="965" y="131"/>
                    </a:cubicBezTo>
                    <a:cubicBezTo>
                      <a:pt x="869" y="250"/>
                      <a:pt x="572" y="369"/>
                      <a:pt x="476" y="381"/>
                    </a:cubicBezTo>
                    <a:cubicBezTo>
                      <a:pt x="464" y="384"/>
                      <a:pt x="450" y="386"/>
                      <a:pt x="435" y="386"/>
                    </a:cubicBezTo>
                    <a:cubicBezTo>
                      <a:pt x="339" y="386"/>
                      <a:pt x="203" y="321"/>
                      <a:pt x="131" y="238"/>
                    </a:cubicBezTo>
                    <a:cubicBezTo>
                      <a:pt x="83" y="191"/>
                      <a:pt x="48" y="83"/>
                      <a:pt x="24"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3"/>
              <p:cNvSpPr/>
              <p:nvPr/>
            </p:nvSpPr>
            <p:spPr>
              <a:xfrm>
                <a:off x="7087100" y="4349442"/>
                <a:ext cx="15041" cy="12518"/>
              </a:xfrm>
              <a:custGeom>
                <a:avLst/>
                <a:gdLst/>
                <a:ahLst/>
                <a:cxnLst/>
                <a:rect l="l" t="t" r="r" b="b"/>
                <a:pathLst>
                  <a:path w="310" h="258" extrusionOk="0">
                    <a:moveTo>
                      <a:pt x="162" y="1"/>
                    </a:moveTo>
                    <a:cubicBezTo>
                      <a:pt x="133" y="1"/>
                      <a:pt x="103" y="11"/>
                      <a:pt x="83" y="17"/>
                    </a:cubicBezTo>
                    <a:cubicBezTo>
                      <a:pt x="24" y="41"/>
                      <a:pt x="0" y="148"/>
                      <a:pt x="36" y="196"/>
                    </a:cubicBezTo>
                    <a:cubicBezTo>
                      <a:pt x="67" y="240"/>
                      <a:pt x="118" y="257"/>
                      <a:pt x="166" y="257"/>
                    </a:cubicBezTo>
                    <a:cubicBezTo>
                      <a:pt x="209" y="257"/>
                      <a:pt x="251" y="243"/>
                      <a:pt x="274" y="220"/>
                    </a:cubicBezTo>
                    <a:cubicBezTo>
                      <a:pt x="310" y="160"/>
                      <a:pt x="262" y="65"/>
                      <a:pt x="226" y="29"/>
                    </a:cubicBezTo>
                    <a:cubicBezTo>
                      <a:pt x="210" y="8"/>
                      <a:pt x="187" y="1"/>
                      <a:pt x="162" y="1"/>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3"/>
              <p:cNvSpPr/>
              <p:nvPr/>
            </p:nvSpPr>
            <p:spPr>
              <a:xfrm>
                <a:off x="7071477" y="4343814"/>
                <a:ext cx="32411" cy="13440"/>
              </a:xfrm>
              <a:custGeom>
                <a:avLst/>
                <a:gdLst/>
                <a:ahLst/>
                <a:cxnLst/>
                <a:rect l="l" t="t" r="r" b="b"/>
                <a:pathLst>
                  <a:path w="668" h="277" extrusionOk="0">
                    <a:moveTo>
                      <a:pt x="462" y="1"/>
                    </a:moveTo>
                    <a:cubicBezTo>
                      <a:pt x="353" y="1"/>
                      <a:pt x="233" y="35"/>
                      <a:pt x="108" y="122"/>
                    </a:cubicBezTo>
                    <a:cubicBezTo>
                      <a:pt x="72" y="157"/>
                      <a:pt x="24" y="217"/>
                      <a:pt x="1" y="276"/>
                    </a:cubicBezTo>
                    <a:cubicBezTo>
                      <a:pt x="48" y="205"/>
                      <a:pt x="132" y="122"/>
                      <a:pt x="286" y="86"/>
                    </a:cubicBezTo>
                    <a:cubicBezTo>
                      <a:pt x="417" y="62"/>
                      <a:pt x="572" y="50"/>
                      <a:pt x="667" y="50"/>
                    </a:cubicBezTo>
                    <a:cubicBezTo>
                      <a:pt x="655" y="38"/>
                      <a:pt x="643" y="26"/>
                      <a:pt x="620" y="26"/>
                    </a:cubicBezTo>
                    <a:cubicBezTo>
                      <a:pt x="571" y="10"/>
                      <a:pt x="518" y="1"/>
                      <a:pt x="462" y="1"/>
                    </a:cubicBezTo>
                    <a:close/>
                  </a:path>
                </a:pathLst>
              </a:custGeom>
              <a:solidFill>
                <a:srgbClr val="FF55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3"/>
              <p:cNvSpPr/>
              <p:nvPr/>
            </p:nvSpPr>
            <p:spPr>
              <a:xfrm>
                <a:off x="7075504" y="4349685"/>
                <a:ext cx="6987" cy="5240"/>
              </a:xfrm>
              <a:custGeom>
                <a:avLst/>
                <a:gdLst/>
                <a:ahLst/>
                <a:cxnLst/>
                <a:rect l="l" t="t" r="r" b="b"/>
                <a:pathLst>
                  <a:path w="144" h="108" extrusionOk="0">
                    <a:moveTo>
                      <a:pt x="144" y="1"/>
                    </a:moveTo>
                    <a:cubicBezTo>
                      <a:pt x="144" y="1"/>
                      <a:pt x="96" y="24"/>
                      <a:pt x="72" y="48"/>
                    </a:cubicBezTo>
                    <a:lnTo>
                      <a:pt x="60" y="48"/>
                    </a:lnTo>
                    <a:cubicBezTo>
                      <a:pt x="37" y="60"/>
                      <a:pt x="1" y="96"/>
                      <a:pt x="13" y="108"/>
                    </a:cubicBezTo>
                    <a:cubicBezTo>
                      <a:pt x="25" y="108"/>
                      <a:pt x="60" y="108"/>
                      <a:pt x="84" y="96"/>
                    </a:cubicBezTo>
                    <a:cubicBezTo>
                      <a:pt x="96" y="84"/>
                      <a:pt x="96" y="84"/>
                      <a:pt x="108" y="72"/>
                    </a:cubicBezTo>
                    <a:cubicBezTo>
                      <a:pt x="120" y="48"/>
                      <a:pt x="144" y="1"/>
                      <a:pt x="144"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3"/>
              <p:cNvSpPr/>
              <p:nvPr/>
            </p:nvSpPr>
            <p:spPr>
              <a:xfrm>
                <a:off x="7078997" y="4349685"/>
                <a:ext cx="3493" cy="4658"/>
              </a:xfrm>
              <a:custGeom>
                <a:avLst/>
                <a:gdLst/>
                <a:ahLst/>
                <a:cxnLst/>
                <a:rect l="l" t="t" r="r" b="b"/>
                <a:pathLst>
                  <a:path w="72" h="96" extrusionOk="0">
                    <a:moveTo>
                      <a:pt x="72" y="1"/>
                    </a:moveTo>
                    <a:cubicBezTo>
                      <a:pt x="72" y="1"/>
                      <a:pt x="24" y="24"/>
                      <a:pt x="0" y="48"/>
                    </a:cubicBezTo>
                    <a:cubicBezTo>
                      <a:pt x="0" y="60"/>
                      <a:pt x="0" y="72"/>
                      <a:pt x="12" y="96"/>
                    </a:cubicBezTo>
                    <a:cubicBezTo>
                      <a:pt x="24" y="84"/>
                      <a:pt x="24" y="84"/>
                      <a:pt x="36" y="72"/>
                    </a:cubicBezTo>
                    <a:cubicBezTo>
                      <a:pt x="48" y="48"/>
                      <a:pt x="72" y="1"/>
                      <a:pt x="72"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3"/>
              <p:cNvSpPr/>
              <p:nvPr/>
            </p:nvSpPr>
            <p:spPr>
              <a:xfrm>
                <a:off x="7017766" y="4356623"/>
                <a:ext cx="61281" cy="61281"/>
              </a:xfrm>
              <a:custGeom>
                <a:avLst/>
                <a:gdLst/>
                <a:ahLst/>
                <a:cxnLst/>
                <a:rect l="l" t="t" r="r" b="b"/>
                <a:pathLst>
                  <a:path w="1263" h="1263" extrusionOk="0">
                    <a:moveTo>
                      <a:pt x="1096" y="965"/>
                    </a:moveTo>
                    <a:cubicBezTo>
                      <a:pt x="1060" y="1001"/>
                      <a:pt x="1024" y="1024"/>
                      <a:pt x="977" y="1048"/>
                    </a:cubicBezTo>
                    <a:cubicBezTo>
                      <a:pt x="607" y="1263"/>
                      <a:pt x="143" y="1120"/>
                      <a:pt x="60" y="715"/>
                    </a:cubicBezTo>
                    <a:cubicBezTo>
                      <a:pt x="0" y="477"/>
                      <a:pt x="131" y="262"/>
                      <a:pt x="298" y="131"/>
                    </a:cubicBezTo>
                    <a:cubicBezTo>
                      <a:pt x="322" y="120"/>
                      <a:pt x="346" y="96"/>
                      <a:pt x="369" y="84"/>
                    </a:cubicBezTo>
                    <a:cubicBezTo>
                      <a:pt x="393" y="72"/>
                      <a:pt x="429" y="48"/>
                      <a:pt x="465" y="36"/>
                    </a:cubicBezTo>
                    <a:cubicBezTo>
                      <a:pt x="536" y="12"/>
                      <a:pt x="607" y="0"/>
                      <a:pt x="679" y="0"/>
                    </a:cubicBezTo>
                    <a:cubicBezTo>
                      <a:pt x="941" y="36"/>
                      <a:pt x="1096" y="179"/>
                      <a:pt x="1179" y="334"/>
                    </a:cubicBezTo>
                    <a:cubicBezTo>
                      <a:pt x="1179" y="358"/>
                      <a:pt x="1191" y="370"/>
                      <a:pt x="1203" y="393"/>
                    </a:cubicBezTo>
                    <a:cubicBezTo>
                      <a:pt x="1262" y="596"/>
                      <a:pt x="1227" y="822"/>
                      <a:pt x="1096" y="96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3"/>
              <p:cNvSpPr/>
              <p:nvPr/>
            </p:nvSpPr>
            <p:spPr>
              <a:xfrm>
                <a:off x="7017766" y="4362979"/>
                <a:ext cx="53178" cy="49345"/>
              </a:xfrm>
              <a:custGeom>
                <a:avLst/>
                <a:gdLst/>
                <a:ahLst/>
                <a:cxnLst/>
                <a:rect l="l" t="t" r="r" b="b"/>
                <a:pathLst>
                  <a:path w="1096" h="1017" extrusionOk="0">
                    <a:moveTo>
                      <a:pt x="298" y="0"/>
                    </a:moveTo>
                    <a:lnTo>
                      <a:pt x="298" y="0"/>
                    </a:lnTo>
                    <a:cubicBezTo>
                      <a:pt x="131" y="131"/>
                      <a:pt x="0" y="346"/>
                      <a:pt x="60" y="584"/>
                    </a:cubicBezTo>
                    <a:cubicBezTo>
                      <a:pt x="117" y="862"/>
                      <a:pt x="354" y="1016"/>
                      <a:pt x="617" y="1016"/>
                    </a:cubicBezTo>
                    <a:cubicBezTo>
                      <a:pt x="736" y="1016"/>
                      <a:pt x="861" y="984"/>
                      <a:pt x="977" y="917"/>
                    </a:cubicBezTo>
                    <a:cubicBezTo>
                      <a:pt x="1024" y="893"/>
                      <a:pt x="1060" y="870"/>
                      <a:pt x="1096" y="834"/>
                    </a:cubicBezTo>
                    <a:lnTo>
                      <a:pt x="1096" y="834"/>
                    </a:lnTo>
                    <a:cubicBezTo>
                      <a:pt x="1048" y="846"/>
                      <a:pt x="1000" y="858"/>
                      <a:pt x="941" y="870"/>
                    </a:cubicBezTo>
                    <a:cubicBezTo>
                      <a:pt x="934" y="870"/>
                      <a:pt x="927" y="870"/>
                      <a:pt x="920" y="870"/>
                    </a:cubicBezTo>
                    <a:cubicBezTo>
                      <a:pt x="748" y="870"/>
                      <a:pt x="437" y="736"/>
                      <a:pt x="346" y="679"/>
                    </a:cubicBezTo>
                    <a:cubicBezTo>
                      <a:pt x="250" y="620"/>
                      <a:pt x="179" y="429"/>
                      <a:pt x="191" y="286"/>
                    </a:cubicBezTo>
                    <a:cubicBezTo>
                      <a:pt x="191" y="203"/>
                      <a:pt x="238" y="84"/>
                      <a:pt x="298"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3"/>
              <p:cNvSpPr/>
              <p:nvPr/>
            </p:nvSpPr>
            <p:spPr>
              <a:xfrm>
                <a:off x="7051875" y="4368267"/>
                <a:ext cx="15623" cy="15575"/>
              </a:xfrm>
              <a:custGeom>
                <a:avLst/>
                <a:gdLst/>
                <a:ahLst/>
                <a:cxnLst/>
                <a:rect l="l" t="t" r="r" b="b"/>
                <a:pathLst>
                  <a:path w="322" h="321" extrusionOk="0">
                    <a:moveTo>
                      <a:pt x="165" y="1"/>
                    </a:moveTo>
                    <a:cubicBezTo>
                      <a:pt x="106" y="1"/>
                      <a:pt x="33" y="59"/>
                      <a:pt x="24" y="118"/>
                    </a:cubicBezTo>
                    <a:cubicBezTo>
                      <a:pt x="1" y="219"/>
                      <a:pt x="107" y="321"/>
                      <a:pt x="179" y="321"/>
                    </a:cubicBezTo>
                    <a:cubicBezTo>
                      <a:pt x="183" y="321"/>
                      <a:pt x="187" y="321"/>
                      <a:pt x="190" y="320"/>
                    </a:cubicBezTo>
                    <a:cubicBezTo>
                      <a:pt x="274" y="308"/>
                      <a:pt x="309" y="201"/>
                      <a:pt x="309" y="130"/>
                    </a:cubicBezTo>
                    <a:cubicBezTo>
                      <a:pt x="321" y="70"/>
                      <a:pt x="250" y="34"/>
                      <a:pt x="202" y="10"/>
                    </a:cubicBezTo>
                    <a:cubicBezTo>
                      <a:pt x="191" y="4"/>
                      <a:pt x="179" y="1"/>
                      <a:pt x="165" y="1"/>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3"/>
              <p:cNvSpPr/>
              <p:nvPr/>
            </p:nvSpPr>
            <p:spPr>
              <a:xfrm>
                <a:off x="7039697" y="4356962"/>
                <a:ext cx="35856" cy="18777"/>
              </a:xfrm>
              <a:custGeom>
                <a:avLst/>
                <a:gdLst/>
                <a:ahLst/>
                <a:cxnLst/>
                <a:rect l="l" t="t" r="r" b="b"/>
                <a:pathLst>
                  <a:path w="739" h="387" extrusionOk="0">
                    <a:moveTo>
                      <a:pt x="169" y="1"/>
                    </a:moveTo>
                    <a:cubicBezTo>
                      <a:pt x="116" y="1"/>
                      <a:pt x="62" y="12"/>
                      <a:pt x="1" y="29"/>
                    </a:cubicBezTo>
                    <a:cubicBezTo>
                      <a:pt x="36" y="25"/>
                      <a:pt x="76" y="21"/>
                      <a:pt x="118" y="21"/>
                    </a:cubicBezTo>
                    <a:cubicBezTo>
                      <a:pt x="203" y="21"/>
                      <a:pt x="298" y="37"/>
                      <a:pt x="394" y="101"/>
                    </a:cubicBezTo>
                    <a:cubicBezTo>
                      <a:pt x="525" y="196"/>
                      <a:pt x="667" y="315"/>
                      <a:pt x="739" y="386"/>
                    </a:cubicBezTo>
                    <a:cubicBezTo>
                      <a:pt x="739" y="363"/>
                      <a:pt x="727" y="351"/>
                      <a:pt x="727" y="327"/>
                    </a:cubicBezTo>
                    <a:cubicBezTo>
                      <a:pt x="644" y="172"/>
                      <a:pt x="489" y="41"/>
                      <a:pt x="227" y="5"/>
                    </a:cubicBezTo>
                    <a:cubicBezTo>
                      <a:pt x="208" y="2"/>
                      <a:pt x="189" y="1"/>
                      <a:pt x="169"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3"/>
              <p:cNvSpPr/>
              <p:nvPr/>
            </p:nvSpPr>
            <p:spPr>
              <a:xfrm>
                <a:off x="7046053" y="4359631"/>
                <a:ext cx="9316" cy="2814"/>
              </a:xfrm>
              <a:custGeom>
                <a:avLst/>
                <a:gdLst/>
                <a:ahLst/>
                <a:cxnLst/>
                <a:rect l="l" t="t" r="r" b="b"/>
                <a:pathLst>
                  <a:path w="192" h="58" extrusionOk="0">
                    <a:moveTo>
                      <a:pt x="35" y="1"/>
                    </a:moveTo>
                    <a:cubicBezTo>
                      <a:pt x="16" y="1"/>
                      <a:pt x="1" y="4"/>
                      <a:pt x="1" y="10"/>
                    </a:cubicBezTo>
                    <a:cubicBezTo>
                      <a:pt x="1" y="22"/>
                      <a:pt x="36" y="46"/>
                      <a:pt x="72" y="58"/>
                    </a:cubicBezTo>
                    <a:lnTo>
                      <a:pt x="96" y="58"/>
                    </a:lnTo>
                    <a:cubicBezTo>
                      <a:pt x="132" y="58"/>
                      <a:pt x="191" y="34"/>
                      <a:pt x="191" y="34"/>
                    </a:cubicBezTo>
                    <a:cubicBezTo>
                      <a:pt x="191" y="34"/>
                      <a:pt x="132" y="10"/>
                      <a:pt x="96" y="10"/>
                    </a:cubicBezTo>
                    <a:cubicBezTo>
                      <a:pt x="78" y="4"/>
                      <a:pt x="54" y="1"/>
                      <a:pt x="35"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3"/>
              <p:cNvSpPr/>
              <p:nvPr/>
            </p:nvSpPr>
            <p:spPr>
              <a:xfrm>
                <a:off x="7049546" y="4360068"/>
                <a:ext cx="5822" cy="2377"/>
              </a:xfrm>
              <a:custGeom>
                <a:avLst/>
                <a:gdLst/>
                <a:ahLst/>
                <a:cxnLst/>
                <a:rect l="l" t="t" r="r" b="b"/>
                <a:pathLst>
                  <a:path w="120" h="49" extrusionOk="0">
                    <a:moveTo>
                      <a:pt x="24" y="1"/>
                    </a:moveTo>
                    <a:cubicBezTo>
                      <a:pt x="24" y="13"/>
                      <a:pt x="0" y="25"/>
                      <a:pt x="0" y="49"/>
                    </a:cubicBezTo>
                    <a:lnTo>
                      <a:pt x="24" y="49"/>
                    </a:lnTo>
                    <a:cubicBezTo>
                      <a:pt x="60" y="49"/>
                      <a:pt x="119" y="25"/>
                      <a:pt x="119" y="25"/>
                    </a:cubicBezTo>
                    <a:cubicBezTo>
                      <a:pt x="119" y="25"/>
                      <a:pt x="60" y="1"/>
                      <a:pt x="24"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3"/>
              <p:cNvSpPr/>
              <p:nvPr/>
            </p:nvSpPr>
            <p:spPr>
              <a:xfrm>
                <a:off x="7324503" y="4049886"/>
                <a:ext cx="45706" cy="90732"/>
              </a:xfrm>
              <a:custGeom>
                <a:avLst/>
                <a:gdLst/>
                <a:ahLst/>
                <a:cxnLst/>
                <a:rect l="l" t="t" r="r" b="b"/>
                <a:pathLst>
                  <a:path w="942" h="1870" extrusionOk="0">
                    <a:moveTo>
                      <a:pt x="239" y="262"/>
                    </a:moveTo>
                    <a:cubicBezTo>
                      <a:pt x="334" y="238"/>
                      <a:pt x="417" y="215"/>
                      <a:pt x="501" y="203"/>
                    </a:cubicBezTo>
                    <a:cubicBezTo>
                      <a:pt x="501" y="203"/>
                      <a:pt x="512" y="203"/>
                      <a:pt x="524" y="191"/>
                    </a:cubicBezTo>
                    <a:cubicBezTo>
                      <a:pt x="584" y="167"/>
                      <a:pt x="643" y="191"/>
                      <a:pt x="703" y="226"/>
                    </a:cubicBezTo>
                    <a:cubicBezTo>
                      <a:pt x="715" y="226"/>
                      <a:pt x="727" y="238"/>
                      <a:pt x="727" y="250"/>
                    </a:cubicBezTo>
                    <a:cubicBezTo>
                      <a:pt x="727" y="274"/>
                      <a:pt x="703" y="286"/>
                      <a:pt x="679" y="286"/>
                    </a:cubicBezTo>
                    <a:cubicBezTo>
                      <a:pt x="643" y="286"/>
                      <a:pt x="608" y="286"/>
                      <a:pt x="572" y="286"/>
                    </a:cubicBezTo>
                    <a:cubicBezTo>
                      <a:pt x="489" y="298"/>
                      <a:pt x="417" y="310"/>
                      <a:pt x="334" y="322"/>
                    </a:cubicBezTo>
                    <a:cubicBezTo>
                      <a:pt x="310" y="322"/>
                      <a:pt x="274" y="322"/>
                      <a:pt x="251" y="310"/>
                    </a:cubicBezTo>
                    <a:cubicBezTo>
                      <a:pt x="251" y="310"/>
                      <a:pt x="239" y="310"/>
                      <a:pt x="227" y="310"/>
                    </a:cubicBezTo>
                    <a:cubicBezTo>
                      <a:pt x="227" y="322"/>
                      <a:pt x="227" y="346"/>
                      <a:pt x="227" y="357"/>
                    </a:cubicBezTo>
                    <a:lnTo>
                      <a:pt x="215" y="441"/>
                    </a:lnTo>
                    <a:cubicBezTo>
                      <a:pt x="215" y="453"/>
                      <a:pt x="215" y="465"/>
                      <a:pt x="215" y="476"/>
                    </a:cubicBezTo>
                    <a:cubicBezTo>
                      <a:pt x="215" y="488"/>
                      <a:pt x="227" y="500"/>
                      <a:pt x="239" y="500"/>
                    </a:cubicBezTo>
                    <a:cubicBezTo>
                      <a:pt x="322" y="500"/>
                      <a:pt x="405" y="500"/>
                      <a:pt x="489" y="476"/>
                    </a:cubicBezTo>
                    <a:cubicBezTo>
                      <a:pt x="548" y="453"/>
                      <a:pt x="608" y="453"/>
                      <a:pt x="655" y="476"/>
                    </a:cubicBezTo>
                    <a:cubicBezTo>
                      <a:pt x="655" y="488"/>
                      <a:pt x="667" y="488"/>
                      <a:pt x="667" y="488"/>
                    </a:cubicBezTo>
                    <a:cubicBezTo>
                      <a:pt x="715" y="512"/>
                      <a:pt x="727" y="524"/>
                      <a:pt x="691" y="584"/>
                    </a:cubicBezTo>
                    <a:cubicBezTo>
                      <a:pt x="643" y="643"/>
                      <a:pt x="632" y="715"/>
                      <a:pt x="596" y="786"/>
                    </a:cubicBezTo>
                    <a:cubicBezTo>
                      <a:pt x="620" y="798"/>
                      <a:pt x="632" y="810"/>
                      <a:pt x="643" y="822"/>
                    </a:cubicBezTo>
                    <a:cubicBezTo>
                      <a:pt x="655" y="834"/>
                      <a:pt x="643" y="846"/>
                      <a:pt x="632" y="846"/>
                    </a:cubicBezTo>
                    <a:cubicBezTo>
                      <a:pt x="512" y="857"/>
                      <a:pt x="393" y="869"/>
                      <a:pt x="286" y="869"/>
                    </a:cubicBezTo>
                    <a:cubicBezTo>
                      <a:pt x="251" y="881"/>
                      <a:pt x="227" y="881"/>
                      <a:pt x="203" y="881"/>
                    </a:cubicBezTo>
                    <a:cubicBezTo>
                      <a:pt x="191" y="881"/>
                      <a:pt x="191" y="881"/>
                      <a:pt x="179" y="893"/>
                    </a:cubicBezTo>
                    <a:cubicBezTo>
                      <a:pt x="167" y="941"/>
                      <a:pt x="155" y="988"/>
                      <a:pt x="143" y="1048"/>
                    </a:cubicBezTo>
                    <a:cubicBezTo>
                      <a:pt x="179" y="1048"/>
                      <a:pt x="203" y="1048"/>
                      <a:pt x="239" y="1036"/>
                    </a:cubicBezTo>
                    <a:cubicBezTo>
                      <a:pt x="322" y="1024"/>
                      <a:pt x="393" y="1012"/>
                      <a:pt x="477" y="1000"/>
                    </a:cubicBezTo>
                    <a:cubicBezTo>
                      <a:pt x="524" y="988"/>
                      <a:pt x="572" y="1000"/>
                      <a:pt x="608" y="1024"/>
                    </a:cubicBezTo>
                    <a:cubicBezTo>
                      <a:pt x="632" y="1036"/>
                      <a:pt x="632" y="1060"/>
                      <a:pt x="608" y="1060"/>
                    </a:cubicBezTo>
                    <a:cubicBezTo>
                      <a:pt x="584" y="1072"/>
                      <a:pt x="560" y="1072"/>
                      <a:pt x="536" y="1072"/>
                    </a:cubicBezTo>
                    <a:cubicBezTo>
                      <a:pt x="429" y="1084"/>
                      <a:pt x="322" y="1096"/>
                      <a:pt x="215" y="1108"/>
                    </a:cubicBezTo>
                    <a:cubicBezTo>
                      <a:pt x="191" y="1119"/>
                      <a:pt x="167" y="1119"/>
                      <a:pt x="143" y="1119"/>
                    </a:cubicBezTo>
                    <a:cubicBezTo>
                      <a:pt x="131" y="1155"/>
                      <a:pt x="131" y="1203"/>
                      <a:pt x="120" y="1262"/>
                    </a:cubicBezTo>
                    <a:cubicBezTo>
                      <a:pt x="167" y="1250"/>
                      <a:pt x="215" y="1250"/>
                      <a:pt x="251" y="1250"/>
                    </a:cubicBezTo>
                    <a:cubicBezTo>
                      <a:pt x="322" y="1238"/>
                      <a:pt x="393" y="1227"/>
                      <a:pt x="477" y="1215"/>
                    </a:cubicBezTo>
                    <a:cubicBezTo>
                      <a:pt x="524" y="1203"/>
                      <a:pt x="572" y="1215"/>
                      <a:pt x="608" y="1238"/>
                    </a:cubicBezTo>
                    <a:cubicBezTo>
                      <a:pt x="632" y="1250"/>
                      <a:pt x="632" y="1262"/>
                      <a:pt x="608" y="1274"/>
                    </a:cubicBezTo>
                    <a:cubicBezTo>
                      <a:pt x="584" y="1286"/>
                      <a:pt x="560" y="1286"/>
                      <a:pt x="536" y="1286"/>
                    </a:cubicBezTo>
                    <a:cubicBezTo>
                      <a:pt x="429" y="1298"/>
                      <a:pt x="322" y="1310"/>
                      <a:pt x="203" y="1322"/>
                    </a:cubicBezTo>
                    <a:cubicBezTo>
                      <a:pt x="179" y="1322"/>
                      <a:pt x="155" y="1322"/>
                      <a:pt x="120" y="1322"/>
                    </a:cubicBezTo>
                    <a:cubicBezTo>
                      <a:pt x="120" y="1369"/>
                      <a:pt x="120" y="1417"/>
                      <a:pt x="120" y="1465"/>
                    </a:cubicBezTo>
                    <a:cubicBezTo>
                      <a:pt x="167" y="1465"/>
                      <a:pt x="215" y="1453"/>
                      <a:pt x="251" y="1453"/>
                    </a:cubicBezTo>
                    <a:cubicBezTo>
                      <a:pt x="334" y="1441"/>
                      <a:pt x="405" y="1429"/>
                      <a:pt x="489" y="1417"/>
                    </a:cubicBezTo>
                    <a:cubicBezTo>
                      <a:pt x="524" y="1417"/>
                      <a:pt x="572" y="1429"/>
                      <a:pt x="608" y="1453"/>
                    </a:cubicBezTo>
                    <a:cubicBezTo>
                      <a:pt x="632" y="1453"/>
                      <a:pt x="632" y="1477"/>
                      <a:pt x="608" y="1477"/>
                    </a:cubicBezTo>
                    <a:cubicBezTo>
                      <a:pt x="596" y="1489"/>
                      <a:pt x="572" y="1500"/>
                      <a:pt x="548" y="1500"/>
                    </a:cubicBezTo>
                    <a:cubicBezTo>
                      <a:pt x="429" y="1512"/>
                      <a:pt x="310" y="1512"/>
                      <a:pt x="191" y="1524"/>
                    </a:cubicBezTo>
                    <a:cubicBezTo>
                      <a:pt x="167" y="1524"/>
                      <a:pt x="143" y="1524"/>
                      <a:pt x="120" y="1524"/>
                    </a:cubicBezTo>
                    <a:cubicBezTo>
                      <a:pt x="120" y="1560"/>
                      <a:pt x="143" y="1584"/>
                      <a:pt x="167" y="1608"/>
                    </a:cubicBezTo>
                    <a:cubicBezTo>
                      <a:pt x="203" y="1655"/>
                      <a:pt x="262" y="1679"/>
                      <a:pt x="322" y="1679"/>
                    </a:cubicBezTo>
                    <a:cubicBezTo>
                      <a:pt x="417" y="1691"/>
                      <a:pt x="512" y="1703"/>
                      <a:pt x="596" y="1691"/>
                    </a:cubicBezTo>
                    <a:cubicBezTo>
                      <a:pt x="691" y="1667"/>
                      <a:pt x="751" y="1619"/>
                      <a:pt x="774" y="1536"/>
                    </a:cubicBezTo>
                    <a:cubicBezTo>
                      <a:pt x="786" y="1489"/>
                      <a:pt x="798" y="1441"/>
                      <a:pt x="810" y="1405"/>
                    </a:cubicBezTo>
                    <a:cubicBezTo>
                      <a:pt x="810" y="1393"/>
                      <a:pt x="822" y="1381"/>
                      <a:pt x="822" y="1369"/>
                    </a:cubicBezTo>
                    <a:lnTo>
                      <a:pt x="834" y="1369"/>
                    </a:lnTo>
                    <a:cubicBezTo>
                      <a:pt x="834" y="1381"/>
                      <a:pt x="846" y="1405"/>
                      <a:pt x="846" y="1417"/>
                    </a:cubicBezTo>
                    <a:cubicBezTo>
                      <a:pt x="858" y="1453"/>
                      <a:pt x="870" y="1500"/>
                      <a:pt x="870" y="1536"/>
                    </a:cubicBezTo>
                    <a:cubicBezTo>
                      <a:pt x="882" y="1572"/>
                      <a:pt x="893" y="1608"/>
                      <a:pt x="905" y="1631"/>
                    </a:cubicBezTo>
                    <a:cubicBezTo>
                      <a:pt x="941" y="1679"/>
                      <a:pt x="941" y="1715"/>
                      <a:pt x="893" y="1762"/>
                    </a:cubicBezTo>
                    <a:cubicBezTo>
                      <a:pt x="858" y="1786"/>
                      <a:pt x="810" y="1810"/>
                      <a:pt x="762" y="1822"/>
                    </a:cubicBezTo>
                    <a:cubicBezTo>
                      <a:pt x="572" y="1870"/>
                      <a:pt x="370" y="1870"/>
                      <a:pt x="179" y="1786"/>
                    </a:cubicBezTo>
                    <a:cubicBezTo>
                      <a:pt x="96" y="1750"/>
                      <a:pt x="36" y="1691"/>
                      <a:pt x="12" y="1596"/>
                    </a:cubicBezTo>
                    <a:cubicBezTo>
                      <a:pt x="12" y="1560"/>
                      <a:pt x="0" y="1524"/>
                      <a:pt x="0" y="1489"/>
                    </a:cubicBezTo>
                    <a:cubicBezTo>
                      <a:pt x="12" y="1381"/>
                      <a:pt x="12" y="1262"/>
                      <a:pt x="12" y="1155"/>
                    </a:cubicBezTo>
                    <a:cubicBezTo>
                      <a:pt x="24" y="1060"/>
                      <a:pt x="24" y="965"/>
                      <a:pt x="24" y="869"/>
                    </a:cubicBezTo>
                    <a:cubicBezTo>
                      <a:pt x="24" y="846"/>
                      <a:pt x="12" y="822"/>
                      <a:pt x="12" y="798"/>
                    </a:cubicBezTo>
                    <a:cubicBezTo>
                      <a:pt x="0" y="774"/>
                      <a:pt x="12" y="762"/>
                      <a:pt x="36" y="762"/>
                    </a:cubicBezTo>
                    <a:cubicBezTo>
                      <a:pt x="48" y="762"/>
                      <a:pt x="60" y="762"/>
                      <a:pt x="72" y="762"/>
                    </a:cubicBezTo>
                    <a:cubicBezTo>
                      <a:pt x="96" y="774"/>
                      <a:pt x="108" y="774"/>
                      <a:pt x="120" y="798"/>
                    </a:cubicBezTo>
                    <a:cubicBezTo>
                      <a:pt x="131" y="810"/>
                      <a:pt x="155" y="810"/>
                      <a:pt x="167" y="810"/>
                    </a:cubicBezTo>
                    <a:cubicBezTo>
                      <a:pt x="274" y="798"/>
                      <a:pt x="370" y="786"/>
                      <a:pt x="477" y="774"/>
                    </a:cubicBezTo>
                    <a:cubicBezTo>
                      <a:pt x="477" y="762"/>
                      <a:pt x="489" y="762"/>
                      <a:pt x="489" y="750"/>
                    </a:cubicBezTo>
                    <a:cubicBezTo>
                      <a:pt x="501" y="703"/>
                      <a:pt x="501" y="655"/>
                      <a:pt x="512" y="607"/>
                    </a:cubicBezTo>
                    <a:cubicBezTo>
                      <a:pt x="512" y="584"/>
                      <a:pt x="512" y="572"/>
                      <a:pt x="489" y="572"/>
                    </a:cubicBezTo>
                    <a:cubicBezTo>
                      <a:pt x="465" y="572"/>
                      <a:pt x="453" y="572"/>
                      <a:pt x="429" y="572"/>
                    </a:cubicBezTo>
                    <a:cubicBezTo>
                      <a:pt x="346" y="584"/>
                      <a:pt x="274" y="596"/>
                      <a:pt x="191" y="631"/>
                    </a:cubicBezTo>
                    <a:cubicBezTo>
                      <a:pt x="143" y="643"/>
                      <a:pt x="84" y="619"/>
                      <a:pt x="72" y="560"/>
                    </a:cubicBezTo>
                    <a:cubicBezTo>
                      <a:pt x="72" y="548"/>
                      <a:pt x="72" y="548"/>
                      <a:pt x="84" y="536"/>
                    </a:cubicBezTo>
                    <a:cubicBezTo>
                      <a:pt x="131" y="476"/>
                      <a:pt x="131" y="393"/>
                      <a:pt x="131" y="310"/>
                    </a:cubicBezTo>
                    <a:cubicBezTo>
                      <a:pt x="131" y="262"/>
                      <a:pt x="131" y="215"/>
                      <a:pt x="120" y="167"/>
                    </a:cubicBezTo>
                    <a:cubicBezTo>
                      <a:pt x="120" y="131"/>
                      <a:pt x="108" y="107"/>
                      <a:pt x="96" y="72"/>
                    </a:cubicBezTo>
                    <a:cubicBezTo>
                      <a:pt x="84" y="60"/>
                      <a:pt x="84" y="48"/>
                      <a:pt x="72" y="36"/>
                    </a:cubicBezTo>
                    <a:cubicBezTo>
                      <a:pt x="72" y="12"/>
                      <a:pt x="72" y="12"/>
                      <a:pt x="96" y="0"/>
                    </a:cubicBezTo>
                    <a:cubicBezTo>
                      <a:pt x="108" y="0"/>
                      <a:pt x="108" y="0"/>
                      <a:pt x="120" y="0"/>
                    </a:cubicBezTo>
                    <a:cubicBezTo>
                      <a:pt x="167" y="0"/>
                      <a:pt x="215" y="12"/>
                      <a:pt x="262" y="48"/>
                    </a:cubicBezTo>
                    <a:cubicBezTo>
                      <a:pt x="274" y="60"/>
                      <a:pt x="286" y="84"/>
                      <a:pt x="274" y="95"/>
                    </a:cubicBezTo>
                    <a:cubicBezTo>
                      <a:pt x="262" y="143"/>
                      <a:pt x="251" y="191"/>
                      <a:pt x="239" y="238"/>
                    </a:cubicBezTo>
                    <a:cubicBezTo>
                      <a:pt x="239" y="238"/>
                      <a:pt x="239" y="250"/>
                      <a:pt x="239" y="262"/>
                    </a:cubicBezTo>
                    <a:close/>
                  </a:path>
                </a:pathLst>
              </a:custGeom>
              <a:solidFill>
                <a:srgbClr val="247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3"/>
              <p:cNvSpPr/>
              <p:nvPr/>
            </p:nvSpPr>
            <p:spPr>
              <a:xfrm>
                <a:off x="7280593" y="4086276"/>
                <a:ext cx="39350" cy="52013"/>
              </a:xfrm>
              <a:custGeom>
                <a:avLst/>
                <a:gdLst/>
                <a:ahLst/>
                <a:cxnLst/>
                <a:rect l="l" t="t" r="r" b="b"/>
                <a:pathLst>
                  <a:path w="811" h="1072" extrusionOk="0">
                    <a:moveTo>
                      <a:pt x="632" y="477"/>
                    </a:moveTo>
                    <a:cubicBezTo>
                      <a:pt x="572" y="524"/>
                      <a:pt x="501" y="584"/>
                      <a:pt x="429" y="643"/>
                    </a:cubicBezTo>
                    <a:cubicBezTo>
                      <a:pt x="382" y="679"/>
                      <a:pt x="358" y="679"/>
                      <a:pt x="310" y="631"/>
                    </a:cubicBezTo>
                    <a:cubicBezTo>
                      <a:pt x="310" y="619"/>
                      <a:pt x="298" y="608"/>
                      <a:pt x="298" y="608"/>
                    </a:cubicBezTo>
                    <a:cubicBezTo>
                      <a:pt x="286" y="631"/>
                      <a:pt x="274" y="655"/>
                      <a:pt x="263" y="691"/>
                    </a:cubicBezTo>
                    <a:cubicBezTo>
                      <a:pt x="227" y="786"/>
                      <a:pt x="179" y="881"/>
                      <a:pt x="108" y="965"/>
                    </a:cubicBezTo>
                    <a:cubicBezTo>
                      <a:pt x="84" y="977"/>
                      <a:pt x="48" y="1000"/>
                      <a:pt x="24" y="1012"/>
                    </a:cubicBezTo>
                    <a:cubicBezTo>
                      <a:pt x="24" y="1012"/>
                      <a:pt x="13" y="1012"/>
                      <a:pt x="13" y="1012"/>
                    </a:cubicBezTo>
                    <a:cubicBezTo>
                      <a:pt x="13" y="1012"/>
                      <a:pt x="1" y="1012"/>
                      <a:pt x="1" y="1012"/>
                    </a:cubicBezTo>
                    <a:cubicBezTo>
                      <a:pt x="1" y="1012"/>
                      <a:pt x="1" y="1000"/>
                      <a:pt x="1" y="1000"/>
                    </a:cubicBezTo>
                    <a:cubicBezTo>
                      <a:pt x="13" y="989"/>
                      <a:pt x="13" y="989"/>
                      <a:pt x="24" y="977"/>
                    </a:cubicBezTo>
                    <a:cubicBezTo>
                      <a:pt x="120" y="858"/>
                      <a:pt x="167" y="715"/>
                      <a:pt x="191" y="572"/>
                    </a:cubicBezTo>
                    <a:cubicBezTo>
                      <a:pt x="215" y="453"/>
                      <a:pt x="227" y="346"/>
                      <a:pt x="227" y="238"/>
                    </a:cubicBezTo>
                    <a:cubicBezTo>
                      <a:pt x="227" y="191"/>
                      <a:pt x="227" y="143"/>
                      <a:pt x="203" y="107"/>
                    </a:cubicBezTo>
                    <a:cubicBezTo>
                      <a:pt x="203" y="107"/>
                      <a:pt x="203" y="96"/>
                      <a:pt x="191" y="96"/>
                    </a:cubicBezTo>
                    <a:cubicBezTo>
                      <a:pt x="191" y="60"/>
                      <a:pt x="203" y="48"/>
                      <a:pt x="227" y="48"/>
                    </a:cubicBezTo>
                    <a:cubicBezTo>
                      <a:pt x="251" y="48"/>
                      <a:pt x="263" y="60"/>
                      <a:pt x="274" y="60"/>
                    </a:cubicBezTo>
                    <a:cubicBezTo>
                      <a:pt x="298" y="72"/>
                      <a:pt x="322" y="72"/>
                      <a:pt x="358" y="72"/>
                    </a:cubicBezTo>
                    <a:cubicBezTo>
                      <a:pt x="453" y="60"/>
                      <a:pt x="548" y="36"/>
                      <a:pt x="644" y="12"/>
                    </a:cubicBezTo>
                    <a:cubicBezTo>
                      <a:pt x="655" y="0"/>
                      <a:pt x="679" y="0"/>
                      <a:pt x="691" y="12"/>
                    </a:cubicBezTo>
                    <a:cubicBezTo>
                      <a:pt x="727" y="36"/>
                      <a:pt x="763" y="60"/>
                      <a:pt x="786" y="84"/>
                    </a:cubicBezTo>
                    <a:cubicBezTo>
                      <a:pt x="810" y="107"/>
                      <a:pt x="810" y="119"/>
                      <a:pt x="798" y="143"/>
                    </a:cubicBezTo>
                    <a:cubicBezTo>
                      <a:pt x="775" y="191"/>
                      <a:pt x="763" y="227"/>
                      <a:pt x="763" y="274"/>
                    </a:cubicBezTo>
                    <a:cubicBezTo>
                      <a:pt x="751" y="405"/>
                      <a:pt x="751" y="536"/>
                      <a:pt x="751" y="667"/>
                    </a:cubicBezTo>
                    <a:cubicBezTo>
                      <a:pt x="751" y="750"/>
                      <a:pt x="751" y="834"/>
                      <a:pt x="727" y="917"/>
                    </a:cubicBezTo>
                    <a:cubicBezTo>
                      <a:pt x="727" y="965"/>
                      <a:pt x="703" y="1012"/>
                      <a:pt x="667" y="1048"/>
                    </a:cubicBezTo>
                    <a:lnTo>
                      <a:pt x="655" y="1060"/>
                    </a:lnTo>
                    <a:cubicBezTo>
                      <a:pt x="632" y="1072"/>
                      <a:pt x="608" y="1072"/>
                      <a:pt x="596" y="1048"/>
                    </a:cubicBezTo>
                    <a:cubicBezTo>
                      <a:pt x="572" y="1024"/>
                      <a:pt x="548" y="989"/>
                      <a:pt x="513" y="965"/>
                    </a:cubicBezTo>
                    <a:cubicBezTo>
                      <a:pt x="489" y="929"/>
                      <a:pt x="465" y="905"/>
                      <a:pt x="429" y="881"/>
                    </a:cubicBezTo>
                    <a:cubicBezTo>
                      <a:pt x="429" y="869"/>
                      <a:pt x="417" y="869"/>
                      <a:pt x="417" y="869"/>
                    </a:cubicBezTo>
                    <a:cubicBezTo>
                      <a:pt x="417" y="858"/>
                      <a:pt x="417" y="858"/>
                      <a:pt x="417" y="846"/>
                    </a:cubicBezTo>
                    <a:cubicBezTo>
                      <a:pt x="417" y="846"/>
                      <a:pt x="429" y="846"/>
                      <a:pt x="429" y="846"/>
                    </a:cubicBezTo>
                    <a:cubicBezTo>
                      <a:pt x="465" y="846"/>
                      <a:pt x="501" y="858"/>
                      <a:pt x="536" y="858"/>
                    </a:cubicBezTo>
                    <a:cubicBezTo>
                      <a:pt x="536" y="858"/>
                      <a:pt x="548" y="869"/>
                      <a:pt x="560" y="869"/>
                    </a:cubicBezTo>
                    <a:cubicBezTo>
                      <a:pt x="584" y="869"/>
                      <a:pt x="608" y="858"/>
                      <a:pt x="608" y="834"/>
                    </a:cubicBezTo>
                    <a:cubicBezTo>
                      <a:pt x="620" y="810"/>
                      <a:pt x="620" y="786"/>
                      <a:pt x="620" y="774"/>
                    </a:cubicBezTo>
                    <a:cubicBezTo>
                      <a:pt x="632" y="667"/>
                      <a:pt x="632" y="572"/>
                      <a:pt x="644" y="477"/>
                    </a:cubicBezTo>
                    <a:cubicBezTo>
                      <a:pt x="644" y="477"/>
                      <a:pt x="632" y="477"/>
                      <a:pt x="632" y="477"/>
                    </a:cubicBezTo>
                    <a:close/>
                    <a:moveTo>
                      <a:pt x="310" y="548"/>
                    </a:moveTo>
                    <a:cubicBezTo>
                      <a:pt x="310" y="548"/>
                      <a:pt x="310" y="548"/>
                      <a:pt x="310" y="548"/>
                    </a:cubicBezTo>
                    <a:cubicBezTo>
                      <a:pt x="429" y="524"/>
                      <a:pt x="524" y="488"/>
                      <a:pt x="632" y="429"/>
                    </a:cubicBezTo>
                    <a:cubicBezTo>
                      <a:pt x="632" y="429"/>
                      <a:pt x="632" y="417"/>
                      <a:pt x="632" y="417"/>
                    </a:cubicBezTo>
                    <a:cubicBezTo>
                      <a:pt x="644" y="393"/>
                      <a:pt x="632" y="369"/>
                      <a:pt x="632" y="358"/>
                    </a:cubicBezTo>
                    <a:cubicBezTo>
                      <a:pt x="632" y="286"/>
                      <a:pt x="644" y="227"/>
                      <a:pt x="632" y="155"/>
                    </a:cubicBezTo>
                    <a:cubicBezTo>
                      <a:pt x="632" y="119"/>
                      <a:pt x="620" y="107"/>
                      <a:pt x="584" y="107"/>
                    </a:cubicBezTo>
                    <a:cubicBezTo>
                      <a:pt x="513" y="119"/>
                      <a:pt x="453" y="131"/>
                      <a:pt x="382" y="143"/>
                    </a:cubicBezTo>
                    <a:cubicBezTo>
                      <a:pt x="370" y="143"/>
                      <a:pt x="370" y="143"/>
                      <a:pt x="358" y="143"/>
                    </a:cubicBezTo>
                    <a:cubicBezTo>
                      <a:pt x="358" y="167"/>
                      <a:pt x="346" y="179"/>
                      <a:pt x="346" y="203"/>
                    </a:cubicBezTo>
                    <a:cubicBezTo>
                      <a:pt x="346" y="203"/>
                      <a:pt x="358" y="203"/>
                      <a:pt x="370" y="203"/>
                    </a:cubicBezTo>
                    <a:cubicBezTo>
                      <a:pt x="417" y="215"/>
                      <a:pt x="477" y="238"/>
                      <a:pt x="524" y="262"/>
                    </a:cubicBezTo>
                    <a:cubicBezTo>
                      <a:pt x="572" y="298"/>
                      <a:pt x="584" y="334"/>
                      <a:pt x="560" y="393"/>
                    </a:cubicBezTo>
                    <a:cubicBezTo>
                      <a:pt x="548" y="405"/>
                      <a:pt x="524" y="417"/>
                      <a:pt x="501" y="405"/>
                    </a:cubicBezTo>
                    <a:cubicBezTo>
                      <a:pt x="489" y="393"/>
                      <a:pt x="477" y="381"/>
                      <a:pt x="465" y="369"/>
                    </a:cubicBezTo>
                    <a:cubicBezTo>
                      <a:pt x="441" y="346"/>
                      <a:pt x="417" y="310"/>
                      <a:pt x="394" y="286"/>
                    </a:cubicBezTo>
                    <a:cubicBezTo>
                      <a:pt x="382" y="274"/>
                      <a:pt x="358" y="250"/>
                      <a:pt x="346" y="238"/>
                    </a:cubicBezTo>
                    <a:cubicBezTo>
                      <a:pt x="334" y="286"/>
                      <a:pt x="334" y="346"/>
                      <a:pt x="334" y="393"/>
                    </a:cubicBezTo>
                    <a:cubicBezTo>
                      <a:pt x="322" y="441"/>
                      <a:pt x="310" y="500"/>
                      <a:pt x="310" y="548"/>
                    </a:cubicBezTo>
                    <a:close/>
                  </a:path>
                </a:pathLst>
              </a:custGeom>
              <a:solidFill>
                <a:srgbClr val="247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3"/>
              <p:cNvSpPr/>
              <p:nvPr/>
            </p:nvSpPr>
            <p:spPr>
              <a:xfrm>
                <a:off x="7275984" y="4048140"/>
                <a:ext cx="50897" cy="39932"/>
              </a:xfrm>
              <a:custGeom>
                <a:avLst/>
                <a:gdLst/>
                <a:ahLst/>
                <a:cxnLst/>
                <a:rect l="l" t="t" r="r" b="b"/>
                <a:pathLst>
                  <a:path w="1049" h="823" extrusionOk="0">
                    <a:moveTo>
                      <a:pt x="798" y="298"/>
                    </a:moveTo>
                    <a:cubicBezTo>
                      <a:pt x="822" y="310"/>
                      <a:pt x="834" y="322"/>
                      <a:pt x="858" y="334"/>
                    </a:cubicBezTo>
                    <a:cubicBezTo>
                      <a:pt x="881" y="358"/>
                      <a:pt x="881" y="370"/>
                      <a:pt x="858" y="405"/>
                    </a:cubicBezTo>
                    <a:cubicBezTo>
                      <a:pt x="834" y="453"/>
                      <a:pt x="810" y="489"/>
                      <a:pt x="786" y="536"/>
                    </a:cubicBezTo>
                    <a:cubicBezTo>
                      <a:pt x="774" y="572"/>
                      <a:pt x="750" y="596"/>
                      <a:pt x="739" y="620"/>
                    </a:cubicBezTo>
                    <a:cubicBezTo>
                      <a:pt x="786" y="620"/>
                      <a:pt x="834" y="608"/>
                      <a:pt x="893" y="596"/>
                    </a:cubicBezTo>
                    <a:cubicBezTo>
                      <a:pt x="929" y="596"/>
                      <a:pt x="965" y="596"/>
                      <a:pt x="1000" y="620"/>
                    </a:cubicBezTo>
                    <a:cubicBezTo>
                      <a:pt x="1012" y="620"/>
                      <a:pt x="1024" y="632"/>
                      <a:pt x="1024" y="632"/>
                    </a:cubicBezTo>
                    <a:cubicBezTo>
                      <a:pt x="1048" y="655"/>
                      <a:pt x="1036" y="679"/>
                      <a:pt x="1012" y="679"/>
                    </a:cubicBezTo>
                    <a:cubicBezTo>
                      <a:pt x="989" y="679"/>
                      <a:pt x="965" y="679"/>
                      <a:pt x="941" y="679"/>
                    </a:cubicBezTo>
                    <a:cubicBezTo>
                      <a:pt x="703" y="703"/>
                      <a:pt x="453" y="739"/>
                      <a:pt x="215" y="798"/>
                    </a:cubicBezTo>
                    <a:cubicBezTo>
                      <a:pt x="155" y="822"/>
                      <a:pt x="96" y="810"/>
                      <a:pt x="36" y="774"/>
                    </a:cubicBezTo>
                    <a:cubicBezTo>
                      <a:pt x="36" y="763"/>
                      <a:pt x="24" y="763"/>
                      <a:pt x="24" y="751"/>
                    </a:cubicBezTo>
                    <a:cubicBezTo>
                      <a:pt x="0" y="739"/>
                      <a:pt x="12" y="727"/>
                      <a:pt x="36" y="715"/>
                    </a:cubicBezTo>
                    <a:cubicBezTo>
                      <a:pt x="48" y="715"/>
                      <a:pt x="60" y="715"/>
                      <a:pt x="84" y="715"/>
                    </a:cubicBezTo>
                    <a:cubicBezTo>
                      <a:pt x="203" y="691"/>
                      <a:pt x="322" y="679"/>
                      <a:pt x="441" y="667"/>
                    </a:cubicBezTo>
                    <a:cubicBezTo>
                      <a:pt x="405" y="560"/>
                      <a:pt x="381" y="453"/>
                      <a:pt x="358" y="346"/>
                    </a:cubicBezTo>
                    <a:cubicBezTo>
                      <a:pt x="334" y="346"/>
                      <a:pt x="310" y="334"/>
                      <a:pt x="286" y="334"/>
                    </a:cubicBezTo>
                    <a:cubicBezTo>
                      <a:pt x="274" y="322"/>
                      <a:pt x="250" y="310"/>
                      <a:pt x="238" y="298"/>
                    </a:cubicBezTo>
                    <a:cubicBezTo>
                      <a:pt x="227" y="286"/>
                      <a:pt x="238" y="286"/>
                      <a:pt x="250" y="274"/>
                    </a:cubicBezTo>
                    <a:cubicBezTo>
                      <a:pt x="274" y="274"/>
                      <a:pt x="298" y="274"/>
                      <a:pt x="334" y="274"/>
                    </a:cubicBezTo>
                    <a:cubicBezTo>
                      <a:pt x="417" y="262"/>
                      <a:pt x="512" y="251"/>
                      <a:pt x="608" y="227"/>
                    </a:cubicBezTo>
                    <a:lnTo>
                      <a:pt x="619" y="227"/>
                    </a:lnTo>
                    <a:cubicBezTo>
                      <a:pt x="560" y="179"/>
                      <a:pt x="524" y="108"/>
                      <a:pt x="489" y="36"/>
                    </a:cubicBezTo>
                    <a:cubicBezTo>
                      <a:pt x="489" y="36"/>
                      <a:pt x="489" y="24"/>
                      <a:pt x="489" y="12"/>
                    </a:cubicBezTo>
                    <a:cubicBezTo>
                      <a:pt x="500" y="12"/>
                      <a:pt x="512" y="1"/>
                      <a:pt x="512" y="1"/>
                    </a:cubicBezTo>
                    <a:cubicBezTo>
                      <a:pt x="584" y="12"/>
                      <a:pt x="631" y="36"/>
                      <a:pt x="679" y="72"/>
                    </a:cubicBezTo>
                    <a:cubicBezTo>
                      <a:pt x="727" y="96"/>
                      <a:pt x="739" y="155"/>
                      <a:pt x="715" y="203"/>
                    </a:cubicBezTo>
                    <a:cubicBezTo>
                      <a:pt x="715" y="203"/>
                      <a:pt x="715" y="203"/>
                      <a:pt x="703" y="215"/>
                    </a:cubicBezTo>
                    <a:cubicBezTo>
                      <a:pt x="739" y="203"/>
                      <a:pt x="774" y="203"/>
                      <a:pt x="810" y="191"/>
                    </a:cubicBezTo>
                    <a:cubicBezTo>
                      <a:pt x="834" y="179"/>
                      <a:pt x="858" y="179"/>
                      <a:pt x="881" y="191"/>
                    </a:cubicBezTo>
                    <a:cubicBezTo>
                      <a:pt x="905" y="191"/>
                      <a:pt x="929" y="203"/>
                      <a:pt x="941" y="215"/>
                    </a:cubicBezTo>
                    <a:cubicBezTo>
                      <a:pt x="953" y="227"/>
                      <a:pt x="953" y="239"/>
                      <a:pt x="953" y="251"/>
                    </a:cubicBezTo>
                    <a:cubicBezTo>
                      <a:pt x="953" y="251"/>
                      <a:pt x="941" y="262"/>
                      <a:pt x="929" y="262"/>
                    </a:cubicBezTo>
                    <a:cubicBezTo>
                      <a:pt x="893" y="274"/>
                      <a:pt x="846" y="286"/>
                      <a:pt x="798" y="298"/>
                    </a:cubicBezTo>
                    <a:close/>
                    <a:moveTo>
                      <a:pt x="393" y="346"/>
                    </a:moveTo>
                    <a:cubicBezTo>
                      <a:pt x="512" y="417"/>
                      <a:pt x="524" y="536"/>
                      <a:pt x="512" y="655"/>
                    </a:cubicBezTo>
                    <a:cubicBezTo>
                      <a:pt x="560" y="655"/>
                      <a:pt x="608" y="643"/>
                      <a:pt x="655" y="632"/>
                    </a:cubicBezTo>
                    <a:cubicBezTo>
                      <a:pt x="667" y="632"/>
                      <a:pt x="667" y="632"/>
                      <a:pt x="679" y="620"/>
                    </a:cubicBezTo>
                    <a:cubicBezTo>
                      <a:pt x="691" y="560"/>
                      <a:pt x="703" y="489"/>
                      <a:pt x="727" y="429"/>
                    </a:cubicBezTo>
                    <a:cubicBezTo>
                      <a:pt x="727" y="393"/>
                      <a:pt x="727" y="346"/>
                      <a:pt x="727" y="310"/>
                    </a:cubicBezTo>
                    <a:cubicBezTo>
                      <a:pt x="608" y="322"/>
                      <a:pt x="500" y="334"/>
                      <a:pt x="393" y="346"/>
                    </a:cubicBezTo>
                    <a:close/>
                  </a:path>
                </a:pathLst>
              </a:custGeom>
              <a:solidFill>
                <a:srgbClr val="247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3"/>
              <p:cNvSpPr/>
              <p:nvPr/>
            </p:nvSpPr>
            <p:spPr>
              <a:xfrm>
                <a:off x="7024122" y="4759815"/>
                <a:ext cx="50315" cy="65939"/>
              </a:xfrm>
              <a:custGeom>
                <a:avLst/>
                <a:gdLst/>
                <a:ahLst/>
                <a:cxnLst/>
                <a:rect l="l" t="t" r="r" b="b"/>
                <a:pathLst>
                  <a:path w="1037" h="1359" extrusionOk="0">
                    <a:moveTo>
                      <a:pt x="893" y="346"/>
                    </a:moveTo>
                    <a:cubicBezTo>
                      <a:pt x="869" y="358"/>
                      <a:pt x="846" y="358"/>
                      <a:pt x="810" y="370"/>
                    </a:cubicBezTo>
                    <a:cubicBezTo>
                      <a:pt x="846" y="227"/>
                      <a:pt x="762" y="191"/>
                      <a:pt x="643" y="215"/>
                    </a:cubicBezTo>
                    <a:cubicBezTo>
                      <a:pt x="655" y="180"/>
                      <a:pt x="655" y="168"/>
                      <a:pt x="667" y="156"/>
                    </a:cubicBezTo>
                    <a:cubicBezTo>
                      <a:pt x="703" y="37"/>
                      <a:pt x="691" y="1"/>
                      <a:pt x="619" y="1"/>
                    </a:cubicBezTo>
                    <a:cubicBezTo>
                      <a:pt x="548" y="132"/>
                      <a:pt x="465" y="287"/>
                      <a:pt x="381" y="453"/>
                    </a:cubicBezTo>
                    <a:lnTo>
                      <a:pt x="381" y="501"/>
                    </a:lnTo>
                    <a:cubicBezTo>
                      <a:pt x="393" y="513"/>
                      <a:pt x="405" y="513"/>
                      <a:pt x="417" y="525"/>
                    </a:cubicBezTo>
                    <a:cubicBezTo>
                      <a:pt x="488" y="453"/>
                      <a:pt x="560" y="394"/>
                      <a:pt x="619" y="322"/>
                    </a:cubicBezTo>
                    <a:cubicBezTo>
                      <a:pt x="655" y="299"/>
                      <a:pt x="679" y="287"/>
                      <a:pt x="703" y="275"/>
                    </a:cubicBezTo>
                    <a:cubicBezTo>
                      <a:pt x="715" y="263"/>
                      <a:pt x="750" y="299"/>
                      <a:pt x="750" y="311"/>
                    </a:cubicBezTo>
                    <a:cubicBezTo>
                      <a:pt x="738" y="346"/>
                      <a:pt x="715" y="370"/>
                      <a:pt x="703" y="394"/>
                    </a:cubicBezTo>
                    <a:cubicBezTo>
                      <a:pt x="631" y="465"/>
                      <a:pt x="560" y="525"/>
                      <a:pt x="500" y="596"/>
                    </a:cubicBezTo>
                    <a:cubicBezTo>
                      <a:pt x="500" y="608"/>
                      <a:pt x="512" y="620"/>
                      <a:pt x="524" y="632"/>
                    </a:cubicBezTo>
                    <a:cubicBezTo>
                      <a:pt x="572" y="632"/>
                      <a:pt x="619" y="620"/>
                      <a:pt x="667" y="632"/>
                    </a:cubicBezTo>
                    <a:cubicBezTo>
                      <a:pt x="691" y="632"/>
                      <a:pt x="703" y="656"/>
                      <a:pt x="727" y="668"/>
                    </a:cubicBezTo>
                    <a:cubicBezTo>
                      <a:pt x="703" y="680"/>
                      <a:pt x="679" y="703"/>
                      <a:pt x="667" y="703"/>
                    </a:cubicBezTo>
                    <a:cubicBezTo>
                      <a:pt x="619" y="703"/>
                      <a:pt x="572" y="703"/>
                      <a:pt x="524" y="703"/>
                    </a:cubicBezTo>
                    <a:cubicBezTo>
                      <a:pt x="512" y="715"/>
                      <a:pt x="500" y="727"/>
                      <a:pt x="500" y="739"/>
                    </a:cubicBezTo>
                    <a:cubicBezTo>
                      <a:pt x="572" y="811"/>
                      <a:pt x="643" y="870"/>
                      <a:pt x="703" y="942"/>
                    </a:cubicBezTo>
                    <a:cubicBezTo>
                      <a:pt x="727" y="965"/>
                      <a:pt x="738" y="1001"/>
                      <a:pt x="750" y="1025"/>
                    </a:cubicBezTo>
                    <a:cubicBezTo>
                      <a:pt x="750" y="1037"/>
                      <a:pt x="715" y="1073"/>
                      <a:pt x="703" y="1061"/>
                    </a:cubicBezTo>
                    <a:cubicBezTo>
                      <a:pt x="679" y="1061"/>
                      <a:pt x="643" y="1037"/>
                      <a:pt x="631" y="1025"/>
                    </a:cubicBezTo>
                    <a:cubicBezTo>
                      <a:pt x="560" y="953"/>
                      <a:pt x="488" y="882"/>
                      <a:pt x="429" y="811"/>
                    </a:cubicBezTo>
                    <a:cubicBezTo>
                      <a:pt x="417" y="823"/>
                      <a:pt x="405" y="834"/>
                      <a:pt x="393" y="834"/>
                    </a:cubicBezTo>
                    <a:cubicBezTo>
                      <a:pt x="393" y="882"/>
                      <a:pt x="393" y="930"/>
                      <a:pt x="381" y="977"/>
                    </a:cubicBezTo>
                    <a:cubicBezTo>
                      <a:pt x="381" y="1001"/>
                      <a:pt x="369" y="1025"/>
                      <a:pt x="357" y="1037"/>
                    </a:cubicBezTo>
                    <a:cubicBezTo>
                      <a:pt x="346" y="1013"/>
                      <a:pt x="322" y="1001"/>
                      <a:pt x="322" y="977"/>
                    </a:cubicBezTo>
                    <a:cubicBezTo>
                      <a:pt x="310" y="930"/>
                      <a:pt x="310" y="882"/>
                      <a:pt x="310" y="834"/>
                    </a:cubicBezTo>
                    <a:cubicBezTo>
                      <a:pt x="298" y="823"/>
                      <a:pt x="286" y="823"/>
                      <a:pt x="274" y="811"/>
                    </a:cubicBezTo>
                    <a:cubicBezTo>
                      <a:pt x="226" y="870"/>
                      <a:pt x="179" y="918"/>
                      <a:pt x="131" y="965"/>
                    </a:cubicBezTo>
                    <a:cubicBezTo>
                      <a:pt x="107" y="1025"/>
                      <a:pt x="72" y="1084"/>
                      <a:pt x="48" y="1144"/>
                    </a:cubicBezTo>
                    <a:cubicBezTo>
                      <a:pt x="0" y="1358"/>
                      <a:pt x="0" y="1358"/>
                      <a:pt x="226" y="1323"/>
                    </a:cubicBezTo>
                    <a:cubicBezTo>
                      <a:pt x="310" y="1323"/>
                      <a:pt x="405" y="1323"/>
                      <a:pt x="488" y="1334"/>
                    </a:cubicBezTo>
                    <a:cubicBezTo>
                      <a:pt x="691" y="1358"/>
                      <a:pt x="703" y="1346"/>
                      <a:pt x="655" y="1144"/>
                    </a:cubicBezTo>
                    <a:cubicBezTo>
                      <a:pt x="655" y="1132"/>
                      <a:pt x="655" y="1132"/>
                      <a:pt x="667" y="1120"/>
                    </a:cubicBezTo>
                    <a:cubicBezTo>
                      <a:pt x="715" y="1120"/>
                      <a:pt x="750" y="1108"/>
                      <a:pt x="798" y="1108"/>
                    </a:cubicBezTo>
                    <a:cubicBezTo>
                      <a:pt x="810" y="1061"/>
                      <a:pt x="810" y="1025"/>
                      <a:pt x="810" y="977"/>
                    </a:cubicBezTo>
                    <a:cubicBezTo>
                      <a:pt x="1024" y="1025"/>
                      <a:pt x="1036" y="1025"/>
                      <a:pt x="1012" y="811"/>
                    </a:cubicBezTo>
                    <a:cubicBezTo>
                      <a:pt x="1000" y="692"/>
                      <a:pt x="1012" y="572"/>
                      <a:pt x="1024" y="453"/>
                    </a:cubicBezTo>
                    <a:cubicBezTo>
                      <a:pt x="1024" y="358"/>
                      <a:pt x="1000" y="311"/>
                      <a:pt x="893" y="34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3"/>
              <p:cNvSpPr/>
              <p:nvPr/>
            </p:nvSpPr>
            <p:spPr>
              <a:xfrm>
                <a:off x="7087634" y="4755788"/>
                <a:ext cx="93061" cy="109801"/>
              </a:xfrm>
              <a:custGeom>
                <a:avLst/>
                <a:gdLst/>
                <a:ahLst/>
                <a:cxnLst/>
                <a:rect l="l" t="t" r="r" b="b"/>
                <a:pathLst>
                  <a:path w="1918" h="2263" extrusionOk="0">
                    <a:moveTo>
                      <a:pt x="1406" y="1251"/>
                    </a:moveTo>
                    <a:cubicBezTo>
                      <a:pt x="1394" y="1263"/>
                      <a:pt x="1382" y="1287"/>
                      <a:pt x="1370" y="1298"/>
                    </a:cubicBezTo>
                    <a:cubicBezTo>
                      <a:pt x="1406" y="1346"/>
                      <a:pt x="1430" y="1382"/>
                      <a:pt x="1465" y="1417"/>
                    </a:cubicBezTo>
                    <a:cubicBezTo>
                      <a:pt x="1489" y="1370"/>
                      <a:pt x="1513" y="1334"/>
                      <a:pt x="1537" y="1287"/>
                    </a:cubicBezTo>
                    <a:cubicBezTo>
                      <a:pt x="1489" y="1275"/>
                      <a:pt x="1453" y="1263"/>
                      <a:pt x="1406" y="1251"/>
                    </a:cubicBezTo>
                    <a:close/>
                    <a:moveTo>
                      <a:pt x="1442" y="1060"/>
                    </a:moveTo>
                    <a:lnTo>
                      <a:pt x="1442" y="1132"/>
                    </a:lnTo>
                    <a:cubicBezTo>
                      <a:pt x="1489" y="1144"/>
                      <a:pt x="1537" y="1156"/>
                      <a:pt x="1596" y="1167"/>
                    </a:cubicBezTo>
                    <a:cubicBezTo>
                      <a:pt x="1620" y="1120"/>
                      <a:pt x="1644" y="1072"/>
                      <a:pt x="1656" y="1025"/>
                    </a:cubicBezTo>
                    <a:lnTo>
                      <a:pt x="1668" y="1013"/>
                    </a:lnTo>
                    <a:cubicBezTo>
                      <a:pt x="1596" y="1025"/>
                      <a:pt x="1513" y="1048"/>
                      <a:pt x="1442" y="1060"/>
                    </a:cubicBezTo>
                    <a:close/>
                    <a:moveTo>
                      <a:pt x="1739" y="310"/>
                    </a:moveTo>
                    <a:cubicBezTo>
                      <a:pt x="1727" y="227"/>
                      <a:pt x="1727" y="155"/>
                      <a:pt x="1715" y="96"/>
                    </a:cubicBezTo>
                    <a:cubicBezTo>
                      <a:pt x="1477" y="1"/>
                      <a:pt x="1311" y="144"/>
                      <a:pt x="1156" y="286"/>
                    </a:cubicBezTo>
                    <a:cubicBezTo>
                      <a:pt x="1001" y="108"/>
                      <a:pt x="822" y="13"/>
                      <a:pt x="596" y="96"/>
                    </a:cubicBezTo>
                    <a:cubicBezTo>
                      <a:pt x="596" y="167"/>
                      <a:pt x="584" y="239"/>
                      <a:pt x="572" y="310"/>
                    </a:cubicBezTo>
                    <a:cubicBezTo>
                      <a:pt x="501" y="298"/>
                      <a:pt x="430" y="286"/>
                      <a:pt x="299" y="251"/>
                    </a:cubicBezTo>
                    <a:cubicBezTo>
                      <a:pt x="299" y="477"/>
                      <a:pt x="310" y="667"/>
                      <a:pt x="322" y="882"/>
                    </a:cubicBezTo>
                    <a:cubicBezTo>
                      <a:pt x="168" y="965"/>
                      <a:pt x="1" y="1084"/>
                      <a:pt x="37" y="1334"/>
                    </a:cubicBezTo>
                    <a:cubicBezTo>
                      <a:pt x="96" y="1358"/>
                      <a:pt x="156" y="1382"/>
                      <a:pt x="227" y="1417"/>
                    </a:cubicBezTo>
                    <a:cubicBezTo>
                      <a:pt x="180" y="1489"/>
                      <a:pt x="144" y="1537"/>
                      <a:pt x="60" y="1656"/>
                    </a:cubicBezTo>
                    <a:cubicBezTo>
                      <a:pt x="287" y="1715"/>
                      <a:pt x="477" y="1775"/>
                      <a:pt x="620" y="1822"/>
                    </a:cubicBezTo>
                    <a:cubicBezTo>
                      <a:pt x="727" y="1965"/>
                      <a:pt x="834" y="2108"/>
                      <a:pt x="942" y="2263"/>
                    </a:cubicBezTo>
                    <a:cubicBezTo>
                      <a:pt x="1120" y="2013"/>
                      <a:pt x="1275" y="1775"/>
                      <a:pt x="1394" y="1537"/>
                    </a:cubicBezTo>
                    <a:cubicBezTo>
                      <a:pt x="1358" y="1477"/>
                      <a:pt x="1323" y="1417"/>
                      <a:pt x="1287" y="1358"/>
                    </a:cubicBezTo>
                    <a:cubicBezTo>
                      <a:pt x="1263" y="1370"/>
                      <a:pt x="1251" y="1370"/>
                      <a:pt x="1227" y="1370"/>
                    </a:cubicBezTo>
                    <a:cubicBezTo>
                      <a:pt x="1227" y="1477"/>
                      <a:pt x="1227" y="1572"/>
                      <a:pt x="1227" y="1679"/>
                    </a:cubicBezTo>
                    <a:cubicBezTo>
                      <a:pt x="1227" y="1715"/>
                      <a:pt x="1215" y="1763"/>
                      <a:pt x="1192" y="1787"/>
                    </a:cubicBezTo>
                    <a:cubicBezTo>
                      <a:pt x="1192" y="1798"/>
                      <a:pt x="1120" y="1798"/>
                      <a:pt x="1120" y="1787"/>
                    </a:cubicBezTo>
                    <a:cubicBezTo>
                      <a:pt x="1096" y="1751"/>
                      <a:pt x="1096" y="1715"/>
                      <a:pt x="1096" y="1679"/>
                    </a:cubicBezTo>
                    <a:cubicBezTo>
                      <a:pt x="1084" y="1572"/>
                      <a:pt x="1096" y="1477"/>
                      <a:pt x="1037" y="1358"/>
                    </a:cubicBezTo>
                    <a:cubicBezTo>
                      <a:pt x="989" y="1453"/>
                      <a:pt x="930" y="1537"/>
                      <a:pt x="870" y="1620"/>
                    </a:cubicBezTo>
                    <a:cubicBezTo>
                      <a:pt x="846" y="1644"/>
                      <a:pt x="822" y="1679"/>
                      <a:pt x="799" y="1679"/>
                    </a:cubicBezTo>
                    <a:cubicBezTo>
                      <a:pt x="775" y="1691"/>
                      <a:pt x="727" y="1668"/>
                      <a:pt x="727" y="1656"/>
                    </a:cubicBezTo>
                    <a:cubicBezTo>
                      <a:pt x="727" y="1608"/>
                      <a:pt x="739" y="1572"/>
                      <a:pt x="751" y="1537"/>
                    </a:cubicBezTo>
                    <a:cubicBezTo>
                      <a:pt x="822" y="1453"/>
                      <a:pt x="882" y="1382"/>
                      <a:pt x="953" y="1298"/>
                    </a:cubicBezTo>
                    <a:cubicBezTo>
                      <a:pt x="942" y="1287"/>
                      <a:pt x="930" y="1263"/>
                      <a:pt x="906" y="1251"/>
                    </a:cubicBezTo>
                    <a:cubicBezTo>
                      <a:pt x="822" y="1275"/>
                      <a:pt x="727" y="1310"/>
                      <a:pt x="632" y="1346"/>
                    </a:cubicBezTo>
                    <a:cubicBezTo>
                      <a:pt x="596" y="1358"/>
                      <a:pt x="561" y="1358"/>
                      <a:pt x="525" y="1358"/>
                    </a:cubicBezTo>
                    <a:cubicBezTo>
                      <a:pt x="501" y="1358"/>
                      <a:pt x="489" y="1298"/>
                      <a:pt x="489" y="1287"/>
                    </a:cubicBezTo>
                    <a:cubicBezTo>
                      <a:pt x="513" y="1251"/>
                      <a:pt x="549" y="1239"/>
                      <a:pt x="584" y="1227"/>
                    </a:cubicBezTo>
                    <a:cubicBezTo>
                      <a:pt x="691" y="1191"/>
                      <a:pt x="787" y="1156"/>
                      <a:pt x="882" y="1132"/>
                    </a:cubicBezTo>
                    <a:cubicBezTo>
                      <a:pt x="882" y="1108"/>
                      <a:pt x="882" y="1084"/>
                      <a:pt x="882" y="1072"/>
                    </a:cubicBezTo>
                    <a:cubicBezTo>
                      <a:pt x="787" y="1048"/>
                      <a:pt x="680" y="1025"/>
                      <a:pt x="572" y="989"/>
                    </a:cubicBezTo>
                    <a:cubicBezTo>
                      <a:pt x="549" y="977"/>
                      <a:pt x="501" y="965"/>
                      <a:pt x="489" y="941"/>
                    </a:cubicBezTo>
                    <a:cubicBezTo>
                      <a:pt x="489" y="917"/>
                      <a:pt x="501" y="858"/>
                      <a:pt x="525" y="846"/>
                    </a:cubicBezTo>
                    <a:cubicBezTo>
                      <a:pt x="549" y="834"/>
                      <a:pt x="584" y="846"/>
                      <a:pt x="620" y="858"/>
                    </a:cubicBezTo>
                    <a:cubicBezTo>
                      <a:pt x="715" y="894"/>
                      <a:pt x="811" y="929"/>
                      <a:pt x="953" y="977"/>
                    </a:cubicBezTo>
                    <a:cubicBezTo>
                      <a:pt x="906" y="858"/>
                      <a:pt x="870" y="775"/>
                      <a:pt x="846" y="703"/>
                    </a:cubicBezTo>
                    <a:cubicBezTo>
                      <a:pt x="858" y="691"/>
                      <a:pt x="858" y="691"/>
                      <a:pt x="870" y="679"/>
                    </a:cubicBezTo>
                    <a:cubicBezTo>
                      <a:pt x="930" y="727"/>
                      <a:pt x="989" y="775"/>
                      <a:pt x="1096" y="858"/>
                    </a:cubicBezTo>
                    <a:cubicBezTo>
                      <a:pt x="1096" y="727"/>
                      <a:pt x="1084" y="632"/>
                      <a:pt x="1096" y="525"/>
                    </a:cubicBezTo>
                    <a:cubicBezTo>
                      <a:pt x="1096" y="489"/>
                      <a:pt x="1096" y="453"/>
                      <a:pt x="1120" y="417"/>
                    </a:cubicBezTo>
                    <a:cubicBezTo>
                      <a:pt x="1132" y="405"/>
                      <a:pt x="1192" y="405"/>
                      <a:pt x="1192" y="417"/>
                    </a:cubicBezTo>
                    <a:cubicBezTo>
                      <a:pt x="1215" y="453"/>
                      <a:pt x="1227" y="489"/>
                      <a:pt x="1227" y="536"/>
                    </a:cubicBezTo>
                    <a:cubicBezTo>
                      <a:pt x="1227" y="632"/>
                      <a:pt x="1227" y="727"/>
                      <a:pt x="1275" y="858"/>
                    </a:cubicBezTo>
                    <a:cubicBezTo>
                      <a:pt x="1334" y="763"/>
                      <a:pt x="1382" y="667"/>
                      <a:pt x="1453" y="584"/>
                    </a:cubicBezTo>
                    <a:cubicBezTo>
                      <a:pt x="1477" y="548"/>
                      <a:pt x="1537" y="548"/>
                      <a:pt x="1573" y="525"/>
                    </a:cubicBezTo>
                    <a:cubicBezTo>
                      <a:pt x="1573" y="572"/>
                      <a:pt x="1596" y="632"/>
                      <a:pt x="1573" y="655"/>
                    </a:cubicBezTo>
                    <a:cubicBezTo>
                      <a:pt x="1513" y="751"/>
                      <a:pt x="1442" y="822"/>
                      <a:pt x="1370" y="894"/>
                    </a:cubicBezTo>
                    <a:cubicBezTo>
                      <a:pt x="1394" y="917"/>
                      <a:pt x="1406" y="941"/>
                      <a:pt x="1430" y="953"/>
                    </a:cubicBezTo>
                    <a:cubicBezTo>
                      <a:pt x="1513" y="929"/>
                      <a:pt x="1596" y="894"/>
                      <a:pt x="1692" y="858"/>
                    </a:cubicBezTo>
                    <a:cubicBezTo>
                      <a:pt x="1704" y="858"/>
                      <a:pt x="1715" y="858"/>
                      <a:pt x="1727" y="858"/>
                    </a:cubicBezTo>
                    <a:cubicBezTo>
                      <a:pt x="1799" y="667"/>
                      <a:pt x="1858" y="465"/>
                      <a:pt x="1918" y="263"/>
                    </a:cubicBezTo>
                    <a:cubicBezTo>
                      <a:pt x="1846" y="286"/>
                      <a:pt x="1799" y="298"/>
                      <a:pt x="1739" y="31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3"/>
              <p:cNvSpPr/>
              <p:nvPr/>
            </p:nvSpPr>
            <p:spPr>
              <a:xfrm>
                <a:off x="7052409" y="4866120"/>
                <a:ext cx="35274" cy="33576"/>
              </a:xfrm>
              <a:custGeom>
                <a:avLst/>
                <a:gdLst/>
                <a:ahLst/>
                <a:cxnLst/>
                <a:rect l="l" t="t" r="r" b="b"/>
                <a:pathLst>
                  <a:path w="727" h="692" extrusionOk="0">
                    <a:moveTo>
                      <a:pt x="1" y="406"/>
                    </a:moveTo>
                    <a:cubicBezTo>
                      <a:pt x="36" y="96"/>
                      <a:pt x="322" y="1"/>
                      <a:pt x="536" y="108"/>
                    </a:cubicBezTo>
                    <a:cubicBezTo>
                      <a:pt x="655" y="167"/>
                      <a:pt x="691" y="286"/>
                      <a:pt x="727" y="406"/>
                    </a:cubicBezTo>
                    <a:lnTo>
                      <a:pt x="727" y="406"/>
                    </a:lnTo>
                    <a:cubicBezTo>
                      <a:pt x="560" y="417"/>
                      <a:pt x="429" y="513"/>
                      <a:pt x="358" y="691"/>
                    </a:cubicBezTo>
                    <a:cubicBezTo>
                      <a:pt x="298" y="501"/>
                      <a:pt x="167" y="429"/>
                      <a:pt x="1" y="40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3"/>
              <p:cNvSpPr/>
              <p:nvPr/>
            </p:nvSpPr>
            <p:spPr>
              <a:xfrm>
                <a:off x="7087634" y="4920995"/>
                <a:ext cx="49" cy="631"/>
              </a:xfrm>
              <a:custGeom>
                <a:avLst/>
                <a:gdLst/>
                <a:ahLst/>
                <a:cxnLst/>
                <a:rect l="l" t="t" r="r" b="b"/>
                <a:pathLst>
                  <a:path w="1" h="13" extrusionOk="0">
                    <a:moveTo>
                      <a:pt x="1" y="1"/>
                    </a:moveTo>
                    <a:lnTo>
                      <a:pt x="1" y="1"/>
                    </a:lnTo>
                    <a:lnTo>
                      <a:pt x="1" y="13"/>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3"/>
              <p:cNvSpPr/>
              <p:nvPr/>
            </p:nvSpPr>
            <p:spPr>
              <a:xfrm>
                <a:off x="7087634" y="4885770"/>
                <a:ext cx="49" cy="49"/>
              </a:xfrm>
              <a:custGeom>
                <a:avLst/>
                <a:gdLst/>
                <a:ahLst/>
                <a:cxnLst/>
                <a:rect l="l" t="t" r="r" b="b"/>
                <a:pathLst>
                  <a:path w="1" h="1" extrusionOk="0">
                    <a:moveTo>
                      <a:pt x="1" y="1"/>
                    </a:moveTo>
                    <a:lnTo>
                      <a:pt x="1" y="1"/>
                    </a:lnTo>
                    <a:cubicBezTo>
                      <a:pt x="1" y="1"/>
                      <a:pt x="1" y="1"/>
                      <a:pt x="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3"/>
              <p:cNvSpPr/>
              <p:nvPr/>
            </p:nvSpPr>
            <p:spPr>
              <a:xfrm>
                <a:off x="7074922" y="4885770"/>
                <a:ext cx="29549" cy="35274"/>
              </a:xfrm>
              <a:custGeom>
                <a:avLst/>
                <a:gdLst/>
                <a:ahLst/>
                <a:cxnLst/>
                <a:rect l="l" t="t" r="r" b="b"/>
                <a:pathLst>
                  <a:path w="609" h="727" extrusionOk="0">
                    <a:moveTo>
                      <a:pt x="608" y="370"/>
                    </a:moveTo>
                    <a:cubicBezTo>
                      <a:pt x="501" y="501"/>
                      <a:pt x="394" y="620"/>
                      <a:pt x="275" y="727"/>
                    </a:cubicBezTo>
                    <a:cubicBezTo>
                      <a:pt x="275" y="727"/>
                      <a:pt x="275" y="727"/>
                      <a:pt x="263" y="727"/>
                    </a:cubicBezTo>
                    <a:cubicBezTo>
                      <a:pt x="251" y="560"/>
                      <a:pt x="168" y="441"/>
                      <a:pt x="1" y="370"/>
                    </a:cubicBezTo>
                    <a:cubicBezTo>
                      <a:pt x="168" y="298"/>
                      <a:pt x="251" y="179"/>
                      <a:pt x="263" y="1"/>
                    </a:cubicBezTo>
                    <a:cubicBezTo>
                      <a:pt x="430" y="48"/>
                      <a:pt x="561" y="108"/>
                      <a:pt x="596" y="286"/>
                    </a:cubicBezTo>
                    <a:cubicBezTo>
                      <a:pt x="608" y="322"/>
                      <a:pt x="608" y="346"/>
                      <a:pt x="608" y="37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3"/>
              <p:cNvSpPr/>
              <p:nvPr/>
            </p:nvSpPr>
            <p:spPr>
              <a:xfrm>
                <a:off x="7052409" y="4920995"/>
                <a:ext cx="49" cy="631"/>
              </a:xfrm>
              <a:custGeom>
                <a:avLst/>
                <a:gdLst/>
                <a:ahLst/>
                <a:cxnLst/>
                <a:rect l="l" t="t" r="r" b="b"/>
                <a:pathLst>
                  <a:path w="1" h="13" extrusionOk="0">
                    <a:moveTo>
                      <a:pt x="1" y="1"/>
                    </a:moveTo>
                    <a:lnTo>
                      <a:pt x="1" y="13"/>
                    </a:lnTo>
                    <a:lnTo>
                      <a:pt x="1" y="13"/>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3"/>
              <p:cNvSpPr/>
              <p:nvPr/>
            </p:nvSpPr>
            <p:spPr>
              <a:xfrm>
                <a:off x="7052409" y="4908283"/>
                <a:ext cx="35274" cy="30082"/>
              </a:xfrm>
              <a:custGeom>
                <a:avLst/>
                <a:gdLst/>
                <a:ahLst/>
                <a:cxnLst/>
                <a:rect l="l" t="t" r="r" b="b"/>
                <a:pathLst>
                  <a:path w="727" h="620" extrusionOk="0">
                    <a:moveTo>
                      <a:pt x="727" y="275"/>
                    </a:moveTo>
                    <a:cubicBezTo>
                      <a:pt x="727" y="275"/>
                      <a:pt x="727" y="275"/>
                      <a:pt x="727" y="287"/>
                    </a:cubicBezTo>
                    <a:cubicBezTo>
                      <a:pt x="596" y="406"/>
                      <a:pt x="465" y="525"/>
                      <a:pt x="346" y="620"/>
                    </a:cubicBezTo>
                    <a:cubicBezTo>
                      <a:pt x="191" y="608"/>
                      <a:pt x="72" y="513"/>
                      <a:pt x="24" y="358"/>
                    </a:cubicBezTo>
                    <a:cubicBezTo>
                      <a:pt x="13" y="334"/>
                      <a:pt x="13" y="299"/>
                      <a:pt x="1" y="275"/>
                    </a:cubicBezTo>
                    <a:cubicBezTo>
                      <a:pt x="167" y="263"/>
                      <a:pt x="286" y="179"/>
                      <a:pt x="358" y="1"/>
                    </a:cubicBezTo>
                    <a:cubicBezTo>
                      <a:pt x="441" y="168"/>
                      <a:pt x="548" y="263"/>
                      <a:pt x="727" y="275"/>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3"/>
              <p:cNvSpPr/>
              <p:nvPr/>
            </p:nvSpPr>
            <p:spPr>
              <a:xfrm>
                <a:off x="7087634" y="4920995"/>
                <a:ext cx="49" cy="631"/>
              </a:xfrm>
              <a:custGeom>
                <a:avLst/>
                <a:gdLst/>
                <a:ahLst/>
                <a:cxnLst/>
                <a:rect l="l" t="t" r="r" b="b"/>
                <a:pathLst>
                  <a:path w="1" h="13" extrusionOk="0">
                    <a:moveTo>
                      <a:pt x="1" y="13"/>
                    </a:moveTo>
                    <a:lnTo>
                      <a:pt x="1" y="13"/>
                    </a:lnTo>
                    <a:cubicBezTo>
                      <a:pt x="1" y="13"/>
                      <a:pt x="1" y="1"/>
                      <a:pt x="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3"/>
              <p:cNvSpPr/>
              <p:nvPr/>
            </p:nvSpPr>
            <p:spPr>
              <a:xfrm>
                <a:off x="7033341" y="4885770"/>
                <a:ext cx="31829" cy="35856"/>
              </a:xfrm>
              <a:custGeom>
                <a:avLst/>
                <a:gdLst/>
                <a:ahLst/>
                <a:cxnLst/>
                <a:rect l="l" t="t" r="r" b="b"/>
                <a:pathLst>
                  <a:path w="656" h="739" extrusionOk="0">
                    <a:moveTo>
                      <a:pt x="394" y="739"/>
                    </a:moveTo>
                    <a:cubicBezTo>
                      <a:pt x="132" y="667"/>
                      <a:pt x="1" y="513"/>
                      <a:pt x="60" y="286"/>
                    </a:cubicBezTo>
                    <a:cubicBezTo>
                      <a:pt x="96" y="108"/>
                      <a:pt x="239" y="36"/>
                      <a:pt x="394" y="1"/>
                    </a:cubicBezTo>
                    <a:lnTo>
                      <a:pt x="394" y="1"/>
                    </a:lnTo>
                    <a:cubicBezTo>
                      <a:pt x="394" y="179"/>
                      <a:pt x="501" y="298"/>
                      <a:pt x="656" y="382"/>
                    </a:cubicBezTo>
                    <a:cubicBezTo>
                      <a:pt x="477" y="453"/>
                      <a:pt x="406" y="572"/>
                      <a:pt x="394" y="73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3"/>
              <p:cNvSpPr/>
              <p:nvPr/>
            </p:nvSpPr>
            <p:spPr>
              <a:xfrm>
                <a:off x="7497812" y="4484276"/>
                <a:ext cx="83212" cy="79767"/>
              </a:xfrm>
              <a:custGeom>
                <a:avLst/>
                <a:gdLst/>
                <a:ahLst/>
                <a:cxnLst/>
                <a:rect l="l" t="t" r="r" b="b"/>
                <a:pathLst>
                  <a:path w="1715" h="1644" extrusionOk="0">
                    <a:moveTo>
                      <a:pt x="1429" y="608"/>
                    </a:moveTo>
                    <a:cubicBezTo>
                      <a:pt x="1524" y="370"/>
                      <a:pt x="1501" y="215"/>
                      <a:pt x="1370" y="120"/>
                    </a:cubicBezTo>
                    <a:cubicBezTo>
                      <a:pt x="1215" y="1"/>
                      <a:pt x="1072" y="25"/>
                      <a:pt x="846" y="191"/>
                    </a:cubicBezTo>
                    <a:cubicBezTo>
                      <a:pt x="667" y="36"/>
                      <a:pt x="512" y="1"/>
                      <a:pt x="369" y="108"/>
                    </a:cubicBezTo>
                    <a:cubicBezTo>
                      <a:pt x="215" y="203"/>
                      <a:pt x="191" y="346"/>
                      <a:pt x="274" y="620"/>
                    </a:cubicBezTo>
                    <a:cubicBezTo>
                      <a:pt x="60" y="775"/>
                      <a:pt x="0" y="894"/>
                      <a:pt x="48" y="1060"/>
                    </a:cubicBezTo>
                    <a:cubicBezTo>
                      <a:pt x="119" y="1275"/>
                      <a:pt x="298" y="1310"/>
                      <a:pt x="500" y="1287"/>
                    </a:cubicBezTo>
                    <a:cubicBezTo>
                      <a:pt x="572" y="1549"/>
                      <a:pt x="667" y="1644"/>
                      <a:pt x="846" y="1644"/>
                    </a:cubicBezTo>
                    <a:cubicBezTo>
                      <a:pt x="881" y="1644"/>
                      <a:pt x="905" y="1644"/>
                      <a:pt x="929" y="1644"/>
                    </a:cubicBezTo>
                    <a:cubicBezTo>
                      <a:pt x="989" y="1632"/>
                      <a:pt x="1036" y="1608"/>
                      <a:pt x="1072" y="1560"/>
                    </a:cubicBezTo>
                    <a:cubicBezTo>
                      <a:pt x="1131" y="1513"/>
                      <a:pt x="1179" y="1418"/>
                      <a:pt x="1215" y="1298"/>
                    </a:cubicBezTo>
                    <a:cubicBezTo>
                      <a:pt x="1477" y="1298"/>
                      <a:pt x="1608" y="1227"/>
                      <a:pt x="1667" y="1060"/>
                    </a:cubicBezTo>
                    <a:cubicBezTo>
                      <a:pt x="1715" y="894"/>
                      <a:pt x="1655" y="763"/>
                      <a:pt x="1429" y="608"/>
                    </a:cubicBezTo>
                    <a:close/>
                    <a:moveTo>
                      <a:pt x="1262" y="906"/>
                    </a:moveTo>
                    <a:cubicBezTo>
                      <a:pt x="1251" y="917"/>
                      <a:pt x="1239" y="929"/>
                      <a:pt x="1239" y="953"/>
                    </a:cubicBezTo>
                    <a:cubicBezTo>
                      <a:pt x="1167" y="929"/>
                      <a:pt x="1108" y="906"/>
                      <a:pt x="1012" y="882"/>
                    </a:cubicBezTo>
                    <a:cubicBezTo>
                      <a:pt x="1072" y="1001"/>
                      <a:pt x="1120" y="1096"/>
                      <a:pt x="1167" y="1191"/>
                    </a:cubicBezTo>
                    <a:cubicBezTo>
                      <a:pt x="1143" y="1203"/>
                      <a:pt x="1131" y="1203"/>
                      <a:pt x="1120" y="1215"/>
                    </a:cubicBezTo>
                    <a:cubicBezTo>
                      <a:pt x="1048" y="1144"/>
                      <a:pt x="989" y="1072"/>
                      <a:pt x="893" y="977"/>
                    </a:cubicBezTo>
                    <a:cubicBezTo>
                      <a:pt x="893" y="1037"/>
                      <a:pt x="905" y="1084"/>
                      <a:pt x="893" y="1132"/>
                    </a:cubicBezTo>
                    <a:cubicBezTo>
                      <a:pt x="893" y="1156"/>
                      <a:pt x="870" y="1179"/>
                      <a:pt x="858" y="1203"/>
                    </a:cubicBezTo>
                    <a:cubicBezTo>
                      <a:pt x="846" y="1179"/>
                      <a:pt x="822" y="1156"/>
                      <a:pt x="822" y="1132"/>
                    </a:cubicBezTo>
                    <a:cubicBezTo>
                      <a:pt x="810" y="1096"/>
                      <a:pt x="822" y="1048"/>
                      <a:pt x="834" y="965"/>
                    </a:cubicBezTo>
                    <a:cubicBezTo>
                      <a:pt x="739" y="1072"/>
                      <a:pt x="667" y="1144"/>
                      <a:pt x="608" y="1227"/>
                    </a:cubicBezTo>
                    <a:cubicBezTo>
                      <a:pt x="584" y="1203"/>
                      <a:pt x="572" y="1191"/>
                      <a:pt x="548" y="1179"/>
                    </a:cubicBezTo>
                    <a:cubicBezTo>
                      <a:pt x="596" y="1096"/>
                      <a:pt x="643" y="1001"/>
                      <a:pt x="703" y="882"/>
                    </a:cubicBezTo>
                    <a:cubicBezTo>
                      <a:pt x="643" y="906"/>
                      <a:pt x="596" y="929"/>
                      <a:pt x="548" y="941"/>
                    </a:cubicBezTo>
                    <a:cubicBezTo>
                      <a:pt x="524" y="941"/>
                      <a:pt x="500" y="929"/>
                      <a:pt x="477" y="929"/>
                    </a:cubicBezTo>
                    <a:cubicBezTo>
                      <a:pt x="489" y="906"/>
                      <a:pt x="500" y="870"/>
                      <a:pt x="524" y="858"/>
                    </a:cubicBezTo>
                    <a:cubicBezTo>
                      <a:pt x="560" y="846"/>
                      <a:pt x="608" y="846"/>
                      <a:pt x="691" y="822"/>
                    </a:cubicBezTo>
                    <a:cubicBezTo>
                      <a:pt x="560" y="763"/>
                      <a:pt x="477" y="715"/>
                      <a:pt x="381" y="667"/>
                    </a:cubicBezTo>
                    <a:cubicBezTo>
                      <a:pt x="381" y="656"/>
                      <a:pt x="393" y="632"/>
                      <a:pt x="393" y="620"/>
                    </a:cubicBezTo>
                    <a:cubicBezTo>
                      <a:pt x="489" y="644"/>
                      <a:pt x="596" y="656"/>
                      <a:pt x="715" y="679"/>
                    </a:cubicBezTo>
                    <a:cubicBezTo>
                      <a:pt x="691" y="632"/>
                      <a:pt x="679" y="596"/>
                      <a:pt x="655" y="572"/>
                    </a:cubicBezTo>
                    <a:cubicBezTo>
                      <a:pt x="643" y="536"/>
                      <a:pt x="631" y="501"/>
                      <a:pt x="619" y="465"/>
                    </a:cubicBezTo>
                    <a:cubicBezTo>
                      <a:pt x="643" y="489"/>
                      <a:pt x="679" y="513"/>
                      <a:pt x="703" y="548"/>
                    </a:cubicBezTo>
                    <a:cubicBezTo>
                      <a:pt x="727" y="560"/>
                      <a:pt x="750" y="584"/>
                      <a:pt x="786" y="620"/>
                    </a:cubicBezTo>
                    <a:cubicBezTo>
                      <a:pt x="798" y="501"/>
                      <a:pt x="822" y="406"/>
                      <a:pt x="834" y="298"/>
                    </a:cubicBezTo>
                    <a:cubicBezTo>
                      <a:pt x="846" y="298"/>
                      <a:pt x="858" y="298"/>
                      <a:pt x="881" y="298"/>
                    </a:cubicBezTo>
                    <a:cubicBezTo>
                      <a:pt x="893" y="394"/>
                      <a:pt x="905" y="501"/>
                      <a:pt x="917" y="608"/>
                    </a:cubicBezTo>
                    <a:cubicBezTo>
                      <a:pt x="953" y="596"/>
                      <a:pt x="989" y="572"/>
                      <a:pt x="1036" y="548"/>
                    </a:cubicBezTo>
                    <a:cubicBezTo>
                      <a:pt x="1024" y="596"/>
                      <a:pt x="1024" y="632"/>
                      <a:pt x="1012" y="679"/>
                    </a:cubicBezTo>
                    <a:cubicBezTo>
                      <a:pt x="1120" y="656"/>
                      <a:pt x="1215" y="632"/>
                      <a:pt x="1310" y="620"/>
                    </a:cubicBezTo>
                    <a:cubicBezTo>
                      <a:pt x="1322" y="632"/>
                      <a:pt x="1322" y="644"/>
                      <a:pt x="1334" y="656"/>
                    </a:cubicBezTo>
                    <a:cubicBezTo>
                      <a:pt x="1239" y="703"/>
                      <a:pt x="1155" y="751"/>
                      <a:pt x="1048" y="810"/>
                    </a:cubicBezTo>
                    <a:cubicBezTo>
                      <a:pt x="1120" y="846"/>
                      <a:pt x="1191" y="870"/>
                      <a:pt x="1262" y="90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3"/>
              <p:cNvSpPr/>
              <p:nvPr/>
            </p:nvSpPr>
            <p:spPr>
              <a:xfrm>
                <a:off x="7467197" y="4490050"/>
                <a:ext cx="631" cy="631"/>
              </a:xfrm>
              <a:custGeom>
                <a:avLst/>
                <a:gdLst/>
                <a:ahLst/>
                <a:cxnLst/>
                <a:rect l="l" t="t" r="r" b="b"/>
                <a:pathLst>
                  <a:path w="13" h="13" extrusionOk="0">
                    <a:moveTo>
                      <a:pt x="0" y="1"/>
                    </a:moveTo>
                    <a:cubicBezTo>
                      <a:pt x="12" y="1"/>
                      <a:pt x="12" y="1"/>
                      <a:pt x="12" y="1"/>
                    </a:cubicBezTo>
                    <a:lnTo>
                      <a:pt x="12" y="13"/>
                    </a:lnTo>
                    <a:cubicBezTo>
                      <a:pt x="12" y="13"/>
                      <a:pt x="12" y="1"/>
                      <a:pt x="0"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3"/>
              <p:cNvSpPr/>
              <p:nvPr/>
            </p:nvSpPr>
            <p:spPr>
              <a:xfrm>
                <a:off x="7471806" y="4484276"/>
                <a:ext cx="27802" cy="26055"/>
              </a:xfrm>
              <a:custGeom>
                <a:avLst/>
                <a:gdLst/>
                <a:ahLst/>
                <a:cxnLst/>
                <a:rect l="l" t="t" r="r" b="b"/>
                <a:pathLst>
                  <a:path w="573" h="537" extrusionOk="0">
                    <a:moveTo>
                      <a:pt x="239" y="525"/>
                    </a:moveTo>
                    <a:lnTo>
                      <a:pt x="239" y="536"/>
                    </a:lnTo>
                    <a:lnTo>
                      <a:pt x="239" y="525"/>
                    </a:lnTo>
                    <a:cubicBezTo>
                      <a:pt x="227" y="382"/>
                      <a:pt x="155" y="275"/>
                      <a:pt x="1" y="215"/>
                    </a:cubicBezTo>
                    <a:cubicBezTo>
                      <a:pt x="96" y="167"/>
                      <a:pt x="155" y="120"/>
                      <a:pt x="191" y="48"/>
                    </a:cubicBezTo>
                    <a:cubicBezTo>
                      <a:pt x="286" y="36"/>
                      <a:pt x="370" y="13"/>
                      <a:pt x="465" y="1"/>
                    </a:cubicBezTo>
                    <a:cubicBezTo>
                      <a:pt x="501" y="36"/>
                      <a:pt x="524" y="84"/>
                      <a:pt x="536" y="144"/>
                    </a:cubicBezTo>
                    <a:cubicBezTo>
                      <a:pt x="572" y="334"/>
                      <a:pt x="465" y="477"/>
                      <a:pt x="239" y="525"/>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3"/>
              <p:cNvSpPr/>
              <p:nvPr/>
            </p:nvSpPr>
            <p:spPr>
              <a:xfrm>
                <a:off x="7452156" y="4498735"/>
                <a:ext cx="31247" cy="26637"/>
              </a:xfrm>
              <a:custGeom>
                <a:avLst/>
                <a:gdLst/>
                <a:ahLst/>
                <a:cxnLst/>
                <a:rect l="l" t="t" r="r" b="b"/>
                <a:pathLst>
                  <a:path w="644" h="549" extrusionOk="0">
                    <a:moveTo>
                      <a:pt x="644" y="227"/>
                    </a:moveTo>
                    <a:cubicBezTo>
                      <a:pt x="632" y="262"/>
                      <a:pt x="632" y="310"/>
                      <a:pt x="620" y="346"/>
                    </a:cubicBezTo>
                    <a:cubicBezTo>
                      <a:pt x="560" y="465"/>
                      <a:pt x="441" y="548"/>
                      <a:pt x="310" y="536"/>
                    </a:cubicBezTo>
                    <a:cubicBezTo>
                      <a:pt x="179" y="536"/>
                      <a:pt x="72" y="441"/>
                      <a:pt x="25" y="310"/>
                    </a:cubicBezTo>
                    <a:cubicBezTo>
                      <a:pt x="13" y="286"/>
                      <a:pt x="13" y="262"/>
                      <a:pt x="1" y="227"/>
                    </a:cubicBezTo>
                    <a:lnTo>
                      <a:pt x="1" y="238"/>
                    </a:lnTo>
                    <a:cubicBezTo>
                      <a:pt x="156" y="227"/>
                      <a:pt x="263" y="155"/>
                      <a:pt x="322" y="0"/>
                    </a:cubicBezTo>
                    <a:cubicBezTo>
                      <a:pt x="394" y="143"/>
                      <a:pt x="489" y="227"/>
                      <a:pt x="644" y="238"/>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3"/>
              <p:cNvSpPr/>
              <p:nvPr/>
            </p:nvSpPr>
            <p:spPr>
              <a:xfrm>
                <a:off x="7452156" y="4509700"/>
                <a:ext cx="49" cy="631"/>
              </a:xfrm>
              <a:custGeom>
                <a:avLst/>
                <a:gdLst/>
                <a:ahLst/>
                <a:cxnLst/>
                <a:rect l="l" t="t" r="r" b="b"/>
                <a:pathLst>
                  <a:path w="1" h="13" extrusionOk="0">
                    <a:moveTo>
                      <a:pt x="1" y="12"/>
                    </a:moveTo>
                    <a:lnTo>
                      <a:pt x="1" y="1"/>
                    </a:lnTo>
                    <a:cubicBezTo>
                      <a:pt x="1" y="1"/>
                      <a:pt x="1" y="1"/>
                      <a:pt x="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3"/>
              <p:cNvSpPr/>
              <p:nvPr/>
            </p:nvSpPr>
            <p:spPr>
              <a:xfrm>
                <a:off x="7438328" y="4492379"/>
                <a:ext cx="25424" cy="17370"/>
              </a:xfrm>
              <a:custGeom>
                <a:avLst/>
                <a:gdLst/>
                <a:ahLst/>
                <a:cxnLst/>
                <a:rect l="l" t="t" r="r" b="b"/>
                <a:pathLst>
                  <a:path w="524" h="358" extrusionOk="0">
                    <a:moveTo>
                      <a:pt x="286" y="358"/>
                    </a:moveTo>
                    <a:cubicBezTo>
                      <a:pt x="131" y="322"/>
                      <a:pt x="36" y="250"/>
                      <a:pt x="0" y="155"/>
                    </a:cubicBezTo>
                    <a:cubicBezTo>
                      <a:pt x="143" y="96"/>
                      <a:pt x="298" y="48"/>
                      <a:pt x="441" y="0"/>
                    </a:cubicBezTo>
                    <a:cubicBezTo>
                      <a:pt x="441" y="0"/>
                      <a:pt x="441" y="0"/>
                      <a:pt x="441" y="0"/>
                    </a:cubicBezTo>
                    <a:cubicBezTo>
                      <a:pt x="464" y="24"/>
                      <a:pt x="488" y="36"/>
                      <a:pt x="524" y="48"/>
                    </a:cubicBezTo>
                    <a:cubicBezTo>
                      <a:pt x="369" y="108"/>
                      <a:pt x="298" y="215"/>
                      <a:pt x="286" y="358"/>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3"/>
              <p:cNvSpPr/>
              <p:nvPr/>
            </p:nvSpPr>
            <p:spPr>
              <a:xfrm>
                <a:off x="7438328" y="4565157"/>
                <a:ext cx="0" cy="631"/>
              </a:xfrm>
              <a:custGeom>
                <a:avLst/>
                <a:gdLst/>
                <a:ahLst/>
                <a:cxnLst/>
                <a:rect l="l" t="t" r="r" b="b"/>
                <a:pathLst>
                  <a:path h="13" extrusionOk="0">
                    <a:moveTo>
                      <a:pt x="0" y="12"/>
                    </a:moveTo>
                    <a:cubicBezTo>
                      <a:pt x="0" y="12"/>
                      <a:pt x="0" y="12"/>
                      <a:pt x="0" y="12"/>
                    </a:cubicBezTo>
                    <a:lnTo>
                      <a:pt x="0" y="1"/>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3"/>
              <p:cNvSpPr/>
              <p:nvPr/>
            </p:nvSpPr>
            <p:spPr>
              <a:xfrm>
                <a:off x="7407130" y="4556472"/>
                <a:ext cx="45657" cy="65939"/>
              </a:xfrm>
              <a:custGeom>
                <a:avLst/>
                <a:gdLst/>
                <a:ahLst/>
                <a:cxnLst/>
                <a:rect l="l" t="t" r="r" b="b"/>
                <a:pathLst>
                  <a:path w="941" h="1359" extrusionOk="0">
                    <a:moveTo>
                      <a:pt x="845" y="1001"/>
                    </a:moveTo>
                    <a:cubicBezTo>
                      <a:pt x="881" y="1025"/>
                      <a:pt x="905" y="1049"/>
                      <a:pt x="941" y="1084"/>
                    </a:cubicBezTo>
                    <a:cubicBezTo>
                      <a:pt x="834" y="1132"/>
                      <a:pt x="714" y="1192"/>
                      <a:pt x="607" y="1239"/>
                    </a:cubicBezTo>
                    <a:cubicBezTo>
                      <a:pt x="607" y="1239"/>
                      <a:pt x="595" y="1239"/>
                      <a:pt x="595" y="1239"/>
                    </a:cubicBezTo>
                    <a:cubicBezTo>
                      <a:pt x="512" y="1275"/>
                      <a:pt x="429" y="1311"/>
                      <a:pt x="322" y="1358"/>
                    </a:cubicBezTo>
                    <a:cubicBezTo>
                      <a:pt x="333" y="1287"/>
                      <a:pt x="345" y="1251"/>
                      <a:pt x="357" y="1192"/>
                    </a:cubicBezTo>
                    <a:cubicBezTo>
                      <a:pt x="310" y="1204"/>
                      <a:pt x="274" y="1215"/>
                      <a:pt x="191" y="1239"/>
                    </a:cubicBezTo>
                    <a:cubicBezTo>
                      <a:pt x="250" y="1108"/>
                      <a:pt x="286" y="1013"/>
                      <a:pt x="333" y="906"/>
                    </a:cubicBezTo>
                    <a:cubicBezTo>
                      <a:pt x="238" y="870"/>
                      <a:pt x="131" y="834"/>
                      <a:pt x="0" y="775"/>
                    </a:cubicBezTo>
                    <a:cubicBezTo>
                      <a:pt x="72" y="739"/>
                      <a:pt x="107" y="715"/>
                      <a:pt x="143" y="692"/>
                    </a:cubicBezTo>
                    <a:cubicBezTo>
                      <a:pt x="107" y="668"/>
                      <a:pt x="72" y="656"/>
                      <a:pt x="12" y="608"/>
                    </a:cubicBezTo>
                    <a:cubicBezTo>
                      <a:pt x="131" y="561"/>
                      <a:pt x="226" y="513"/>
                      <a:pt x="333" y="465"/>
                    </a:cubicBezTo>
                    <a:cubicBezTo>
                      <a:pt x="286" y="382"/>
                      <a:pt x="250" y="275"/>
                      <a:pt x="191" y="156"/>
                    </a:cubicBezTo>
                    <a:cubicBezTo>
                      <a:pt x="274" y="168"/>
                      <a:pt x="310" y="168"/>
                      <a:pt x="357" y="180"/>
                    </a:cubicBezTo>
                    <a:cubicBezTo>
                      <a:pt x="345" y="132"/>
                      <a:pt x="333" y="96"/>
                      <a:pt x="310" y="1"/>
                    </a:cubicBezTo>
                    <a:cubicBezTo>
                      <a:pt x="441" y="72"/>
                      <a:pt x="548" y="132"/>
                      <a:pt x="643" y="191"/>
                    </a:cubicBezTo>
                    <a:cubicBezTo>
                      <a:pt x="655" y="275"/>
                      <a:pt x="655" y="370"/>
                      <a:pt x="667" y="489"/>
                    </a:cubicBezTo>
                    <a:lnTo>
                      <a:pt x="357" y="489"/>
                    </a:lnTo>
                    <a:cubicBezTo>
                      <a:pt x="453" y="572"/>
                      <a:pt x="512" y="632"/>
                      <a:pt x="583" y="692"/>
                    </a:cubicBezTo>
                    <a:cubicBezTo>
                      <a:pt x="512" y="751"/>
                      <a:pt x="453" y="811"/>
                      <a:pt x="357" y="894"/>
                    </a:cubicBezTo>
                    <a:lnTo>
                      <a:pt x="667" y="894"/>
                    </a:lnTo>
                    <a:cubicBezTo>
                      <a:pt x="655" y="977"/>
                      <a:pt x="655" y="1061"/>
                      <a:pt x="643" y="1156"/>
                    </a:cubicBezTo>
                    <a:cubicBezTo>
                      <a:pt x="655" y="1156"/>
                      <a:pt x="667" y="1168"/>
                      <a:pt x="679" y="1168"/>
                    </a:cubicBezTo>
                    <a:cubicBezTo>
                      <a:pt x="738" y="1108"/>
                      <a:pt x="798" y="1049"/>
                      <a:pt x="845" y="100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3"/>
              <p:cNvSpPr/>
              <p:nvPr/>
            </p:nvSpPr>
            <p:spPr>
              <a:xfrm>
                <a:off x="7459094" y="4599800"/>
                <a:ext cx="12761" cy="6405"/>
              </a:xfrm>
              <a:custGeom>
                <a:avLst/>
                <a:gdLst/>
                <a:ahLst/>
                <a:cxnLst/>
                <a:rect l="l" t="t" r="r" b="b"/>
                <a:pathLst>
                  <a:path w="263" h="132" extrusionOk="0">
                    <a:moveTo>
                      <a:pt x="1" y="1"/>
                    </a:moveTo>
                    <a:lnTo>
                      <a:pt x="263" y="1"/>
                    </a:lnTo>
                    <a:cubicBezTo>
                      <a:pt x="179" y="49"/>
                      <a:pt x="84" y="84"/>
                      <a:pt x="1" y="132"/>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3"/>
              <p:cNvSpPr/>
              <p:nvPr/>
            </p:nvSpPr>
            <p:spPr>
              <a:xfrm>
                <a:off x="7462587" y="4577869"/>
                <a:ext cx="26589" cy="21446"/>
              </a:xfrm>
              <a:custGeom>
                <a:avLst/>
                <a:gdLst/>
                <a:ahLst/>
                <a:cxnLst/>
                <a:rect l="l" t="t" r="r" b="b"/>
                <a:pathLst>
                  <a:path w="548" h="442" extrusionOk="0">
                    <a:moveTo>
                      <a:pt x="441" y="251"/>
                    </a:moveTo>
                    <a:cubicBezTo>
                      <a:pt x="464" y="262"/>
                      <a:pt x="488" y="274"/>
                      <a:pt x="512" y="298"/>
                    </a:cubicBezTo>
                    <a:cubicBezTo>
                      <a:pt x="417" y="346"/>
                      <a:pt x="322" y="393"/>
                      <a:pt x="214" y="441"/>
                    </a:cubicBezTo>
                    <a:cubicBezTo>
                      <a:pt x="131" y="370"/>
                      <a:pt x="72" y="310"/>
                      <a:pt x="0" y="262"/>
                    </a:cubicBezTo>
                    <a:cubicBezTo>
                      <a:pt x="226" y="24"/>
                      <a:pt x="310" y="1"/>
                      <a:pt x="548" y="167"/>
                    </a:cubicBezTo>
                    <a:cubicBezTo>
                      <a:pt x="512" y="203"/>
                      <a:pt x="476" y="227"/>
                      <a:pt x="441" y="25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3"/>
              <p:cNvSpPr/>
              <p:nvPr/>
            </p:nvSpPr>
            <p:spPr>
              <a:xfrm>
                <a:off x="7438328" y="4548418"/>
                <a:ext cx="41048" cy="31829"/>
              </a:xfrm>
              <a:custGeom>
                <a:avLst/>
                <a:gdLst/>
                <a:ahLst/>
                <a:cxnLst/>
                <a:rect l="l" t="t" r="r" b="b"/>
                <a:pathLst>
                  <a:path w="846" h="656" extrusionOk="0">
                    <a:moveTo>
                      <a:pt x="0" y="357"/>
                    </a:moveTo>
                    <a:cubicBezTo>
                      <a:pt x="36" y="250"/>
                      <a:pt x="71" y="143"/>
                      <a:pt x="119" y="0"/>
                    </a:cubicBezTo>
                    <a:cubicBezTo>
                      <a:pt x="167" y="60"/>
                      <a:pt x="191" y="96"/>
                      <a:pt x="226" y="131"/>
                    </a:cubicBezTo>
                    <a:cubicBezTo>
                      <a:pt x="250" y="96"/>
                      <a:pt x="262" y="60"/>
                      <a:pt x="298" y="0"/>
                    </a:cubicBezTo>
                    <a:cubicBezTo>
                      <a:pt x="357" y="119"/>
                      <a:pt x="393" y="227"/>
                      <a:pt x="441" y="322"/>
                    </a:cubicBezTo>
                    <a:cubicBezTo>
                      <a:pt x="536" y="286"/>
                      <a:pt x="643" y="238"/>
                      <a:pt x="774" y="191"/>
                    </a:cubicBezTo>
                    <a:cubicBezTo>
                      <a:pt x="750" y="262"/>
                      <a:pt x="738" y="298"/>
                      <a:pt x="726" y="357"/>
                    </a:cubicBezTo>
                    <a:cubicBezTo>
                      <a:pt x="774" y="346"/>
                      <a:pt x="810" y="334"/>
                      <a:pt x="845" y="322"/>
                    </a:cubicBezTo>
                    <a:cubicBezTo>
                      <a:pt x="845" y="596"/>
                      <a:pt x="762" y="655"/>
                      <a:pt x="417" y="655"/>
                    </a:cubicBezTo>
                    <a:lnTo>
                      <a:pt x="429" y="393"/>
                    </a:lnTo>
                    <a:cubicBezTo>
                      <a:pt x="429" y="381"/>
                      <a:pt x="417" y="381"/>
                      <a:pt x="405" y="369"/>
                    </a:cubicBezTo>
                    <a:cubicBezTo>
                      <a:pt x="345" y="441"/>
                      <a:pt x="286" y="512"/>
                      <a:pt x="238" y="560"/>
                    </a:cubicBezTo>
                    <a:cubicBezTo>
                      <a:pt x="155" y="488"/>
                      <a:pt x="71" y="417"/>
                      <a:pt x="0" y="357"/>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3"/>
              <p:cNvSpPr/>
              <p:nvPr/>
            </p:nvSpPr>
            <p:spPr>
              <a:xfrm>
                <a:off x="7440608" y="4583643"/>
                <a:ext cx="17370" cy="15090"/>
              </a:xfrm>
              <a:custGeom>
                <a:avLst/>
                <a:gdLst/>
                <a:ahLst/>
                <a:cxnLst/>
                <a:rect l="l" t="t" r="r" b="b"/>
                <a:pathLst>
                  <a:path w="358" h="311" extrusionOk="0">
                    <a:moveTo>
                      <a:pt x="298" y="1"/>
                    </a:moveTo>
                    <a:cubicBezTo>
                      <a:pt x="310" y="84"/>
                      <a:pt x="358" y="191"/>
                      <a:pt x="298" y="251"/>
                    </a:cubicBezTo>
                    <a:cubicBezTo>
                      <a:pt x="239" y="310"/>
                      <a:pt x="132" y="274"/>
                      <a:pt x="72" y="263"/>
                    </a:cubicBezTo>
                    <a:cubicBezTo>
                      <a:pt x="48" y="215"/>
                      <a:pt x="24" y="167"/>
                      <a:pt x="1" y="120"/>
                    </a:cubicBezTo>
                    <a:cubicBezTo>
                      <a:pt x="120" y="24"/>
                      <a:pt x="120" y="24"/>
                      <a:pt x="29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3"/>
              <p:cNvSpPr/>
              <p:nvPr/>
            </p:nvSpPr>
            <p:spPr>
              <a:xfrm>
                <a:off x="7073806" y="4335808"/>
                <a:ext cx="13877" cy="16254"/>
              </a:xfrm>
              <a:custGeom>
                <a:avLst/>
                <a:gdLst/>
                <a:ahLst/>
                <a:cxnLst/>
                <a:rect l="l" t="t" r="r" b="b"/>
                <a:pathLst>
                  <a:path w="286" h="335" extrusionOk="0">
                    <a:moveTo>
                      <a:pt x="262" y="1"/>
                    </a:moveTo>
                    <a:lnTo>
                      <a:pt x="262" y="1"/>
                    </a:lnTo>
                    <a:cubicBezTo>
                      <a:pt x="0" y="132"/>
                      <a:pt x="131" y="334"/>
                      <a:pt x="131" y="334"/>
                    </a:cubicBezTo>
                    <a:cubicBezTo>
                      <a:pt x="286" y="275"/>
                      <a:pt x="262"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3"/>
              <p:cNvSpPr/>
              <p:nvPr/>
            </p:nvSpPr>
            <p:spPr>
              <a:xfrm>
                <a:off x="7029314" y="4351722"/>
                <a:ext cx="23096" cy="9073"/>
              </a:xfrm>
              <a:custGeom>
                <a:avLst/>
                <a:gdLst/>
                <a:ahLst/>
                <a:cxnLst/>
                <a:rect l="l" t="t" r="r" b="b"/>
                <a:pathLst>
                  <a:path w="476" h="187" extrusionOk="0">
                    <a:moveTo>
                      <a:pt x="216" y="0"/>
                    </a:moveTo>
                    <a:cubicBezTo>
                      <a:pt x="154" y="0"/>
                      <a:pt x="82" y="21"/>
                      <a:pt x="0" y="78"/>
                    </a:cubicBezTo>
                    <a:cubicBezTo>
                      <a:pt x="0" y="78"/>
                      <a:pt x="151" y="187"/>
                      <a:pt x="333" y="187"/>
                    </a:cubicBezTo>
                    <a:cubicBezTo>
                      <a:pt x="368" y="187"/>
                      <a:pt x="404" y="182"/>
                      <a:pt x="441" y="173"/>
                    </a:cubicBezTo>
                    <a:cubicBezTo>
                      <a:pt x="476" y="164"/>
                      <a:pt x="388" y="0"/>
                      <a:pt x="2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6" name="Google Shape;9256;p73"/>
            <p:cNvSpPr/>
            <p:nvPr/>
          </p:nvSpPr>
          <p:spPr>
            <a:xfrm>
              <a:off x="3659375" y="3140275"/>
              <a:ext cx="22500" cy="3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3"/>
            <p:cNvSpPr/>
            <p:nvPr/>
          </p:nvSpPr>
          <p:spPr>
            <a:xfrm>
              <a:off x="3520075" y="3114675"/>
              <a:ext cx="22500" cy="35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73"/>
          <p:cNvGrpSpPr/>
          <p:nvPr/>
        </p:nvGrpSpPr>
        <p:grpSpPr>
          <a:xfrm>
            <a:off x="1123094" y="2392206"/>
            <a:ext cx="1182231" cy="2211803"/>
            <a:chOff x="1123094" y="2392206"/>
            <a:chExt cx="1182231" cy="2211803"/>
          </a:xfrm>
        </p:grpSpPr>
        <p:grpSp>
          <p:nvGrpSpPr>
            <p:cNvPr id="9259" name="Google Shape;9259;p73"/>
            <p:cNvGrpSpPr/>
            <p:nvPr/>
          </p:nvGrpSpPr>
          <p:grpSpPr>
            <a:xfrm>
              <a:off x="1123094" y="2392206"/>
              <a:ext cx="1182231" cy="2211803"/>
              <a:chOff x="5593019" y="29566"/>
              <a:chExt cx="914190" cy="1710334"/>
            </a:xfrm>
          </p:grpSpPr>
          <p:sp>
            <p:nvSpPr>
              <p:cNvPr id="9260" name="Google Shape;9260;p73"/>
              <p:cNvSpPr/>
              <p:nvPr/>
            </p:nvSpPr>
            <p:spPr>
              <a:xfrm>
                <a:off x="6224069" y="109432"/>
                <a:ext cx="283140" cy="230298"/>
              </a:xfrm>
              <a:custGeom>
                <a:avLst/>
                <a:gdLst/>
                <a:ahLst/>
                <a:cxnLst/>
                <a:rect l="l" t="t" r="r" b="b"/>
                <a:pathLst>
                  <a:path w="5176" h="4210" extrusionOk="0">
                    <a:moveTo>
                      <a:pt x="3191" y="1"/>
                    </a:moveTo>
                    <a:cubicBezTo>
                      <a:pt x="3171" y="1"/>
                      <a:pt x="3148" y="10"/>
                      <a:pt x="3133" y="25"/>
                    </a:cubicBezTo>
                    <a:cubicBezTo>
                      <a:pt x="2823" y="454"/>
                      <a:pt x="2621" y="906"/>
                      <a:pt x="2180" y="1240"/>
                    </a:cubicBezTo>
                    <a:cubicBezTo>
                      <a:pt x="1787" y="1537"/>
                      <a:pt x="1311" y="1704"/>
                      <a:pt x="942" y="2026"/>
                    </a:cubicBezTo>
                    <a:cubicBezTo>
                      <a:pt x="537" y="2371"/>
                      <a:pt x="228" y="2919"/>
                      <a:pt x="168" y="3478"/>
                    </a:cubicBezTo>
                    <a:cubicBezTo>
                      <a:pt x="120" y="3526"/>
                      <a:pt x="85" y="3585"/>
                      <a:pt x="37" y="3645"/>
                    </a:cubicBezTo>
                    <a:cubicBezTo>
                      <a:pt x="0" y="3691"/>
                      <a:pt x="49" y="3744"/>
                      <a:pt x="100" y="3744"/>
                    </a:cubicBezTo>
                    <a:cubicBezTo>
                      <a:pt x="115" y="3744"/>
                      <a:pt x="131" y="3739"/>
                      <a:pt x="144" y="3728"/>
                    </a:cubicBezTo>
                    <a:cubicBezTo>
                      <a:pt x="144" y="3716"/>
                      <a:pt x="156" y="3716"/>
                      <a:pt x="168" y="3704"/>
                    </a:cubicBezTo>
                    <a:cubicBezTo>
                      <a:pt x="168" y="3871"/>
                      <a:pt x="192" y="4038"/>
                      <a:pt x="251" y="4193"/>
                    </a:cubicBezTo>
                    <a:cubicBezTo>
                      <a:pt x="257" y="4203"/>
                      <a:pt x="269" y="4209"/>
                      <a:pt x="282" y="4209"/>
                    </a:cubicBezTo>
                    <a:cubicBezTo>
                      <a:pt x="296" y="4209"/>
                      <a:pt x="311" y="4200"/>
                      <a:pt x="311" y="4181"/>
                    </a:cubicBezTo>
                    <a:cubicBezTo>
                      <a:pt x="311" y="4026"/>
                      <a:pt x="311" y="3871"/>
                      <a:pt x="323" y="3728"/>
                    </a:cubicBezTo>
                    <a:cubicBezTo>
                      <a:pt x="590" y="3530"/>
                      <a:pt x="1002" y="3519"/>
                      <a:pt x="1371" y="3519"/>
                    </a:cubicBezTo>
                    <a:cubicBezTo>
                      <a:pt x="1416" y="3519"/>
                      <a:pt x="1461" y="3519"/>
                      <a:pt x="1505" y="3519"/>
                    </a:cubicBezTo>
                    <a:cubicBezTo>
                      <a:pt x="1596" y="3519"/>
                      <a:pt x="1684" y="3518"/>
                      <a:pt x="1763" y="3514"/>
                    </a:cubicBezTo>
                    <a:cubicBezTo>
                      <a:pt x="2216" y="3478"/>
                      <a:pt x="2668" y="3431"/>
                      <a:pt x="3121" y="3347"/>
                    </a:cubicBezTo>
                    <a:cubicBezTo>
                      <a:pt x="3823" y="3216"/>
                      <a:pt x="4764" y="2966"/>
                      <a:pt x="5145" y="2288"/>
                    </a:cubicBezTo>
                    <a:cubicBezTo>
                      <a:pt x="5175" y="2237"/>
                      <a:pt x="5137" y="2161"/>
                      <a:pt x="5074" y="2161"/>
                    </a:cubicBezTo>
                    <a:cubicBezTo>
                      <a:pt x="5062" y="2161"/>
                      <a:pt x="5050" y="2163"/>
                      <a:pt x="5038" y="2168"/>
                    </a:cubicBezTo>
                    <a:cubicBezTo>
                      <a:pt x="4633" y="2335"/>
                      <a:pt x="4276" y="2573"/>
                      <a:pt x="3859" y="2716"/>
                    </a:cubicBezTo>
                    <a:cubicBezTo>
                      <a:pt x="3359" y="2907"/>
                      <a:pt x="2835" y="2990"/>
                      <a:pt x="2299" y="3050"/>
                    </a:cubicBezTo>
                    <a:cubicBezTo>
                      <a:pt x="2168" y="3073"/>
                      <a:pt x="2025" y="3073"/>
                      <a:pt x="1859" y="3085"/>
                    </a:cubicBezTo>
                    <a:cubicBezTo>
                      <a:pt x="2335" y="2990"/>
                      <a:pt x="2823" y="2919"/>
                      <a:pt x="3287" y="2764"/>
                    </a:cubicBezTo>
                    <a:cubicBezTo>
                      <a:pt x="3930" y="2549"/>
                      <a:pt x="4966" y="1990"/>
                      <a:pt x="4931" y="1180"/>
                    </a:cubicBezTo>
                    <a:cubicBezTo>
                      <a:pt x="4931" y="1098"/>
                      <a:pt x="4850" y="1026"/>
                      <a:pt x="4769" y="1026"/>
                    </a:cubicBezTo>
                    <a:cubicBezTo>
                      <a:pt x="4734" y="1026"/>
                      <a:pt x="4698" y="1040"/>
                      <a:pt x="4669" y="1073"/>
                    </a:cubicBezTo>
                    <a:cubicBezTo>
                      <a:pt x="4383" y="1418"/>
                      <a:pt x="4216" y="1799"/>
                      <a:pt x="3823" y="2049"/>
                    </a:cubicBezTo>
                    <a:cubicBezTo>
                      <a:pt x="3371" y="2347"/>
                      <a:pt x="2835" y="2478"/>
                      <a:pt x="2311" y="2585"/>
                    </a:cubicBezTo>
                    <a:cubicBezTo>
                      <a:pt x="2168" y="2621"/>
                      <a:pt x="2025" y="2645"/>
                      <a:pt x="1883" y="2680"/>
                    </a:cubicBezTo>
                    <a:cubicBezTo>
                      <a:pt x="2204" y="2561"/>
                      <a:pt x="2537" y="2454"/>
                      <a:pt x="2847" y="2323"/>
                    </a:cubicBezTo>
                    <a:cubicBezTo>
                      <a:pt x="3478" y="2061"/>
                      <a:pt x="4288" y="1561"/>
                      <a:pt x="4454" y="835"/>
                    </a:cubicBezTo>
                    <a:cubicBezTo>
                      <a:pt x="4463" y="783"/>
                      <a:pt x="4422" y="744"/>
                      <a:pt x="4376" y="744"/>
                    </a:cubicBezTo>
                    <a:cubicBezTo>
                      <a:pt x="4358" y="744"/>
                      <a:pt x="4340" y="750"/>
                      <a:pt x="4323" y="764"/>
                    </a:cubicBezTo>
                    <a:cubicBezTo>
                      <a:pt x="3978" y="1085"/>
                      <a:pt x="3752" y="1490"/>
                      <a:pt x="3347" y="1752"/>
                    </a:cubicBezTo>
                    <a:cubicBezTo>
                      <a:pt x="2930" y="2037"/>
                      <a:pt x="2454" y="2192"/>
                      <a:pt x="2002" y="2359"/>
                    </a:cubicBezTo>
                    <a:cubicBezTo>
                      <a:pt x="1740" y="2454"/>
                      <a:pt x="1478" y="2549"/>
                      <a:pt x="1240" y="2680"/>
                    </a:cubicBezTo>
                    <a:cubicBezTo>
                      <a:pt x="1609" y="2418"/>
                      <a:pt x="2014" y="2216"/>
                      <a:pt x="2418" y="2002"/>
                    </a:cubicBezTo>
                    <a:cubicBezTo>
                      <a:pt x="3037" y="1680"/>
                      <a:pt x="3859" y="1228"/>
                      <a:pt x="3919" y="466"/>
                    </a:cubicBezTo>
                    <a:cubicBezTo>
                      <a:pt x="3927" y="426"/>
                      <a:pt x="3891" y="396"/>
                      <a:pt x="3856" y="396"/>
                    </a:cubicBezTo>
                    <a:cubicBezTo>
                      <a:pt x="3839" y="396"/>
                      <a:pt x="3823" y="403"/>
                      <a:pt x="3811" y="418"/>
                    </a:cubicBezTo>
                    <a:cubicBezTo>
                      <a:pt x="3502" y="752"/>
                      <a:pt x="3228" y="1109"/>
                      <a:pt x="2835" y="1371"/>
                    </a:cubicBezTo>
                    <a:cubicBezTo>
                      <a:pt x="2442" y="1633"/>
                      <a:pt x="1990" y="1835"/>
                      <a:pt x="1561" y="2061"/>
                    </a:cubicBezTo>
                    <a:cubicBezTo>
                      <a:pt x="1168" y="2276"/>
                      <a:pt x="775" y="2549"/>
                      <a:pt x="513" y="2907"/>
                    </a:cubicBezTo>
                    <a:cubicBezTo>
                      <a:pt x="549" y="2835"/>
                      <a:pt x="585" y="2764"/>
                      <a:pt x="620" y="2692"/>
                    </a:cubicBezTo>
                    <a:cubicBezTo>
                      <a:pt x="894" y="2228"/>
                      <a:pt x="1323" y="1978"/>
                      <a:pt x="1787" y="1728"/>
                    </a:cubicBezTo>
                    <a:cubicBezTo>
                      <a:pt x="2406" y="1395"/>
                      <a:pt x="3168" y="823"/>
                      <a:pt x="3240" y="49"/>
                    </a:cubicBezTo>
                    <a:cubicBezTo>
                      <a:pt x="3240" y="16"/>
                      <a:pt x="3217" y="1"/>
                      <a:pt x="3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3"/>
              <p:cNvSpPr/>
              <p:nvPr/>
            </p:nvSpPr>
            <p:spPr>
              <a:xfrm>
                <a:off x="5693125" y="29566"/>
                <a:ext cx="282703" cy="230024"/>
              </a:xfrm>
              <a:custGeom>
                <a:avLst/>
                <a:gdLst/>
                <a:ahLst/>
                <a:cxnLst/>
                <a:rect l="l" t="t" r="r" b="b"/>
                <a:pathLst>
                  <a:path w="5168" h="4205" extrusionOk="0">
                    <a:moveTo>
                      <a:pt x="3179" y="1"/>
                    </a:moveTo>
                    <a:cubicBezTo>
                      <a:pt x="3161" y="1"/>
                      <a:pt x="3144" y="7"/>
                      <a:pt x="3135" y="21"/>
                    </a:cubicBezTo>
                    <a:cubicBezTo>
                      <a:pt x="2814" y="449"/>
                      <a:pt x="2611" y="902"/>
                      <a:pt x="2171" y="1235"/>
                    </a:cubicBezTo>
                    <a:cubicBezTo>
                      <a:pt x="1778" y="1533"/>
                      <a:pt x="1302" y="1700"/>
                      <a:pt x="932" y="2021"/>
                    </a:cubicBezTo>
                    <a:cubicBezTo>
                      <a:pt x="528" y="2366"/>
                      <a:pt x="218" y="2926"/>
                      <a:pt x="170" y="3474"/>
                    </a:cubicBezTo>
                    <a:cubicBezTo>
                      <a:pt x="123" y="3533"/>
                      <a:pt x="75" y="3581"/>
                      <a:pt x="28" y="3640"/>
                    </a:cubicBezTo>
                    <a:cubicBezTo>
                      <a:pt x="1" y="3694"/>
                      <a:pt x="48" y="3741"/>
                      <a:pt x="93" y="3741"/>
                    </a:cubicBezTo>
                    <a:cubicBezTo>
                      <a:pt x="108" y="3741"/>
                      <a:pt x="123" y="3736"/>
                      <a:pt x="135" y="3724"/>
                    </a:cubicBezTo>
                    <a:cubicBezTo>
                      <a:pt x="147" y="3724"/>
                      <a:pt x="147" y="3712"/>
                      <a:pt x="159" y="3712"/>
                    </a:cubicBezTo>
                    <a:cubicBezTo>
                      <a:pt x="159" y="3867"/>
                      <a:pt x="194" y="4033"/>
                      <a:pt x="242" y="4188"/>
                    </a:cubicBezTo>
                    <a:cubicBezTo>
                      <a:pt x="247" y="4199"/>
                      <a:pt x="260" y="4205"/>
                      <a:pt x="272" y="4205"/>
                    </a:cubicBezTo>
                    <a:cubicBezTo>
                      <a:pt x="287" y="4205"/>
                      <a:pt x="301" y="4196"/>
                      <a:pt x="301" y="4176"/>
                    </a:cubicBezTo>
                    <a:cubicBezTo>
                      <a:pt x="301" y="4021"/>
                      <a:pt x="301" y="3878"/>
                      <a:pt x="313" y="3724"/>
                    </a:cubicBezTo>
                    <a:cubicBezTo>
                      <a:pt x="682" y="3450"/>
                      <a:pt x="1337" y="3545"/>
                      <a:pt x="1766" y="3509"/>
                    </a:cubicBezTo>
                    <a:cubicBezTo>
                      <a:pt x="2218" y="3474"/>
                      <a:pt x="2671" y="3426"/>
                      <a:pt x="3111" y="3343"/>
                    </a:cubicBezTo>
                    <a:cubicBezTo>
                      <a:pt x="3814" y="3212"/>
                      <a:pt x="4754" y="2962"/>
                      <a:pt x="5135" y="2295"/>
                    </a:cubicBezTo>
                    <a:cubicBezTo>
                      <a:pt x="5167" y="2242"/>
                      <a:pt x="5123" y="2160"/>
                      <a:pt x="5063" y="2160"/>
                    </a:cubicBezTo>
                    <a:cubicBezTo>
                      <a:pt x="5055" y="2160"/>
                      <a:pt x="5048" y="2161"/>
                      <a:pt x="5040" y="2164"/>
                    </a:cubicBezTo>
                    <a:cubicBezTo>
                      <a:pt x="4635" y="2331"/>
                      <a:pt x="4266" y="2569"/>
                      <a:pt x="3849" y="2724"/>
                    </a:cubicBezTo>
                    <a:cubicBezTo>
                      <a:pt x="3349" y="2902"/>
                      <a:pt x="2826" y="2997"/>
                      <a:pt x="2302" y="3057"/>
                    </a:cubicBezTo>
                    <a:cubicBezTo>
                      <a:pt x="2171" y="3069"/>
                      <a:pt x="2016" y="3069"/>
                      <a:pt x="1849" y="3081"/>
                    </a:cubicBezTo>
                    <a:cubicBezTo>
                      <a:pt x="2325" y="2986"/>
                      <a:pt x="2814" y="2914"/>
                      <a:pt x="3278" y="2759"/>
                    </a:cubicBezTo>
                    <a:cubicBezTo>
                      <a:pt x="3921" y="2545"/>
                      <a:pt x="4957" y="1997"/>
                      <a:pt x="4921" y="1188"/>
                    </a:cubicBezTo>
                    <a:cubicBezTo>
                      <a:pt x="4921" y="1105"/>
                      <a:pt x="4841" y="1029"/>
                      <a:pt x="4761" y="1029"/>
                    </a:cubicBezTo>
                    <a:cubicBezTo>
                      <a:pt x="4725" y="1029"/>
                      <a:pt x="4688" y="1044"/>
                      <a:pt x="4659" y="1081"/>
                    </a:cubicBezTo>
                    <a:cubicBezTo>
                      <a:pt x="4373" y="1426"/>
                      <a:pt x="4207" y="1795"/>
                      <a:pt x="3814" y="2045"/>
                    </a:cubicBezTo>
                    <a:cubicBezTo>
                      <a:pt x="3361" y="2343"/>
                      <a:pt x="2826" y="2474"/>
                      <a:pt x="2302" y="2593"/>
                    </a:cubicBezTo>
                    <a:cubicBezTo>
                      <a:pt x="2171" y="2616"/>
                      <a:pt x="2016" y="2652"/>
                      <a:pt x="1873" y="2676"/>
                    </a:cubicBezTo>
                    <a:cubicBezTo>
                      <a:pt x="2195" y="2557"/>
                      <a:pt x="2528" y="2450"/>
                      <a:pt x="2837" y="2319"/>
                    </a:cubicBezTo>
                    <a:cubicBezTo>
                      <a:pt x="3480" y="2057"/>
                      <a:pt x="4278" y="1569"/>
                      <a:pt x="4445" y="842"/>
                    </a:cubicBezTo>
                    <a:cubicBezTo>
                      <a:pt x="4453" y="785"/>
                      <a:pt x="4416" y="744"/>
                      <a:pt x="4372" y="744"/>
                    </a:cubicBezTo>
                    <a:cubicBezTo>
                      <a:pt x="4353" y="744"/>
                      <a:pt x="4332" y="753"/>
                      <a:pt x="4314" y="771"/>
                    </a:cubicBezTo>
                    <a:cubicBezTo>
                      <a:pt x="3969" y="1081"/>
                      <a:pt x="3742" y="1485"/>
                      <a:pt x="3338" y="1759"/>
                    </a:cubicBezTo>
                    <a:cubicBezTo>
                      <a:pt x="2921" y="2033"/>
                      <a:pt x="2456" y="2188"/>
                      <a:pt x="1992" y="2354"/>
                    </a:cubicBezTo>
                    <a:cubicBezTo>
                      <a:pt x="1730" y="2450"/>
                      <a:pt x="1468" y="2557"/>
                      <a:pt x="1230" y="2676"/>
                    </a:cubicBezTo>
                    <a:cubicBezTo>
                      <a:pt x="1599" y="2414"/>
                      <a:pt x="2004" y="2212"/>
                      <a:pt x="2409" y="1997"/>
                    </a:cubicBezTo>
                    <a:cubicBezTo>
                      <a:pt x="3028" y="1688"/>
                      <a:pt x="3849" y="1223"/>
                      <a:pt x="3921" y="461"/>
                    </a:cubicBezTo>
                    <a:cubicBezTo>
                      <a:pt x="3921" y="421"/>
                      <a:pt x="3883" y="392"/>
                      <a:pt x="3847" y="392"/>
                    </a:cubicBezTo>
                    <a:cubicBezTo>
                      <a:pt x="3830" y="392"/>
                      <a:pt x="3813" y="398"/>
                      <a:pt x="3802" y="414"/>
                    </a:cubicBezTo>
                    <a:cubicBezTo>
                      <a:pt x="3492" y="747"/>
                      <a:pt x="3218" y="1104"/>
                      <a:pt x="2837" y="1366"/>
                    </a:cubicBezTo>
                    <a:cubicBezTo>
                      <a:pt x="2433" y="1640"/>
                      <a:pt x="1980" y="1831"/>
                      <a:pt x="1552" y="2057"/>
                    </a:cubicBezTo>
                    <a:cubicBezTo>
                      <a:pt x="1159" y="2283"/>
                      <a:pt x="766" y="2545"/>
                      <a:pt x="504" y="2902"/>
                    </a:cubicBezTo>
                    <a:cubicBezTo>
                      <a:pt x="540" y="2831"/>
                      <a:pt x="575" y="2771"/>
                      <a:pt x="611" y="2700"/>
                    </a:cubicBezTo>
                    <a:cubicBezTo>
                      <a:pt x="885" y="2224"/>
                      <a:pt x="1313" y="1973"/>
                      <a:pt x="1778" y="1723"/>
                    </a:cubicBezTo>
                    <a:cubicBezTo>
                      <a:pt x="2409" y="1390"/>
                      <a:pt x="3171" y="819"/>
                      <a:pt x="3230" y="57"/>
                    </a:cubicBezTo>
                    <a:cubicBezTo>
                      <a:pt x="3238" y="19"/>
                      <a:pt x="3208" y="1"/>
                      <a:pt x="3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3"/>
              <p:cNvSpPr/>
              <p:nvPr/>
            </p:nvSpPr>
            <p:spPr>
              <a:xfrm>
                <a:off x="5602099" y="220424"/>
                <a:ext cx="132271" cy="211535"/>
              </a:xfrm>
              <a:custGeom>
                <a:avLst/>
                <a:gdLst/>
                <a:ahLst/>
                <a:cxnLst/>
                <a:rect l="l" t="t" r="r" b="b"/>
                <a:pathLst>
                  <a:path w="2418" h="3867" extrusionOk="0">
                    <a:moveTo>
                      <a:pt x="2258" y="1"/>
                    </a:moveTo>
                    <a:cubicBezTo>
                      <a:pt x="2067" y="1"/>
                      <a:pt x="1694" y="97"/>
                      <a:pt x="1584" y="151"/>
                    </a:cubicBezTo>
                    <a:cubicBezTo>
                      <a:pt x="1442" y="223"/>
                      <a:pt x="858" y="580"/>
                      <a:pt x="834" y="735"/>
                    </a:cubicBezTo>
                    <a:cubicBezTo>
                      <a:pt x="811" y="901"/>
                      <a:pt x="1" y="3866"/>
                      <a:pt x="1" y="3866"/>
                    </a:cubicBezTo>
                    <a:lnTo>
                      <a:pt x="1192" y="3723"/>
                    </a:lnTo>
                    <a:cubicBezTo>
                      <a:pt x="1192" y="3723"/>
                      <a:pt x="1227" y="1878"/>
                      <a:pt x="1346" y="1687"/>
                    </a:cubicBezTo>
                    <a:cubicBezTo>
                      <a:pt x="1465" y="1497"/>
                      <a:pt x="2346" y="901"/>
                      <a:pt x="2370" y="735"/>
                    </a:cubicBezTo>
                    <a:cubicBezTo>
                      <a:pt x="2394" y="580"/>
                      <a:pt x="2418" y="128"/>
                      <a:pt x="2370" y="32"/>
                    </a:cubicBezTo>
                    <a:cubicBezTo>
                      <a:pt x="2359" y="10"/>
                      <a:pt x="2317" y="1"/>
                      <a:pt x="2258" y="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3"/>
              <p:cNvSpPr/>
              <p:nvPr/>
            </p:nvSpPr>
            <p:spPr>
              <a:xfrm>
                <a:off x="6136216" y="283988"/>
                <a:ext cx="147861" cy="235877"/>
              </a:xfrm>
              <a:custGeom>
                <a:avLst/>
                <a:gdLst/>
                <a:ahLst/>
                <a:cxnLst/>
                <a:rect l="l" t="t" r="r" b="b"/>
                <a:pathLst>
                  <a:path w="2703" h="4312" extrusionOk="0">
                    <a:moveTo>
                      <a:pt x="2096" y="0"/>
                    </a:moveTo>
                    <a:cubicBezTo>
                      <a:pt x="1995" y="0"/>
                      <a:pt x="1766" y="290"/>
                      <a:pt x="1560" y="359"/>
                    </a:cubicBezTo>
                    <a:cubicBezTo>
                      <a:pt x="1345" y="430"/>
                      <a:pt x="691" y="1454"/>
                      <a:pt x="595" y="1644"/>
                    </a:cubicBezTo>
                    <a:cubicBezTo>
                      <a:pt x="500" y="1823"/>
                      <a:pt x="0" y="3657"/>
                      <a:pt x="24" y="3871"/>
                    </a:cubicBezTo>
                    <a:lnTo>
                      <a:pt x="1000" y="4311"/>
                    </a:lnTo>
                    <a:cubicBezTo>
                      <a:pt x="1000" y="4311"/>
                      <a:pt x="1322" y="1668"/>
                      <a:pt x="1417" y="1549"/>
                    </a:cubicBezTo>
                    <a:cubicBezTo>
                      <a:pt x="1512" y="1430"/>
                      <a:pt x="1917" y="1430"/>
                      <a:pt x="2060" y="1359"/>
                    </a:cubicBezTo>
                    <a:cubicBezTo>
                      <a:pt x="2203" y="1287"/>
                      <a:pt x="2655" y="763"/>
                      <a:pt x="2679" y="644"/>
                    </a:cubicBezTo>
                    <a:cubicBezTo>
                      <a:pt x="2703" y="525"/>
                      <a:pt x="2203" y="25"/>
                      <a:pt x="2107" y="1"/>
                    </a:cubicBezTo>
                    <a:cubicBezTo>
                      <a:pt x="2104" y="1"/>
                      <a:pt x="2100" y="0"/>
                      <a:pt x="2096" y="0"/>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3"/>
              <p:cNvSpPr/>
              <p:nvPr/>
            </p:nvSpPr>
            <p:spPr>
              <a:xfrm>
                <a:off x="5705652" y="404498"/>
                <a:ext cx="321815" cy="226632"/>
              </a:xfrm>
              <a:custGeom>
                <a:avLst/>
                <a:gdLst/>
                <a:ahLst/>
                <a:cxnLst/>
                <a:rect l="l" t="t" r="r" b="b"/>
                <a:pathLst>
                  <a:path w="5883" h="4143" extrusionOk="0">
                    <a:moveTo>
                      <a:pt x="3077" y="0"/>
                    </a:moveTo>
                    <a:cubicBezTo>
                      <a:pt x="2960" y="0"/>
                      <a:pt x="2845" y="18"/>
                      <a:pt x="2739" y="61"/>
                    </a:cubicBezTo>
                    <a:cubicBezTo>
                      <a:pt x="2263" y="239"/>
                      <a:pt x="2037" y="751"/>
                      <a:pt x="1823" y="1061"/>
                    </a:cubicBezTo>
                    <a:cubicBezTo>
                      <a:pt x="1620" y="1382"/>
                      <a:pt x="1608" y="1930"/>
                      <a:pt x="1585" y="2001"/>
                    </a:cubicBezTo>
                    <a:cubicBezTo>
                      <a:pt x="1549" y="2061"/>
                      <a:pt x="870" y="2597"/>
                      <a:pt x="811" y="2609"/>
                    </a:cubicBezTo>
                    <a:cubicBezTo>
                      <a:pt x="805" y="2611"/>
                      <a:pt x="798" y="2611"/>
                      <a:pt x="788" y="2611"/>
                    </a:cubicBezTo>
                    <a:cubicBezTo>
                      <a:pt x="716" y="2611"/>
                      <a:pt x="532" y="2566"/>
                      <a:pt x="392" y="2566"/>
                    </a:cubicBezTo>
                    <a:cubicBezTo>
                      <a:pt x="325" y="2566"/>
                      <a:pt x="268" y="2577"/>
                      <a:pt x="239" y="2609"/>
                    </a:cubicBezTo>
                    <a:cubicBezTo>
                      <a:pt x="144" y="2728"/>
                      <a:pt x="1" y="2882"/>
                      <a:pt x="37" y="2954"/>
                    </a:cubicBezTo>
                    <a:cubicBezTo>
                      <a:pt x="65" y="3019"/>
                      <a:pt x="189" y="3122"/>
                      <a:pt x="345" y="3122"/>
                    </a:cubicBezTo>
                    <a:cubicBezTo>
                      <a:pt x="387" y="3122"/>
                      <a:pt x="432" y="3114"/>
                      <a:pt x="477" y="3097"/>
                    </a:cubicBezTo>
                    <a:cubicBezTo>
                      <a:pt x="703" y="3025"/>
                      <a:pt x="846" y="2751"/>
                      <a:pt x="906" y="2751"/>
                    </a:cubicBezTo>
                    <a:cubicBezTo>
                      <a:pt x="962" y="2751"/>
                      <a:pt x="2825" y="2655"/>
                      <a:pt x="3193" y="2655"/>
                    </a:cubicBezTo>
                    <a:cubicBezTo>
                      <a:pt x="3213" y="2655"/>
                      <a:pt x="3229" y="2656"/>
                      <a:pt x="3239" y="2656"/>
                    </a:cubicBezTo>
                    <a:cubicBezTo>
                      <a:pt x="3430" y="2680"/>
                      <a:pt x="5061" y="3513"/>
                      <a:pt x="5204" y="3561"/>
                    </a:cubicBezTo>
                    <a:cubicBezTo>
                      <a:pt x="5347" y="3609"/>
                      <a:pt x="5264" y="3835"/>
                      <a:pt x="5418" y="3990"/>
                    </a:cubicBezTo>
                    <a:cubicBezTo>
                      <a:pt x="5527" y="4098"/>
                      <a:pt x="5665" y="4143"/>
                      <a:pt x="5755" y="4143"/>
                    </a:cubicBezTo>
                    <a:cubicBezTo>
                      <a:pt x="5792" y="4143"/>
                      <a:pt x="5821" y="4135"/>
                      <a:pt x="5835" y="4121"/>
                    </a:cubicBezTo>
                    <a:cubicBezTo>
                      <a:pt x="5883" y="4085"/>
                      <a:pt x="5799" y="3752"/>
                      <a:pt x="5740" y="3644"/>
                    </a:cubicBezTo>
                    <a:cubicBezTo>
                      <a:pt x="5668" y="3525"/>
                      <a:pt x="5371" y="3549"/>
                      <a:pt x="5359" y="3454"/>
                    </a:cubicBezTo>
                    <a:cubicBezTo>
                      <a:pt x="5335" y="3371"/>
                      <a:pt x="4692" y="2454"/>
                      <a:pt x="4692" y="2335"/>
                    </a:cubicBezTo>
                    <a:cubicBezTo>
                      <a:pt x="4692" y="2204"/>
                      <a:pt x="4847" y="1858"/>
                      <a:pt x="4906" y="1466"/>
                    </a:cubicBezTo>
                    <a:cubicBezTo>
                      <a:pt x="4966" y="1061"/>
                      <a:pt x="4847" y="692"/>
                      <a:pt x="4692" y="525"/>
                    </a:cubicBezTo>
                    <a:cubicBezTo>
                      <a:pt x="4596" y="429"/>
                      <a:pt x="4391" y="411"/>
                      <a:pt x="4248" y="411"/>
                    </a:cubicBezTo>
                    <a:cubicBezTo>
                      <a:pt x="4161" y="411"/>
                      <a:pt x="4097" y="418"/>
                      <a:pt x="4097" y="418"/>
                    </a:cubicBezTo>
                    <a:cubicBezTo>
                      <a:pt x="3921" y="223"/>
                      <a:pt x="3486" y="0"/>
                      <a:pt x="30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3"/>
              <p:cNvSpPr/>
              <p:nvPr/>
            </p:nvSpPr>
            <p:spPr>
              <a:xfrm>
                <a:off x="6136818" y="460514"/>
                <a:ext cx="59352" cy="59352"/>
              </a:xfrm>
              <a:custGeom>
                <a:avLst/>
                <a:gdLst/>
                <a:ahLst/>
                <a:cxnLst/>
                <a:rect l="l" t="t" r="r" b="b"/>
                <a:pathLst>
                  <a:path w="1085" h="1085" extrusionOk="0">
                    <a:moveTo>
                      <a:pt x="132" y="1"/>
                    </a:moveTo>
                    <a:cubicBezTo>
                      <a:pt x="60" y="311"/>
                      <a:pt x="1" y="572"/>
                      <a:pt x="13" y="644"/>
                    </a:cubicBezTo>
                    <a:lnTo>
                      <a:pt x="989" y="1084"/>
                    </a:lnTo>
                    <a:cubicBezTo>
                      <a:pt x="989" y="1084"/>
                      <a:pt x="1025" y="751"/>
                      <a:pt x="1084" y="311"/>
                    </a:cubicBezTo>
                    <a:lnTo>
                      <a:pt x="1084" y="311"/>
                    </a:lnTo>
                    <a:cubicBezTo>
                      <a:pt x="1039" y="313"/>
                      <a:pt x="994" y="315"/>
                      <a:pt x="950" y="315"/>
                    </a:cubicBezTo>
                    <a:cubicBezTo>
                      <a:pt x="805" y="315"/>
                      <a:pt x="661" y="299"/>
                      <a:pt x="525" y="263"/>
                    </a:cubicBezTo>
                    <a:cubicBezTo>
                      <a:pt x="382" y="215"/>
                      <a:pt x="251" y="108"/>
                      <a:pt x="132"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3"/>
              <p:cNvSpPr/>
              <p:nvPr/>
            </p:nvSpPr>
            <p:spPr>
              <a:xfrm>
                <a:off x="5602099" y="387595"/>
                <a:ext cx="66518" cy="44364"/>
              </a:xfrm>
              <a:custGeom>
                <a:avLst/>
                <a:gdLst/>
                <a:ahLst/>
                <a:cxnLst/>
                <a:rect l="l" t="t" r="r" b="b"/>
                <a:pathLst>
                  <a:path w="1216" h="811" extrusionOk="0">
                    <a:moveTo>
                      <a:pt x="1215" y="0"/>
                    </a:moveTo>
                    <a:cubicBezTo>
                      <a:pt x="1019" y="78"/>
                      <a:pt x="815" y="126"/>
                      <a:pt x="615" y="126"/>
                    </a:cubicBezTo>
                    <a:cubicBezTo>
                      <a:pt x="474" y="126"/>
                      <a:pt x="336" y="102"/>
                      <a:pt x="203" y="48"/>
                    </a:cubicBezTo>
                    <a:cubicBezTo>
                      <a:pt x="84" y="489"/>
                      <a:pt x="1" y="810"/>
                      <a:pt x="1" y="810"/>
                    </a:cubicBezTo>
                    <a:lnTo>
                      <a:pt x="1192" y="667"/>
                    </a:lnTo>
                    <a:cubicBezTo>
                      <a:pt x="1192" y="667"/>
                      <a:pt x="1203" y="370"/>
                      <a:pt x="1215"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3"/>
              <p:cNvSpPr/>
              <p:nvPr/>
            </p:nvSpPr>
            <p:spPr>
              <a:xfrm>
                <a:off x="5593019" y="411336"/>
                <a:ext cx="612285" cy="619561"/>
              </a:xfrm>
              <a:custGeom>
                <a:avLst/>
                <a:gdLst/>
                <a:ahLst/>
                <a:cxnLst/>
                <a:rect l="l" t="t" r="r" b="b"/>
                <a:pathLst>
                  <a:path w="11193" h="11326" extrusionOk="0">
                    <a:moveTo>
                      <a:pt x="814" y="1"/>
                    </a:moveTo>
                    <a:cubicBezTo>
                      <a:pt x="449" y="1"/>
                      <a:pt x="73" y="34"/>
                      <a:pt x="48" y="90"/>
                    </a:cubicBezTo>
                    <a:cubicBezTo>
                      <a:pt x="0" y="198"/>
                      <a:pt x="215" y="3376"/>
                      <a:pt x="298" y="3638"/>
                    </a:cubicBezTo>
                    <a:cubicBezTo>
                      <a:pt x="369" y="3912"/>
                      <a:pt x="2786" y="6925"/>
                      <a:pt x="2858" y="7103"/>
                    </a:cubicBezTo>
                    <a:cubicBezTo>
                      <a:pt x="2917" y="7270"/>
                      <a:pt x="2965" y="7687"/>
                      <a:pt x="3167" y="8687"/>
                    </a:cubicBezTo>
                    <a:cubicBezTo>
                      <a:pt x="3370" y="9675"/>
                      <a:pt x="3751" y="11199"/>
                      <a:pt x="3846" y="11318"/>
                    </a:cubicBezTo>
                    <a:cubicBezTo>
                      <a:pt x="3851" y="11323"/>
                      <a:pt x="3864" y="11326"/>
                      <a:pt x="3886" y="11326"/>
                    </a:cubicBezTo>
                    <a:cubicBezTo>
                      <a:pt x="4301" y="11326"/>
                      <a:pt x="7656" y="10401"/>
                      <a:pt x="7656" y="10401"/>
                    </a:cubicBezTo>
                    <a:cubicBezTo>
                      <a:pt x="7656" y="10401"/>
                      <a:pt x="7608" y="7734"/>
                      <a:pt x="7704" y="7448"/>
                    </a:cubicBezTo>
                    <a:cubicBezTo>
                      <a:pt x="7799" y="7163"/>
                      <a:pt x="9966" y="4496"/>
                      <a:pt x="10109" y="4246"/>
                    </a:cubicBezTo>
                    <a:cubicBezTo>
                      <a:pt x="10240" y="3996"/>
                      <a:pt x="11192" y="1852"/>
                      <a:pt x="11144" y="1745"/>
                    </a:cubicBezTo>
                    <a:cubicBezTo>
                      <a:pt x="11100" y="1634"/>
                      <a:pt x="10135" y="1275"/>
                      <a:pt x="9888" y="1275"/>
                    </a:cubicBezTo>
                    <a:cubicBezTo>
                      <a:pt x="9870" y="1275"/>
                      <a:pt x="9856" y="1277"/>
                      <a:pt x="9847" y="1281"/>
                    </a:cubicBezTo>
                    <a:cubicBezTo>
                      <a:pt x="9704" y="1352"/>
                      <a:pt x="9049" y="2865"/>
                      <a:pt x="8716" y="3246"/>
                    </a:cubicBezTo>
                    <a:cubicBezTo>
                      <a:pt x="8382" y="3627"/>
                      <a:pt x="7025" y="4746"/>
                      <a:pt x="6870" y="4793"/>
                    </a:cubicBezTo>
                    <a:cubicBezTo>
                      <a:pt x="6787" y="4817"/>
                      <a:pt x="6653" y="4829"/>
                      <a:pt x="6498" y="4829"/>
                    </a:cubicBezTo>
                    <a:cubicBezTo>
                      <a:pt x="6343" y="4829"/>
                      <a:pt x="6168" y="4817"/>
                      <a:pt x="6001" y="4793"/>
                    </a:cubicBezTo>
                    <a:lnTo>
                      <a:pt x="4001" y="4591"/>
                    </a:lnTo>
                    <a:cubicBezTo>
                      <a:pt x="4001" y="4591"/>
                      <a:pt x="3476" y="4745"/>
                      <a:pt x="3144" y="4745"/>
                    </a:cubicBezTo>
                    <a:cubicBezTo>
                      <a:pt x="3095" y="4745"/>
                      <a:pt x="3051" y="4741"/>
                      <a:pt x="3012" y="4734"/>
                    </a:cubicBezTo>
                    <a:cubicBezTo>
                      <a:pt x="2715" y="4674"/>
                      <a:pt x="1917" y="2960"/>
                      <a:pt x="1810" y="2793"/>
                    </a:cubicBezTo>
                    <a:cubicBezTo>
                      <a:pt x="1703" y="2614"/>
                      <a:pt x="1608" y="209"/>
                      <a:pt x="1512" y="90"/>
                    </a:cubicBezTo>
                    <a:cubicBezTo>
                      <a:pt x="1467" y="28"/>
                      <a:pt x="1145" y="1"/>
                      <a:pt x="8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3"/>
              <p:cNvSpPr/>
              <p:nvPr/>
            </p:nvSpPr>
            <p:spPr>
              <a:xfrm>
                <a:off x="5826162" y="1652649"/>
                <a:ext cx="131614" cy="87250"/>
              </a:xfrm>
              <a:custGeom>
                <a:avLst/>
                <a:gdLst/>
                <a:ahLst/>
                <a:cxnLst/>
                <a:rect l="l" t="t" r="r" b="b"/>
                <a:pathLst>
                  <a:path w="2406" h="1595" extrusionOk="0">
                    <a:moveTo>
                      <a:pt x="1343" y="0"/>
                    </a:moveTo>
                    <a:cubicBezTo>
                      <a:pt x="925" y="0"/>
                      <a:pt x="203" y="223"/>
                      <a:pt x="203" y="223"/>
                    </a:cubicBezTo>
                    <a:cubicBezTo>
                      <a:pt x="203" y="425"/>
                      <a:pt x="1" y="806"/>
                      <a:pt x="203" y="925"/>
                    </a:cubicBezTo>
                    <a:cubicBezTo>
                      <a:pt x="373" y="1042"/>
                      <a:pt x="1651" y="1594"/>
                      <a:pt x="2077" y="1594"/>
                    </a:cubicBezTo>
                    <a:cubicBezTo>
                      <a:pt x="2129" y="1594"/>
                      <a:pt x="2168" y="1586"/>
                      <a:pt x="2191" y="1568"/>
                    </a:cubicBezTo>
                    <a:cubicBezTo>
                      <a:pt x="2406" y="1389"/>
                      <a:pt x="2203" y="985"/>
                      <a:pt x="2025" y="818"/>
                    </a:cubicBezTo>
                    <a:cubicBezTo>
                      <a:pt x="1846" y="639"/>
                      <a:pt x="1656" y="449"/>
                      <a:pt x="1632" y="127"/>
                    </a:cubicBezTo>
                    <a:cubicBezTo>
                      <a:pt x="1622" y="34"/>
                      <a:pt x="1505" y="0"/>
                      <a:pt x="1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3"/>
              <p:cNvSpPr/>
              <p:nvPr/>
            </p:nvSpPr>
            <p:spPr>
              <a:xfrm>
                <a:off x="6059359" y="1627048"/>
                <a:ext cx="125105" cy="76036"/>
              </a:xfrm>
              <a:custGeom>
                <a:avLst/>
                <a:gdLst/>
                <a:ahLst/>
                <a:cxnLst/>
                <a:rect l="l" t="t" r="r" b="b"/>
                <a:pathLst>
                  <a:path w="2287" h="1390" extrusionOk="0">
                    <a:moveTo>
                      <a:pt x="1155" y="0"/>
                    </a:moveTo>
                    <a:lnTo>
                      <a:pt x="48" y="179"/>
                    </a:lnTo>
                    <a:cubicBezTo>
                      <a:pt x="0" y="357"/>
                      <a:pt x="12" y="750"/>
                      <a:pt x="48" y="833"/>
                    </a:cubicBezTo>
                    <a:cubicBezTo>
                      <a:pt x="81" y="911"/>
                      <a:pt x="1586" y="1390"/>
                      <a:pt x="1979" y="1390"/>
                    </a:cubicBezTo>
                    <a:cubicBezTo>
                      <a:pt x="2009" y="1390"/>
                      <a:pt x="2032" y="1387"/>
                      <a:pt x="2048" y="1381"/>
                    </a:cubicBezTo>
                    <a:cubicBezTo>
                      <a:pt x="2286" y="1310"/>
                      <a:pt x="2048" y="774"/>
                      <a:pt x="1750" y="536"/>
                    </a:cubicBezTo>
                    <a:cubicBezTo>
                      <a:pt x="1441" y="310"/>
                      <a:pt x="1155" y="0"/>
                      <a:pt x="1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3"/>
              <p:cNvSpPr/>
              <p:nvPr/>
            </p:nvSpPr>
            <p:spPr>
              <a:xfrm>
                <a:off x="5807946" y="593660"/>
                <a:ext cx="118376" cy="100106"/>
              </a:xfrm>
              <a:custGeom>
                <a:avLst/>
                <a:gdLst/>
                <a:ahLst/>
                <a:cxnLst/>
                <a:rect l="l" t="t" r="r" b="b"/>
                <a:pathLst>
                  <a:path w="2164" h="1830" extrusionOk="0">
                    <a:moveTo>
                      <a:pt x="200" y="0"/>
                    </a:moveTo>
                    <a:cubicBezTo>
                      <a:pt x="194" y="0"/>
                      <a:pt x="191" y="3"/>
                      <a:pt x="191" y="8"/>
                    </a:cubicBezTo>
                    <a:cubicBezTo>
                      <a:pt x="167" y="163"/>
                      <a:pt x="0" y="1175"/>
                      <a:pt x="72" y="1258"/>
                    </a:cubicBezTo>
                    <a:cubicBezTo>
                      <a:pt x="131" y="1329"/>
                      <a:pt x="858" y="1829"/>
                      <a:pt x="1036" y="1829"/>
                    </a:cubicBezTo>
                    <a:cubicBezTo>
                      <a:pt x="1203" y="1829"/>
                      <a:pt x="1977" y="1591"/>
                      <a:pt x="2072" y="1460"/>
                    </a:cubicBezTo>
                    <a:cubicBezTo>
                      <a:pt x="2164" y="1334"/>
                      <a:pt x="2089" y="230"/>
                      <a:pt x="2073" y="230"/>
                    </a:cubicBezTo>
                    <a:cubicBezTo>
                      <a:pt x="2073" y="230"/>
                      <a:pt x="2072" y="231"/>
                      <a:pt x="2072" y="234"/>
                    </a:cubicBezTo>
                    <a:cubicBezTo>
                      <a:pt x="2060" y="305"/>
                      <a:pt x="1155" y="734"/>
                      <a:pt x="1084" y="734"/>
                    </a:cubicBezTo>
                    <a:cubicBezTo>
                      <a:pt x="1027" y="734"/>
                      <a:pt x="290" y="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3"/>
              <p:cNvSpPr/>
              <p:nvPr/>
            </p:nvSpPr>
            <p:spPr>
              <a:xfrm>
                <a:off x="5784971" y="427145"/>
                <a:ext cx="191678" cy="209456"/>
              </a:xfrm>
              <a:custGeom>
                <a:avLst/>
                <a:gdLst/>
                <a:ahLst/>
                <a:cxnLst/>
                <a:rect l="l" t="t" r="r" b="b"/>
                <a:pathLst>
                  <a:path w="3504" h="3829" extrusionOk="0">
                    <a:moveTo>
                      <a:pt x="1967" y="0"/>
                    </a:moveTo>
                    <a:cubicBezTo>
                      <a:pt x="1584" y="0"/>
                      <a:pt x="1178" y="161"/>
                      <a:pt x="1004" y="385"/>
                    </a:cubicBezTo>
                    <a:cubicBezTo>
                      <a:pt x="801" y="635"/>
                      <a:pt x="730" y="944"/>
                      <a:pt x="694" y="1182"/>
                    </a:cubicBezTo>
                    <a:cubicBezTo>
                      <a:pt x="456" y="1123"/>
                      <a:pt x="277" y="1063"/>
                      <a:pt x="218" y="1052"/>
                    </a:cubicBezTo>
                    <a:cubicBezTo>
                      <a:pt x="207" y="1047"/>
                      <a:pt x="197" y="1045"/>
                      <a:pt x="189" y="1045"/>
                    </a:cubicBezTo>
                    <a:cubicBezTo>
                      <a:pt x="1" y="1045"/>
                      <a:pt x="360" y="1999"/>
                      <a:pt x="599" y="2147"/>
                    </a:cubicBezTo>
                    <a:cubicBezTo>
                      <a:pt x="599" y="2564"/>
                      <a:pt x="635" y="2933"/>
                      <a:pt x="658" y="3064"/>
                    </a:cubicBezTo>
                    <a:cubicBezTo>
                      <a:pt x="694" y="3290"/>
                      <a:pt x="1230" y="3790"/>
                      <a:pt x="1516" y="3826"/>
                    </a:cubicBezTo>
                    <a:cubicBezTo>
                      <a:pt x="1528" y="3827"/>
                      <a:pt x="1542" y="3828"/>
                      <a:pt x="1557" y="3828"/>
                    </a:cubicBezTo>
                    <a:cubicBezTo>
                      <a:pt x="1854" y="3828"/>
                      <a:pt x="2498" y="3492"/>
                      <a:pt x="2611" y="3254"/>
                    </a:cubicBezTo>
                    <a:cubicBezTo>
                      <a:pt x="2682" y="3135"/>
                      <a:pt x="2778" y="2837"/>
                      <a:pt x="2873" y="2516"/>
                    </a:cubicBezTo>
                    <a:cubicBezTo>
                      <a:pt x="3147" y="2325"/>
                      <a:pt x="3504" y="2052"/>
                      <a:pt x="3433" y="1921"/>
                    </a:cubicBezTo>
                    <a:cubicBezTo>
                      <a:pt x="3397" y="1837"/>
                      <a:pt x="3230" y="1790"/>
                      <a:pt x="3063" y="1754"/>
                    </a:cubicBezTo>
                    <a:cubicBezTo>
                      <a:pt x="3075" y="1706"/>
                      <a:pt x="3087" y="1659"/>
                      <a:pt x="3087" y="1611"/>
                    </a:cubicBezTo>
                    <a:cubicBezTo>
                      <a:pt x="3159" y="1206"/>
                      <a:pt x="2873" y="325"/>
                      <a:pt x="2432" y="99"/>
                    </a:cubicBezTo>
                    <a:cubicBezTo>
                      <a:pt x="2295" y="30"/>
                      <a:pt x="2133" y="0"/>
                      <a:pt x="1967" y="0"/>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3"/>
              <p:cNvSpPr/>
              <p:nvPr/>
            </p:nvSpPr>
            <p:spPr>
              <a:xfrm>
                <a:off x="5694602" y="726916"/>
                <a:ext cx="158965" cy="299004"/>
              </a:xfrm>
              <a:custGeom>
                <a:avLst/>
                <a:gdLst/>
                <a:ahLst/>
                <a:cxnLst/>
                <a:rect l="l" t="t" r="r" b="b"/>
                <a:pathLst>
                  <a:path w="2906" h="5466" extrusionOk="0">
                    <a:moveTo>
                      <a:pt x="1" y="1"/>
                    </a:moveTo>
                    <a:lnTo>
                      <a:pt x="1" y="1"/>
                    </a:lnTo>
                    <a:cubicBezTo>
                      <a:pt x="524" y="667"/>
                      <a:pt x="977" y="1263"/>
                      <a:pt x="1001" y="1334"/>
                    </a:cubicBezTo>
                    <a:cubicBezTo>
                      <a:pt x="1060" y="1513"/>
                      <a:pt x="1108" y="1918"/>
                      <a:pt x="1310" y="2918"/>
                    </a:cubicBezTo>
                    <a:cubicBezTo>
                      <a:pt x="1501" y="3811"/>
                      <a:pt x="1822" y="5120"/>
                      <a:pt x="1953" y="5466"/>
                    </a:cubicBezTo>
                    <a:cubicBezTo>
                      <a:pt x="2310" y="5370"/>
                      <a:pt x="2656" y="5227"/>
                      <a:pt x="2906" y="4954"/>
                    </a:cubicBezTo>
                    <a:cubicBezTo>
                      <a:pt x="2620" y="4787"/>
                      <a:pt x="2418" y="4501"/>
                      <a:pt x="2298" y="4192"/>
                    </a:cubicBezTo>
                    <a:cubicBezTo>
                      <a:pt x="2179" y="3882"/>
                      <a:pt x="2120" y="3549"/>
                      <a:pt x="2060" y="3227"/>
                    </a:cubicBezTo>
                    <a:cubicBezTo>
                      <a:pt x="1977" y="2763"/>
                      <a:pt x="1870" y="2287"/>
                      <a:pt x="1739" y="1834"/>
                    </a:cubicBezTo>
                    <a:cubicBezTo>
                      <a:pt x="1656" y="1525"/>
                      <a:pt x="1560" y="1203"/>
                      <a:pt x="1358" y="953"/>
                    </a:cubicBezTo>
                    <a:cubicBezTo>
                      <a:pt x="1191" y="739"/>
                      <a:pt x="953" y="572"/>
                      <a:pt x="715" y="429"/>
                    </a:cubicBezTo>
                    <a:cubicBezTo>
                      <a:pt x="477" y="286"/>
                      <a:pt x="239" y="143"/>
                      <a:pt x="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3"/>
              <p:cNvSpPr/>
              <p:nvPr/>
            </p:nvSpPr>
            <p:spPr>
              <a:xfrm>
                <a:off x="5896509" y="684576"/>
                <a:ext cx="92557" cy="308522"/>
              </a:xfrm>
              <a:custGeom>
                <a:avLst/>
                <a:gdLst/>
                <a:ahLst/>
                <a:cxnLst/>
                <a:rect l="l" t="t" r="r" b="b"/>
                <a:pathLst>
                  <a:path w="1692" h="5640" extrusionOk="0">
                    <a:moveTo>
                      <a:pt x="24" y="1"/>
                    </a:moveTo>
                    <a:cubicBezTo>
                      <a:pt x="12" y="1"/>
                      <a:pt x="1" y="13"/>
                      <a:pt x="12" y="13"/>
                    </a:cubicBezTo>
                    <a:cubicBezTo>
                      <a:pt x="322" y="417"/>
                      <a:pt x="667" y="775"/>
                      <a:pt x="1060" y="1084"/>
                    </a:cubicBezTo>
                    <a:cubicBezTo>
                      <a:pt x="1477" y="1418"/>
                      <a:pt x="1310" y="2120"/>
                      <a:pt x="1322" y="2608"/>
                    </a:cubicBezTo>
                    <a:cubicBezTo>
                      <a:pt x="1346" y="3584"/>
                      <a:pt x="1370" y="4573"/>
                      <a:pt x="1477" y="5537"/>
                    </a:cubicBezTo>
                    <a:cubicBezTo>
                      <a:pt x="1483" y="5604"/>
                      <a:pt x="1536" y="5640"/>
                      <a:pt x="1586" y="5640"/>
                    </a:cubicBezTo>
                    <a:cubicBezTo>
                      <a:pt x="1634" y="5640"/>
                      <a:pt x="1679" y="5607"/>
                      <a:pt x="1679" y="5537"/>
                    </a:cubicBezTo>
                    <a:cubicBezTo>
                      <a:pt x="1691" y="4466"/>
                      <a:pt x="1655" y="3370"/>
                      <a:pt x="1560" y="2299"/>
                    </a:cubicBezTo>
                    <a:cubicBezTo>
                      <a:pt x="1525" y="1977"/>
                      <a:pt x="1584" y="1418"/>
                      <a:pt x="1370" y="1156"/>
                    </a:cubicBezTo>
                    <a:cubicBezTo>
                      <a:pt x="1215" y="953"/>
                      <a:pt x="929" y="798"/>
                      <a:pt x="727" y="632"/>
                    </a:cubicBezTo>
                    <a:cubicBezTo>
                      <a:pt x="477" y="429"/>
                      <a:pt x="239" y="227"/>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3"/>
              <p:cNvSpPr/>
              <p:nvPr/>
            </p:nvSpPr>
            <p:spPr>
              <a:xfrm>
                <a:off x="5947328" y="763402"/>
                <a:ext cx="11761" cy="9190"/>
              </a:xfrm>
              <a:custGeom>
                <a:avLst/>
                <a:gdLst/>
                <a:ahLst/>
                <a:cxnLst/>
                <a:rect l="l" t="t" r="r" b="b"/>
                <a:pathLst>
                  <a:path w="215" h="168" extrusionOk="0">
                    <a:moveTo>
                      <a:pt x="107" y="0"/>
                    </a:moveTo>
                    <a:cubicBezTo>
                      <a:pt x="0" y="0"/>
                      <a:pt x="0" y="167"/>
                      <a:pt x="107" y="167"/>
                    </a:cubicBezTo>
                    <a:cubicBezTo>
                      <a:pt x="215" y="167"/>
                      <a:pt x="215"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3"/>
              <p:cNvSpPr/>
              <p:nvPr/>
            </p:nvSpPr>
            <p:spPr>
              <a:xfrm>
                <a:off x="5947328" y="780962"/>
                <a:ext cx="13074" cy="9846"/>
              </a:xfrm>
              <a:custGeom>
                <a:avLst/>
                <a:gdLst/>
                <a:ahLst/>
                <a:cxnLst/>
                <a:rect l="l" t="t" r="r" b="b"/>
                <a:pathLst>
                  <a:path w="239" h="180" extrusionOk="0">
                    <a:moveTo>
                      <a:pt x="119" y="1"/>
                    </a:moveTo>
                    <a:cubicBezTo>
                      <a:pt x="0" y="1"/>
                      <a:pt x="0" y="179"/>
                      <a:pt x="119" y="179"/>
                    </a:cubicBezTo>
                    <a:cubicBezTo>
                      <a:pt x="238" y="179"/>
                      <a:pt x="238" y="1"/>
                      <a:pt x="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3"/>
              <p:cNvSpPr/>
              <p:nvPr/>
            </p:nvSpPr>
            <p:spPr>
              <a:xfrm>
                <a:off x="5946672" y="799233"/>
                <a:ext cx="15043" cy="11761"/>
              </a:xfrm>
              <a:custGeom>
                <a:avLst/>
                <a:gdLst/>
                <a:ahLst/>
                <a:cxnLst/>
                <a:rect l="l" t="t" r="r" b="b"/>
                <a:pathLst>
                  <a:path w="275" h="215" extrusionOk="0">
                    <a:moveTo>
                      <a:pt x="131" y="0"/>
                    </a:moveTo>
                    <a:cubicBezTo>
                      <a:pt x="0" y="0"/>
                      <a:pt x="0" y="215"/>
                      <a:pt x="131" y="215"/>
                    </a:cubicBezTo>
                    <a:cubicBezTo>
                      <a:pt x="262" y="215"/>
                      <a:pt x="274" y="0"/>
                      <a:pt x="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3"/>
              <p:cNvSpPr/>
              <p:nvPr/>
            </p:nvSpPr>
            <p:spPr>
              <a:xfrm>
                <a:off x="5946015" y="818105"/>
                <a:ext cx="19583" cy="15043"/>
              </a:xfrm>
              <a:custGeom>
                <a:avLst/>
                <a:gdLst/>
                <a:ahLst/>
                <a:cxnLst/>
                <a:rect l="l" t="t" r="r" b="b"/>
                <a:pathLst>
                  <a:path w="358" h="275" extrusionOk="0">
                    <a:moveTo>
                      <a:pt x="179" y="0"/>
                    </a:moveTo>
                    <a:cubicBezTo>
                      <a:pt x="0" y="0"/>
                      <a:pt x="0" y="274"/>
                      <a:pt x="179" y="274"/>
                    </a:cubicBezTo>
                    <a:cubicBezTo>
                      <a:pt x="358" y="274"/>
                      <a:pt x="358"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3"/>
              <p:cNvSpPr/>
              <p:nvPr/>
            </p:nvSpPr>
            <p:spPr>
              <a:xfrm>
                <a:off x="5800780" y="980299"/>
                <a:ext cx="386911" cy="702325"/>
              </a:xfrm>
              <a:custGeom>
                <a:avLst/>
                <a:gdLst/>
                <a:ahLst/>
                <a:cxnLst/>
                <a:rect l="l" t="t" r="r" b="b"/>
                <a:pathLst>
                  <a:path w="7073" h="12839" extrusionOk="0">
                    <a:moveTo>
                      <a:pt x="3858" y="0"/>
                    </a:moveTo>
                    <a:cubicBezTo>
                      <a:pt x="3858" y="0"/>
                      <a:pt x="179" y="1096"/>
                      <a:pt x="96" y="1203"/>
                    </a:cubicBezTo>
                    <a:cubicBezTo>
                      <a:pt x="0" y="1310"/>
                      <a:pt x="1155" y="8120"/>
                      <a:pt x="1179" y="8299"/>
                    </a:cubicBezTo>
                    <a:cubicBezTo>
                      <a:pt x="1191" y="8477"/>
                      <a:pt x="334" y="12514"/>
                      <a:pt x="441" y="12645"/>
                    </a:cubicBezTo>
                    <a:cubicBezTo>
                      <a:pt x="537" y="12751"/>
                      <a:pt x="2123" y="12839"/>
                      <a:pt x="2504" y="12839"/>
                    </a:cubicBezTo>
                    <a:cubicBezTo>
                      <a:pt x="2548" y="12839"/>
                      <a:pt x="2576" y="12838"/>
                      <a:pt x="2584" y="12835"/>
                    </a:cubicBezTo>
                    <a:cubicBezTo>
                      <a:pt x="2655" y="12823"/>
                      <a:pt x="3251" y="8239"/>
                      <a:pt x="3429" y="7549"/>
                    </a:cubicBezTo>
                    <a:cubicBezTo>
                      <a:pt x="3465" y="7430"/>
                      <a:pt x="2965" y="4084"/>
                      <a:pt x="3072" y="4060"/>
                    </a:cubicBezTo>
                    <a:cubicBezTo>
                      <a:pt x="3072" y="4060"/>
                      <a:pt x="3073" y="4060"/>
                      <a:pt x="3073" y="4060"/>
                    </a:cubicBezTo>
                    <a:cubicBezTo>
                      <a:pt x="3186" y="4060"/>
                      <a:pt x="4894" y="6858"/>
                      <a:pt x="5013" y="6965"/>
                    </a:cubicBezTo>
                    <a:cubicBezTo>
                      <a:pt x="5144" y="7072"/>
                      <a:pt x="4596" y="12002"/>
                      <a:pt x="4644" y="12133"/>
                    </a:cubicBezTo>
                    <a:cubicBezTo>
                      <a:pt x="4670" y="12185"/>
                      <a:pt x="4961" y="12205"/>
                      <a:pt x="5289" y="12205"/>
                    </a:cubicBezTo>
                    <a:cubicBezTo>
                      <a:pt x="5705" y="12205"/>
                      <a:pt x="6179" y="12173"/>
                      <a:pt x="6239" y="12133"/>
                    </a:cubicBezTo>
                    <a:cubicBezTo>
                      <a:pt x="6346" y="12061"/>
                      <a:pt x="7073" y="6477"/>
                      <a:pt x="7025" y="6084"/>
                    </a:cubicBezTo>
                    <a:cubicBezTo>
                      <a:pt x="6965" y="5691"/>
                      <a:pt x="4048" y="774"/>
                      <a:pt x="3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3"/>
              <p:cNvSpPr/>
              <p:nvPr/>
            </p:nvSpPr>
            <p:spPr>
              <a:xfrm>
                <a:off x="5831358" y="499626"/>
                <a:ext cx="373946" cy="858446"/>
              </a:xfrm>
              <a:custGeom>
                <a:avLst/>
                <a:gdLst/>
                <a:ahLst/>
                <a:cxnLst/>
                <a:rect l="l" t="t" r="r" b="b"/>
                <a:pathLst>
                  <a:path w="6836" h="15693" extrusionOk="0">
                    <a:moveTo>
                      <a:pt x="6597" y="0"/>
                    </a:moveTo>
                    <a:cubicBezTo>
                      <a:pt x="6561" y="215"/>
                      <a:pt x="6537" y="429"/>
                      <a:pt x="6478" y="619"/>
                    </a:cubicBezTo>
                    <a:cubicBezTo>
                      <a:pt x="6014" y="2072"/>
                      <a:pt x="5002" y="2858"/>
                      <a:pt x="4001" y="3977"/>
                    </a:cubicBezTo>
                    <a:cubicBezTo>
                      <a:pt x="3751" y="4251"/>
                      <a:pt x="3489" y="4525"/>
                      <a:pt x="3311" y="4846"/>
                    </a:cubicBezTo>
                    <a:cubicBezTo>
                      <a:pt x="3037" y="5311"/>
                      <a:pt x="2966" y="5870"/>
                      <a:pt x="2930" y="6406"/>
                    </a:cubicBezTo>
                    <a:cubicBezTo>
                      <a:pt x="2894" y="6942"/>
                      <a:pt x="2906" y="7477"/>
                      <a:pt x="2966" y="8013"/>
                    </a:cubicBezTo>
                    <a:cubicBezTo>
                      <a:pt x="2989" y="8251"/>
                      <a:pt x="3013" y="8501"/>
                      <a:pt x="2954" y="8728"/>
                    </a:cubicBezTo>
                    <a:cubicBezTo>
                      <a:pt x="2870" y="9025"/>
                      <a:pt x="2644" y="9251"/>
                      <a:pt x="2406" y="9418"/>
                    </a:cubicBezTo>
                    <a:cubicBezTo>
                      <a:pt x="2073" y="9644"/>
                      <a:pt x="1668" y="9763"/>
                      <a:pt x="1275" y="9775"/>
                    </a:cubicBezTo>
                    <a:cubicBezTo>
                      <a:pt x="977" y="9787"/>
                      <a:pt x="668" y="9752"/>
                      <a:pt x="418" y="9906"/>
                    </a:cubicBezTo>
                    <a:cubicBezTo>
                      <a:pt x="108" y="10109"/>
                      <a:pt x="60" y="10525"/>
                      <a:pt x="37" y="10895"/>
                    </a:cubicBezTo>
                    <a:cubicBezTo>
                      <a:pt x="13" y="11311"/>
                      <a:pt x="1" y="11728"/>
                      <a:pt x="25" y="12145"/>
                    </a:cubicBezTo>
                    <a:cubicBezTo>
                      <a:pt x="49" y="12692"/>
                      <a:pt x="168" y="13252"/>
                      <a:pt x="108" y="13800"/>
                    </a:cubicBezTo>
                    <a:cubicBezTo>
                      <a:pt x="96" y="13823"/>
                      <a:pt x="96" y="13847"/>
                      <a:pt x="96" y="13871"/>
                    </a:cubicBezTo>
                    <a:cubicBezTo>
                      <a:pt x="203" y="14526"/>
                      <a:pt x="299" y="15157"/>
                      <a:pt x="394" y="15693"/>
                    </a:cubicBezTo>
                    <a:cubicBezTo>
                      <a:pt x="537" y="15562"/>
                      <a:pt x="656" y="15407"/>
                      <a:pt x="739" y="15228"/>
                    </a:cubicBezTo>
                    <a:cubicBezTo>
                      <a:pt x="894" y="14895"/>
                      <a:pt x="918" y="14514"/>
                      <a:pt x="930" y="14157"/>
                    </a:cubicBezTo>
                    <a:cubicBezTo>
                      <a:pt x="1001" y="12942"/>
                      <a:pt x="1072" y="11728"/>
                      <a:pt x="870" y="10525"/>
                    </a:cubicBezTo>
                    <a:cubicBezTo>
                      <a:pt x="1513" y="10418"/>
                      <a:pt x="2156" y="10311"/>
                      <a:pt x="2799" y="10204"/>
                    </a:cubicBezTo>
                    <a:cubicBezTo>
                      <a:pt x="2882" y="10189"/>
                      <a:pt x="2965" y="10174"/>
                      <a:pt x="3047" y="10174"/>
                    </a:cubicBezTo>
                    <a:cubicBezTo>
                      <a:pt x="3095" y="10174"/>
                      <a:pt x="3144" y="10179"/>
                      <a:pt x="3192" y="10192"/>
                    </a:cubicBezTo>
                    <a:cubicBezTo>
                      <a:pt x="3311" y="10216"/>
                      <a:pt x="3430" y="10299"/>
                      <a:pt x="3537" y="10371"/>
                    </a:cubicBezTo>
                    <a:cubicBezTo>
                      <a:pt x="3751" y="10514"/>
                      <a:pt x="4097" y="10764"/>
                      <a:pt x="4335" y="10871"/>
                    </a:cubicBezTo>
                    <a:cubicBezTo>
                      <a:pt x="3966" y="10121"/>
                      <a:pt x="3513" y="9299"/>
                      <a:pt x="3275" y="8787"/>
                    </a:cubicBezTo>
                    <a:lnTo>
                      <a:pt x="3299" y="8787"/>
                    </a:lnTo>
                    <a:cubicBezTo>
                      <a:pt x="3299" y="8787"/>
                      <a:pt x="3251" y="6120"/>
                      <a:pt x="3347" y="5834"/>
                    </a:cubicBezTo>
                    <a:cubicBezTo>
                      <a:pt x="3442" y="5549"/>
                      <a:pt x="5609" y="2882"/>
                      <a:pt x="5752" y="2632"/>
                    </a:cubicBezTo>
                    <a:cubicBezTo>
                      <a:pt x="5894" y="2382"/>
                      <a:pt x="6835" y="238"/>
                      <a:pt x="6787" y="131"/>
                    </a:cubicBezTo>
                    <a:cubicBezTo>
                      <a:pt x="6776" y="96"/>
                      <a:pt x="6704" y="60"/>
                      <a:pt x="659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3"/>
              <p:cNvSpPr/>
              <p:nvPr/>
            </p:nvSpPr>
            <p:spPr>
              <a:xfrm>
                <a:off x="5788417" y="939873"/>
                <a:ext cx="248185" cy="129043"/>
              </a:xfrm>
              <a:custGeom>
                <a:avLst/>
                <a:gdLst/>
                <a:ahLst/>
                <a:cxnLst/>
                <a:rect l="l" t="t" r="r" b="b"/>
                <a:pathLst>
                  <a:path w="4537" h="2359" extrusionOk="0">
                    <a:moveTo>
                      <a:pt x="4072" y="1"/>
                    </a:moveTo>
                    <a:cubicBezTo>
                      <a:pt x="3905" y="1"/>
                      <a:pt x="131" y="834"/>
                      <a:pt x="72" y="1001"/>
                    </a:cubicBezTo>
                    <a:cubicBezTo>
                      <a:pt x="0" y="1192"/>
                      <a:pt x="95" y="2335"/>
                      <a:pt x="369" y="2358"/>
                    </a:cubicBezTo>
                    <a:cubicBezTo>
                      <a:pt x="373" y="2359"/>
                      <a:pt x="376" y="2359"/>
                      <a:pt x="380" y="2359"/>
                    </a:cubicBezTo>
                    <a:cubicBezTo>
                      <a:pt x="681" y="2359"/>
                      <a:pt x="2210" y="1893"/>
                      <a:pt x="2774" y="1787"/>
                    </a:cubicBezTo>
                    <a:cubicBezTo>
                      <a:pt x="3346" y="1668"/>
                      <a:pt x="4215" y="1370"/>
                      <a:pt x="4227" y="1370"/>
                    </a:cubicBezTo>
                    <a:cubicBezTo>
                      <a:pt x="4536" y="1180"/>
                      <a:pt x="4239" y="1"/>
                      <a:pt x="4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3"/>
              <p:cNvSpPr/>
              <p:nvPr/>
            </p:nvSpPr>
            <p:spPr>
              <a:xfrm>
                <a:off x="5757127" y="1046051"/>
                <a:ext cx="106232" cy="330950"/>
              </a:xfrm>
              <a:custGeom>
                <a:avLst/>
                <a:gdLst/>
                <a:ahLst/>
                <a:cxnLst/>
                <a:rect l="l" t="t" r="r" b="b"/>
                <a:pathLst>
                  <a:path w="1942" h="6050" extrusionOk="0">
                    <a:moveTo>
                      <a:pt x="1894" y="1"/>
                    </a:moveTo>
                    <a:lnTo>
                      <a:pt x="894" y="108"/>
                    </a:lnTo>
                    <a:cubicBezTo>
                      <a:pt x="846" y="358"/>
                      <a:pt x="1" y="5656"/>
                      <a:pt x="143" y="5763"/>
                    </a:cubicBezTo>
                    <a:cubicBezTo>
                      <a:pt x="282" y="5867"/>
                      <a:pt x="555" y="6050"/>
                      <a:pt x="756" y="6050"/>
                    </a:cubicBezTo>
                    <a:cubicBezTo>
                      <a:pt x="762" y="6050"/>
                      <a:pt x="768" y="6049"/>
                      <a:pt x="774" y="6049"/>
                    </a:cubicBezTo>
                    <a:cubicBezTo>
                      <a:pt x="977" y="6037"/>
                      <a:pt x="1846" y="5108"/>
                      <a:pt x="1894" y="4882"/>
                    </a:cubicBezTo>
                    <a:cubicBezTo>
                      <a:pt x="1941" y="4656"/>
                      <a:pt x="1894" y="1"/>
                      <a:pt x="1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3"/>
              <p:cNvSpPr/>
              <p:nvPr/>
            </p:nvSpPr>
            <p:spPr>
              <a:xfrm>
                <a:off x="5810517" y="416916"/>
                <a:ext cx="158965" cy="106178"/>
              </a:xfrm>
              <a:custGeom>
                <a:avLst/>
                <a:gdLst/>
                <a:ahLst/>
                <a:cxnLst/>
                <a:rect l="l" t="t" r="r" b="b"/>
                <a:pathLst>
                  <a:path w="2906" h="1941" extrusionOk="0">
                    <a:moveTo>
                      <a:pt x="775" y="0"/>
                    </a:moveTo>
                    <a:lnTo>
                      <a:pt x="156" y="786"/>
                    </a:lnTo>
                    <a:lnTo>
                      <a:pt x="1" y="1215"/>
                    </a:lnTo>
                    <a:lnTo>
                      <a:pt x="227" y="1369"/>
                    </a:lnTo>
                    <a:cubicBezTo>
                      <a:pt x="227" y="1369"/>
                      <a:pt x="291" y="1372"/>
                      <a:pt x="389" y="1372"/>
                    </a:cubicBezTo>
                    <a:cubicBezTo>
                      <a:pt x="609" y="1372"/>
                      <a:pt x="997" y="1360"/>
                      <a:pt x="1203" y="1286"/>
                    </a:cubicBezTo>
                    <a:cubicBezTo>
                      <a:pt x="1501" y="1191"/>
                      <a:pt x="2073" y="738"/>
                      <a:pt x="2073" y="738"/>
                    </a:cubicBezTo>
                    <a:lnTo>
                      <a:pt x="2073" y="738"/>
                    </a:lnTo>
                    <a:cubicBezTo>
                      <a:pt x="2073" y="738"/>
                      <a:pt x="2049" y="1310"/>
                      <a:pt x="2215" y="1500"/>
                    </a:cubicBezTo>
                    <a:cubicBezTo>
                      <a:pt x="2370" y="1691"/>
                      <a:pt x="2596" y="1941"/>
                      <a:pt x="2596" y="1941"/>
                    </a:cubicBezTo>
                    <a:lnTo>
                      <a:pt x="2906" y="1167"/>
                    </a:lnTo>
                    <a:lnTo>
                      <a:pt x="2370" y="417"/>
                    </a:lnTo>
                    <a:lnTo>
                      <a:pt x="156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3"/>
              <p:cNvSpPr/>
              <p:nvPr/>
            </p:nvSpPr>
            <p:spPr>
              <a:xfrm>
                <a:off x="5797497" y="987410"/>
                <a:ext cx="221326" cy="59188"/>
              </a:xfrm>
              <a:custGeom>
                <a:avLst/>
                <a:gdLst/>
                <a:ahLst/>
                <a:cxnLst/>
                <a:rect l="l" t="t" r="r" b="b"/>
                <a:pathLst>
                  <a:path w="4046" h="1082" extrusionOk="0">
                    <a:moveTo>
                      <a:pt x="3871" y="1"/>
                    </a:moveTo>
                    <a:cubicBezTo>
                      <a:pt x="3867" y="1"/>
                      <a:pt x="3863" y="1"/>
                      <a:pt x="3858" y="1"/>
                    </a:cubicBezTo>
                    <a:cubicBezTo>
                      <a:pt x="3239" y="73"/>
                      <a:pt x="2644" y="334"/>
                      <a:pt x="2025" y="465"/>
                    </a:cubicBezTo>
                    <a:cubicBezTo>
                      <a:pt x="1382" y="608"/>
                      <a:pt x="727" y="632"/>
                      <a:pt x="84" y="751"/>
                    </a:cubicBezTo>
                    <a:cubicBezTo>
                      <a:pt x="13" y="763"/>
                      <a:pt x="1" y="882"/>
                      <a:pt x="72" y="918"/>
                    </a:cubicBezTo>
                    <a:cubicBezTo>
                      <a:pt x="301" y="1040"/>
                      <a:pt x="546" y="1082"/>
                      <a:pt x="797" y="1082"/>
                    </a:cubicBezTo>
                    <a:cubicBezTo>
                      <a:pt x="1107" y="1082"/>
                      <a:pt x="1424" y="1018"/>
                      <a:pt x="1727" y="966"/>
                    </a:cubicBezTo>
                    <a:cubicBezTo>
                      <a:pt x="2453" y="835"/>
                      <a:pt x="3311" y="692"/>
                      <a:pt x="3930" y="287"/>
                    </a:cubicBezTo>
                    <a:cubicBezTo>
                      <a:pt x="4046" y="206"/>
                      <a:pt x="4015" y="1"/>
                      <a:pt x="387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3"/>
              <p:cNvSpPr/>
              <p:nvPr/>
            </p:nvSpPr>
            <p:spPr>
              <a:xfrm>
                <a:off x="5830702" y="1079092"/>
                <a:ext cx="24179" cy="175376"/>
              </a:xfrm>
              <a:custGeom>
                <a:avLst/>
                <a:gdLst/>
                <a:ahLst/>
                <a:cxnLst/>
                <a:rect l="l" t="t" r="r" b="b"/>
                <a:pathLst>
                  <a:path w="442" h="3206" extrusionOk="0">
                    <a:moveTo>
                      <a:pt x="328" y="1"/>
                    </a:moveTo>
                    <a:cubicBezTo>
                      <a:pt x="311" y="1"/>
                      <a:pt x="293" y="10"/>
                      <a:pt x="287" y="28"/>
                    </a:cubicBezTo>
                    <a:cubicBezTo>
                      <a:pt x="144" y="528"/>
                      <a:pt x="120" y="1064"/>
                      <a:pt x="96" y="1576"/>
                    </a:cubicBezTo>
                    <a:cubicBezTo>
                      <a:pt x="61" y="2099"/>
                      <a:pt x="1" y="2635"/>
                      <a:pt x="72" y="3147"/>
                    </a:cubicBezTo>
                    <a:cubicBezTo>
                      <a:pt x="78" y="3187"/>
                      <a:pt x="109" y="3205"/>
                      <a:pt x="141" y="3205"/>
                    </a:cubicBezTo>
                    <a:cubicBezTo>
                      <a:pt x="177" y="3205"/>
                      <a:pt x="215" y="3184"/>
                      <a:pt x="227" y="3147"/>
                    </a:cubicBezTo>
                    <a:cubicBezTo>
                      <a:pt x="346" y="2635"/>
                      <a:pt x="322" y="2099"/>
                      <a:pt x="358" y="1576"/>
                    </a:cubicBezTo>
                    <a:cubicBezTo>
                      <a:pt x="394" y="1064"/>
                      <a:pt x="442" y="540"/>
                      <a:pt x="370" y="28"/>
                    </a:cubicBezTo>
                    <a:cubicBezTo>
                      <a:pt x="364" y="10"/>
                      <a:pt x="346" y="1"/>
                      <a:pt x="32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3"/>
              <p:cNvSpPr/>
              <p:nvPr/>
            </p:nvSpPr>
            <p:spPr>
              <a:xfrm>
                <a:off x="5783822" y="1092001"/>
                <a:ext cx="40425" cy="263119"/>
              </a:xfrm>
              <a:custGeom>
                <a:avLst/>
                <a:gdLst/>
                <a:ahLst/>
                <a:cxnLst/>
                <a:rect l="l" t="t" r="r" b="b"/>
                <a:pathLst>
                  <a:path w="739" h="4810" extrusionOk="0">
                    <a:moveTo>
                      <a:pt x="698" y="0"/>
                    </a:moveTo>
                    <a:cubicBezTo>
                      <a:pt x="687" y="0"/>
                      <a:pt x="676" y="5"/>
                      <a:pt x="667" y="18"/>
                    </a:cubicBezTo>
                    <a:cubicBezTo>
                      <a:pt x="1" y="1399"/>
                      <a:pt x="167" y="3161"/>
                      <a:pt x="60" y="4649"/>
                    </a:cubicBezTo>
                    <a:cubicBezTo>
                      <a:pt x="54" y="4750"/>
                      <a:pt x="142" y="4810"/>
                      <a:pt x="227" y="4810"/>
                    </a:cubicBezTo>
                    <a:cubicBezTo>
                      <a:pt x="292" y="4810"/>
                      <a:pt x="354" y="4775"/>
                      <a:pt x="370" y="4697"/>
                    </a:cubicBezTo>
                    <a:cubicBezTo>
                      <a:pt x="584" y="3185"/>
                      <a:pt x="715" y="1566"/>
                      <a:pt x="739" y="42"/>
                    </a:cubicBezTo>
                    <a:cubicBezTo>
                      <a:pt x="739" y="18"/>
                      <a:pt x="719" y="0"/>
                      <a:pt x="698"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3"/>
              <p:cNvSpPr/>
              <p:nvPr/>
            </p:nvSpPr>
            <p:spPr>
              <a:xfrm>
                <a:off x="5908216" y="952181"/>
                <a:ext cx="103607" cy="40042"/>
              </a:xfrm>
              <a:custGeom>
                <a:avLst/>
                <a:gdLst/>
                <a:ahLst/>
                <a:cxnLst/>
                <a:rect l="l" t="t" r="r" b="b"/>
                <a:pathLst>
                  <a:path w="1894" h="732" extrusionOk="0">
                    <a:moveTo>
                      <a:pt x="1729" y="0"/>
                    </a:moveTo>
                    <a:cubicBezTo>
                      <a:pt x="1436" y="0"/>
                      <a:pt x="1126" y="163"/>
                      <a:pt x="858" y="252"/>
                    </a:cubicBezTo>
                    <a:cubicBezTo>
                      <a:pt x="572" y="336"/>
                      <a:pt x="275" y="395"/>
                      <a:pt x="48" y="586"/>
                    </a:cubicBezTo>
                    <a:cubicBezTo>
                      <a:pt x="1" y="621"/>
                      <a:pt x="25" y="705"/>
                      <a:pt x="84" y="717"/>
                    </a:cubicBezTo>
                    <a:cubicBezTo>
                      <a:pt x="138" y="727"/>
                      <a:pt x="192" y="732"/>
                      <a:pt x="246" y="732"/>
                    </a:cubicBezTo>
                    <a:cubicBezTo>
                      <a:pt x="501" y="732"/>
                      <a:pt x="755" y="629"/>
                      <a:pt x="1001" y="550"/>
                    </a:cubicBezTo>
                    <a:cubicBezTo>
                      <a:pt x="1287" y="455"/>
                      <a:pt x="1644" y="371"/>
                      <a:pt x="1846" y="145"/>
                    </a:cubicBezTo>
                    <a:cubicBezTo>
                      <a:pt x="1894" y="86"/>
                      <a:pt x="1858" y="2"/>
                      <a:pt x="1787" y="2"/>
                    </a:cubicBezTo>
                    <a:cubicBezTo>
                      <a:pt x="1768" y="1"/>
                      <a:pt x="1749" y="0"/>
                      <a:pt x="1729"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3"/>
              <p:cNvSpPr/>
              <p:nvPr/>
            </p:nvSpPr>
            <p:spPr>
              <a:xfrm>
                <a:off x="5966693" y="1198617"/>
                <a:ext cx="151307" cy="449600"/>
              </a:xfrm>
              <a:custGeom>
                <a:avLst/>
                <a:gdLst/>
                <a:ahLst/>
                <a:cxnLst/>
                <a:rect l="l" t="t" r="r" b="b"/>
                <a:pathLst>
                  <a:path w="2766" h="8219" extrusionOk="0">
                    <a:moveTo>
                      <a:pt x="61" y="1"/>
                    </a:moveTo>
                    <a:cubicBezTo>
                      <a:pt x="15" y="1"/>
                      <a:pt x="0" y="52"/>
                      <a:pt x="39" y="188"/>
                    </a:cubicBezTo>
                    <a:cubicBezTo>
                      <a:pt x="27" y="117"/>
                      <a:pt x="27" y="81"/>
                      <a:pt x="39" y="81"/>
                    </a:cubicBezTo>
                    <a:cubicBezTo>
                      <a:pt x="40" y="81"/>
                      <a:pt x="40" y="81"/>
                      <a:pt x="41" y="81"/>
                    </a:cubicBezTo>
                    <a:cubicBezTo>
                      <a:pt x="161" y="81"/>
                      <a:pt x="1861" y="2868"/>
                      <a:pt x="1980" y="2974"/>
                    </a:cubicBezTo>
                    <a:cubicBezTo>
                      <a:pt x="2111" y="3081"/>
                      <a:pt x="1563" y="8023"/>
                      <a:pt x="1611" y="8142"/>
                    </a:cubicBezTo>
                    <a:cubicBezTo>
                      <a:pt x="1637" y="8202"/>
                      <a:pt x="1945" y="8219"/>
                      <a:pt x="2285" y="8219"/>
                    </a:cubicBezTo>
                    <a:cubicBezTo>
                      <a:pt x="2413" y="8219"/>
                      <a:pt x="2546" y="8216"/>
                      <a:pt x="2670" y="8213"/>
                    </a:cubicBezTo>
                    <a:cubicBezTo>
                      <a:pt x="2670" y="8177"/>
                      <a:pt x="2658" y="8153"/>
                      <a:pt x="2647" y="8118"/>
                    </a:cubicBezTo>
                    <a:cubicBezTo>
                      <a:pt x="2551" y="7892"/>
                      <a:pt x="2277" y="7796"/>
                      <a:pt x="2123" y="7594"/>
                    </a:cubicBezTo>
                    <a:cubicBezTo>
                      <a:pt x="1980" y="7391"/>
                      <a:pt x="1992" y="7118"/>
                      <a:pt x="2016" y="6880"/>
                    </a:cubicBezTo>
                    <a:cubicBezTo>
                      <a:pt x="2111" y="5867"/>
                      <a:pt x="2289" y="4867"/>
                      <a:pt x="2575" y="3891"/>
                    </a:cubicBezTo>
                    <a:cubicBezTo>
                      <a:pt x="2670" y="3570"/>
                      <a:pt x="2766" y="3212"/>
                      <a:pt x="2658" y="2891"/>
                    </a:cubicBezTo>
                    <a:cubicBezTo>
                      <a:pt x="2551" y="2617"/>
                      <a:pt x="2325" y="2427"/>
                      <a:pt x="2135" y="2224"/>
                    </a:cubicBezTo>
                    <a:cubicBezTo>
                      <a:pt x="1789" y="1855"/>
                      <a:pt x="1527" y="1403"/>
                      <a:pt x="1218" y="998"/>
                    </a:cubicBezTo>
                    <a:cubicBezTo>
                      <a:pt x="1027" y="760"/>
                      <a:pt x="813" y="522"/>
                      <a:pt x="563" y="343"/>
                    </a:cubicBezTo>
                    <a:cubicBezTo>
                      <a:pt x="387" y="215"/>
                      <a:pt x="157" y="1"/>
                      <a:pt x="6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3"/>
              <p:cNvSpPr/>
              <p:nvPr/>
            </p:nvSpPr>
            <p:spPr>
              <a:xfrm>
                <a:off x="5818996" y="1404299"/>
                <a:ext cx="127730" cy="278326"/>
              </a:xfrm>
              <a:custGeom>
                <a:avLst/>
                <a:gdLst/>
                <a:ahLst/>
                <a:cxnLst/>
                <a:rect l="l" t="t" r="r" b="b"/>
                <a:pathLst>
                  <a:path w="2335" h="5088" extrusionOk="0">
                    <a:moveTo>
                      <a:pt x="751" y="0"/>
                    </a:moveTo>
                    <a:cubicBezTo>
                      <a:pt x="810" y="322"/>
                      <a:pt x="834" y="512"/>
                      <a:pt x="846" y="548"/>
                    </a:cubicBezTo>
                    <a:cubicBezTo>
                      <a:pt x="858" y="726"/>
                      <a:pt x="1" y="4763"/>
                      <a:pt x="108" y="4894"/>
                    </a:cubicBezTo>
                    <a:cubicBezTo>
                      <a:pt x="204" y="5000"/>
                      <a:pt x="1790" y="5088"/>
                      <a:pt x="2171" y="5088"/>
                    </a:cubicBezTo>
                    <a:cubicBezTo>
                      <a:pt x="2215" y="5088"/>
                      <a:pt x="2243" y="5087"/>
                      <a:pt x="2251" y="5084"/>
                    </a:cubicBezTo>
                    <a:cubicBezTo>
                      <a:pt x="2263" y="5084"/>
                      <a:pt x="2299" y="4965"/>
                      <a:pt x="2334" y="4763"/>
                    </a:cubicBezTo>
                    <a:cubicBezTo>
                      <a:pt x="2247" y="4763"/>
                      <a:pt x="2154" y="4768"/>
                      <a:pt x="2060" y="4768"/>
                    </a:cubicBezTo>
                    <a:cubicBezTo>
                      <a:pt x="2013" y="4768"/>
                      <a:pt x="1965" y="4767"/>
                      <a:pt x="1918" y="4763"/>
                    </a:cubicBezTo>
                    <a:cubicBezTo>
                      <a:pt x="1501" y="4739"/>
                      <a:pt x="1096" y="4489"/>
                      <a:pt x="870" y="4120"/>
                    </a:cubicBezTo>
                    <a:cubicBezTo>
                      <a:pt x="560" y="3620"/>
                      <a:pt x="632" y="2989"/>
                      <a:pt x="751" y="2405"/>
                    </a:cubicBezTo>
                    <a:cubicBezTo>
                      <a:pt x="882" y="1834"/>
                      <a:pt x="1060" y="1250"/>
                      <a:pt x="953" y="667"/>
                    </a:cubicBezTo>
                    <a:cubicBezTo>
                      <a:pt x="929" y="524"/>
                      <a:pt x="858" y="214"/>
                      <a:pt x="75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3"/>
              <p:cNvSpPr/>
              <p:nvPr/>
            </p:nvSpPr>
            <p:spPr>
              <a:xfrm>
                <a:off x="5895196" y="530971"/>
                <a:ext cx="41082" cy="18216"/>
              </a:xfrm>
              <a:custGeom>
                <a:avLst/>
                <a:gdLst/>
                <a:ahLst/>
                <a:cxnLst/>
                <a:rect l="l" t="t" r="r" b="b"/>
                <a:pathLst>
                  <a:path w="751" h="333" extrusionOk="0">
                    <a:moveTo>
                      <a:pt x="314" y="0"/>
                    </a:moveTo>
                    <a:cubicBezTo>
                      <a:pt x="192" y="0"/>
                      <a:pt x="80" y="56"/>
                      <a:pt x="13" y="142"/>
                    </a:cubicBezTo>
                    <a:cubicBezTo>
                      <a:pt x="1" y="166"/>
                      <a:pt x="1" y="213"/>
                      <a:pt x="25" y="225"/>
                    </a:cubicBezTo>
                    <a:cubicBezTo>
                      <a:pt x="38" y="234"/>
                      <a:pt x="52" y="238"/>
                      <a:pt x="64" y="238"/>
                    </a:cubicBezTo>
                    <a:cubicBezTo>
                      <a:pt x="84" y="238"/>
                      <a:pt x="100" y="228"/>
                      <a:pt x="108" y="213"/>
                    </a:cubicBezTo>
                    <a:cubicBezTo>
                      <a:pt x="155" y="157"/>
                      <a:pt x="232" y="122"/>
                      <a:pt x="309" y="122"/>
                    </a:cubicBezTo>
                    <a:cubicBezTo>
                      <a:pt x="330" y="122"/>
                      <a:pt x="350" y="125"/>
                      <a:pt x="370" y="130"/>
                    </a:cubicBezTo>
                    <a:cubicBezTo>
                      <a:pt x="465" y="154"/>
                      <a:pt x="560" y="213"/>
                      <a:pt x="632" y="308"/>
                    </a:cubicBezTo>
                    <a:cubicBezTo>
                      <a:pt x="644" y="320"/>
                      <a:pt x="656" y="332"/>
                      <a:pt x="679" y="332"/>
                    </a:cubicBezTo>
                    <a:cubicBezTo>
                      <a:pt x="691" y="332"/>
                      <a:pt x="703" y="332"/>
                      <a:pt x="715" y="320"/>
                    </a:cubicBezTo>
                    <a:cubicBezTo>
                      <a:pt x="739" y="297"/>
                      <a:pt x="751" y="261"/>
                      <a:pt x="727" y="237"/>
                    </a:cubicBezTo>
                    <a:cubicBezTo>
                      <a:pt x="644" y="118"/>
                      <a:pt x="525" y="35"/>
                      <a:pt x="406" y="11"/>
                    </a:cubicBezTo>
                    <a:cubicBezTo>
                      <a:pt x="375" y="4"/>
                      <a:pt x="344" y="0"/>
                      <a:pt x="3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3"/>
              <p:cNvSpPr/>
              <p:nvPr/>
            </p:nvSpPr>
            <p:spPr>
              <a:xfrm>
                <a:off x="5830100" y="525829"/>
                <a:ext cx="36487" cy="16848"/>
              </a:xfrm>
              <a:custGeom>
                <a:avLst/>
                <a:gdLst/>
                <a:ahLst/>
                <a:cxnLst/>
                <a:rect l="l" t="t" r="r" b="b"/>
                <a:pathLst>
                  <a:path w="667" h="308" extrusionOk="0">
                    <a:moveTo>
                      <a:pt x="282" y="0"/>
                    </a:moveTo>
                    <a:cubicBezTo>
                      <a:pt x="166" y="0"/>
                      <a:pt x="61" y="64"/>
                      <a:pt x="12" y="152"/>
                    </a:cubicBezTo>
                    <a:cubicBezTo>
                      <a:pt x="0" y="176"/>
                      <a:pt x="12" y="212"/>
                      <a:pt x="36" y="236"/>
                    </a:cubicBezTo>
                    <a:cubicBezTo>
                      <a:pt x="45" y="239"/>
                      <a:pt x="55" y="240"/>
                      <a:pt x="64" y="240"/>
                    </a:cubicBezTo>
                    <a:cubicBezTo>
                      <a:pt x="89" y="240"/>
                      <a:pt x="110" y="229"/>
                      <a:pt x="119" y="212"/>
                    </a:cubicBezTo>
                    <a:cubicBezTo>
                      <a:pt x="147" y="155"/>
                      <a:pt x="213" y="121"/>
                      <a:pt x="280" y="121"/>
                    </a:cubicBezTo>
                    <a:cubicBezTo>
                      <a:pt x="298" y="121"/>
                      <a:pt x="316" y="124"/>
                      <a:pt x="333" y="129"/>
                    </a:cubicBezTo>
                    <a:cubicBezTo>
                      <a:pt x="429" y="140"/>
                      <a:pt x="500" y="224"/>
                      <a:pt x="548" y="283"/>
                    </a:cubicBezTo>
                    <a:cubicBezTo>
                      <a:pt x="560" y="295"/>
                      <a:pt x="583" y="307"/>
                      <a:pt x="595" y="307"/>
                    </a:cubicBezTo>
                    <a:cubicBezTo>
                      <a:pt x="607" y="307"/>
                      <a:pt x="619" y="307"/>
                      <a:pt x="631" y="295"/>
                    </a:cubicBezTo>
                    <a:cubicBezTo>
                      <a:pt x="667" y="271"/>
                      <a:pt x="667" y="236"/>
                      <a:pt x="643" y="212"/>
                    </a:cubicBezTo>
                    <a:cubicBezTo>
                      <a:pt x="583" y="129"/>
                      <a:pt x="488" y="33"/>
                      <a:pt x="357" y="10"/>
                    </a:cubicBezTo>
                    <a:cubicBezTo>
                      <a:pt x="332" y="3"/>
                      <a:pt x="307" y="0"/>
                      <a:pt x="2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3"/>
              <p:cNvSpPr/>
              <p:nvPr/>
            </p:nvSpPr>
            <p:spPr>
              <a:xfrm>
                <a:off x="5901706" y="507886"/>
                <a:ext cx="39550" cy="20623"/>
              </a:xfrm>
              <a:custGeom>
                <a:avLst/>
                <a:gdLst/>
                <a:ahLst/>
                <a:cxnLst/>
                <a:rect l="l" t="t" r="r" b="b"/>
                <a:pathLst>
                  <a:path w="723" h="377" extrusionOk="0">
                    <a:moveTo>
                      <a:pt x="215" y="1"/>
                    </a:moveTo>
                    <a:cubicBezTo>
                      <a:pt x="110" y="1"/>
                      <a:pt x="23" y="35"/>
                      <a:pt x="1" y="123"/>
                    </a:cubicBezTo>
                    <a:cubicBezTo>
                      <a:pt x="1" y="147"/>
                      <a:pt x="1" y="171"/>
                      <a:pt x="25" y="183"/>
                    </a:cubicBezTo>
                    <a:cubicBezTo>
                      <a:pt x="96" y="230"/>
                      <a:pt x="191" y="242"/>
                      <a:pt x="275" y="278"/>
                    </a:cubicBezTo>
                    <a:cubicBezTo>
                      <a:pt x="322" y="290"/>
                      <a:pt x="370" y="302"/>
                      <a:pt x="417" y="326"/>
                    </a:cubicBezTo>
                    <a:cubicBezTo>
                      <a:pt x="465" y="338"/>
                      <a:pt x="501" y="373"/>
                      <a:pt x="548" y="373"/>
                    </a:cubicBezTo>
                    <a:cubicBezTo>
                      <a:pt x="558" y="376"/>
                      <a:pt x="568" y="377"/>
                      <a:pt x="578" y="377"/>
                    </a:cubicBezTo>
                    <a:cubicBezTo>
                      <a:pt x="660" y="377"/>
                      <a:pt x="722" y="292"/>
                      <a:pt x="679" y="207"/>
                    </a:cubicBezTo>
                    <a:cubicBezTo>
                      <a:pt x="627" y="101"/>
                      <a:pt x="394" y="1"/>
                      <a:pt x="2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3"/>
              <p:cNvSpPr/>
              <p:nvPr/>
            </p:nvSpPr>
            <p:spPr>
              <a:xfrm>
                <a:off x="5826162" y="499024"/>
                <a:ext cx="42394" cy="14988"/>
              </a:xfrm>
              <a:custGeom>
                <a:avLst/>
                <a:gdLst/>
                <a:ahLst/>
                <a:cxnLst/>
                <a:rect l="l" t="t" r="r" b="b"/>
                <a:pathLst>
                  <a:path w="775" h="274" extrusionOk="0">
                    <a:moveTo>
                      <a:pt x="428" y="1"/>
                    </a:moveTo>
                    <a:cubicBezTo>
                      <a:pt x="267" y="1"/>
                      <a:pt x="100" y="69"/>
                      <a:pt x="24" y="190"/>
                    </a:cubicBezTo>
                    <a:cubicBezTo>
                      <a:pt x="1" y="226"/>
                      <a:pt x="36" y="261"/>
                      <a:pt x="72" y="273"/>
                    </a:cubicBezTo>
                    <a:cubicBezTo>
                      <a:pt x="167" y="273"/>
                      <a:pt x="251" y="249"/>
                      <a:pt x="346" y="249"/>
                    </a:cubicBezTo>
                    <a:cubicBezTo>
                      <a:pt x="422" y="249"/>
                      <a:pt x="498" y="265"/>
                      <a:pt x="568" y="265"/>
                    </a:cubicBezTo>
                    <a:cubicBezTo>
                      <a:pt x="586" y="265"/>
                      <a:pt x="603" y="264"/>
                      <a:pt x="620" y="261"/>
                    </a:cubicBezTo>
                    <a:cubicBezTo>
                      <a:pt x="727" y="249"/>
                      <a:pt x="775" y="119"/>
                      <a:pt x="679" y="71"/>
                    </a:cubicBezTo>
                    <a:cubicBezTo>
                      <a:pt x="610" y="23"/>
                      <a:pt x="520" y="1"/>
                      <a:pt x="4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3"/>
              <p:cNvSpPr/>
              <p:nvPr/>
            </p:nvSpPr>
            <p:spPr>
              <a:xfrm>
                <a:off x="5871510" y="566254"/>
                <a:ext cx="20513" cy="22592"/>
              </a:xfrm>
              <a:custGeom>
                <a:avLst/>
                <a:gdLst/>
                <a:ahLst/>
                <a:cxnLst/>
                <a:rect l="l" t="t" r="r" b="b"/>
                <a:pathLst>
                  <a:path w="375" h="413" extrusionOk="0">
                    <a:moveTo>
                      <a:pt x="242" y="0"/>
                    </a:moveTo>
                    <a:cubicBezTo>
                      <a:pt x="186" y="0"/>
                      <a:pt x="264" y="260"/>
                      <a:pt x="243" y="271"/>
                    </a:cubicBezTo>
                    <a:cubicBezTo>
                      <a:pt x="219" y="294"/>
                      <a:pt x="17" y="342"/>
                      <a:pt x="5" y="390"/>
                    </a:cubicBezTo>
                    <a:cubicBezTo>
                      <a:pt x="1" y="406"/>
                      <a:pt x="37" y="413"/>
                      <a:pt x="86" y="413"/>
                    </a:cubicBezTo>
                    <a:cubicBezTo>
                      <a:pt x="180" y="413"/>
                      <a:pt x="323" y="389"/>
                      <a:pt x="338" y="366"/>
                    </a:cubicBezTo>
                    <a:cubicBezTo>
                      <a:pt x="362" y="318"/>
                      <a:pt x="374" y="128"/>
                      <a:pt x="279" y="21"/>
                    </a:cubicBezTo>
                    <a:cubicBezTo>
                      <a:pt x="263" y="6"/>
                      <a:pt x="251" y="0"/>
                      <a:pt x="242" y="0"/>
                    </a:cubicBezTo>
                    <a:close/>
                  </a:path>
                </a:pathLst>
              </a:custGeom>
              <a:solidFill>
                <a:srgbClr val="EB9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3"/>
              <p:cNvSpPr/>
              <p:nvPr/>
            </p:nvSpPr>
            <p:spPr>
              <a:xfrm>
                <a:off x="5843776" y="588737"/>
                <a:ext cx="67065" cy="28938"/>
              </a:xfrm>
              <a:custGeom>
                <a:avLst/>
                <a:gdLst/>
                <a:ahLst/>
                <a:cxnLst/>
                <a:rect l="l" t="t" r="r" b="b"/>
                <a:pathLst>
                  <a:path w="1226" h="529" extrusionOk="0">
                    <a:moveTo>
                      <a:pt x="57" y="1"/>
                    </a:moveTo>
                    <a:cubicBezTo>
                      <a:pt x="53" y="1"/>
                      <a:pt x="50" y="1"/>
                      <a:pt x="48" y="3"/>
                    </a:cubicBezTo>
                    <a:cubicBezTo>
                      <a:pt x="0" y="26"/>
                      <a:pt x="72" y="479"/>
                      <a:pt x="512" y="526"/>
                    </a:cubicBezTo>
                    <a:cubicBezTo>
                      <a:pt x="528" y="528"/>
                      <a:pt x="544" y="528"/>
                      <a:pt x="560" y="528"/>
                    </a:cubicBezTo>
                    <a:cubicBezTo>
                      <a:pt x="962" y="528"/>
                      <a:pt x="1226" y="109"/>
                      <a:pt x="1215" y="86"/>
                    </a:cubicBezTo>
                    <a:cubicBezTo>
                      <a:pt x="1214" y="84"/>
                      <a:pt x="1210" y="83"/>
                      <a:pt x="1205" y="83"/>
                    </a:cubicBezTo>
                    <a:cubicBezTo>
                      <a:pt x="1147" y="83"/>
                      <a:pt x="831" y="194"/>
                      <a:pt x="592" y="194"/>
                    </a:cubicBezTo>
                    <a:cubicBezTo>
                      <a:pt x="581" y="194"/>
                      <a:pt x="570" y="193"/>
                      <a:pt x="560" y="193"/>
                    </a:cubicBezTo>
                    <a:cubicBezTo>
                      <a:pt x="301" y="182"/>
                      <a:pt x="117" y="1"/>
                      <a:pt x="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3"/>
              <p:cNvSpPr/>
              <p:nvPr/>
            </p:nvSpPr>
            <p:spPr>
              <a:xfrm>
                <a:off x="5968826" y="1208901"/>
                <a:ext cx="55" cy="55"/>
              </a:xfrm>
              <a:custGeom>
                <a:avLst/>
                <a:gdLst/>
                <a:ahLst/>
                <a:cxnLst/>
                <a:rect l="l" t="t" r="r" b="b"/>
                <a:pathLst>
                  <a:path w="1" h="1" extrusionOk="0">
                    <a:moveTo>
                      <a:pt x="0" y="0"/>
                    </a:move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6" name="Google Shape;9296;p73"/>
            <p:cNvSpPr/>
            <p:nvPr/>
          </p:nvSpPr>
          <p:spPr>
            <a:xfrm>
              <a:off x="1529950" y="3048000"/>
              <a:ext cx="18000" cy="18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3"/>
            <p:cNvSpPr/>
            <p:nvPr/>
          </p:nvSpPr>
          <p:spPr>
            <a:xfrm>
              <a:off x="1441250" y="3040850"/>
              <a:ext cx="18000" cy="18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3"/>
          <p:cNvGrpSpPr/>
          <p:nvPr/>
        </p:nvGrpSpPr>
        <p:grpSpPr>
          <a:xfrm>
            <a:off x="5259362" y="2903738"/>
            <a:ext cx="1089913" cy="1700272"/>
            <a:chOff x="5259362" y="2903738"/>
            <a:chExt cx="1089913" cy="1700272"/>
          </a:xfrm>
        </p:grpSpPr>
        <p:grpSp>
          <p:nvGrpSpPr>
            <p:cNvPr id="9299" name="Google Shape;9299;p73"/>
            <p:cNvGrpSpPr/>
            <p:nvPr/>
          </p:nvGrpSpPr>
          <p:grpSpPr>
            <a:xfrm>
              <a:off x="5259362" y="2903738"/>
              <a:ext cx="1089913" cy="1700272"/>
              <a:chOff x="3624545" y="274343"/>
              <a:chExt cx="842803" cy="1314779"/>
            </a:xfrm>
          </p:grpSpPr>
          <p:sp>
            <p:nvSpPr>
              <p:cNvPr id="9300" name="Google Shape;9300;p73"/>
              <p:cNvSpPr/>
              <p:nvPr/>
            </p:nvSpPr>
            <p:spPr>
              <a:xfrm>
                <a:off x="3924151" y="274343"/>
                <a:ext cx="281390" cy="226797"/>
              </a:xfrm>
              <a:custGeom>
                <a:avLst/>
                <a:gdLst/>
                <a:ahLst/>
                <a:cxnLst/>
                <a:rect l="l" t="t" r="r" b="b"/>
                <a:pathLst>
                  <a:path w="5144" h="4146" extrusionOk="0">
                    <a:moveTo>
                      <a:pt x="3005" y="1"/>
                    </a:moveTo>
                    <a:cubicBezTo>
                      <a:pt x="2870" y="1"/>
                      <a:pt x="2752" y="11"/>
                      <a:pt x="2667" y="26"/>
                    </a:cubicBezTo>
                    <a:cubicBezTo>
                      <a:pt x="2636" y="32"/>
                      <a:pt x="2593" y="34"/>
                      <a:pt x="2542" y="34"/>
                    </a:cubicBezTo>
                    <a:cubicBezTo>
                      <a:pt x="2401" y="34"/>
                      <a:pt x="2197" y="17"/>
                      <a:pt x="1983" y="17"/>
                    </a:cubicBezTo>
                    <a:cubicBezTo>
                      <a:pt x="1635" y="17"/>
                      <a:pt x="1263" y="61"/>
                      <a:pt x="1107" y="288"/>
                    </a:cubicBezTo>
                    <a:cubicBezTo>
                      <a:pt x="905" y="597"/>
                      <a:pt x="238" y="1657"/>
                      <a:pt x="417" y="2276"/>
                    </a:cubicBezTo>
                    <a:cubicBezTo>
                      <a:pt x="524" y="2669"/>
                      <a:pt x="0" y="3574"/>
                      <a:pt x="107" y="3645"/>
                    </a:cubicBezTo>
                    <a:cubicBezTo>
                      <a:pt x="214" y="3717"/>
                      <a:pt x="1512" y="3907"/>
                      <a:pt x="1726" y="3979"/>
                    </a:cubicBezTo>
                    <a:cubicBezTo>
                      <a:pt x="1819" y="4011"/>
                      <a:pt x="1968" y="4020"/>
                      <a:pt x="2141" y="4020"/>
                    </a:cubicBezTo>
                    <a:cubicBezTo>
                      <a:pt x="2404" y="4020"/>
                      <a:pt x="2723" y="3998"/>
                      <a:pt x="2989" y="3998"/>
                    </a:cubicBezTo>
                    <a:cubicBezTo>
                      <a:pt x="3199" y="3998"/>
                      <a:pt x="3376" y="4012"/>
                      <a:pt x="3465" y="4062"/>
                    </a:cubicBezTo>
                    <a:cubicBezTo>
                      <a:pt x="3570" y="4122"/>
                      <a:pt x="3779" y="4146"/>
                      <a:pt x="4003" y="4146"/>
                    </a:cubicBezTo>
                    <a:cubicBezTo>
                      <a:pt x="4364" y="4146"/>
                      <a:pt x="4765" y="4083"/>
                      <a:pt x="4846" y="4003"/>
                    </a:cubicBezTo>
                    <a:cubicBezTo>
                      <a:pt x="4965" y="3883"/>
                      <a:pt x="5144" y="2371"/>
                      <a:pt x="5001" y="1859"/>
                    </a:cubicBezTo>
                    <a:cubicBezTo>
                      <a:pt x="4858" y="1359"/>
                      <a:pt x="4298" y="443"/>
                      <a:pt x="3929" y="216"/>
                    </a:cubicBezTo>
                    <a:cubicBezTo>
                      <a:pt x="3682" y="52"/>
                      <a:pt x="3305" y="1"/>
                      <a:pt x="3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3"/>
              <p:cNvSpPr/>
              <p:nvPr/>
            </p:nvSpPr>
            <p:spPr>
              <a:xfrm>
                <a:off x="4027047" y="374668"/>
                <a:ext cx="92502" cy="161646"/>
              </a:xfrm>
              <a:custGeom>
                <a:avLst/>
                <a:gdLst/>
                <a:ahLst/>
                <a:cxnLst/>
                <a:rect l="l" t="t" r="r" b="b"/>
                <a:pathLst>
                  <a:path w="1691" h="2955" extrusionOk="0">
                    <a:moveTo>
                      <a:pt x="1469" y="1"/>
                    </a:moveTo>
                    <a:cubicBezTo>
                      <a:pt x="1271" y="1"/>
                      <a:pt x="346" y="1204"/>
                      <a:pt x="346" y="1204"/>
                    </a:cubicBezTo>
                    <a:cubicBezTo>
                      <a:pt x="393" y="1549"/>
                      <a:pt x="0" y="2609"/>
                      <a:pt x="167" y="2800"/>
                    </a:cubicBezTo>
                    <a:cubicBezTo>
                      <a:pt x="244" y="2889"/>
                      <a:pt x="337" y="2954"/>
                      <a:pt x="482" y="2954"/>
                    </a:cubicBezTo>
                    <a:cubicBezTo>
                      <a:pt x="628" y="2954"/>
                      <a:pt x="828" y="2889"/>
                      <a:pt x="1119" y="2716"/>
                    </a:cubicBezTo>
                    <a:cubicBezTo>
                      <a:pt x="1691" y="2371"/>
                      <a:pt x="1572" y="2276"/>
                      <a:pt x="1596" y="2145"/>
                    </a:cubicBezTo>
                    <a:cubicBezTo>
                      <a:pt x="1631" y="2014"/>
                      <a:pt x="1643" y="37"/>
                      <a:pt x="1477" y="2"/>
                    </a:cubicBezTo>
                    <a:cubicBezTo>
                      <a:pt x="1474" y="1"/>
                      <a:pt x="1471" y="1"/>
                      <a:pt x="1469" y="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3"/>
              <p:cNvSpPr/>
              <p:nvPr/>
            </p:nvSpPr>
            <p:spPr>
              <a:xfrm>
                <a:off x="3975572" y="285229"/>
                <a:ext cx="144579" cy="198461"/>
              </a:xfrm>
              <a:custGeom>
                <a:avLst/>
                <a:gdLst/>
                <a:ahLst/>
                <a:cxnLst/>
                <a:rect l="l" t="t" r="r" b="b"/>
                <a:pathLst>
                  <a:path w="2643" h="3628" extrusionOk="0">
                    <a:moveTo>
                      <a:pt x="1177" y="1"/>
                    </a:moveTo>
                    <a:cubicBezTo>
                      <a:pt x="1132" y="1"/>
                      <a:pt x="1085" y="2"/>
                      <a:pt x="1037" y="5"/>
                    </a:cubicBezTo>
                    <a:cubicBezTo>
                      <a:pt x="286" y="41"/>
                      <a:pt x="1" y="1529"/>
                      <a:pt x="286" y="2422"/>
                    </a:cubicBezTo>
                    <a:cubicBezTo>
                      <a:pt x="560" y="3327"/>
                      <a:pt x="846" y="3577"/>
                      <a:pt x="1251" y="3625"/>
                    </a:cubicBezTo>
                    <a:cubicBezTo>
                      <a:pt x="1265" y="3627"/>
                      <a:pt x="1280" y="3628"/>
                      <a:pt x="1295" y="3628"/>
                    </a:cubicBezTo>
                    <a:cubicBezTo>
                      <a:pt x="1730" y="3628"/>
                      <a:pt x="2597" y="2831"/>
                      <a:pt x="2620" y="1934"/>
                    </a:cubicBezTo>
                    <a:cubicBezTo>
                      <a:pt x="2643" y="1039"/>
                      <a:pt x="2379" y="1"/>
                      <a:pt x="1177" y="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3"/>
              <p:cNvSpPr/>
              <p:nvPr/>
            </p:nvSpPr>
            <p:spPr>
              <a:xfrm>
                <a:off x="3664915" y="509510"/>
                <a:ext cx="319846" cy="186809"/>
              </a:xfrm>
              <a:custGeom>
                <a:avLst/>
                <a:gdLst/>
                <a:ahLst/>
                <a:cxnLst/>
                <a:rect l="l" t="t" r="r" b="b"/>
                <a:pathLst>
                  <a:path w="5847" h="3415" extrusionOk="0">
                    <a:moveTo>
                      <a:pt x="767" y="1"/>
                    </a:moveTo>
                    <a:cubicBezTo>
                      <a:pt x="659" y="1"/>
                      <a:pt x="559" y="20"/>
                      <a:pt x="489" y="73"/>
                    </a:cubicBezTo>
                    <a:cubicBezTo>
                      <a:pt x="250" y="239"/>
                      <a:pt x="0" y="1097"/>
                      <a:pt x="96" y="1263"/>
                    </a:cubicBezTo>
                    <a:cubicBezTo>
                      <a:pt x="191" y="1430"/>
                      <a:pt x="453" y="1597"/>
                      <a:pt x="631" y="1620"/>
                    </a:cubicBezTo>
                    <a:cubicBezTo>
                      <a:pt x="638" y="1621"/>
                      <a:pt x="644" y="1622"/>
                      <a:pt x="651" y="1622"/>
                    </a:cubicBezTo>
                    <a:cubicBezTo>
                      <a:pt x="849" y="1622"/>
                      <a:pt x="1232" y="1298"/>
                      <a:pt x="1393" y="1275"/>
                    </a:cubicBezTo>
                    <a:cubicBezTo>
                      <a:pt x="1394" y="1275"/>
                      <a:pt x="1394" y="1275"/>
                      <a:pt x="1395" y="1275"/>
                    </a:cubicBezTo>
                    <a:cubicBezTo>
                      <a:pt x="1572" y="1275"/>
                      <a:pt x="3680" y="3311"/>
                      <a:pt x="3882" y="3406"/>
                    </a:cubicBezTo>
                    <a:cubicBezTo>
                      <a:pt x="3894" y="3412"/>
                      <a:pt x="3910" y="3414"/>
                      <a:pt x="3930" y="3414"/>
                    </a:cubicBezTo>
                    <a:cubicBezTo>
                      <a:pt x="4283" y="3414"/>
                      <a:pt x="5846" y="2680"/>
                      <a:pt x="5846" y="2680"/>
                    </a:cubicBezTo>
                    <a:lnTo>
                      <a:pt x="4930" y="1656"/>
                    </a:lnTo>
                    <a:cubicBezTo>
                      <a:pt x="4549" y="1680"/>
                      <a:pt x="4203" y="1847"/>
                      <a:pt x="4013" y="1870"/>
                    </a:cubicBezTo>
                    <a:cubicBezTo>
                      <a:pt x="4011" y="1871"/>
                      <a:pt x="4010" y="1871"/>
                      <a:pt x="4008" y="1871"/>
                    </a:cubicBezTo>
                    <a:cubicBezTo>
                      <a:pt x="3790" y="1871"/>
                      <a:pt x="1500" y="203"/>
                      <a:pt x="1370" y="144"/>
                    </a:cubicBezTo>
                    <a:cubicBezTo>
                      <a:pt x="1280" y="95"/>
                      <a:pt x="1004" y="1"/>
                      <a:pt x="767" y="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3"/>
              <p:cNvSpPr/>
              <p:nvPr/>
            </p:nvSpPr>
            <p:spPr>
              <a:xfrm>
                <a:off x="4208715" y="641671"/>
                <a:ext cx="258633" cy="328598"/>
              </a:xfrm>
              <a:custGeom>
                <a:avLst/>
                <a:gdLst/>
                <a:ahLst/>
                <a:cxnLst/>
                <a:rect l="l" t="t" r="r" b="b"/>
                <a:pathLst>
                  <a:path w="4728" h="6007" extrusionOk="0">
                    <a:moveTo>
                      <a:pt x="1230" y="1"/>
                    </a:moveTo>
                    <a:cubicBezTo>
                      <a:pt x="784" y="1"/>
                      <a:pt x="0" y="943"/>
                      <a:pt x="275" y="1407"/>
                    </a:cubicBezTo>
                    <a:cubicBezTo>
                      <a:pt x="585" y="1931"/>
                      <a:pt x="1001" y="2848"/>
                      <a:pt x="1096" y="2943"/>
                    </a:cubicBezTo>
                    <a:cubicBezTo>
                      <a:pt x="1239" y="3098"/>
                      <a:pt x="2525" y="3884"/>
                      <a:pt x="3061" y="4229"/>
                    </a:cubicBezTo>
                    <a:cubicBezTo>
                      <a:pt x="3132" y="4336"/>
                      <a:pt x="3204" y="4419"/>
                      <a:pt x="3216" y="4574"/>
                    </a:cubicBezTo>
                    <a:cubicBezTo>
                      <a:pt x="3240" y="4765"/>
                      <a:pt x="3025" y="5265"/>
                      <a:pt x="3144" y="5419"/>
                    </a:cubicBezTo>
                    <a:cubicBezTo>
                      <a:pt x="3165" y="5444"/>
                      <a:pt x="3185" y="5455"/>
                      <a:pt x="3204" y="5455"/>
                    </a:cubicBezTo>
                    <a:cubicBezTo>
                      <a:pt x="3295" y="5455"/>
                      <a:pt x="3365" y="5221"/>
                      <a:pt x="3394" y="5181"/>
                    </a:cubicBezTo>
                    <a:cubicBezTo>
                      <a:pt x="3412" y="5163"/>
                      <a:pt x="3431" y="5156"/>
                      <a:pt x="3448" y="5156"/>
                    </a:cubicBezTo>
                    <a:cubicBezTo>
                      <a:pt x="3498" y="5156"/>
                      <a:pt x="3540" y="5220"/>
                      <a:pt x="3549" y="5265"/>
                    </a:cubicBezTo>
                    <a:cubicBezTo>
                      <a:pt x="3597" y="5491"/>
                      <a:pt x="3740" y="5717"/>
                      <a:pt x="3930" y="5860"/>
                    </a:cubicBezTo>
                    <a:cubicBezTo>
                      <a:pt x="4037" y="5931"/>
                      <a:pt x="4168" y="5979"/>
                      <a:pt x="4299" y="6003"/>
                    </a:cubicBezTo>
                    <a:cubicBezTo>
                      <a:pt x="4320" y="6005"/>
                      <a:pt x="4339" y="6006"/>
                      <a:pt x="4358" y="6006"/>
                    </a:cubicBezTo>
                    <a:cubicBezTo>
                      <a:pt x="4527" y="6006"/>
                      <a:pt x="4636" y="5912"/>
                      <a:pt x="4668" y="5741"/>
                    </a:cubicBezTo>
                    <a:cubicBezTo>
                      <a:pt x="4728" y="5360"/>
                      <a:pt x="4585" y="5241"/>
                      <a:pt x="4466" y="5015"/>
                    </a:cubicBezTo>
                    <a:cubicBezTo>
                      <a:pt x="4466" y="5015"/>
                      <a:pt x="4454" y="5003"/>
                      <a:pt x="4454" y="5003"/>
                    </a:cubicBezTo>
                    <a:cubicBezTo>
                      <a:pt x="4442" y="4979"/>
                      <a:pt x="4430" y="4967"/>
                      <a:pt x="4418" y="4943"/>
                    </a:cubicBezTo>
                    <a:cubicBezTo>
                      <a:pt x="4347" y="4812"/>
                      <a:pt x="4275" y="4705"/>
                      <a:pt x="4192" y="4610"/>
                    </a:cubicBezTo>
                    <a:cubicBezTo>
                      <a:pt x="4002" y="4360"/>
                      <a:pt x="3775" y="4110"/>
                      <a:pt x="3644" y="3979"/>
                    </a:cubicBezTo>
                    <a:cubicBezTo>
                      <a:pt x="3382" y="3705"/>
                      <a:pt x="2382" y="2241"/>
                      <a:pt x="2239" y="1991"/>
                    </a:cubicBezTo>
                    <a:cubicBezTo>
                      <a:pt x="2097" y="1729"/>
                      <a:pt x="1763" y="347"/>
                      <a:pt x="1382" y="50"/>
                    </a:cubicBezTo>
                    <a:cubicBezTo>
                      <a:pt x="1339" y="16"/>
                      <a:pt x="1287" y="1"/>
                      <a:pt x="1230" y="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3"/>
              <p:cNvSpPr/>
              <p:nvPr/>
            </p:nvSpPr>
            <p:spPr>
              <a:xfrm>
                <a:off x="4195695" y="1411612"/>
                <a:ext cx="105576" cy="177510"/>
              </a:xfrm>
              <a:custGeom>
                <a:avLst/>
                <a:gdLst/>
                <a:ahLst/>
                <a:cxnLst/>
                <a:rect l="l" t="t" r="r" b="b"/>
                <a:pathLst>
                  <a:path w="1930" h="3245" extrusionOk="0">
                    <a:moveTo>
                      <a:pt x="1430" y="0"/>
                    </a:moveTo>
                    <a:lnTo>
                      <a:pt x="322" y="750"/>
                    </a:lnTo>
                    <a:cubicBezTo>
                      <a:pt x="382" y="977"/>
                      <a:pt x="894" y="2132"/>
                      <a:pt x="751" y="2251"/>
                    </a:cubicBezTo>
                    <a:cubicBezTo>
                      <a:pt x="596" y="2382"/>
                      <a:pt x="1" y="3096"/>
                      <a:pt x="132" y="3215"/>
                    </a:cubicBezTo>
                    <a:cubicBezTo>
                      <a:pt x="156" y="3235"/>
                      <a:pt x="222" y="3245"/>
                      <a:pt x="315" y="3245"/>
                    </a:cubicBezTo>
                    <a:cubicBezTo>
                      <a:pt x="721" y="3245"/>
                      <a:pt x="1637" y="3059"/>
                      <a:pt x="1763" y="2739"/>
                    </a:cubicBezTo>
                    <a:cubicBezTo>
                      <a:pt x="1930" y="2346"/>
                      <a:pt x="1430" y="0"/>
                      <a:pt x="1430" y="0"/>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3"/>
              <p:cNvSpPr/>
              <p:nvPr/>
            </p:nvSpPr>
            <p:spPr>
              <a:xfrm>
                <a:off x="3963865" y="1423318"/>
                <a:ext cx="138124" cy="154863"/>
              </a:xfrm>
              <a:custGeom>
                <a:avLst/>
                <a:gdLst/>
                <a:ahLst/>
                <a:cxnLst/>
                <a:rect l="l" t="t" r="r" b="b"/>
                <a:pathLst>
                  <a:path w="2525" h="2831" extrusionOk="0">
                    <a:moveTo>
                      <a:pt x="1322" y="1"/>
                    </a:moveTo>
                    <a:cubicBezTo>
                      <a:pt x="1274" y="322"/>
                      <a:pt x="1179" y="1834"/>
                      <a:pt x="1179" y="1918"/>
                    </a:cubicBezTo>
                    <a:cubicBezTo>
                      <a:pt x="1167" y="2013"/>
                      <a:pt x="0" y="2608"/>
                      <a:pt x="24" y="2691"/>
                    </a:cubicBezTo>
                    <a:cubicBezTo>
                      <a:pt x="47" y="2746"/>
                      <a:pt x="625" y="2830"/>
                      <a:pt x="1153" y="2830"/>
                    </a:cubicBezTo>
                    <a:cubicBezTo>
                      <a:pt x="1437" y="2830"/>
                      <a:pt x="1707" y="2806"/>
                      <a:pt x="1870" y="2739"/>
                    </a:cubicBezTo>
                    <a:cubicBezTo>
                      <a:pt x="2334" y="2537"/>
                      <a:pt x="2274" y="2227"/>
                      <a:pt x="2286" y="2096"/>
                    </a:cubicBezTo>
                    <a:cubicBezTo>
                      <a:pt x="2286" y="1965"/>
                      <a:pt x="2524" y="84"/>
                      <a:pt x="2524" y="84"/>
                    </a:cubicBezTo>
                    <a:lnTo>
                      <a:pt x="1322" y="1"/>
                    </a:ln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3"/>
              <p:cNvSpPr/>
              <p:nvPr/>
            </p:nvSpPr>
            <p:spPr>
              <a:xfrm>
                <a:off x="4128630" y="867101"/>
                <a:ext cx="159622" cy="588708"/>
              </a:xfrm>
              <a:custGeom>
                <a:avLst/>
                <a:gdLst/>
                <a:ahLst/>
                <a:cxnLst/>
                <a:rect l="l" t="t" r="r" b="b"/>
                <a:pathLst>
                  <a:path w="2918" h="10762" extrusionOk="0">
                    <a:moveTo>
                      <a:pt x="1834" y="1"/>
                    </a:moveTo>
                    <a:lnTo>
                      <a:pt x="548" y="120"/>
                    </a:lnTo>
                    <a:cubicBezTo>
                      <a:pt x="548" y="120"/>
                      <a:pt x="1" y="5894"/>
                      <a:pt x="60" y="6144"/>
                    </a:cubicBezTo>
                    <a:cubicBezTo>
                      <a:pt x="132" y="6394"/>
                      <a:pt x="1358" y="10609"/>
                      <a:pt x="1429" y="10728"/>
                    </a:cubicBezTo>
                    <a:cubicBezTo>
                      <a:pt x="1445" y="10752"/>
                      <a:pt x="1513" y="10761"/>
                      <a:pt x="1612" y="10761"/>
                    </a:cubicBezTo>
                    <a:cubicBezTo>
                      <a:pt x="1965" y="10761"/>
                      <a:pt x="2706" y="10636"/>
                      <a:pt x="2799" y="10562"/>
                    </a:cubicBezTo>
                    <a:cubicBezTo>
                      <a:pt x="2918" y="10454"/>
                      <a:pt x="2894" y="7883"/>
                      <a:pt x="2787" y="7085"/>
                    </a:cubicBezTo>
                    <a:cubicBezTo>
                      <a:pt x="2691" y="6287"/>
                      <a:pt x="2382" y="5370"/>
                      <a:pt x="2275" y="5001"/>
                    </a:cubicBezTo>
                    <a:cubicBezTo>
                      <a:pt x="2168" y="4644"/>
                      <a:pt x="2310" y="3465"/>
                      <a:pt x="2191" y="2501"/>
                    </a:cubicBezTo>
                    <a:cubicBezTo>
                      <a:pt x="2072" y="1549"/>
                      <a:pt x="1965" y="477"/>
                      <a:pt x="1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3"/>
              <p:cNvSpPr/>
              <p:nvPr/>
            </p:nvSpPr>
            <p:spPr>
              <a:xfrm>
                <a:off x="4004236" y="1226005"/>
                <a:ext cx="112742" cy="217060"/>
              </a:xfrm>
              <a:custGeom>
                <a:avLst/>
                <a:gdLst/>
                <a:ahLst/>
                <a:cxnLst/>
                <a:rect l="l" t="t" r="r" b="b"/>
                <a:pathLst>
                  <a:path w="2061" h="3968" extrusionOk="0">
                    <a:moveTo>
                      <a:pt x="1" y="0"/>
                    </a:moveTo>
                    <a:lnTo>
                      <a:pt x="1" y="0"/>
                    </a:lnTo>
                    <a:cubicBezTo>
                      <a:pt x="1" y="0"/>
                      <a:pt x="405" y="3667"/>
                      <a:pt x="501" y="3762"/>
                    </a:cubicBezTo>
                    <a:cubicBezTo>
                      <a:pt x="576" y="3821"/>
                      <a:pt x="1243" y="3967"/>
                      <a:pt x="1659" y="3967"/>
                    </a:cubicBezTo>
                    <a:cubicBezTo>
                      <a:pt x="1836" y="3967"/>
                      <a:pt x="1968" y="3941"/>
                      <a:pt x="1989" y="3870"/>
                    </a:cubicBezTo>
                    <a:cubicBezTo>
                      <a:pt x="2060" y="3631"/>
                      <a:pt x="1977" y="155"/>
                      <a:pt x="1977" y="155"/>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3"/>
              <p:cNvSpPr/>
              <p:nvPr/>
            </p:nvSpPr>
            <p:spPr>
              <a:xfrm>
                <a:off x="4004236" y="867101"/>
                <a:ext cx="233197" cy="445552"/>
              </a:xfrm>
              <a:custGeom>
                <a:avLst/>
                <a:gdLst/>
                <a:ahLst/>
                <a:cxnLst/>
                <a:rect l="l" t="t" r="r" b="b"/>
                <a:pathLst>
                  <a:path w="4263" h="8145" extrusionOk="0">
                    <a:moveTo>
                      <a:pt x="4108" y="1"/>
                    </a:moveTo>
                    <a:lnTo>
                      <a:pt x="2822" y="132"/>
                    </a:lnTo>
                    <a:cubicBezTo>
                      <a:pt x="2822" y="132"/>
                      <a:pt x="2691" y="1549"/>
                      <a:pt x="2560" y="3013"/>
                    </a:cubicBezTo>
                    <a:cubicBezTo>
                      <a:pt x="1370" y="3561"/>
                      <a:pt x="286" y="5299"/>
                      <a:pt x="405" y="6597"/>
                    </a:cubicBezTo>
                    <a:lnTo>
                      <a:pt x="1" y="6561"/>
                    </a:lnTo>
                    <a:lnTo>
                      <a:pt x="1" y="6561"/>
                    </a:lnTo>
                    <a:cubicBezTo>
                      <a:pt x="1" y="6561"/>
                      <a:pt x="72" y="7192"/>
                      <a:pt x="155" y="7942"/>
                    </a:cubicBezTo>
                    <a:cubicBezTo>
                      <a:pt x="179" y="7942"/>
                      <a:pt x="215" y="7942"/>
                      <a:pt x="239" y="7954"/>
                    </a:cubicBezTo>
                    <a:cubicBezTo>
                      <a:pt x="822" y="8002"/>
                      <a:pt x="1417" y="8061"/>
                      <a:pt x="2001" y="8121"/>
                    </a:cubicBezTo>
                    <a:cubicBezTo>
                      <a:pt x="1989" y="7359"/>
                      <a:pt x="1977" y="6716"/>
                      <a:pt x="1977" y="6716"/>
                    </a:cubicBezTo>
                    <a:lnTo>
                      <a:pt x="1453" y="6680"/>
                    </a:lnTo>
                    <a:cubicBezTo>
                      <a:pt x="1560" y="5990"/>
                      <a:pt x="1989" y="5287"/>
                      <a:pt x="2418" y="4823"/>
                    </a:cubicBezTo>
                    <a:lnTo>
                      <a:pt x="2418" y="4823"/>
                    </a:lnTo>
                    <a:cubicBezTo>
                      <a:pt x="2358" y="5537"/>
                      <a:pt x="2322" y="6073"/>
                      <a:pt x="2346" y="6144"/>
                    </a:cubicBezTo>
                    <a:cubicBezTo>
                      <a:pt x="2370" y="6263"/>
                      <a:pt x="2632" y="7168"/>
                      <a:pt x="2918" y="8145"/>
                    </a:cubicBezTo>
                    <a:cubicBezTo>
                      <a:pt x="3132" y="8121"/>
                      <a:pt x="3334" y="8073"/>
                      <a:pt x="3513" y="7954"/>
                    </a:cubicBezTo>
                    <a:cubicBezTo>
                      <a:pt x="3691" y="7847"/>
                      <a:pt x="3834" y="7680"/>
                      <a:pt x="3906" y="7490"/>
                    </a:cubicBezTo>
                    <a:cubicBezTo>
                      <a:pt x="3989" y="7264"/>
                      <a:pt x="3965" y="7013"/>
                      <a:pt x="3942" y="6775"/>
                    </a:cubicBezTo>
                    <a:cubicBezTo>
                      <a:pt x="3822" y="5406"/>
                      <a:pt x="3715" y="4049"/>
                      <a:pt x="3596" y="2692"/>
                    </a:cubicBezTo>
                    <a:cubicBezTo>
                      <a:pt x="3525" y="1965"/>
                      <a:pt x="3572" y="1168"/>
                      <a:pt x="4263" y="882"/>
                    </a:cubicBezTo>
                    <a:cubicBezTo>
                      <a:pt x="4215" y="513"/>
                      <a:pt x="4168" y="203"/>
                      <a:pt x="410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3"/>
              <p:cNvSpPr/>
              <p:nvPr/>
            </p:nvSpPr>
            <p:spPr>
              <a:xfrm>
                <a:off x="3930005" y="495451"/>
                <a:ext cx="374548" cy="348127"/>
              </a:xfrm>
              <a:custGeom>
                <a:avLst/>
                <a:gdLst/>
                <a:ahLst/>
                <a:cxnLst/>
                <a:rect l="l" t="t" r="r" b="b"/>
                <a:pathLst>
                  <a:path w="6847" h="6364" extrusionOk="0">
                    <a:moveTo>
                      <a:pt x="3395" y="0"/>
                    </a:moveTo>
                    <a:cubicBezTo>
                      <a:pt x="3381" y="0"/>
                      <a:pt x="3372" y="3"/>
                      <a:pt x="3370" y="8"/>
                    </a:cubicBezTo>
                    <a:cubicBezTo>
                      <a:pt x="3322" y="80"/>
                      <a:pt x="3263" y="437"/>
                      <a:pt x="2584" y="615"/>
                    </a:cubicBezTo>
                    <a:cubicBezTo>
                      <a:pt x="2531" y="630"/>
                      <a:pt x="2481" y="636"/>
                      <a:pt x="2435" y="636"/>
                    </a:cubicBezTo>
                    <a:cubicBezTo>
                      <a:pt x="2059" y="636"/>
                      <a:pt x="1917" y="211"/>
                      <a:pt x="1917" y="211"/>
                    </a:cubicBezTo>
                    <a:cubicBezTo>
                      <a:pt x="1322" y="568"/>
                      <a:pt x="0" y="1830"/>
                      <a:pt x="84" y="1913"/>
                    </a:cubicBezTo>
                    <a:cubicBezTo>
                      <a:pt x="154" y="1996"/>
                      <a:pt x="459" y="3199"/>
                      <a:pt x="545" y="3199"/>
                    </a:cubicBezTo>
                    <a:cubicBezTo>
                      <a:pt x="546" y="3199"/>
                      <a:pt x="547" y="3199"/>
                      <a:pt x="548" y="3199"/>
                    </a:cubicBezTo>
                    <a:cubicBezTo>
                      <a:pt x="548" y="3199"/>
                      <a:pt x="549" y="3199"/>
                      <a:pt x="549" y="3199"/>
                    </a:cubicBezTo>
                    <a:cubicBezTo>
                      <a:pt x="652" y="3199"/>
                      <a:pt x="3120" y="5950"/>
                      <a:pt x="3274" y="6068"/>
                    </a:cubicBezTo>
                    <a:cubicBezTo>
                      <a:pt x="3388" y="6163"/>
                      <a:pt x="4572" y="6363"/>
                      <a:pt x="5111" y="6363"/>
                    </a:cubicBezTo>
                    <a:cubicBezTo>
                      <a:pt x="5250" y="6363"/>
                      <a:pt x="5346" y="6350"/>
                      <a:pt x="5370" y="6318"/>
                    </a:cubicBezTo>
                    <a:cubicBezTo>
                      <a:pt x="5489" y="6164"/>
                      <a:pt x="5370" y="4163"/>
                      <a:pt x="5370" y="4080"/>
                    </a:cubicBezTo>
                    <a:cubicBezTo>
                      <a:pt x="5382" y="3997"/>
                      <a:pt x="5525" y="3521"/>
                      <a:pt x="6001" y="3259"/>
                    </a:cubicBezTo>
                    <a:cubicBezTo>
                      <a:pt x="6489" y="2997"/>
                      <a:pt x="6775" y="3151"/>
                      <a:pt x="6811" y="3044"/>
                    </a:cubicBezTo>
                    <a:cubicBezTo>
                      <a:pt x="6846" y="2937"/>
                      <a:pt x="5858" y="1294"/>
                      <a:pt x="5477" y="913"/>
                    </a:cubicBezTo>
                    <a:cubicBezTo>
                      <a:pt x="5120" y="556"/>
                      <a:pt x="3613" y="0"/>
                      <a:pt x="3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3"/>
              <p:cNvSpPr/>
              <p:nvPr/>
            </p:nvSpPr>
            <p:spPr>
              <a:xfrm>
                <a:off x="3970375" y="509565"/>
                <a:ext cx="198679" cy="328926"/>
              </a:xfrm>
              <a:custGeom>
                <a:avLst/>
                <a:gdLst/>
                <a:ahLst/>
                <a:cxnLst/>
                <a:rect l="l" t="t" r="r" b="b"/>
                <a:pathLst>
                  <a:path w="3632" h="6013" extrusionOk="0">
                    <a:moveTo>
                      <a:pt x="3406" y="0"/>
                    </a:moveTo>
                    <a:cubicBezTo>
                      <a:pt x="3203" y="298"/>
                      <a:pt x="3263" y="703"/>
                      <a:pt x="3179" y="1060"/>
                    </a:cubicBezTo>
                    <a:cubicBezTo>
                      <a:pt x="3132" y="1250"/>
                      <a:pt x="3048" y="1417"/>
                      <a:pt x="2965" y="1596"/>
                    </a:cubicBezTo>
                    <a:cubicBezTo>
                      <a:pt x="2739" y="2060"/>
                      <a:pt x="2501" y="2524"/>
                      <a:pt x="2275" y="3001"/>
                    </a:cubicBezTo>
                    <a:cubicBezTo>
                      <a:pt x="2239" y="3072"/>
                      <a:pt x="2203" y="3143"/>
                      <a:pt x="2132" y="3191"/>
                    </a:cubicBezTo>
                    <a:cubicBezTo>
                      <a:pt x="2060" y="3239"/>
                      <a:pt x="1977" y="3239"/>
                      <a:pt x="1894" y="3239"/>
                    </a:cubicBezTo>
                    <a:cubicBezTo>
                      <a:pt x="1841" y="3240"/>
                      <a:pt x="1788" y="3242"/>
                      <a:pt x="1734" y="3242"/>
                    </a:cubicBezTo>
                    <a:cubicBezTo>
                      <a:pt x="1424" y="3242"/>
                      <a:pt x="1108" y="3200"/>
                      <a:pt x="905" y="2977"/>
                    </a:cubicBezTo>
                    <a:cubicBezTo>
                      <a:pt x="620" y="2655"/>
                      <a:pt x="751" y="2155"/>
                      <a:pt x="858" y="1750"/>
                    </a:cubicBezTo>
                    <a:cubicBezTo>
                      <a:pt x="893" y="1619"/>
                      <a:pt x="1060" y="584"/>
                      <a:pt x="1060" y="24"/>
                    </a:cubicBezTo>
                    <a:lnTo>
                      <a:pt x="1060" y="24"/>
                    </a:lnTo>
                    <a:cubicBezTo>
                      <a:pt x="953" y="95"/>
                      <a:pt x="834" y="191"/>
                      <a:pt x="715" y="286"/>
                    </a:cubicBezTo>
                    <a:cubicBezTo>
                      <a:pt x="548" y="869"/>
                      <a:pt x="381" y="1453"/>
                      <a:pt x="215" y="2024"/>
                    </a:cubicBezTo>
                    <a:cubicBezTo>
                      <a:pt x="119" y="2381"/>
                      <a:pt x="24" y="2739"/>
                      <a:pt x="0" y="3096"/>
                    </a:cubicBezTo>
                    <a:cubicBezTo>
                      <a:pt x="584" y="3691"/>
                      <a:pt x="2405" y="5703"/>
                      <a:pt x="2536" y="5810"/>
                    </a:cubicBezTo>
                    <a:cubicBezTo>
                      <a:pt x="2596" y="5858"/>
                      <a:pt x="3001" y="5941"/>
                      <a:pt x="3429" y="6013"/>
                    </a:cubicBezTo>
                    <a:cubicBezTo>
                      <a:pt x="3429" y="5894"/>
                      <a:pt x="3406" y="5763"/>
                      <a:pt x="3382" y="5644"/>
                    </a:cubicBezTo>
                    <a:cubicBezTo>
                      <a:pt x="3084" y="4132"/>
                      <a:pt x="3144" y="2560"/>
                      <a:pt x="3465" y="1060"/>
                    </a:cubicBezTo>
                    <a:cubicBezTo>
                      <a:pt x="3548" y="715"/>
                      <a:pt x="3632" y="357"/>
                      <a:pt x="3537" y="24"/>
                    </a:cubicBezTo>
                    <a:cubicBezTo>
                      <a:pt x="3513" y="12"/>
                      <a:pt x="3501" y="0"/>
                      <a:pt x="347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3"/>
              <p:cNvSpPr/>
              <p:nvPr/>
            </p:nvSpPr>
            <p:spPr>
              <a:xfrm>
                <a:off x="4117580" y="662623"/>
                <a:ext cx="114000" cy="180901"/>
              </a:xfrm>
              <a:custGeom>
                <a:avLst/>
                <a:gdLst/>
                <a:ahLst/>
                <a:cxnLst/>
                <a:rect l="l" t="t" r="r" b="b"/>
                <a:pathLst>
                  <a:path w="2084" h="3307" extrusionOk="0">
                    <a:moveTo>
                      <a:pt x="1429" y="0"/>
                    </a:moveTo>
                    <a:cubicBezTo>
                      <a:pt x="1358" y="95"/>
                      <a:pt x="1393" y="238"/>
                      <a:pt x="1417" y="357"/>
                    </a:cubicBezTo>
                    <a:cubicBezTo>
                      <a:pt x="1596" y="1107"/>
                      <a:pt x="1631" y="1881"/>
                      <a:pt x="1512" y="2643"/>
                    </a:cubicBezTo>
                    <a:cubicBezTo>
                      <a:pt x="1500" y="2727"/>
                      <a:pt x="1489" y="2810"/>
                      <a:pt x="1441" y="2870"/>
                    </a:cubicBezTo>
                    <a:cubicBezTo>
                      <a:pt x="1358" y="2977"/>
                      <a:pt x="1215" y="3001"/>
                      <a:pt x="1072" y="3012"/>
                    </a:cubicBezTo>
                    <a:cubicBezTo>
                      <a:pt x="1064" y="3013"/>
                      <a:pt x="1056" y="3013"/>
                      <a:pt x="1049" y="3013"/>
                    </a:cubicBezTo>
                    <a:cubicBezTo>
                      <a:pt x="858" y="3013"/>
                      <a:pt x="567" y="2918"/>
                      <a:pt x="335" y="2918"/>
                    </a:cubicBezTo>
                    <a:cubicBezTo>
                      <a:pt x="242" y="2918"/>
                      <a:pt x="159" y="2934"/>
                      <a:pt x="95" y="2977"/>
                    </a:cubicBezTo>
                    <a:cubicBezTo>
                      <a:pt x="48" y="3001"/>
                      <a:pt x="24" y="3036"/>
                      <a:pt x="0" y="3072"/>
                    </a:cubicBezTo>
                    <a:cubicBezTo>
                      <a:pt x="373" y="3172"/>
                      <a:pt x="1244" y="3306"/>
                      <a:pt x="1684" y="3306"/>
                    </a:cubicBezTo>
                    <a:cubicBezTo>
                      <a:pt x="1821" y="3306"/>
                      <a:pt x="1916" y="3294"/>
                      <a:pt x="1941" y="3262"/>
                    </a:cubicBezTo>
                    <a:cubicBezTo>
                      <a:pt x="2060" y="3108"/>
                      <a:pt x="1941" y="1096"/>
                      <a:pt x="1941" y="1024"/>
                    </a:cubicBezTo>
                    <a:cubicBezTo>
                      <a:pt x="1941" y="976"/>
                      <a:pt x="1989" y="834"/>
                      <a:pt x="2084" y="667"/>
                    </a:cubicBezTo>
                    <a:cubicBezTo>
                      <a:pt x="2060" y="643"/>
                      <a:pt x="2024" y="631"/>
                      <a:pt x="1989" y="619"/>
                    </a:cubicBezTo>
                    <a:cubicBezTo>
                      <a:pt x="1941" y="619"/>
                      <a:pt x="1893" y="619"/>
                      <a:pt x="1846" y="607"/>
                    </a:cubicBezTo>
                    <a:cubicBezTo>
                      <a:pt x="1608" y="524"/>
                      <a:pt x="1679" y="84"/>
                      <a:pt x="1429"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3"/>
              <p:cNvSpPr/>
              <p:nvPr/>
            </p:nvSpPr>
            <p:spPr>
              <a:xfrm>
                <a:off x="3903911" y="503711"/>
                <a:ext cx="332208" cy="762061"/>
              </a:xfrm>
              <a:custGeom>
                <a:avLst/>
                <a:gdLst/>
                <a:ahLst/>
                <a:cxnLst/>
                <a:rect l="l" t="t" r="r" b="b"/>
                <a:pathLst>
                  <a:path w="6073" h="13931" extrusionOk="0">
                    <a:moveTo>
                      <a:pt x="4454" y="0"/>
                    </a:moveTo>
                    <a:cubicBezTo>
                      <a:pt x="4280" y="325"/>
                      <a:pt x="3585" y="2958"/>
                      <a:pt x="3308" y="2958"/>
                    </a:cubicBezTo>
                    <a:cubicBezTo>
                      <a:pt x="3301" y="2958"/>
                      <a:pt x="3294" y="2956"/>
                      <a:pt x="3287" y="2953"/>
                    </a:cubicBezTo>
                    <a:cubicBezTo>
                      <a:pt x="3213" y="2915"/>
                      <a:pt x="3043" y="2905"/>
                      <a:pt x="2839" y="2905"/>
                    </a:cubicBezTo>
                    <a:cubicBezTo>
                      <a:pt x="2589" y="2905"/>
                      <a:pt x="2287" y="2921"/>
                      <a:pt x="2042" y="2921"/>
                    </a:cubicBezTo>
                    <a:cubicBezTo>
                      <a:pt x="1784" y="2921"/>
                      <a:pt x="1589" y="2904"/>
                      <a:pt x="1585" y="2834"/>
                    </a:cubicBezTo>
                    <a:cubicBezTo>
                      <a:pt x="1573" y="2633"/>
                      <a:pt x="2192" y="202"/>
                      <a:pt x="2146" y="202"/>
                    </a:cubicBezTo>
                    <a:lnTo>
                      <a:pt x="2146" y="202"/>
                    </a:lnTo>
                    <a:cubicBezTo>
                      <a:pt x="2145" y="202"/>
                      <a:pt x="2145" y="202"/>
                      <a:pt x="2144" y="202"/>
                    </a:cubicBezTo>
                    <a:cubicBezTo>
                      <a:pt x="2085" y="250"/>
                      <a:pt x="1501" y="703"/>
                      <a:pt x="1501" y="703"/>
                    </a:cubicBezTo>
                    <a:cubicBezTo>
                      <a:pt x="1501" y="703"/>
                      <a:pt x="1025" y="3870"/>
                      <a:pt x="918" y="4584"/>
                    </a:cubicBezTo>
                    <a:cubicBezTo>
                      <a:pt x="811" y="5310"/>
                      <a:pt x="1" y="13371"/>
                      <a:pt x="239" y="13573"/>
                    </a:cubicBezTo>
                    <a:cubicBezTo>
                      <a:pt x="465" y="13787"/>
                      <a:pt x="4621" y="13930"/>
                      <a:pt x="4883" y="13930"/>
                    </a:cubicBezTo>
                    <a:cubicBezTo>
                      <a:pt x="5144" y="13918"/>
                      <a:pt x="4930" y="7394"/>
                      <a:pt x="5049" y="7287"/>
                    </a:cubicBezTo>
                    <a:cubicBezTo>
                      <a:pt x="5168" y="7191"/>
                      <a:pt x="5895" y="6894"/>
                      <a:pt x="5978" y="6810"/>
                    </a:cubicBezTo>
                    <a:cubicBezTo>
                      <a:pt x="6072" y="6740"/>
                      <a:pt x="6038" y="6036"/>
                      <a:pt x="5875" y="6036"/>
                    </a:cubicBezTo>
                    <a:cubicBezTo>
                      <a:pt x="5873" y="6036"/>
                      <a:pt x="5872" y="6036"/>
                      <a:pt x="5871" y="6036"/>
                    </a:cubicBezTo>
                    <a:cubicBezTo>
                      <a:pt x="5767" y="6044"/>
                      <a:pt x="5238" y="6101"/>
                      <a:pt x="4863" y="6101"/>
                    </a:cubicBezTo>
                    <a:cubicBezTo>
                      <a:pt x="4679" y="6101"/>
                      <a:pt x="4533" y="6087"/>
                      <a:pt x="4490" y="6048"/>
                    </a:cubicBezTo>
                    <a:cubicBezTo>
                      <a:pt x="4371" y="5929"/>
                      <a:pt x="3990" y="3739"/>
                      <a:pt x="4144" y="3179"/>
                    </a:cubicBezTo>
                    <a:cubicBezTo>
                      <a:pt x="4287" y="2619"/>
                      <a:pt x="4644" y="83"/>
                      <a:pt x="4644" y="83"/>
                    </a:cubicBezTo>
                    <a:lnTo>
                      <a:pt x="44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3"/>
              <p:cNvSpPr/>
              <p:nvPr/>
            </p:nvSpPr>
            <p:spPr>
              <a:xfrm>
                <a:off x="3970375" y="278336"/>
                <a:ext cx="172586" cy="138288"/>
              </a:xfrm>
              <a:custGeom>
                <a:avLst/>
                <a:gdLst/>
                <a:ahLst/>
                <a:cxnLst/>
                <a:rect l="l" t="t" r="r" b="b"/>
                <a:pathLst>
                  <a:path w="3155" h="2528" extrusionOk="0">
                    <a:moveTo>
                      <a:pt x="858" y="0"/>
                    </a:moveTo>
                    <a:lnTo>
                      <a:pt x="489" y="477"/>
                    </a:lnTo>
                    <a:lnTo>
                      <a:pt x="0" y="1620"/>
                    </a:lnTo>
                    <a:cubicBezTo>
                      <a:pt x="0" y="1620"/>
                      <a:pt x="31" y="1622"/>
                      <a:pt x="80" y="1622"/>
                    </a:cubicBezTo>
                    <a:cubicBezTo>
                      <a:pt x="179" y="1622"/>
                      <a:pt x="354" y="1612"/>
                      <a:pt x="512" y="1548"/>
                    </a:cubicBezTo>
                    <a:cubicBezTo>
                      <a:pt x="762" y="1453"/>
                      <a:pt x="1727" y="917"/>
                      <a:pt x="1905" y="762"/>
                    </a:cubicBezTo>
                    <a:cubicBezTo>
                      <a:pt x="1905" y="762"/>
                      <a:pt x="2310" y="2263"/>
                      <a:pt x="2679" y="2477"/>
                    </a:cubicBezTo>
                    <a:cubicBezTo>
                      <a:pt x="2739" y="2513"/>
                      <a:pt x="2791" y="2527"/>
                      <a:pt x="2837" y="2527"/>
                    </a:cubicBezTo>
                    <a:cubicBezTo>
                      <a:pt x="3081" y="2527"/>
                      <a:pt x="3132" y="2096"/>
                      <a:pt x="3132" y="2096"/>
                    </a:cubicBezTo>
                    <a:cubicBezTo>
                      <a:pt x="3132" y="2096"/>
                      <a:pt x="3154" y="1201"/>
                      <a:pt x="3089" y="1201"/>
                    </a:cubicBezTo>
                    <a:cubicBezTo>
                      <a:pt x="3088" y="1201"/>
                      <a:pt x="3086" y="1202"/>
                      <a:pt x="3084" y="1203"/>
                    </a:cubicBezTo>
                    <a:cubicBezTo>
                      <a:pt x="3083" y="1204"/>
                      <a:pt x="3082" y="1204"/>
                      <a:pt x="3080" y="1204"/>
                    </a:cubicBezTo>
                    <a:cubicBezTo>
                      <a:pt x="2988" y="1204"/>
                      <a:pt x="2215" y="96"/>
                      <a:pt x="2215" y="96"/>
                    </a:cubicBezTo>
                    <a:lnTo>
                      <a:pt x="85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3"/>
              <p:cNvSpPr/>
              <p:nvPr/>
            </p:nvSpPr>
            <p:spPr>
              <a:xfrm>
                <a:off x="4198978" y="1550994"/>
                <a:ext cx="95128" cy="38128"/>
              </a:xfrm>
              <a:custGeom>
                <a:avLst/>
                <a:gdLst/>
                <a:ahLst/>
                <a:cxnLst/>
                <a:rect l="l" t="t" r="r" b="b"/>
                <a:pathLst>
                  <a:path w="1739" h="697" extrusionOk="0">
                    <a:moveTo>
                      <a:pt x="1739" y="0"/>
                    </a:moveTo>
                    <a:cubicBezTo>
                      <a:pt x="1453" y="119"/>
                      <a:pt x="1144" y="203"/>
                      <a:pt x="834" y="250"/>
                    </a:cubicBezTo>
                    <a:cubicBezTo>
                      <a:pt x="780" y="260"/>
                      <a:pt x="727" y="267"/>
                      <a:pt x="675" y="267"/>
                    </a:cubicBezTo>
                    <a:cubicBezTo>
                      <a:pt x="546" y="267"/>
                      <a:pt x="428" y="227"/>
                      <a:pt x="334" y="107"/>
                    </a:cubicBezTo>
                    <a:cubicBezTo>
                      <a:pt x="155" y="346"/>
                      <a:pt x="1" y="596"/>
                      <a:pt x="72" y="667"/>
                    </a:cubicBezTo>
                    <a:cubicBezTo>
                      <a:pt x="96" y="687"/>
                      <a:pt x="162" y="697"/>
                      <a:pt x="255" y="697"/>
                    </a:cubicBezTo>
                    <a:cubicBezTo>
                      <a:pt x="661" y="697"/>
                      <a:pt x="1577" y="511"/>
                      <a:pt x="1703" y="191"/>
                    </a:cubicBezTo>
                    <a:cubicBezTo>
                      <a:pt x="1727" y="143"/>
                      <a:pt x="1739" y="84"/>
                      <a:pt x="1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3"/>
              <p:cNvSpPr/>
              <p:nvPr/>
            </p:nvSpPr>
            <p:spPr>
              <a:xfrm>
                <a:off x="3964522" y="1539889"/>
                <a:ext cx="125105" cy="38292"/>
              </a:xfrm>
              <a:custGeom>
                <a:avLst/>
                <a:gdLst/>
                <a:ahLst/>
                <a:cxnLst/>
                <a:rect l="l" t="t" r="r" b="b"/>
                <a:pathLst>
                  <a:path w="2287" h="700" extrusionOk="0">
                    <a:moveTo>
                      <a:pt x="2274" y="1"/>
                    </a:moveTo>
                    <a:lnTo>
                      <a:pt x="2274" y="1"/>
                    </a:lnTo>
                    <a:cubicBezTo>
                      <a:pt x="1929" y="144"/>
                      <a:pt x="1548" y="215"/>
                      <a:pt x="1179" y="227"/>
                    </a:cubicBezTo>
                    <a:cubicBezTo>
                      <a:pt x="1036" y="227"/>
                      <a:pt x="881" y="203"/>
                      <a:pt x="774" y="108"/>
                    </a:cubicBezTo>
                    <a:cubicBezTo>
                      <a:pt x="762" y="96"/>
                      <a:pt x="762" y="84"/>
                      <a:pt x="750" y="72"/>
                    </a:cubicBezTo>
                    <a:cubicBezTo>
                      <a:pt x="417" y="275"/>
                      <a:pt x="0" y="501"/>
                      <a:pt x="24" y="560"/>
                    </a:cubicBezTo>
                    <a:cubicBezTo>
                      <a:pt x="40" y="615"/>
                      <a:pt x="614" y="699"/>
                      <a:pt x="1142" y="699"/>
                    </a:cubicBezTo>
                    <a:cubicBezTo>
                      <a:pt x="1425" y="699"/>
                      <a:pt x="1695" y="675"/>
                      <a:pt x="1858" y="608"/>
                    </a:cubicBezTo>
                    <a:cubicBezTo>
                      <a:pt x="2286" y="418"/>
                      <a:pt x="2274" y="144"/>
                      <a:pt x="2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3"/>
              <p:cNvSpPr/>
              <p:nvPr/>
            </p:nvSpPr>
            <p:spPr>
              <a:xfrm>
                <a:off x="3700089" y="576028"/>
                <a:ext cx="24780" cy="150705"/>
              </a:xfrm>
              <a:custGeom>
                <a:avLst/>
                <a:gdLst/>
                <a:ahLst/>
                <a:cxnLst/>
                <a:rect l="l" t="t" r="r" b="b"/>
                <a:pathLst>
                  <a:path w="453" h="2755" extrusionOk="0">
                    <a:moveTo>
                      <a:pt x="196" y="0"/>
                    </a:moveTo>
                    <a:cubicBezTo>
                      <a:pt x="157" y="0"/>
                      <a:pt x="119" y="23"/>
                      <a:pt x="119" y="23"/>
                    </a:cubicBezTo>
                    <a:cubicBezTo>
                      <a:pt x="12" y="250"/>
                      <a:pt x="0" y="2524"/>
                      <a:pt x="48" y="2631"/>
                    </a:cubicBezTo>
                    <a:cubicBezTo>
                      <a:pt x="98" y="2721"/>
                      <a:pt x="188" y="2755"/>
                      <a:pt x="271" y="2755"/>
                    </a:cubicBezTo>
                    <a:cubicBezTo>
                      <a:pt x="363" y="2755"/>
                      <a:pt x="446" y="2711"/>
                      <a:pt x="453" y="2655"/>
                    </a:cubicBezTo>
                    <a:cubicBezTo>
                      <a:pt x="453" y="2548"/>
                      <a:pt x="310" y="119"/>
                      <a:pt x="262" y="35"/>
                    </a:cubicBezTo>
                    <a:cubicBezTo>
                      <a:pt x="244" y="9"/>
                      <a:pt x="220" y="0"/>
                      <a:pt x="1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3"/>
              <p:cNvSpPr/>
              <p:nvPr/>
            </p:nvSpPr>
            <p:spPr>
              <a:xfrm>
                <a:off x="3624545" y="737456"/>
                <a:ext cx="181120" cy="243426"/>
              </a:xfrm>
              <a:custGeom>
                <a:avLst/>
                <a:gdLst/>
                <a:ahLst/>
                <a:cxnLst/>
                <a:rect l="l" t="t" r="r" b="b"/>
                <a:pathLst>
                  <a:path w="3311" h="4450" extrusionOk="0">
                    <a:moveTo>
                      <a:pt x="1196" y="1"/>
                    </a:moveTo>
                    <a:cubicBezTo>
                      <a:pt x="1098" y="1"/>
                      <a:pt x="1036" y="1"/>
                      <a:pt x="1036" y="1"/>
                    </a:cubicBezTo>
                    <a:cubicBezTo>
                      <a:pt x="810" y="109"/>
                      <a:pt x="48" y="823"/>
                      <a:pt x="24" y="930"/>
                    </a:cubicBezTo>
                    <a:cubicBezTo>
                      <a:pt x="12" y="1037"/>
                      <a:pt x="0" y="3430"/>
                      <a:pt x="36" y="3585"/>
                    </a:cubicBezTo>
                    <a:cubicBezTo>
                      <a:pt x="72" y="3728"/>
                      <a:pt x="822" y="4383"/>
                      <a:pt x="893" y="4383"/>
                    </a:cubicBezTo>
                    <a:cubicBezTo>
                      <a:pt x="898" y="4382"/>
                      <a:pt x="906" y="4382"/>
                      <a:pt x="917" y="4382"/>
                    </a:cubicBezTo>
                    <a:cubicBezTo>
                      <a:pt x="1088" y="4382"/>
                      <a:pt x="2000" y="4450"/>
                      <a:pt x="2336" y="4450"/>
                    </a:cubicBezTo>
                    <a:cubicBezTo>
                      <a:pt x="2396" y="4450"/>
                      <a:pt x="2437" y="4448"/>
                      <a:pt x="2453" y="4442"/>
                    </a:cubicBezTo>
                    <a:cubicBezTo>
                      <a:pt x="2572" y="4407"/>
                      <a:pt x="3155" y="3716"/>
                      <a:pt x="3227" y="3668"/>
                    </a:cubicBezTo>
                    <a:cubicBezTo>
                      <a:pt x="3310" y="3609"/>
                      <a:pt x="3215" y="906"/>
                      <a:pt x="3167" y="811"/>
                    </a:cubicBezTo>
                    <a:cubicBezTo>
                      <a:pt x="3072" y="620"/>
                      <a:pt x="2453" y="156"/>
                      <a:pt x="2381" y="73"/>
                    </a:cubicBezTo>
                    <a:cubicBezTo>
                      <a:pt x="2317" y="8"/>
                      <a:pt x="1539" y="1"/>
                      <a:pt x="1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3"/>
              <p:cNvSpPr/>
              <p:nvPr/>
            </p:nvSpPr>
            <p:spPr>
              <a:xfrm>
                <a:off x="3723502" y="737511"/>
                <a:ext cx="67831" cy="243481"/>
              </a:xfrm>
              <a:custGeom>
                <a:avLst/>
                <a:gdLst/>
                <a:ahLst/>
                <a:cxnLst/>
                <a:rect l="l" t="t" r="r" b="b"/>
                <a:pathLst>
                  <a:path w="1240" h="4451" extrusionOk="0">
                    <a:moveTo>
                      <a:pt x="1" y="0"/>
                    </a:moveTo>
                    <a:cubicBezTo>
                      <a:pt x="1" y="24"/>
                      <a:pt x="1" y="48"/>
                      <a:pt x="1" y="60"/>
                    </a:cubicBezTo>
                    <a:cubicBezTo>
                      <a:pt x="168" y="893"/>
                      <a:pt x="406" y="1608"/>
                      <a:pt x="334" y="2465"/>
                    </a:cubicBezTo>
                    <a:cubicBezTo>
                      <a:pt x="275" y="3108"/>
                      <a:pt x="60" y="3810"/>
                      <a:pt x="227" y="4441"/>
                    </a:cubicBezTo>
                    <a:cubicBezTo>
                      <a:pt x="334" y="4447"/>
                      <a:pt x="430" y="4450"/>
                      <a:pt x="502" y="4450"/>
                    </a:cubicBezTo>
                    <a:cubicBezTo>
                      <a:pt x="575" y="4450"/>
                      <a:pt x="626" y="4447"/>
                      <a:pt x="644" y="4441"/>
                    </a:cubicBezTo>
                    <a:cubicBezTo>
                      <a:pt x="703" y="4429"/>
                      <a:pt x="894" y="4227"/>
                      <a:pt x="1073" y="4037"/>
                    </a:cubicBezTo>
                    <a:cubicBezTo>
                      <a:pt x="1239" y="3370"/>
                      <a:pt x="1203" y="2572"/>
                      <a:pt x="1203" y="1989"/>
                    </a:cubicBezTo>
                    <a:cubicBezTo>
                      <a:pt x="1192" y="1179"/>
                      <a:pt x="918" y="572"/>
                      <a:pt x="358" y="24"/>
                    </a:cubicBezTo>
                    <a:cubicBezTo>
                      <a:pt x="263" y="12"/>
                      <a:pt x="132" y="12"/>
                      <a:pt x="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3"/>
              <p:cNvSpPr/>
              <p:nvPr/>
            </p:nvSpPr>
            <p:spPr>
              <a:xfrm>
                <a:off x="3633625" y="736854"/>
                <a:ext cx="76255" cy="242332"/>
              </a:xfrm>
              <a:custGeom>
                <a:avLst/>
                <a:gdLst/>
                <a:ahLst/>
                <a:cxnLst/>
                <a:rect l="l" t="t" r="r" b="b"/>
                <a:pathLst>
                  <a:path w="1394" h="4430" extrusionOk="0">
                    <a:moveTo>
                      <a:pt x="906" y="0"/>
                    </a:moveTo>
                    <a:cubicBezTo>
                      <a:pt x="263" y="762"/>
                      <a:pt x="1" y="1715"/>
                      <a:pt x="37" y="2727"/>
                    </a:cubicBezTo>
                    <a:cubicBezTo>
                      <a:pt x="49" y="3144"/>
                      <a:pt x="96" y="3632"/>
                      <a:pt x="275" y="4037"/>
                    </a:cubicBezTo>
                    <a:cubicBezTo>
                      <a:pt x="477" y="4227"/>
                      <a:pt x="691" y="4394"/>
                      <a:pt x="727" y="4394"/>
                    </a:cubicBezTo>
                    <a:cubicBezTo>
                      <a:pt x="734" y="4392"/>
                      <a:pt x="748" y="4391"/>
                      <a:pt x="770" y="4391"/>
                    </a:cubicBezTo>
                    <a:cubicBezTo>
                      <a:pt x="865" y="4391"/>
                      <a:pt x="1094" y="4410"/>
                      <a:pt x="1346" y="4430"/>
                    </a:cubicBezTo>
                    <a:cubicBezTo>
                      <a:pt x="1394" y="3894"/>
                      <a:pt x="1192" y="3346"/>
                      <a:pt x="1132" y="2810"/>
                    </a:cubicBezTo>
                    <a:cubicBezTo>
                      <a:pt x="1025" y="1870"/>
                      <a:pt x="1227" y="941"/>
                      <a:pt x="1287" y="12"/>
                    </a:cubicBezTo>
                    <a:cubicBezTo>
                      <a:pt x="1120" y="0"/>
                      <a:pt x="977" y="0"/>
                      <a:pt x="906"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3"/>
              <p:cNvSpPr/>
              <p:nvPr/>
            </p:nvSpPr>
            <p:spPr>
              <a:xfrm>
                <a:off x="3669456" y="980445"/>
                <a:ext cx="127074" cy="205900"/>
              </a:xfrm>
              <a:custGeom>
                <a:avLst/>
                <a:gdLst/>
                <a:ahLst/>
                <a:cxnLst/>
                <a:rect l="l" t="t" r="r" b="b"/>
                <a:pathLst>
                  <a:path w="2323" h="3764" extrusionOk="0">
                    <a:moveTo>
                      <a:pt x="1632" y="0"/>
                    </a:moveTo>
                    <a:lnTo>
                      <a:pt x="179" y="60"/>
                    </a:lnTo>
                    <a:lnTo>
                      <a:pt x="167" y="274"/>
                    </a:lnTo>
                    <a:cubicBezTo>
                      <a:pt x="179" y="774"/>
                      <a:pt x="1" y="3346"/>
                      <a:pt x="203" y="3406"/>
                    </a:cubicBezTo>
                    <a:cubicBezTo>
                      <a:pt x="204" y="3406"/>
                      <a:pt x="206" y="3406"/>
                      <a:pt x="207" y="3406"/>
                    </a:cubicBezTo>
                    <a:cubicBezTo>
                      <a:pt x="394" y="3406"/>
                      <a:pt x="429" y="167"/>
                      <a:pt x="429" y="167"/>
                    </a:cubicBezTo>
                    <a:cubicBezTo>
                      <a:pt x="429" y="167"/>
                      <a:pt x="489" y="3608"/>
                      <a:pt x="763" y="3644"/>
                    </a:cubicBezTo>
                    <a:cubicBezTo>
                      <a:pt x="764" y="3644"/>
                      <a:pt x="765" y="3644"/>
                      <a:pt x="767" y="3644"/>
                    </a:cubicBezTo>
                    <a:cubicBezTo>
                      <a:pt x="936" y="3644"/>
                      <a:pt x="879" y="2118"/>
                      <a:pt x="821" y="1095"/>
                    </a:cubicBezTo>
                    <a:lnTo>
                      <a:pt x="821" y="1095"/>
                    </a:lnTo>
                    <a:cubicBezTo>
                      <a:pt x="897" y="2142"/>
                      <a:pt x="1040" y="3731"/>
                      <a:pt x="1215" y="3763"/>
                    </a:cubicBezTo>
                    <a:cubicBezTo>
                      <a:pt x="1217" y="3763"/>
                      <a:pt x="1220" y="3763"/>
                      <a:pt x="1222" y="3763"/>
                    </a:cubicBezTo>
                    <a:cubicBezTo>
                      <a:pt x="1484" y="3763"/>
                      <a:pt x="1168" y="216"/>
                      <a:pt x="1168" y="215"/>
                    </a:cubicBezTo>
                    <a:lnTo>
                      <a:pt x="1168" y="215"/>
                    </a:lnTo>
                    <a:cubicBezTo>
                      <a:pt x="1168" y="216"/>
                      <a:pt x="1537" y="3632"/>
                      <a:pt x="1715" y="3632"/>
                    </a:cubicBezTo>
                    <a:cubicBezTo>
                      <a:pt x="1906" y="3620"/>
                      <a:pt x="1501" y="240"/>
                      <a:pt x="1501" y="239"/>
                    </a:cubicBezTo>
                    <a:lnTo>
                      <a:pt x="1501" y="239"/>
                    </a:lnTo>
                    <a:cubicBezTo>
                      <a:pt x="1501" y="240"/>
                      <a:pt x="1933" y="3097"/>
                      <a:pt x="2126" y="3097"/>
                    </a:cubicBezTo>
                    <a:cubicBezTo>
                      <a:pt x="2128" y="3097"/>
                      <a:pt x="2130" y="3097"/>
                      <a:pt x="2132" y="3096"/>
                    </a:cubicBezTo>
                    <a:cubicBezTo>
                      <a:pt x="2322" y="3036"/>
                      <a:pt x="1632" y="0"/>
                      <a:pt x="1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3"/>
              <p:cNvSpPr/>
              <p:nvPr/>
            </p:nvSpPr>
            <p:spPr>
              <a:xfrm>
                <a:off x="3664259" y="712949"/>
                <a:ext cx="97753" cy="36104"/>
              </a:xfrm>
              <a:custGeom>
                <a:avLst/>
                <a:gdLst/>
                <a:ahLst/>
                <a:cxnLst/>
                <a:rect l="l" t="t" r="r" b="b"/>
                <a:pathLst>
                  <a:path w="1787" h="660" extrusionOk="0">
                    <a:moveTo>
                      <a:pt x="822" y="1"/>
                    </a:moveTo>
                    <a:cubicBezTo>
                      <a:pt x="501" y="1"/>
                      <a:pt x="188" y="21"/>
                      <a:pt x="108" y="80"/>
                    </a:cubicBezTo>
                    <a:cubicBezTo>
                      <a:pt x="0" y="152"/>
                      <a:pt x="48" y="497"/>
                      <a:pt x="120" y="604"/>
                    </a:cubicBezTo>
                    <a:cubicBezTo>
                      <a:pt x="142" y="644"/>
                      <a:pt x="342" y="659"/>
                      <a:pt x="590" y="659"/>
                    </a:cubicBezTo>
                    <a:cubicBezTo>
                      <a:pt x="1005" y="659"/>
                      <a:pt x="1554" y="618"/>
                      <a:pt x="1644" y="580"/>
                    </a:cubicBezTo>
                    <a:cubicBezTo>
                      <a:pt x="1786" y="521"/>
                      <a:pt x="1679" y="116"/>
                      <a:pt x="1632" y="56"/>
                    </a:cubicBezTo>
                    <a:cubicBezTo>
                      <a:pt x="1612" y="30"/>
                      <a:pt x="1211" y="1"/>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3"/>
              <p:cNvSpPr/>
              <p:nvPr/>
            </p:nvSpPr>
            <p:spPr>
              <a:xfrm>
                <a:off x="3668799" y="968575"/>
                <a:ext cx="103607" cy="35830"/>
              </a:xfrm>
              <a:custGeom>
                <a:avLst/>
                <a:gdLst/>
                <a:ahLst/>
                <a:cxnLst/>
                <a:rect l="l" t="t" r="r" b="b"/>
                <a:pathLst>
                  <a:path w="1894" h="655" extrusionOk="0">
                    <a:moveTo>
                      <a:pt x="868" y="1"/>
                    </a:moveTo>
                    <a:cubicBezTo>
                      <a:pt x="526" y="1"/>
                      <a:pt x="194" y="21"/>
                      <a:pt x="108" y="75"/>
                    </a:cubicBezTo>
                    <a:cubicBezTo>
                      <a:pt x="1" y="158"/>
                      <a:pt x="48" y="491"/>
                      <a:pt x="120" y="598"/>
                    </a:cubicBezTo>
                    <a:cubicBezTo>
                      <a:pt x="143" y="639"/>
                      <a:pt x="365" y="654"/>
                      <a:pt x="638" y="654"/>
                    </a:cubicBezTo>
                    <a:cubicBezTo>
                      <a:pt x="1078" y="654"/>
                      <a:pt x="1651" y="616"/>
                      <a:pt x="1739" y="586"/>
                    </a:cubicBezTo>
                    <a:cubicBezTo>
                      <a:pt x="1894" y="527"/>
                      <a:pt x="1787" y="110"/>
                      <a:pt x="1739" y="63"/>
                    </a:cubicBezTo>
                    <a:cubicBezTo>
                      <a:pt x="1713" y="30"/>
                      <a:pt x="1283" y="1"/>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3"/>
              <p:cNvSpPr/>
              <p:nvPr/>
            </p:nvSpPr>
            <p:spPr>
              <a:xfrm>
                <a:off x="4055711" y="362305"/>
                <a:ext cx="33369" cy="24014"/>
              </a:xfrm>
              <a:custGeom>
                <a:avLst/>
                <a:gdLst/>
                <a:ahLst/>
                <a:cxnLst/>
                <a:rect l="l" t="t" r="r" b="b"/>
                <a:pathLst>
                  <a:path w="610" h="439" extrusionOk="0">
                    <a:moveTo>
                      <a:pt x="141" y="1"/>
                    </a:moveTo>
                    <a:cubicBezTo>
                      <a:pt x="134" y="1"/>
                      <a:pt x="126" y="1"/>
                      <a:pt x="119" y="1"/>
                    </a:cubicBezTo>
                    <a:cubicBezTo>
                      <a:pt x="24" y="1"/>
                      <a:pt x="0" y="120"/>
                      <a:pt x="72" y="168"/>
                    </a:cubicBezTo>
                    <a:cubicBezTo>
                      <a:pt x="119" y="216"/>
                      <a:pt x="191" y="251"/>
                      <a:pt x="238" y="287"/>
                    </a:cubicBezTo>
                    <a:cubicBezTo>
                      <a:pt x="298" y="335"/>
                      <a:pt x="345" y="382"/>
                      <a:pt x="405" y="418"/>
                    </a:cubicBezTo>
                    <a:cubicBezTo>
                      <a:pt x="426" y="432"/>
                      <a:pt x="447" y="438"/>
                      <a:pt x="468" y="438"/>
                    </a:cubicBezTo>
                    <a:cubicBezTo>
                      <a:pt x="549" y="438"/>
                      <a:pt x="610" y="337"/>
                      <a:pt x="572" y="251"/>
                    </a:cubicBezTo>
                    <a:cubicBezTo>
                      <a:pt x="504" y="115"/>
                      <a:pt x="295" y="1"/>
                      <a:pt x="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3"/>
              <p:cNvSpPr/>
              <p:nvPr/>
            </p:nvSpPr>
            <p:spPr>
              <a:xfrm>
                <a:off x="3989412" y="361266"/>
                <a:ext cx="32439" cy="20131"/>
              </a:xfrm>
              <a:custGeom>
                <a:avLst/>
                <a:gdLst/>
                <a:ahLst/>
                <a:cxnLst/>
                <a:rect l="l" t="t" r="r" b="b"/>
                <a:pathLst>
                  <a:path w="593" h="368" extrusionOk="0">
                    <a:moveTo>
                      <a:pt x="444" y="0"/>
                    </a:moveTo>
                    <a:cubicBezTo>
                      <a:pt x="279" y="0"/>
                      <a:pt x="96" y="145"/>
                      <a:pt x="33" y="270"/>
                    </a:cubicBezTo>
                    <a:cubicBezTo>
                      <a:pt x="1" y="314"/>
                      <a:pt x="38" y="367"/>
                      <a:pt x="80" y="367"/>
                    </a:cubicBezTo>
                    <a:cubicBezTo>
                      <a:pt x="85" y="367"/>
                      <a:pt x="89" y="367"/>
                      <a:pt x="93" y="366"/>
                    </a:cubicBezTo>
                    <a:cubicBezTo>
                      <a:pt x="176" y="330"/>
                      <a:pt x="248" y="294"/>
                      <a:pt x="331" y="270"/>
                    </a:cubicBezTo>
                    <a:cubicBezTo>
                      <a:pt x="403" y="235"/>
                      <a:pt x="486" y="223"/>
                      <a:pt x="545" y="163"/>
                    </a:cubicBezTo>
                    <a:cubicBezTo>
                      <a:pt x="593" y="116"/>
                      <a:pt x="569" y="32"/>
                      <a:pt x="510" y="8"/>
                    </a:cubicBezTo>
                    <a:cubicBezTo>
                      <a:pt x="488" y="3"/>
                      <a:pt x="466" y="0"/>
                      <a:pt x="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3"/>
              <p:cNvSpPr/>
              <p:nvPr/>
            </p:nvSpPr>
            <p:spPr>
              <a:xfrm>
                <a:off x="4049803" y="392555"/>
                <a:ext cx="35228" cy="16083"/>
              </a:xfrm>
              <a:custGeom>
                <a:avLst/>
                <a:gdLst/>
                <a:ahLst/>
                <a:cxnLst/>
                <a:rect l="l" t="t" r="r" b="b"/>
                <a:pathLst>
                  <a:path w="644" h="294" extrusionOk="0">
                    <a:moveTo>
                      <a:pt x="284" y="1"/>
                    </a:moveTo>
                    <a:cubicBezTo>
                      <a:pt x="188" y="1"/>
                      <a:pt x="91" y="37"/>
                      <a:pt x="25" y="103"/>
                    </a:cubicBezTo>
                    <a:cubicBezTo>
                      <a:pt x="1" y="115"/>
                      <a:pt x="1" y="151"/>
                      <a:pt x="13" y="163"/>
                    </a:cubicBezTo>
                    <a:cubicBezTo>
                      <a:pt x="27" y="177"/>
                      <a:pt x="45" y="182"/>
                      <a:pt x="60" y="182"/>
                    </a:cubicBezTo>
                    <a:cubicBezTo>
                      <a:pt x="70" y="182"/>
                      <a:pt x="79" y="180"/>
                      <a:pt x="84" y="175"/>
                    </a:cubicBezTo>
                    <a:cubicBezTo>
                      <a:pt x="138" y="121"/>
                      <a:pt x="205" y="94"/>
                      <a:pt x="275" y="94"/>
                    </a:cubicBezTo>
                    <a:cubicBezTo>
                      <a:pt x="299" y="94"/>
                      <a:pt x="322" y="97"/>
                      <a:pt x="346" y="103"/>
                    </a:cubicBezTo>
                    <a:cubicBezTo>
                      <a:pt x="430" y="115"/>
                      <a:pt x="513" y="187"/>
                      <a:pt x="549" y="270"/>
                    </a:cubicBezTo>
                    <a:cubicBezTo>
                      <a:pt x="561" y="282"/>
                      <a:pt x="572" y="294"/>
                      <a:pt x="596" y="294"/>
                    </a:cubicBezTo>
                    <a:lnTo>
                      <a:pt x="608" y="294"/>
                    </a:lnTo>
                    <a:cubicBezTo>
                      <a:pt x="632" y="282"/>
                      <a:pt x="644" y="258"/>
                      <a:pt x="632" y="234"/>
                    </a:cubicBezTo>
                    <a:cubicBezTo>
                      <a:pt x="584" y="115"/>
                      <a:pt x="477" y="32"/>
                      <a:pt x="358" y="8"/>
                    </a:cubicBezTo>
                    <a:cubicBezTo>
                      <a:pt x="334" y="3"/>
                      <a:pt x="30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3"/>
              <p:cNvSpPr/>
              <p:nvPr/>
            </p:nvSpPr>
            <p:spPr>
              <a:xfrm>
                <a:off x="3995101" y="390094"/>
                <a:ext cx="33314" cy="15317"/>
              </a:xfrm>
              <a:custGeom>
                <a:avLst/>
                <a:gdLst/>
                <a:ahLst/>
                <a:cxnLst/>
                <a:rect l="l" t="t" r="r" b="b"/>
                <a:pathLst>
                  <a:path w="609" h="280" extrusionOk="0">
                    <a:moveTo>
                      <a:pt x="269" y="0"/>
                    </a:moveTo>
                    <a:cubicBezTo>
                      <a:pt x="166" y="0"/>
                      <a:pt x="64" y="57"/>
                      <a:pt x="13" y="148"/>
                    </a:cubicBezTo>
                    <a:cubicBezTo>
                      <a:pt x="1" y="172"/>
                      <a:pt x="13" y="196"/>
                      <a:pt x="37" y="208"/>
                    </a:cubicBezTo>
                    <a:cubicBezTo>
                      <a:pt x="43" y="211"/>
                      <a:pt x="49" y="212"/>
                      <a:pt x="55" y="212"/>
                    </a:cubicBezTo>
                    <a:cubicBezTo>
                      <a:pt x="72" y="212"/>
                      <a:pt x="87" y="201"/>
                      <a:pt x="96" y="184"/>
                    </a:cubicBezTo>
                    <a:cubicBezTo>
                      <a:pt x="125" y="135"/>
                      <a:pt x="195" y="94"/>
                      <a:pt x="265" y="94"/>
                    </a:cubicBezTo>
                    <a:cubicBezTo>
                      <a:pt x="280" y="94"/>
                      <a:pt x="295" y="96"/>
                      <a:pt x="310" y="101"/>
                    </a:cubicBezTo>
                    <a:cubicBezTo>
                      <a:pt x="382" y="113"/>
                      <a:pt x="465" y="172"/>
                      <a:pt x="513" y="255"/>
                    </a:cubicBezTo>
                    <a:cubicBezTo>
                      <a:pt x="525" y="279"/>
                      <a:pt x="537" y="279"/>
                      <a:pt x="549" y="279"/>
                    </a:cubicBezTo>
                    <a:lnTo>
                      <a:pt x="572" y="279"/>
                    </a:lnTo>
                    <a:cubicBezTo>
                      <a:pt x="596" y="267"/>
                      <a:pt x="608" y="232"/>
                      <a:pt x="596" y="208"/>
                    </a:cubicBezTo>
                    <a:cubicBezTo>
                      <a:pt x="525" y="101"/>
                      <a:pt x="429" y="29"/>
                      <a:pt x="322" y="5"/>
                    </a:cubicBezTo>
                    <a:cubicBezTo>
                      <a:pt x="305" y="2"/>
                      <a:pt x="287" y="0"/>
                      <a:pt x="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3"/>
              <p:cNvSpPr/>
              <p:nvPr/>
            </p:nvSpPr>
            <p:spPr>
              <a:xfrm>
                <a:off x="4027704" y="424557"/>
                <a:ext cx="13730" cy="20842"/>
              </a:xfrm>
              <a:custGeom>
                <a:avLst/>
                <a:gdLst/>
                <a:ahLst/>
                <a:cxnLst/>
                <a:rect l="l" t="t" r="r" b="b"/>
                <a:pathLst>
                  <a:path w="251" h="381" extrusionOk="0">
                    <a:moveTo>
                      <a:pt x="101" y="0"/>
                    </a:moveTo>
                    <a:cubicBezTo>
                      <a:pt x="86" y="0"/>
                      <a:pt x="72" y="6"/>
                      <a:pt x="60" y="18"/>
                    </a:cubicBezTo>
                    <a:cubicBezTo>
                      <a:pt x="48" y="42"/>
                      <a:pt x="36" y="66"/>
                      <a:pt x="24" y="90"/>
                    </a:cubicBezTo>
                    <a:cubicBezTo>
                      <a:pt x="24" y="90"/>
                      <a:pt x="0" y="185"/>
                      <a:pt x="0" y="280"/>
                    </a:cubicBezTo>
                    <a:cubicBezTo>
                      <a:pt x="0" y="304"/>
                      <a:pt x="0" y="328"/>
                      <a:pt x="12" y="352"/>
                    </a:cubicBezTo>
                    <a:cubicBezTo>
                      <a:pt x="29" y="369"/>
                      <a:pt x="53" y="380"/>
                      <a:pt x="79" y="380"/>
                    </a:cubicBezTo>
                    <a:cubicBezTo>
                      <a:pt x="88" y="380"/>
                      <a:pt x="98" y="379"/>
                      <a:pt x="107" y="375"/>
                    </a:cubicBezTo>
                    <a:cubicBezTo>
                      <a:pt x="143" y="364"/>
                      <a:pt x="167" y="352"/>
                      <a:pt x="191" y="328"/>
                    </a:cubicBezTo>
                    <a:cubicBezTo>
                      <a:pt x="214" y="316"/>
                      <a:pt x="238" y="292"/>
                      <a:pt x="250" y="256"/>
                    </a:cubicBezTo>
                    <a:cubicBezTo>
                      <a:pt x="250" y="233"/>
                      <a:pt x="238" y="197"/>
                      <a:pt x="214" y="197"/>
                    </a:cubicBezTo>
                    <a:cubicBezTo>
                      <a:pt x="211" y="193"/>
                      <a:pt x="207" y="192"/>
                      <a:pt x="203" y="192"/>
                    </a:cubicBezTo>
                    <a:cubicBezTo>
                      <a:pt x="195" y="192"/>
                      <a:pt x="187" y="197"/>
                      <a:pt x="179" y="197"/>
                    </a:cubicBezTo>
                    <a:cubicBezTo>
                      <a:pt x="143" y="185"/>
                      <a:pt x="143" y="137"/>
                      <a:pt x="143" y="114"/>
                    </a:cubicBezTo>
                    <a:cubicBezTo>
                      <a:pt x="155" y="78"/>
                      <a:pt x="167" y="42"/>
                      <a:pt x="143" y="18"/>
                    </a:cubicBezTo>
                    <a:cubicBezTo>
                      <a:pt x="131" y="6"/>
                      <a:pt x="116" y="0"/>
                      <a:pt x="101" y="0"/>
                    </a:cubicBezTo>
                    <a:close/>
                  </a:path>
                </a:pathLst>
              </a:custGeom>
              <a:solidFill>
                <a:srgbClr val="EB96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3"/>
              <p:cNvSpPr/>
              <p:nvPr/>
            </p:nvSpPr>
            <p:spPr>
              <a:xfrm>
                <a:off x="4018568" y="445453"/>
                <a:ext cx="52788" cy="23796"/>
              </a:xfrm>
              <a:custGeom>
                <a:avLst/>
                <a:gdLst/>
                <a:ahLst/>
                <a:cxnLst/>
                <a:rect l="l" t="t" r="r" b="b"/>
                <a:pathLst>
                  <a:path w="965" h="435" extrusionOk="0">
                    <a:moveTo>
                      <a:pt x="953" y="0"/>
                    </a:moveTo>
                    <a:cubicBezTo>
                      <a:pt x="886" y="0"/>
                      <a:pt x="552" y="124"/>
                      <a:pt x="381" y="124"/>
                    </a:cubicBezTo>
                    <a:cubicBezTo>
                      <a:pt x="191" y="124"/>
                      <a:pt x="24" y="77"/>
                      <a:pt x="24" y="77"/>
                    </a:cubicBezTo>
                    <a:lnTo>
                      <a:pt x="24" y="77"/>
                    </a:lnTo>
                    <a:cubicBezTo>
                      <a:pt x="1" y="112"/>
                      <a:pt x="58" y="434"/>
                      <a:pt x="365" y="434"/>
                    </a:cubicBezTo>
                    <a:cubicBezTo>
                      <a:pt x="370" y="434"/>
                      <a:pt x="376" y="434"/>
                      <a:pt x="381" y="434"/>
                    </a:cubicBezTo>
                    <a:cubicBezTo>
                      <a:pt x="703" y="422"/>
                      <a:pt x="965" y="41"/>
                      <a:pt x="965" y="5"/>
                    </a:cubicBezTo>
                    <a:cubicBezTo>
                      <a:pt x="965" y="2"/>
                      <a:pt x="961" y="0"/>
                      <a:pt x="9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3"/>
              <p:cNvSpPr/>
              <p:nvPr/>
            </p:nvSpPr>
            <p:spPr>
              <a:xfrm>
                <a:off x="3957845" y="700367"/>
                <a:ext cx="85391" cy="82108"/>
              </a:xfrm>
              <a:custGeom>
                <a:avLst/>
                <a:gdLst/>
                <a:ahLst/>
                <a:cxnLst/>
                <a:rect l="l" t="t" r="r" b="b"/>
                <a:pathLst>
                  <a:path w="1561" h="1501" extrusionOk="0">
                    <a:moveTo>
                      <a:pt x="608" y="1"/>
                    </a:moveTo>
                    <a:lnTo>
                      <a:pt x="405" y="13"/>
                    </a:lnTo>
                    <a:cubicBezTo>
                      <a:pt x="417" y="48"/>
                      <a:pt x="417" y="84"/>
                      <a:pt x="429" y="120"/>
                    </a:cubicBezTo>
                    <a:lnTo>
                      <a:pt x="179" y="84"/>
                    </a:lnTo>
                    <a:lnTo>
                      <a:pt x="155" y="239"/>
                    </a:lnTo>
                    <a:lnTo>
                      <a:pt x="631" y="298"/>
                    </a:lnTo>
                    <a:cubicBezTo>
                      <a:pt x="620" y="334"/>
                      <a:pt x="572" y="394"/>
                      <a:pt x="524" y="465"/>
                    </a:cubicBezTo>
                    <a:lnTo>
                      <a:pt x="453" y="465"/>
                    </a:lnTo>
                    <a:cubicBezTo>
                      <a:pt x="441" y="406"/>
                      <a:pt x="417" y="346"/>
                      <a:pt x="381" y="275"/>
                    </a:cubicBezTo>
                    <a:lnTo>
                      <a:pt x="215" y="322"/>
                    </a:lnTo>
                    <a:cubicBezTo>
                      <a:pt x="227" y="358"/>
                      <a:pt x="250" y="394"/>
                      <a:pt x="262" y="441"/>
                    </a:cubicBezTo>
                    <a:lnTo>
                      <a:pt x="108" y="417"/>
                    </a:lnTo>
                    <a:lnTo>
                      <a:pt x="96" y="584"/>
                    </a:lnTo>
                    <a:lnTo>
                      <a:pt x="381" y="620"/>
                    </a:lnTo>
                    <a:lnTo>
                      <a:pt x="381" y="703"/>
                    </a:lnTo>
                    <a:lnTo>
                      <a:pt x="108" y="679"/>
                    </a:lnTo>
                    <a:lnTo>
                      <a:pt x="84" y="834"/>
                    </a:lnTo>
                    <a:lnTo>
                      <a:pt x="358" y="870"/>
                    </a:lnTo>
                    <a:lnTo>
                      <a:pt x="334" y="1132"/>
                    </a:lnTo>
                    <a:cubicBezTo>
                      <a:pt x="322" y="1179"/>
                      <a:pt x="298" y="1191"/>
                      <a:pt x="262" y="1191"/>
                    </a:cubicBezTo>
                    <a:cubicBezTo>
                      <a:pt x="239" y="1191"/>
                      <a:pt x="215" y="1191"/>
                      <a:pt x="191" y="1179"/>
                    </a:cubicBezTo>
                    <a:cubicBezTo>
                      <a:pt x="239" y="1108"/>
                      <a:pt x="274" y="1025"/>
                      <a:pt x="310" y="941"/>
                    </a:cubicBezTo>
                    <a:lnTo>
                      <a:pt x="155" y="870"/>
                    </a:lnTo>
                    <a:cubicBezTo>
                      <a:pt x="108" y="989"/>
                      <a:pt x="60" y="1096"/>
                      <a:pt x="0" y="1179"/>
                    </a:cubicBezTo>
                    <a:cubicBezTo>
                      <a:pt x="60" y="1203"/>
                      <a:pt x="108" y="1239"/>
                      <a:pt x="143" y="1263"/>
                    </a:cubicBezTo>
                    <a:lnTo>
                      <a:pt x="179" y="1203"/>
                    </a:lnTo>
                    <a:cubicBezTo>
                      <a:pt x="191" y="1251"/>
                      <a:pt x="191" y="1310"/>
                      <a:pt x="191" y="1370"/>
                    </a:cubicBezTo>
                    <a:cubicBezTo>
                      <a:pt x="286" y="1382"/>
                      <a:pt x="346" y="1382"/>
                      <a:pt x="381" y="1382"/>
                    </a:cubicBezTo>
                    <a:cubicBezTo>
                      <a:pt x="417" y="1370"/>
                      <a:pt x="441" y="1358"/>
                      <a:pt x="465" y="1334"/>
                    </a:cubicBezTo>
                    <a:cubicBezTo>
                      <a:pt x="489" y="1310"/>
                      <a:pt x="501" y="1275"/>
                      <a:pt x="501" y="1239"/>
                    </a:cubicBezTo>
                    <a:lnTo>
                      <a:pt x="548" y="894"/>
                    </a:lnTo>
                    <a:lnTo>
                      <a:pt x="798" y="918"/>
                    </a:lnTo>
                    <a:lnTo>
                      <a:pt x="810" y="751"/>
                    </a:lnTo>
                    <a:lnTo>
                      <a:pt x="560" y="727"/>
                    </a:lnTo>
                    <a:lnTo>
                      <a:pt x="572" y="632"/>
                    </a:lnTo>
                    <a:lnTo>
                      <a:pt x="846" y="667"/>
                    </a:lnTo>
                    <a:lnTo>
                      <a:pt x="870" y="501"/>
                    </a:lnTo>
                    <a:lnTo>
                      <a:pt x="727" y="489"/>
                    </a:lnTo>
                    <a:cubicBezTo>
                      <a:pt x="762" y="441"/>
                      <a:pt x="786" y="406"/>
                      <a:pt x="810" y="382"/>
                    </a:cubicBezTo>
                    <a:cubicBezTo>
                      <a:pt x="739" y="346"/>
                      <a:pt x="691" y="322"/>
                      <a:pt x="667" y="298"/>
                    </a:cubicBezTo>
                    <a:lnTo>
                      <a:pt x="667" y="298"/>
                    </a:lnTo>
                    <a:lnTo>
                      <a:pt x="858" y="322"/>
                    </a:lnTo>
                    <a:lnTo>
                      <a:pt x="882" y="167"/>
                    </a:lnTo>
                    <a:lnTo>
                      <a:pt x="631" y="132"/>
                    </a:lnTo>
                    <a:cubicBezTo>
                      <a:pt x="631" y="84"/>
                      <a:pt x="620" y="36"/>
                      <a:pt x="608" y="1"/>
                    </a:cubicBezTo>
                    <a:close/>
                    <a:moveTo>
                      <a:pt x="1501" y="120"/>
                    </a:moveTo>
                    <a:cubicBezTo>
                      <a:pt x="1358" y="156"/>
                      <a:pt x="1179" y="167"/>
                      <a:pt x="953" y="167"/>
                    </a:cubicBezTo>
                    <a:lnTo>
                      <a:pt x="882" y="810"/>
                    </a:lnTo>
                    <a:cubicBezTo>
                      <a:pt x="870" y="941"/>
                      <a:pt x="834" y="1060"/>
                      <a:pt x="786" y="1144"/>
                    </a:cubicBezTo>
                    <a:cubicBezTo>
                      <a:pt x="751" y="1048"/>
                      <a:pt x="715" y="977"/>
                      <a:pt x="691" y="929"/>
                    </a:cubicBezTo>
                    <a:lnTo>
                      <a:pt x="536" y="989"/>
                    </a:lnTo>
                    <a:cubicBezTo>
                      <a:pt x="572" y="1060"/>
                      <a:pt x="596" y="1132"/>
                      <a:pt x="631" y="1215"/>
                    </a:cubicBezTo>
                    <a:lnTo>
                      <a:pt x="786" y="1144"/>
                    </a:lnTo>
                    <a:lnTo>
                      <a:pt x="786" y="1144"/>
                    </a:lnTo>
                    <a:cubicBezTo>
                      <a:pt x="739" y="1215"/>
                      <a:pt x="691" y="1275"/>
                      <a:pt x="631" y="1310"/>
                    </a:cubicBezTo>
                    <a:cubicBezTo>
                      <a:pt x="691" y="1358"/>
                      <a:pt x="739" y="1406"/>
                      <a:pt x="798" y="1477"/>
                    </a:cubicBezTo>
                    <a:cubicBezTo>
                      <a:pt x="953" y="1334"/>
                      <a:pt x="1036" y="1108"/>
                      <a:pt x="1072" y="798"/>
                    </a:cubicBezTo>
                    <a:lnTo>
                      <a:pt x="1084" y="727"/>
                    </a:lnTo>
                    <a:lnTo>
                      <a:pt x="1215" y="739"/>
                    </a:lnTo>
                    <a:lnTo>
                      <a:pt x="1120" y="1489"/>
                    </a:lnTo>
                    <a:lnTo>
                      <a:pt x="1310" y="1501"/>
                    </a:lnTo>
                    <a:lnTo>
                      <a:pt x="1393" y="763"/>
                    </a:lnTo>
                    <a:lnTo>
                      <a:pt x="1513" y="775"/>
                    </a:lnTo>
                    <a:lnTo>
                      <a:pt x="1536" y="584"/>
                    </a:lnTo>
                    <a:lnTo>
                      <a:pt x="1108" y="537"/>
                    </a:lnTo>
                    <a:lnTo>
                      <a:pt x="1132" y="346"/>
                    </a:lnTo>
                    <a:cubicBezTo>
                      <a:pt x="1286" y="346"/>
                      <a:pt x="1429" y="334"/>
                      <a:pt x="1560" y="322"/>
                    </a:cubicBezTo>
                    <a:lnTo>
                      <a:pt x="1501" y="1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3"/>
              <p:cNvSpPr/>
              <p:nvPr/>
            </p:nvSpPr>
            <p:spPr>
              <a:xfrm>
                <a:off x="4040556" y="708846"/>
                <a:ext cx="80139" cy="81452"/>
              </a:xfrm>
              <a:custGeom>
                <a:avLst/>
                <a:gdLst/>
                <a:ahLst/>
                <a:cxnLst/>
                <a:rect l="l" t="t" r="r" b="b"/>
                <a:pathLst>
                  <a:path w="1465" h="1489" extrusionOk="0">
                    <a:moveTo>
                      <a:pt x="489" y="346"/>
                    </a:moveTo>
                    <a:lnTo>
                      <a:pt x="774" y="382"/>
                    </a:lnTo>
                    <a:lnTo>
                      <a:pt x="751" y="572"/>
                    </a:lnTo>
                    <a:lnTo>
                      <a:pt x="322" y="512"/>
                    </a:lnTo>
                    <a:cubicBezTo>
                      <a:pt x="382" y="465"/>
                      <a:pt x="441" y="405"/>
                      <a:pt x="489" y="346"/>
                    </a:cubicBezTo>
                    <a:close/>
                    <a:moveTo>
                      <a:pt x="453" y="715"/>
                    </a:moveTo>
                    <a:lnTo>
                      <a:pt x="727" y="751"/>
                    </a:lnTo>
                    <a:lnTo>
                      <a:pt x="703" y="977"/>
                    </a:lnTo>
                    <a:lnTo>
                      <a:pt x="429" y="941"/>
                    </a:lnTo>
                    <a:lnTo>
                      <a:pt x="453" y="715"/>
                    </a:lnTo>
                    <a:close/>
                    <a:moveTo>
                      <a:pt x="465" y="1"/>
                    </a:moveTo>
                    <a:cubicBezTo>
                      <a:pt x="358" y="191"/>
                      <a:pt x="227" y="334"/>
                      <a:pt x="72" y="441"/>
                    </a:cubicBezTo>
                    <a:cubicBezTo>
                      <a:pt x="108" y="512"/>
                      <a:pt x="143" y="584"/>
                      <a:pt x="179" y="643"/>
                    </a:cubicBezTo>
                    <a:cubicBezTo>
                      <a:pt x="203" y="620"/>
                      <a:pt x="239" y="596"/>
                      <a:pt x="262" y="572"/>
                    </a:cubicBezTo>
                    <a:lnTo>
                      <a:pt x="262" y="572"/>
                    </a:lnTo>
                    <a:lnTo>
                      <a:pt x="227" y="917"/>
                    </a:lnTo>
                    <a:lnTo>
                      <a:pt x="24" y="893"/>
                    </a:lnTo>
                    <a:lnTo>
                      <a:pt x="1" y="1084"/>
                    </a:lnTo>
                    <a:lnTo>
                      <a:pt x="691" y="1155"/>
                    </a:lnTo>
                    <a:lnTo>
                      <a:pt x="655" y="1465"/>
                    </a:lnTo>
                    <a:lnTo>
                      <a:pt x="858" y="1489"/>
                    </a:lnTo>
                    <a:lnTo>
                      <a:pt x="894" y="1179"/>
                    </a:lnTo>
                    <a:lnTo>
                      <a:pt x="1405" y="1239"/>
                    </a:lnTo>
                    <a:lnTo>
                      <a:pt x="1417" y="1060"/>
                    </a:lnTo>
                    <a:lnTo>
                      <a:pt x="917" y="1001"/>
                    </a:lnTo>
                    <a:lnTo>
                      <a:pt x="941" y="774"/>
                    </a:lnTo>
                    <a:lnTo>
                      <a:pt x="1346" y="822"/>
                    </a:lnTo>
                    <a:lnTo>
                      <a:pt x="1370" y="632"/>
                    </a:lnTo>
                    <a:lnTo>
                      <a:pt x="965" y="596"/>
                    </a:lnTo>
                    <a:lnTo>
                      <a:pt x="989" y="405"/>
                    </a:lnTo>
                    <a:lnTo>
                      <a:pt x="1441" y="453"/>
                    </a:lnTo>
                    <a:lnTo>
                      <a:pt x="1465" y="274"/>
                    </a:lnTo>
                    <a:lnTo>
                      <a:pt x="608" y="179"/>
                    </a:lnTo>
                    <a:cubicBezTo>
                      <a:pt x="632" y="131"/>
                      <a:pt x="655" y="96"/>
                      <a:pt x="679" y="60"/>
                    </a:cubicBezTo>
                    <a:lnTo>
                      <a:pt x="4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3"/>
              <p:cNvSpPr/>
              <p:nvPr/>
            </p:nvSpPr>
            <p:spPr>
              <a:xfrm>
                <a:off x="3950023" y="796097"/>
                <a:ext cx="78225" cy="84078"/>
              </a:xfrm>
              <a:custGeom>
                <a:avLst/>
                <a:gdLst/>
                <a:ahLst/>
                <a:cxnLst/>
                <a:rect l="l" t="t" r="r" b="b"/>
                <a:pathLst>
                  <a:path w="1430" h="1537" extrusionOk="0">
                    <a:moveTo>
                      <a:pt x="108" y="299"/>
                    </a:moveTo>
                    <a:cubicBezTo>
                      <a:pt x="84" y="394"/>
                      <a:pt x="48" y="513"/>
                      <a:pt x="1" y="656"/>
                    </a:cubicBezTo>
                    <a:cubicBezTo>
                      <a:pt x="48" y="668"/>
                      <a:pt x="84" y="680"/>
                      <a:pt x="132" y="691"/>
                    </a:cubicBezTo>
                    <a:cubicBezTo>
                      <a:pt x="167" y="561"/>
                      <a:pt x="203" y="441"/>
                      <a:pt x="227" y="322"/>
                    </a:cubicBezTo>
                    <a:lnTo>
                      <a:pt x="108" y="299"/>
                    </a:lnTo>
                    <a:close/>
                    <a:moveTo>
                      <a:pt x="1013" y="477"/>
                    </a:moveTo>
                    <a:lnTo>
                      <a:pt x="1179" y="501"/>
                    </a:lnTo>
                    <a:lnTo>
                      <a:pt x="1144" y="787"/>
                    </a:lnTo>
                    <a:lnTo>
                      <a:pt x="965" y="763"/>
                    </a:lnTo>
                    <a:cubicBezTo>
                      <a:pt x="989" y="656"/>
                      <a:pt x="1001" y="561"/>
                      <a:pt x="1013" y="477"/>
                    </a:cubicBezTo>
                    <a:close/>
                    <a:moveTo>
                      <a:pt x="274" y="1"/>
                    </a:moveTo>
                    <a:lnTo>
                      <a:pt x="120" y="1418"/>
                    </a:lnTo>
                    <a:lnTo>
                      <a:pt x="310" y="1430"/>
                    </a:lnTo>
                    <a:lnTo>
                      <a:pt x="417" y="430"/>
                    </a:lnTo>
                    <a:lnTo>
                      <a:pt x="477" y="608"/>
                    </a:lnTo>
                    <a:lnTo>
                      <a:pt x="620" y="549"/>
                    </a:lnTo>
                    <a:lnTo>
                      <a:pt x="560" y="430"/>
                    </a:lnTo>
                    <a:lnTo>
                      <a:pt x="501" y="287"/>
                    </a:lnTo>
                    <a:lnTo>
                      <a:pt x="429" y="322"/>
                    </a:lnTo>
                    <a:lnTo>
                      <a:pt x="465" y="13"/>
                    </a:lnTo>
                    <a:lnTo>
                      <a:pt x="274" y="1"/>
                    </a:lnTo>
                    <a:close/>
                    <a:moveTo>
                      <a:pt x="870" y="60"/>
                    </a:moveTo>
                    <a:lnTo>
                      <a:pt x="846" y="275"/>
                    </a:lnTo>
                    <a:lnTo>
                      <a:pt x="584" y="251"/>
                    </a:lnTo>
                    <a:lnTo>
                      <a:pt x="560" y="430"/>
                    </a:lnTo>
                    <a:lnTo>
                      <a:pt x="822" y="465"/>
                    </a:lnTo>
                    <a:cubicBezTo>
                      <a:pt x="798" y="572"/>
                      <a:pt x="786" y="668"/>
                      <a:pt x="774" y="739"/>
                    </a:cubicBezTo>
                    <a:lnTo>
                      <a:pt x="453" y="703"/>
                    </a:lnTo>
                    <a:lnTo>
                      <a:pt x="429" y="882"/>
                    </a:lnTo>
                    <a:lnTo>
                      <a:pt x="727" y="918"/>
                    </a:lnTo>
                    <a:cubicBezTo>
                      <a:pt x="655" y="1072"/>
                      <a:pt x="524" y="1180"/>
                      <a:pt x="334" y="1251"/>
                    </a:cubicBezTo>
                    <a:cubicBezTo>
                      <a:pt x="370" y="1323"/>
                      <a:pt x="405" y="1382"/>
                      <a:pt x="441" y="1453"/>
                    </a:cubicBezTo>
                    <a:cubicBezTo>
                      <a:pt x="655" y="1346"/>
                      <a:pt x="798" y="1215"/>
                      <a:pt x="870" y="1037"/>
                    </a:cubicBezTo>
                    <a:cubicBezTo>
                      <a:pt x="929" y="1275"/>
                      <a:pt x="1048" y="1442"/>
                      <a:pt x="1227" y="1537"/>
                    </a:cubicBezTo>
                    <a:cubicBezTo>
                      <a:pt x="1286" y="1465"/>
                      <a:pt x="1334" y="1406"/>
                      <a:pt x="1370" y="1358"/>
                    </a:cubicBezTo>
                    <a:cubicBezTo>
                      <a:pt x="1191" y="1275"/>
                      <a:pt x="1072" y="1132"/>
                      <a:pt x="1001" y="953"/>
                    </a:cubicBezTo>
                    <a:lnTo>
                      <a:pt x="1001" y="953"/>
                    </a:lnTo>
                    <a:lnTo>
                      <a:pt x="1406" y="1001"/>
                    </a:lnTo>
                    <a:lnTo>
                      <a:pt x="1429" y="811"/>
                    </a:lnTo>
                    <a:lnTo>
                      <a:pt x="1334" y="799"/>
                    </a:lnTo>
                    <a:lnTo>
                      <a:pt x="1382" y="334"/>
                    </a:lnTo>
                    <a:lnTo>
                      <a:pt x="1036" y="299"/>
                    </a:lnTo>
                    <a:lnTo>
                      <a:pt x="1060" y="84"/>
                    </a:lnTo>
                    <a:lnTo>
                      <a:pt x="870" y="6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3"/>
              <p:cNvSpPr/>
              <p:nvPr/>
            </p:nvSpPr>
            <p:spPr>
              <a:xfrm>
                <a:off x="4028193" y="809773"/>
                <a:ext cx="78225" cy="74997"/>
              </a:xfrm>
              <a:custGeom>
                <a:avLst/>
                <a:gdLst/>
                <a:ahLst/>
                <a:cxnLst/>
                <a:rect l="l" t="t" r="r" b="b"/>
                <a:pathLst>
                  <a:path w="1430" h="1371" extrusionOk="0">
                    <a:moveTo>
                      <a:pt x="358" y="727"/>
                    </a:moveTo>
                    <a:cubicBezTo>
                      <a:pt x="250" y="870"/>
                      <a:pt x="131" y="1001"/>
                      <a:pt x="0" y="1108"/>
                    </a:cubicBezTo>
                    <a:cubicBezTo>
                      <a:pt x="48" y="1144"/>
                      <a:pt x="96" y="1192"/>
                      <a:pt x="143" y="1263"/>
                    </a:cubicBezTo>
                    <a:cubicBezTo>
                      <a:pt x="286" y="1144"/>
                      <a:pt x="405" y="1001"/>
                      <a:pt x="536" y="846"/>
                    </a:cubicBezTo>
                    <a:lnTo>
                      <a:pt x="358" y="727"/>
                    </a:lnTo>
                    <a:close/>
                    <a:moveTo>
                      <a:pt x="298" y="1"/>
                    </a:moveTo>
                    <a:lnTo>
                      <a:pt x="119" y="668"/>
                    </a:lnTo>
                    <a:lnTo>
                      <a:pt x="691" y="727"/>
                    </a:lnTo>
                    <a:lnTo>
                      <a:pt x="655" y="1073"/>
                    </a:lnTo>
                    <a:cubicBezTo>
                      <a:pt x="645" y="1114"/>
                      <a:pt x="617" y="1146"/>
                      <a:pt x="570" y="1146"/>
                    </a:cubicBezTo>
                    <a:cubicBezTo>
                      <a:pt x="563" y="1146"/>
                      <a:pt x="556" y="1146"/>
                      <a:pt x="548" y="1144"/>
                    </a:cubicBezTo>
                    <a:cubicBezTo>
                      <a:pt x="488" y="1132"/>
                      <a:pt x="429" y="1120"/>
                      <a:pt x="369" y="1108"/>
                    </a:cubicBezTo>
                    <a:lnTo>
                      <a:pt x="369" y="1108"/>
                    </a:lnTo>
                    <a:cubicBezTo>
                      <a:pt x="369" y="1168"/>
                      <a:pt x="381" y="1239"/>
                      <a:pt x="393" y="1334"/>
                    </a:cubicBezTo>
                    <a:cubicBezTo>
                      <a:pt x="500" y="1346"/>
                      <a:pt x="584" y="1346"/>
                      <a:pt x="643" y="1358"/>
                    </a:cubicBezTo>
                    <a:cubicBezTo>
                      <a:pt x="703" y="1358"/>
                      <a:pt x="750" y="1334"/>
                      <a:pt x="786" y="1299"/>
                    </a:cubicBezTo>
                    <a:cubicBezTo>
                      <a:pt x="834" y="1275"/>
                      <a:pt x="858" y="1215"/>
                      <a:pt x="858" y="1132"/>
                    </a:cubicBezTo>
                    <a:lnTo>
                      <a:pt x="905" y="751"/>
                    </a:lnTo>
                    <a:lnTo>
                      <a:pt x="1417" y="811"/>
                    </a:lnTo>
                    <a:lnTo>
                      <a:pt x="1429" y="620"/>
                    </a:lnTo>
                    <a:lnTo>
                      <a:pt x="929" y="561"/>
                    </a:lnTo>
                    <a:lnTo>
                      <a:pt x="953" y="322"/>
                    </a:lnTo>
                    <a:lnTo>
                      <a:pt x="739" y="299"/>
                    </a:lnTo>
                    <a:lnTo>
                      <a:pt x="715" y="537"/>
                    </a:lnTo>
                    <a:lnTo>
                      <a:pt x="393" y="501"/>
                    </a:lnTo>
                    <a:lnTo>
                      <a:pt x="477" y="191"/>
                    </a:lnTo>
                    <a:cubicBezTo>
                      <a:pt x="810" y="227"/>
                      <a:pt x="1120" y="239"/>
                      <a:pt x="1405" y="239"/>
                    </a:cubicBezTo>
                    <a:lnTo>
                      <a:pt x="1358" y="37"/>
                    </a:lnTo>
                    <a:cubicBezTo>
                      <a:pt x="1294" y="39"/>
                      <a:pt x="1231" y="40"/>
                      <a:pt x="1166" y="40"/>
                    </a:cubicBezTo>
                    <a:cubicBezTo>
                      <a:pt x="881" y="40"/>
                      <a:pt x="590" y="20"/>
                      <a:pt x="298" y="1"/>
                    </a:cubicBezTo>
                    <a:close/>
                    <a:moveTo>
                      <a:pt x="1167" y="822"/>
                    </a:moveTo>
                    <a:lnTo>
                      <a:pt x="1000" y="918"/>
                    </a:lnTo>
                    <a:cubicBezTo>
                      <a:pt x="1060" y="1025"/>
                      <a:pt x="1143" y="1180"/>
                      <a:pt x="1227" y="1370"/>
                    </a:cubicBezTo>
                    <a:cubicBezTo>
                      <a:pt x="1286" y="1334"/>
                      <a:pt x="1358" y="1299"/>
                      <a:pt x="1429" y="1263"/>
                    </a:cubicBezTo>
                    <a:cubicBezTo>
                      <a:pt x="1322" y="1073"/>
                      <a:pt x="1239" y="930"/>
                      <a:pt x="1167" y="82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3"/>
              <p:cNvSpPr/>
              <p:nvPr/>
            </p:nvSpPr>
            <p:spPr>
              <a:xfrm>
                <a:off x="3625201" y="780507"/>
                <a:ext cx="180464" cy="406494"/>
              </a:xfrm>
              <a:custGeom>
                <a:avLst/>
                <a:gdLst/>
                <a:ahLst/>
                <a:cxnLst/>
                <a:rect l="l" t="t" r="r" b="b"/>
                <a:pathLst>
                  <a:path w="3299" h="7431" extrusionOk="0">
                    <a:moveTo>
                      <a:pt x="3131" y="0"/>
                    </a:moveTo>
                    <a:cubicBezTo>
                      <a:pt x="3012" y="310"/>
                      <a:pt x="2846" y="607"/>
                      <a:pt x="2667" y="881"/>
                    </a:cubicBezTo>
                    <a:cubicBezTo>
                      <a:pt x="2393" y="1310"/>
                      <a:pt x="2072" y="1750"/>
                      <a:pt x="1619" y="1989"/>
                    </a:cubicBezTo>
                    <a:cubicBezTo>
                      <a:pt x="1277" y="2181"/>
                      <a:pt x="893" y="2244"/>
                      <a:pt x="501" y="2244"/>
                    </a:cubicBezTo>
                    <a:cubicBezTo>
                      <a:pt x="335" y="2244"/>
                      <a:pt x="167" y="2232"/>
                      <a:pt x="0" y="2215"/>
                    </a:cubicBezTo>
                    <a:lnTo>
                      <a:pt x="0" y="2215"/>
                    </a:lnTo>
                    <a:cubicBezTo>
                      <a:pt x="0" y="2524"/>
                      <a:pt x="12" y="2751"/>
                      <a:pt x="24" y="2798"/>
                    </a:cubicBezTo>
                    <a:cubicBezTo>
                      <a:pt x="60" y="2941"/>
                      <a:pt x="714" y="3513"/>
                      <a:pt x="857" y="3584"/>
                    </a:cubicBezTo>
                    <a:cubicBezTo>
                      <a:pt x="822" y="3715"/>
                      <a:pt x="857" y="3953"/>
                      <a:pt x="905" y="4036"/>
                    </a:cubicBezTo>
                    <a:cubicBezTo>
                      <a:pt x="917" y="4048"/>
                      <a:pt x="941" y="4060"/>
                      <a:pt x="965" y="4072"/>
                    </a:cubicBezTo>
                    <a:cubicBezTo>
                      <a:pt x="965" y="4798"/>
                      <a:pt x="822" y="7013"/>
                      <a:pt x="1000" y="7061"/>
                    </a:cubicBezTo>
                    <a:cubicBezTo>
                      <a:pt x="1002" y="7061"/>
                      <a:pt x="1003" y="7061"/>
                      <a:pt x="1004" y="7061"/>
                    </a:cubicBezTo>
                    <a:cubicBezTo>
                      <a:pt x="1168" y="7061"/>
                      <a:pt x="1215" y="4875"/>
                      <a:pt x="1226" y="4096"/>
                    </a:cubicBezTo>
                    <a:lnTo>
                      <a:pt x="1238" y="4096"/>
                    </a:lnTo>
                    <a:cubicBezTo>
                      <a:pt x="1262" y="4906"/>
                      <a:pt x="1346" y="7263"/>
                      <a:pt x="1560" y="7299"/>
                    </a:cubicBezTo>
                    <a:cubicBezTo>
                      <a:pt x="1561" y="7299"/>
                      <a:pt x="1563" y="7299"/>
                      <a:pt x="1564" y="7299"/>
                    </a:cubicBezTo>
                    <a:cubicBezTo>
                      <a:pt x="1738" y="7299"/>
                      <a:pt x="1690" y="5791"/>
                      <a:pt x="1631" y="4763"/>
                    </a:cubicBezTo>
                    <a:lnTo>
                      <a:pt x="1631" y="4763"/>
                    </a:lnTo>
                    <a:cubicBezTo>
                      <a:pt x="1703" y="5810"/>
                      <a:pt x="1846" y="7382"/>
                      <a:pt x="2024" y="7430"/>
                    </a:cubicBezTo>
                    <a:cubicBezTo>
                      <a:pt x="2026" y="7430"/>
                      <a:pt x="2028" y="7430"/>
                      <a:pt x="2030" y="7430"/>
                    </a:cubicBezTo>
                    <a:cubicBezTo>
                      <a:pt x="2247" y="7430"/>
                      <a:pt x="2047" y="4839"/>
                      <a:pt x="1988" y="4084"/>
                    </a:cubicBezTo>
                    <a:lnTo>
                      <a:pt x="1988" y="4084"/>
                    </a:lnTo>
                    <a:cubicBezTo>
                      <a:pt x="2072" y="4810"/>
                      <a:pt x="2369" y="7287"/>
                      <a:pt x="2524" y="7287"/>
                    </a:cubicBezTo>
                    <a:cubicBezTo>
                      <a:pt x="2679" y="7275"/>
                      <a:pt x="2405" y="4715"/>
                      <a:pt x="2322" y="4048"/>
                    </a:cubicBezTo>
                    <a:lnTo>
                      <a:pt x="2334" y="4048"/>
                    </a:lnTo>
                    <a:cubicBezTo>
                      <a:pt x="2428" y="4649"/>
                      <a:pt x="2767" y="6752"/>
                      <a:pt x="2935" y="6752"/>
                    </a:cubicBezTo>
                    <a:cubicBezTo>
                      <a:pt x="2937" y="6752"/>
                      <a:pt x="2939" y="6752"/>
                      <a:pt x="2941" y="6751"/>
                    </a:cubicBezTo>
                    <a:cubicBezTo>
                      <a:pt x="3084" y="6703"/>
                      <a:pt x="2691" y="4834"/>
                      <a:pt x="2524" y="4024"/>
                    </a:cubicBezTo>
                    <a:lnTo>
                      <a:pt x="2536" y="4024"/>
                    </a:lnTo>
                    <a:cubicBezTo>
                      <a:pt x="2655" y="3977"/>
                      <a:pt x="2608" y="3703"/>
                      <a:pt x="2560" y="3560"/>
                    </a:cubicBezTo>
                    <a:cubicBezTo>
                      <a:pt x="2774" y="3370"/>
                      <a:pt x="3155" y="2929"/>
                      <a:pt x="3215" y="2881"/>
                    </a:cubicBezTo>
                    <a:cubicBezTo>
                      <a:pt x="3298" y="2822"/>
                      <a:pt x="3203" y="119"/>
                      <a:pt x="3155" y="24"/>
                    </a:cubicBezTo>
                    <a:cubicBezTo>
                      <a:pt x="3155" y="24"/>
                      <a:pt x="3143" y="12"/>
                      <a:pt x="313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3"/>
              <p:cNvSpPr/>
              <p:nvPr/>
            </p:nvSpPr>
            <p:spPr>
              <a:xfrm>
                <a:off x="3625201" y="761252"/>
                <a:ext cx="116407" cy="85719"/>
              </a:xfrm>
              <a:custGeom>
                <a:avLst/>
                <a:gdLst/>
                <a:ahLst/>
                <a:cxnLst/>
                <a:rect l="l" t="t" r="r" b="b"/>
                <a:pathLst>
                  <a:path w="2128" h="1567" extrusionOk="0">
                    <a:moveTo>
                      <a:pt x="1344" y="1"/>
                    </a:moveTo>
                    <a:cubicBezTo>
                      <a:pt x="1128" y="1"/>
                      <a:pt x="917" y="36"/>
                      <a:pt x="798" y="78"/>
                    </a:cubicBezTo>
                    <a:cubicBezTo>
                      <a:pt x="286" y="269"/>
                      <a:pt x="0" y="1031"/>
                      <a:pt x="393" y="1448"/>
                    </a:cubicBezTo>
                    <a:cubicBezTo>
                      <a:pt x="453" y="1507"/>
                      <a:pt x="536" y="1567"/>
                      <a:pt x="619" y="1567"/>
                    </a:cubicBezTo>
                    <a:cubicBezTo>
                      <a:pt x="762" y="1567"/>
                      <a:pt x="869" y="1459"/>
                      <a:pt x="965" y="1364"/>
                    </a:cubicBezTo>
                    <a:cubicBezTo>
                      <a:pt x="1155" y="1174"/>
                      <a:pt x="1381" y="1007"/>
                      <a:pt x="1619" y="876"/>
                    </a:cubicBezTo>
                    <a:cubicBezTo>
                      <a:pt x="1798" y="781"/>
                      <a:pt x="2000" y="686"/>
                      <a:pt x="2036" y="495"/>
                    </a:cubicBezTo>
                    <a:cubicBezTo>
                      <a:pt x="2128" y="113"/>
                      <a:pt x="1729" y="1"/>
                      <a:pt x="1344" y="1"/>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6" name="Google Shape;9336;p73"/>
            <p:cNvSpPr/>
            <p:nvPr/>
          </p:nvSpPr>
          <p:spPr>
            <a:xfrm>
              <a:off x="5822175" y="3061700"/>
              <a:ext cx="18000" cy="18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3"/>
            <p:cNvSpPr/>
            <p:nvPr/>
          </p:nvSpPr>
          <p:spPr>
            <a:xfrm>
              <a:off x="5747150" y="3058725"/>
              <a:ext cx="18000" cy="18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3"/>
          <p:cNvGrpSpPr/>
          <p:nvPr/>
        </p:nvGrpSpPr>
        <p:grpSpPr>
          <a:xfrm>
            <a:off x="7127443" y="2366173"/>
            <a:ext cx="893463" cy="2237836"/>
            <a:chOff x="7127443" y="2366173"/>
            <a:chExt cx="893463" cy="2237836"/>
          </a:xfrm>
        </p:grpSpPr>
        <p:grpSp>
          <p:nvGrpSpPr>
            <p:cNvPr id="9339" name="Google Shape;9339;p73"/>
            <p:cNvGrpSpPr/>
            <p:nvPr/>
          </p:nvGrpSpPr>
          <p:grpSpPr>
            <a:xfrm>
              <a:off x="7127443" y="2366173"/>
              <a:ext cx="893463" cy="2237836"/>
              <a:chOff x="1856117" y="74350"/>
              <a:chExt cx="690893" cy="1730464"/>
            </a:xfrm>
          </p:grpSpPr>
          <p:sp>
            <p:nvSpPr>
              <p:cNvPr id="9340" name="Google Shape;9340;p73"/>
              <p:cNvSpPr/>
              <p:nvPr/>
            </p:nvSpPr>
            <p:spPr>
              <a:xfrm>
                <a:off x="2423547" y="1702083"/>
                <a:ext cx="91189" cy="93815"/>
              </a:xfrm>
              <a:custGeom>
                <a:avLst/>
                <a:gdLst/>
                <a:ahLst/>
                <a:cxnLst/>
                <a:rect l="l" t="t" r="r" b="b"/>
                <a:pathLst>
                  <a:path w="1667" h="1715" extrusionOk="0">
                    <a:moveTo>
                      <a:pt x="1345" y="0"/>
                    </a:moveTo>
                    <a:cubicBezTo>
                      <a:pt x="1262" y="0"/>
                      <a:pt x="238" y="405"/>
                      <a:pt x="238" y="405"/>
                    </a:cubicBezTo>
                    <a:cubicBezTo>
                      <a:pt x="191" y="536"/>
                      <a:pt x="0" y="1465"/>
                      <a:pt x="60" y="1608"/>
                    </a:cubicBezTo>
                    <a:cubicBezTo>
                      <a:pt x="89" y="1679"/>
                      <a:pt x="470" y="1715"/>
                      <a:pt x="848" y="1715"/>
                    </a:cubicBezTo>
                    <a:cubicBezTo>
                      <a:pt x="1226" y="1715"/>
                      <a:pt x="1601" y="1679"/>
                      <a:pt x="1619" y="1608"/>
                    </a:cubicBezTo>
                    <a:cubicBezTo>
                      <a:pt x="1667" y="1465"/>
                      <a:pt x="1429" y="0"/>
                      <a:pt x="1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3"/>
              <p:cNvSpPr/>
              <p:nvPr/>
            </p:nvSpPr>
            <p:spPr>
              <a:xfrm>
                <a:off x="2052280" y="1738460"/>
                <a:ext cx="145946" cy="66354"/>
              </a:xfrm>
              <a:custGeom>
                <a:avLst/>
                <a:gdLst/>
                <a:ahLst/>
                <a:cxnLst/>
                <a:rect l="l" t="t" r="r" b="b"/>
                <a:pathLst>
                  <a:path w="2668" h="1213" extrusionOk="0">
                    <a:moveTo>
                      <a:pt x="1556" y="1"/>
                    </a:moveTo>
                    <a:cubicBezTo>
                      <a:pt x="1548" y="1"/>
                      <a:pt x="1542" y="1"/>
                      <a:pt x="1536" y="2"/>
                    </a:cubicBezTo>
                    <a:cubicBezTo>
                      <a:pt x="1441" y="26"/>
                      <a:pt x="120" y="467"/>
                      <a:pt x="72" y="574"/>
                    </a:cubicBezTo>
                    <a:cubicBezTo>
                      <a:pt x="12" y="681"/>
                      <a:pt x="1" y="1074"/>
                      <a:pt x="72" y="1181"/>
                    </a:cubicBezTo>
                    <a:cubicBezTo>
                      <a:pt x="87" y="1203"/>
                      <a:pt x="201" y="1213"/>
                      <a:pt x="375" y="1213"/>
                    </a:cubicBezTo>
                    <a:cubicBezTo>
                      <a:pt x="1041" y="1213"/>
                      <a:pt x="2573" y="1073"/>
                      <a:pt x="2620" y="979"/>
                    </a:cubicBezTo>
                    <a:cubicBezTo>
                      <a:pt x="2668" y="848"/>
                      <a:pt x="2489" y="336"/>
                      <a:pt x="2453" y="217"/>
                    </a:cubicBezTo>
                    <a:cubicBezTo>
                      <a:pt x="2453" y="217"/>
                      <a:pt x="1719" y="1"/>
                      <a:pt x="15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3"/>
              <p:cNvSpPr/>
              <p:nvPr/>
            </p:nvSpPr>
            <p:spPr>
              <a:xfrm>
                <a:off x="1890087" y="993902"/>
                <a:ext cx="495714" cy="492979"/>
              </a:xfrm>
              <a:custGeom>
                <a:avLst/>
                <a:gdLst/>
                <a:ahLst/>
                <a:cxnLst/>
                <a:rect l="l" t="t" r="r" b="b"/>
                <a:pathLst>
                  <a:path w="9062" h="9012" extrusionOk="0">
                    <a:moveTo>
                      <a:pt x="2632" y="0"/>
                    </a:moveTo>
                    <a:cubicBezTo>
                      <a:pt x="2626" y="0"/>
                      <a:pt x="2622" y="1"/>
                      <a:pt x="2620" y="4"/>
                    </a:cubicBezTo>
                    <a:cubicBezTo>
                      <a:pt x="2561" y="100"/>
                      <a:pt x="2442" y="2231"/>
                      <a:pt x="1787" y="3636"/>
                    </a:cubicBezTo>
                    <a:cubicBezTo>
                      <a:pt x="1120" y="5041"/>
                      <a:pt x="1" y="5731"/>
                      <a:pt x="96" y="5886"/>
                    </a:cubicBezTo>
                    <a:cubicBezTo>
                      <a:pt x="168" y="6017"/>
                      <a:pt x="5192" y="8255"/>
                      <a:pt x="6799" y="8958"/>
                    </a:cubicBezTo>
                    <a:cubicBezTo>
                      <a:pt x="6875" y="8994"/>
                      <a:pt x="6954" y="9011"/>
                      <a:pt x="7032" y="9011"/>
                    </a:cubicBezTo>
                    <a:cubicBezTo>
                      <a:pt x="7236" y="9011"/>
                      <a:pt x="7431" y="8894"/>
                      <a:pt x="7526" y="8696"/>
                    </a:cubicBezTo>
                    <a:lnTo>
                      <a:pt x="9062" y="5612"/>
                    </a:lnTo>
                    <a:lnTo>
                      <a:pt x="5502" y="1421"/>
                    </a:lnTo>
                    <a:cubicBezTo>
                      <a:pt x="5121" y="1410"/>
                      <a:pt x="2827" y="0"/>
                      <a:pt x="26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3"/>
              <p:cNvSpPr/>
              <p:nvPr/>
            </p:nvSpPr>
            <p:spPr>
              <a:xfrm>
                <a:off x="2066612" y="1132190"/>
                <a:ext cx="480397" cy="636245"/>
              </a:xfrm>
              <a:custGeom>
                <a:avLst/>
                <a:gdLst/>
                <a:ahLst/>
                <a:cxnLst/>
                <a:rect l="l" t="t" r="r" b="b"/>
                <a:pathLst>
                  <a:path w="8782" h="11631" extrusionOk="0">
                    <a:moveTo>
                      <a:pt x="2822" y="1"/>
                    </a:moveTo>
                    <a:lnTo>
                      <a:pt x="1120" y="2084"/>
                    </a:lnTo>
                    <a:cubicBezTo>
                      <a:pt x="953" y="2537"/>
                      <a:pt x="84" y="4394"/>
                      <a:pt x="48" y="4775"/>
                    </a:cubicBezTo>
                    <a:cubicBezTo>
                      <a:pt x="0" y="5144"/>
                      <a:pt x="393" y="11288"/>
                      <a:pt x="584" y="11323"/>
                    </a:cubicBezTo>
                    <a:cubicBezTo>
                      <a:pt x="723" y="11351"/>
                      <a:pt x="1732" y="11631"/>
                      <a:pt x="2270" y="11631"/>
                    </a:cubicBezTo>
                    <a:cubicBezTo>
                      <a:pt x="2424" y="11631"/>
                      <a:pt x="2539" y="11608"/>
                      <a:pt x="2584" y="11550"/>
                    </a:cubicBezTo>
                    <a:cubicBezTo>
                      <a:pt x="2775" y="11288"/>
                      <a:pt x="2465" y="6668"/>
                      <a:pt x="2394" y="6323"/>
                    </a:cubicBezTo>
                    <a:cubicBezTo>
                      <a:pt x="2310" y="5977"/>
                      <a:pt x="3632" y="2763"/>
                      <a:pt x="3632" y="2763"/>
                    </a:cubicBezTo>
                    <a:cubicBezTo>
                      <a:pt x="3632" y="2763"/>
                      <a:pt x="4084" y="6061"/>
                      <a:pt x="4203" y="6394"/>
                    </a:cubicBezTo>
                    <a:cubicBezTo>
                      <a:pt x="4322" y="6739"/>
                      <a:pt x="6382" y="11252"/>
                      <a:pt x="6513" y="11252"/>
                    </a:cubicBezTo>
                    <a:cubicBezTo>
                      <a:pt x="6579" y="11252"/>
                      <a:pt x="7289" y="11289"/>
                      <a:pt x="7890" y="11289"/>
                    </a:cubicBezTo>
                    <a:cubicBezTo>
                      <a:pt x="8370" y="11289"/>
                      <a:pt x="8782" y="11265"/>
                      <a:pt x="8740" y="11180"/>
                    </a:cubicBezTo>
                    <a:cubicBezTo>
                      <a:pt x="8644" y="10990"/>
                      <a:pt x="6632" y="6275"/>
                      <a:pt x="6573" y="5811"/>
                    </a:cubicBezTo>
                    <a:cubicBezTo>
                      <a:pt x="6501" y="5358"/>
                      <a:pt x="6251" y="1167"/>
                      <a:pt x="6251" y="834"/>
                    </a:cubicBezTo>
                    <a:cubicBezTo>
                      <a:pt x="6251" y="489"/>
                      <a:pt x="2822" y="1"/>
                      <a:pt x="2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3"/>
              <p:cNvSpPr/>
              <p:nvPr/>
            </p:nvSpPr>
            <p:spPr>
              <a:xfrm>
                <a:off x="2087454" y="1132190"/>
                <a:ext cx="326355" cy="235822"/>
              </a:xfrm>
              <a:custGeom>
                <a:avLst/>
                <a:gdLst/>
                <a:ahLst/>
                <a:cxnLst/>
                <a:rect l="l" t="t" r="r" b="b"/>
                <a:pathLst>
                  <a:path w="5966" h="4311" extrusionOk="0">
                    <a:moveTo>
                      <a:pt x="2441" y="1"/>
                    </a:moveTo>
                    <a:lnTo>
                      <a:pt x="739" y="2084"/>
                    </a:lnTo>
                    <a:cubicBezTo>
                      <a:pt x="631" y="2358"/>
                      <a:pt x="274" y="3156"/>
                      <a:pt x="0" y="3811"/>
                    </a:cubicBezTo>
                    <a:cubicBezTo>
                      <a:pt x="655" y="4132"/>
                      <a:pt x="1382" y="4275"/>
                      <a:pt x="2120" y="4311"/>
                    </a:cubicBezTo>
                    <a:lnTo>
                      <a:pt x="2644" y="4311"/>
                    </a:lnTo>
                    <a:cubicBezTo>
                      <a:pt x="2953" y="3501"/>
                      <a:pt x="3251" y="2763"/>
                      <a:pt x="3251" y="2763"/>
                    </a:cubicBezTo>
                    <a:cubicBezTo>
                      <a:pt x="3251" y="2763"/>
                      <a:pt x="3346" y="3477"/>
                      <a:pt x="3465" y="4263"/>
                    </a:cubicBezTo>
                    <a:cubicBezTo>
                      <a:pt x="3846" y="4227"/>
                      <a:pt x="4239" y="4180"/>
                      <a:pt x="4620" y="4132"/>
                    </a:cubicBezTo>
                    <a:cubicBezTo>
                      <a:pt x="4715" y="4120"/>
                      <a:pt x="4799" y="4108"/>
                      <a:pt x="4882" y="4061"/>
                    </a:cubicBezTo>
                    <a:cubicBezTo>
                      <a:pt x="5049" y="3965"/>
                      <a:pt x="5120" y="3751"/>
                      <a:pt x="5168" y="3561"/>
                    </a:cubicBezTo>
                    <a:lnTo>
                      <a:pt x="5394" y="2727"/>
                    </a:lnTo>
                    <a:cubicBezTo>
                      <a:pt x="5458" y="2484"/>
                      <a:pt x="5546" y="2406"/>
                      <a:pt x="5652" y="2406"/>
                    </a:cubicBezTo>
                    <a:cubicBezTo>
                      <a:pt x="5744" y="2406"/>
                      <a:pt x="5850" y="2464"/>
                      <a:pt x="5965" y="2525"/>
                    </a:cubicBezTo>
                    <a:cubicBezTo>
                      <a:pt x="5906" y="1667"/>
                      <a:pt x="5870" y="965"/>
                      <a:pt x="5870" y="834"/>
                    </a:cubicBezTo>
                    <a:cubicBezTo>
                      <a:pt x="5870" y="489"/>
                      <a:pt x="2441" y="1"/>
                      <a:pt x="244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3"/>
              <p:cNvSpPr/>
              <p:nvPr/>
            </p:nvSpPr>
            <p:spPr>
              <a:xfrm>
                <a:off x="2265238" y="152575"/>
                <a:ext cx="188942" cy="177893"/>
              </a:xfrm>
              <a:custGeom>
                <a:avLst/>
                <a:gdLst/>
                <a:ahLst/>
                <a:cxnLst/>
                <a:rect l="l" t="t" r="r" b="b"/>
                <a:pathLst>
                  <a:path w="3454" h="3252" extrusionOk="0">
                    <a:moveTo>
                      <a:pt x="3178" y="1"/>
                    </a:moveTo>
                    <a:cubicBezTo>
                      <a:pt x="3175" y="1"/>
                      <a:pt x="3171" y="1"/>
                      <a:pt x="3168" y="2"/>
                    </a:cubicBezTo>
                    <a:cubicBezTo>
                      <a:pt x="3013" y="13"/>
                      <a:pt x="596" y="2252"/>
                      <a:pt x="1" y="2740"/>
                    </a:cubicBezTo>
                    <a:lnTo>
                      <a:pt x="215" y="3252"/>
                    </a:lnTo>
                    <a:cubicBezTo>
                      <a:pt x="215" y="3252"/>
                      <a:pt x="3418" y="609"/>
                      <a:pt x="3442" y="549"/>
                    </a:cubicBezTo>
                    <a:cubicBezTo>
                      <a:pt x="3453" y="491"/>
                      <a:pt x="3329" y="1"/>
                      <a:pt x="3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3"/>
              <p:cNvSpPr/>
              <p:nvPr/>
            </p:nvSpPr>
            <p:spPr>
              <a:xfrm>
                <a:off x="2011253" y="712129"/>
                <a:ext cx="416231" cy="614090"/>
              </a:xfrm>
              <a:custGeom>
                <a:avLst/>
                <a:gdLst/>
                <a:ahLst/>
                <a:cxnLst/>
                <a:rect l="l" t="t" r="r" b="b"/>
                <a:pathLst>
                  <a:path w="7609" h="11226" extrusionOk="0">
                    <a:moveTo>
                      <a:pt x="5180" y="0"/>
                    </a:moveTo>
                    <a:cubicBezTo>
                      <a:pt x="5095" y="53"/>
                      <a:pt x="4756" y="436"/>
                      <a:pt x="4665" y="436"/>
                    </a:cubicBezTo>
                    <a:cubicBezTo>
                      <a:pt x="4654" y="436"/>
                      <a:pt x="4646" y="430"/>
                      <a:pt x="4644" y="417"/>
                    </a:cubicBezTo>
                    <a:cubicBezTo>
                      <a:pt x="4643" y="409"/>
                      <a:pt x="4638" y="406"/>
                      <a:pt x="4629" y="406"/>
                    </a:cubicBezTo>
                    <a:cubicBezTo>
                      <a:pt x="4497" y="406"/>
                      <a:pt x="3540" y="1181"/>
                      <a:pt x="3418" y="1560"/>
                    </a:cubicBezTo>
                    <a:cubicBezTo>
                      <a:pt x="3398" y="1626"/>
                      <a:pt x="3373" y="1654"/>
                      <a:pt x="3343" y="1654"/>
                    </a:cubicBezTo>
                    <a:cubicBezTo>
                      <a:pt x="3195" y="1654"/>
                      <a:pt x="2953" y="929"/>
                      <a:pt x="2953" y="929"/>
                    </a:cubicBezTo>
                    <a:cubicBezTo>
                      <a:pt x="2953" y="929"/>
                      <a:pt x="2316" y="568"/>
                      <a:pt x="2115" y="568"/>
                    </a:cubicBezTo>
                    <a:cubicBezTo>
                      <a:pt x="2103" y="568"/>
                      <a:pt x="2093" y="569"/>
                      <a:pt x="2084" y="572"/>
                    </a:cubicBezTo>
                    <a:cubicBezTo>
                      <a:pt x="2074" y="574"/>
                      <a:pt x="2057" y="575"/>
                      <a:pt x="2034" y="575"/>
                    </a:cubicBezTo>
                    <a:cubicBezTo>
                      <a:pt x="1794" y="575"/>
                      <a:pt x="896" y="456"/>
                      <a:pt x="410" y="456"/>
                    </a:cubicBezTo>
                    <a:cubicBezTo>
                      <a:pt x="237" y="456"/>
                      <a:pt x="116" y="471"/>
                      <a:pt x="96" y="512"/>
                    </a:cubicBezTo>
                    <a:cubicBezTo>
                      <a:pt x="0" y="691"/>
                      <a:pt x="1036" y="2298"/>
                      <a:pt x="1096" y="2500"/>
                    </a:cubicBezTo>
                    <a:cubicBezTo>
                      <a:pt x="1155" y="2715"/>
                      <a:pt x="1882" y="4632"/>
                      <a:pt x="1905" y="5060"/>
                    </a:cubicBezTo>
                    <a:cubicBezTo>
                      <a:pt x="1929" y="5501"/>
                      <a:pt x="2882" y="6572"/>
                      <a:pt x="2882" y="6572"/>
                    </a:cubicBezTo>
                    <a:cubicBezTo>
                      <a:pt x="2882" y="6572"/>
                      <a:pt x="2572" y="7108"/>
                      <a:pt x="2275" y="8037"/>
                    </a:cubicBezTo>
                    <a:cubicBezTo>
                      <a:pt x="1965" y="8965"/>
                      <a:pt x="1560" y="10418"/>
                      <a:pt x="1655" y="10537"/>
                    </a:cubicBezTo>
                    <a:cubicBezTo>
                      <a:pt x="1763" y="10644"/>
                      <a:pt x="2822" y="10823"/>
                      <a:pt x="3108" y="11085"/>
                    </a:cubicBezTo>
                    <a:cubicBezTo>
                      <a:pt x="3217" y="11189"/>
                      <a:pt x="3469" y="11225"/>
                      <a:pt x="3778" y="11225"/>
                    </a:cubicBezTo>
                    <a:cubicBezTo>
                      <a:pt x="4246" y="11225"/>
                      <a:pt x="4845" y="11142"/>
                      <a:pt x="5275" y="11085"/>
                    </a:cubicBezTo>
                    <a:cubicBezTo>
                      <a:pt x="6001" y="10989"/>
                      <a:pt x="6227" y="10989"/>
                      <a:pt x="6299" y="10930"/>
                    </a:cubicBezTo>
                    <a:cubicBezTo>
                      <a:pt x="6382" y="10882"/>
                      <a:pt x="6513" y="8513"/>
                      <a:pt x="6585" y="8477"/>
                    </a:cubicBezTo>
                    <a:cubicBezTo>
                      <a:pt x="6586" y="8477"/>
                      <a:pt x="6587" y="8476"/>
                      <a:pt x="6588" y="8476"/>
                    </a:cubicBezTo>
                    <a:cubicBezTo>
                      <a:pt x="6685" y="8476"/>
                      <a:pt x="7396" y="10253"/>
                      <a:pt x="7508" y="10253"/>
                    </a:cubicBezTo>
                    <a:cubicBezTo>
                      <a:pt x="7510" y="10253"/>
                      <a:pt x="7512" y="10252"/>
                      <a:pt x="7513" y="10251"/>
                    </a:cubicBezTo>
                    <a:cubicBezTo>
                      <a:pt x="7609" y="10192"/>
                      <a:pt x="7609" y="9001"/>
                      <a:pt x="7513" y="8239"/>
                    </a:cubicBezTo>
                    <a:cubicBezTo>
                      <a:pt x="7418" y="7489"/>
                      <a:pt x="6442" y="6239"/>
                      <a:pt x="6442" y="6108"/>
                    </a:cubicBezTo>
                    <a:cubicBezTo>
                      <a:pt x="6442" y="5977"/>
                      <a:pt x="6739" y="5405"/>
                      <a:pt x="6847" y="4965"/>
                    </a:cubicBezTo>
                    <a:cubicBezTo>
                      <a:pt x="6954" y="4536"/>
                      <a:pt x="6858" y="2238"/>
                      <a:pt x="6954" y="1976"/>
                    </a:cubicBezTo>
                    <a:cubicBezTo>
                      <a:pt x="7049" y="1715"/>
                      <a:pt x="6870" y="631"/>
                      <a:pt x="6847" y="572"/>
                    </a:cubicBezTo>
                    <a:cubicBezTo>
                      <a:pt x="6844" y="565"/>
                      <a:pt x="6837" y="562"/>
                      <a:pt x="6827" y="562"/>
                    </a:cubicBezTo>
                    <a:cubicBezTo>
                      <a:pt x="6748" y="562"/>
                      <a:pt x="6456" y="728"/>
                      <a:pt x="6048" y="728"/>
                    </a:cubicBezTo>
                    <a:cubicBezTo>
                      <a:pt x="6025" y="728"/>
                      <a:pt x="6001" y="727"/>
                      <a:pt x="5977" y="726"/>
                    </a:cubicBezTo>
                    <a:cubicBezTo>
                      <a:pt x="5489" y="703"/>
                      <a:pt x="5180" y="0"/>
                      <a:pt x="5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3"/>
              <p:cNvSpPr/>
              <p:nvPr/>
            </p:nvSpPr>
            <p:spPr>
              <a:xfrm>
                <a:off x="2167539" y="637842"/>
                <a:ext cx="101036" cy="186864"/>
              </a:xfrm>
              <a:custGeom>
                <a:avLst/>
                <a:gdLst/>
                <a:ahLst/>
                <a:cxnLst/>
                <a:rect l="l" t="t" r="r" b="b"/>
                <a:pathLst>
                  <a:path w="1847" h="3416" extrusionOk="0">
                    <a:moveTo>
                      <a:pt x="1061" y="1"/>
                    </a:moveTo>
                    <a:cubicBezTo>
                      <a:pt x="1061" y="1"/>
                      <a:pt x="1" y="1870"/>
                      <a:pt x="25" y="2013"/>
                    </a:cubicBezTo>
                    <a:cubicBezTo>
                      <a:pt x="49" y="2144"/>
                      <a:pt x="394" y="3287"/>
                      <a:pt x="477" y="3394"/>
                    </a:cubicBezTo>
                    <a:cubicBezTo>
                      <a:pt x="488" y="3409"/>
                      <a:pt x="498" y="3416"/>
                      <a:pt x="509" y="3416"/>
                    </a:cubicBezTo>
                    <a:cubicBezTo>
                      <a:pt x="584" y="3416"/>
                      <a:pt x="669" y="3077"/>
                      <a:pt x="763" y="2775"/>
                    </a:cubicBezTo>
                    <a:cubicBezTo>
                      <a:pt x="882" y="2430"/>
                      <a:pt x="1727" y="1894"/>
                      <a:pt x="1787" y="1775"/>
                    </a:cubicBezTo>
                    <a:cubicBezTo>
                      <a:pt x="1846" y="1668"/>
                      <a:pt x="1287" y="727"/>
                      <a:pt x="1061" y="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3"/>
              <p:cNvSpPr/>
              <p:nvPr/>
            </p:nvSpPr>
            <p:spPr>
              <a:xfrm>
                <a:off x="2018419" y="262637"/>
                <a:ext cx="177181" cy="507311"/>
              </a:xfrm>
              <a:custGeom>
                <a:avLst/>
                <a:gdLst/>
                <a:ahLst/>
                <a:cxnLst/>
                <a:rect l="l" t="t" r="r" b="b"/>
                <a:pathLst>
                  <a:path w="3239" h="9274" extrusionOk="0">
                    <a:moveTo>
                      <a:pt x="2239" y="1"/>
                    </a:moveTo>
                    <a:cubicBezTo>
                      <a:pt x="2231" y="1"/>
                      <a:pt x="2223" y="1"/>
                      <a:pt x="2215" y="2"/>
                    </a:cubicBezTo>
                    <a:cubicBezTo>
                      <a:pt x="1846" y="37"/>
                      <a:pt x="1548" y="716"/>
                      <a:pt x="1477" y="1049"/>
                    </a:cubicBezTo>
                    <a:cubicBezTo>
                      <a:pt x="1417" y="1395"/>
                      <a:pt x="1310" y="2026"/>
                      <a:pt x="1227" y="2192"/>
                    </a:cubicBezTo>
                    <a:cubicBezTo>
                      <a:pt x="1012" y="2621"/>
                      <a:pt x="131" y="5741"/>
                      <a:pt x="131" y="6086"/>
                    </a:cubicBezTo>
                    <a:cubicBezTo>
                      <a:pt x="131" y="6419"/>
                      <a:pt x="0" y="8896"/>
                      <a:pt x="274" y="9062"/>
                    </a:cubicBezTo>
                    <a:cubicBezTo>
                      <a:pt x="440" y="9166"/>
                      <a:pt x="870" y="9274"/>
                      <a:pt x="1268" y="9274"/>
                    </a:cubicBezTo>
                    <a:cubicBezTo>
                      <a:pt x="1555" y="9274"/>
                      <a:pt x="1825" y="9217"/>
                      <a:pt x="1965" y="9062"/>
                    </a:cubicBezTo>
                    <a:cubicBezTo>
                      <a:pt x="2298" y="8693"/>
                      <a:pt x="1715" y="6193"/>
                      <a:pt x="1715" y="6193"/>
                    </a:cubicBezTo>
                    <a:cubicBezTo>
                      <a:pt x="1893" y="5717"/>
                      <a:pt x="2132" y="2276"/>
                      <a:pt x="2215" y="2050"/>
                    </a:cubicBezTo>
                    <a:cubicBezTo>
                      <a:pt x="2298" y="1823"/>
                      <a:pt x="3239" y="764"/>
                      <a:pt x="3096" y="645"/>
                    </a:cubicBezTo>
                    <a:cubicBezTo>
                      <a:pt x="2956" y="517"/>
                      <a:pt x="2600" y="1"/>
                      <a:pt x="2239" y="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3"/>
              <p:cNvSpPr/>
              <p:nvPr/>
            </p:nvSpPr>
            <p:spPr>
              <a:xfrm>
                <a:off x="2064643" y="595338"/>
                <a:ext cx="175923" cy="184129"/>
              </a:xfrm>
              <a:custGeom>
                <a:avLst/>
                <a:gdLst/>
                <a:ahLst/>
                <a:cxnLst/>
                <a:rect l="l" t="t" r="r" b="b"/>
                <a:pathLst>
                  <a:path w="3216" h="3366" extrusionOk="0">
                    <a:moveTo>
                      <a:pt x="1946" y="1"/>
                    </a:moveTo>
                    <a:cubicBezTo>
                      <a:pt x="1666" y="1"/>
                      <a:pt x="618" y="262"/>
                      <a:pt x="394" y="397"/>
                    </a:cubicBezTo>
                    <a:cubicBezTo>
                      <a:pt x="1" y="647"/>
                      <a:pt x="513" y="1909"/>
                      <a:pt x="858" y="2385"/>
                    </a:cubicBezTo>
                    <a:cubicBezTo>
                      <a:pt x="1175" y="2849"/>
                      <a:pt x="1684" y="3366"/>
                      <a:pt x="1908" y="3366"/>
                    </a:cubicBezTo>
                    <a:cubicBezTo>
                      <a:pt x="1920" y="3366"/>
                      <a:pt x="1931" y="3364"/>
                      <a:pt x="1941" y="3361"/>
                    </a:cubicBezTo>
                    <a:cubicBezTo>
                      <a:pt x="2144" y="3302"/>
                      <a:pt x="3073" y="2361"/>
                      <a:pt x="3073" y="1992"/>
                    </a:cubicBezTo>
                    <a:cubicBezTo>
                      <a:pt x="3073" y="1623"/>
                      <a:pt x="2930" y="1194"/>
                      <a:pt x="3073" y="1028"/>
                    </a:cubicBezTo>
                    <a:cubicBezTo>
                      <a:pt x="3215" y="849"/>
                      <a:pt x="3180" y="516"/>
                      <a:pt x="3073" y="397"/>
                    </a:cubicBezTo>
                    <a:cubicBezTo>
                      <a:pt x="2953" y="290"/>
                      <a:pt x="2191" y="28"/>
                      <a:pt x="1989" y="4"/>
                    </a:cubicBezTo>
                    <a:cubicBezTo>
                      <a:pt x="1978" y="2"/>
                      <a:pt x="1964" y="1"/>
                      <a:pt x="1946" y="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3"/>
              <p:cNvSpPr/>
              <p:nvPr/>
            </p:nvSpPr>
            <p:spPr>
              <a:xfrm>
                <a:off x="2060103" y="565580"/>
                <a:ext cx="79483" cy="113344"/>
              </a:xfrm>
              <a:custGeom>
                <a:avLst/>
                <a:gdLst/>
                <a:ahLst/>
                <a:cxnLst/>
                <a:rect l="l" t="t" r="r" b="b"/>
                <a:pathLst>
                  <a:path w="1453" h="2072" extrusionOk="0">
                    <a:moveTo>
                      <a:pt x="1453" y="0"/>
                    </a:moveTo>
                    <a:cubicBezTo>
                      <a:pt x="1453" y="0"/>
                      <a:pt x="393" y="512"/>
                      <a:pt x="203" y="726"/>
                    </a:cubicBezTo>
                    <a:cubicBezTo>
                      <a:pt x="0" y="941"/>
                      <a:pt x="84" y="1643"/>
                      <a:pt x="131" y="1822"/>
                    </a:cubicBezTo>
                    <a:cubicBezTo>
                      <a:pt x="167" y="2012"/>
                      <a:pt x="512" y="2072"/>
                      <a:pt x="512" y="2072"/>
                    </a:cubicBezTo>
                    <a:cubicBezTo>
                      <a:pt x="512" y="2072"/>
                      <a:pt x="393" y="1738"/>
                      <a:pt x="346" y="1477"/>
                    </a:cubicBezTo>
                    <a:cubicBezTo>
                      <a:pt x="310" y="1215"/>
                      <a:pt x="798" y="715"/>
                      <a:pt x="953" y="655"/>
                    </a:cubicBezTo>
                    <a:lnTo>
                      <a:pt x="1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3"/>
              <p:cNvSpPr/>
              <p:nvPr/>
            </p:nvSpPr>
            <p:spPr>
              <a:xfrm>
                <a:off x="2201455" y="297428"/>
                <a:ext cx="186317" cy="472356"/>
              </a:xfrm>
              <a:custGeom>
                <a:avLst/>
                <a:gdLst/>
                <a:ahLst/>
                <a:cxnLst/>
                <a:rect l="l" t="t" r="r" b="b"/>
                <a:pathLst>
                  <a:path w="3406" h="8635" extrusionOk="0">
                    <a:moveTo>
                      <a:pt x="1062" y="1"/>
                    </a:moveTo>
                    <a:cubicBezTo>
                      <a:pt x="761" y="1"/>
                      <a:pt x="270" y="377"/>
                      <a:pt x="143" y="556"/>
                    </a:cubicBezTo>
                    <a:cubicBezTo>
                      <a:pt x="0" y="759"/>
                      <a:pt x="405" y="1556"/>
                      <a:pt x="536" y="1723"/>
                    </a:cubicBezTo>
                    <a:cubicBezTo>
                      <a:pt x="679" y="1890"/>
                      <a:pt x="1703" y="5593"/>
                      <a:pt x="1703" y="5783"/>
                    </a:cubicBezTo>
                    <a:cubicBezTo>
                      <a:pt x="1703" y="5986"/>
                      <a:pt x="1703" y="7295"/>
                      <a:pt x="1703" y="7724"/>
                    </a:cubicBezTo>
                    <a:cubicBezTo>
                      <a:pt x="1713" y="8276"/>
                      <a:pt x="2715" y="8635"/>
                      <a:pt x="3089" y="8635"/>
                    </a:cubicBezTo>
                    <a:cubicBezTo>
                      <a:pt x="3150" y="8635"/>
                      <a:pt x="3195" y="8625"/>
                      <a:pt x="3215" y="8605"/>
                    </a:cubicBezTo>
                    <a:cubicBezTo>
                      <a:pt x="3358" y="8474"/>
                      <a:pt x="3405" y="5986"/>
                      <a:pt x="3322" y="5783"/>
                    </a:cubicBezTo>
                    <a:cubicBezTo>
                      <a:pt x="3239" y="5593"/>
                      <a:pt x="1476" y="1521"/>
                      <a:pt x="1393" y="1414"/>
                    </a:cubicBezTo>
                    <a:cubicBezTo>
                      <a:pt x="1310" y="1295"/>
                      <a:pt x="1512" y="925"/>
                      <a:pt x="1536" y="842"/>
                    </a:cubicBezTo>
                    <a:cubicBezTo>
                      <a:pt x="1560" y="759"/>
                      <a:pt x="1453" y="128"/>
                      <a:pt x="1167" y="21"/>
                    </a:cubicBezTo>
                    <a:cubicBezTo>
                      <a:pt x="1136" y="7"/>
                      <a:pt x="1100" y="1"/>
                      <a:pt x="1062" y="1"/>
                    </a:cubicBezTo>
                    <a:close/>
                  </a:path>
                </a:pathLst>
              </a:custGeom>
              <a:solidFill>
                <a:srgbClr val="DFAF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3"/>
              <p:cNvSpPr/>
              <p:nvPr/>
            </p:nvSpPr>
            <p:spPr>
              <a:xfrm>
                <a:off x="2111523" y="1052379"/>
                <a:ext cx="264487" cy="179534"/>
              </a:xfrm>
              <a:custGeom>
                <a:avLst/>
                <a:gdLst/>
                <a:ahLst/>
                <a:cxnLst/>
                <a:rect l="l" t="t" r="r" b="b"/>
                <a:pathLst>
                  <a:path w="4835" h="3282" extrusionOk="0">
                    <a:moveTo>
                      <a:pt x="4582" y="0"/>
                    </a:moveTo>
                    <a:cubicBezTo>
                      <a:pt x="4531" y="0"/>
                      <a:pt x="4478" y="11"/>
                      <a:pt x="4430" y="43"/>
                    </a:cubicBezTo>
                    <a:cubicBezTo>
                      <a:pt x="4275" y="126"/>
                      <a:pt x="4192" y="305"/>
                      <a:pt x="4073" y="448"/>
                    </a:cubicBezTo>
                    <a:cubicBezTo>
                      <a:pt x="3966" y="590"/>
                      <a:pt x="3823" y="698"/>
                      <a:pt x="3680" y="793"/>
                    </a:cubicBezTo>
                    <a:cubicBezTo>
                      <a:pt x="2906" y="1376"/>
                      <a:pt x="2037" y="1852"/>
                      <a:pt x="1132" y="2210"/>
                    </a:cubicBezTo>
                    <a:cubicBezTo>
                      <a:pt x="846" y="2317"/>
                      <a:pt x="537" y="2412"/>
                      <a:pt x="239" y="2436"/>
                    </a:cubicBezTo>
                    <a:cubicBezTo>
                      <a:pt x="156" y="2722"/>
                      <a:pt x="72" y="3019"/>
                      <a:pt x="1" y="3281"/>
                    </a:cubicBezTo>
                    <a:lnTo>
                      <a:pt x="13" y="3281"/>
                    </a:lnTo>
                    <a:cubicBezTo>
                      <a:pt x="596" y="3019"/>
                      <a:pt x="1192" y="2745"/>
                      <a:pt x="1787" y="2483"/>
                    </a:cubicBezTo>
                    <a:cubicBezTo>
                      <a:pt x="2251" y="2269"/>
                      <a:pt x="2716" y="2055"/>
                      <a:pt x="3156" y="1793"/>
                    </a:cubicBezTo>
                    <a:cubicBezTo>
                      <a:pt x="3751" y="1424"/>
                      <a:pt x="4299" y="971"/>
                      <a:pt x="4752" y="436"/>
                    </a:cubicBezTo>
                    <a:cubicBezTo>
                      <a:pt x="4787" y="388"/>
                      <a:pt x="4811" y="340"/>
                      <a:pt x="4835" y="293"/>
                    </a:cubicBezTo>
                    <a:cubicBezTo>
                      <a:pt x="4763" y="174"/>
                      <a:pt x="4692" y="78"/>
                      <a:pt x="4656" y="7"/>
                    </a:cubicBezTo>
                    <a:cubicBezTo>
                      <a:pt x="4633" y="3"/>
                      <a:pt x="4607" y="0"/>
                      <a:pt x="4582" y="0"/>
                    </a:cubicBezTo>
                    <a:close/>
                  </a:path>
                </a:pathLst>
              </a:custGeom>
              <a:solidFill>
                <a:srgbClr val="A314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3"/>
              <p:cNvSpPr/>
              <p:nvPr/>
            </p:nvSpPr>
            <p:spPr>
              <a:xfrm>
                <a:off x="2054906" y="818908"/>
                <a:ext cx="280077" cy="321158"/>
              </a:xfrm>
              <a:custGeom>
                <a:avLst/>
                <a:gdLst/>
                <a:ahLst/>
                <a:cxnLst/>
                <a:rect l="l" t="t" r="r" b="b"/>
                <a:pathLst>
                  <a:path w="5120" h="5871" extrusionOk="0">
                    <a:moveTo>
                      <a:pt x="0" y="1"/>
                    </a:moveTo>
                    <a:lnTo>
                      <a:pt x="0" y="1"/>
                    </a:lnTo>
                    <a:cubicBezTo>
                      <a:pt x="155" y="263"/>
                      <a:pt x="274" y="489"/>
                      <a:pt x="298" y="548"/>
                    </a:cubicBezTo>
                    <a:cubicBezTo>
                      <a:pt x="357" y="763"/>
                      <a:pt x="1084" y="2668"/>
                      <a:pt x="1107" y="3108"/>
                    </a:cubicBezTo>
                    <a:cubicBezTo>
                      <a:pt x="1131" y="3549"/>
                      <a:pt x="2084" y="4620"/>
                      <a:pt x="2084" y="4620"/>
                    </a:cubicBezTo>
                    <a:cubicBezTo>
                      <a:pt x="2084" y="4620"/>
                      <a:pt x="1822" y="5085"/>
                      <a:pt x="1548" y="5870"/>
                    </a:cubicBezTo>
                    <a:lnTo>
                      <a:pt x="1988" y="5347"/>
                    </a:lnTo>
                    <a:cubicBezTo>
                      <a:pt x="2024" y="5287"/>
                      <a:pt x="2072" y="5227"/>
                      <a:pt x="2143" y="5204"/>
                    </a:cubicBezTo>
                    <a:cubicBezTo>
                      <a:pt x="2203" y="5168"/>
                      <a:pt x="2274" y="5156"/>
                      <a:pt x="2346" y="5144"/>
                    </a:cubicBezTo>
                    <a:cubicBezTo>
                      <a:pt x="3036" y="5049"/>
                      <a:pt x="3727" y="4966"/>
                      <a:pt x="4417" y="4870"/>
                    </a:cubicBezTo>
                    <a:cubicBezTo>
                      <a:pt x="4584" y="4846"/>
                      <a:pt x="4751" y="4823"/>
                      <a:pt x="4894" y="4739"/>
                    </a:cubicBezTo>
                    <a:cubicBezTo>
                      <a:pt x="5025" y="4644"/>
                      <a:pt x="5120" y="4477"/>
                      <a:pt x="5072" y="4323"/>
                    </a:cubicBezTo>
                    <a:cubicBezTo>
                      <a:pt x="5007" y="4319"/>
                      <a:pt x="4941" y="4317"/>
                      <a:pt x="4875" y="4317"/>
                    </a:cubicBezTo>
                    <a:cubicBezTo>
                      <a:pt x="4369" y="4317"/>
                      <a:pt x="3855" y="4429"/>
                      <a:pt x="3393" y="4640"/>
                    </a:cubicBezTo>
                    <a:lnTo>
                      <a:pt x="3393" y="4640"/>
                    </a:lnTo>
                    <a:cubicBezTo>
                      <a:pt x="3470" y="4597"/>
                      <a:pt x="3538" y="4543"/>
                      <a:pt x="3596" y="4477"/>
                    </a:cubicBezTo>
                    <a:cubicBezTo>
                      <a:pt x="3620" y="4454"/>
                      <a:pt x="3632" y="4418"/>
                      <a:pt x="3632" y="4382"/>
                    </a:cubicBezTo>
                    <a:cubicBezTo>
                      <a:pt x="3632" y="4311"/>
                      <a:pt x="3524" y="4287"/>
                      <a:pt x="3441" y="4287"/>
                    </a:cubicBezTo>
                    <a:cubicBezTo>
                      <a:pt x="3084" y="4287"/>
                      <a:pt x="2703" y="4275"/>
                      <a:pt x="2381" y="4120"/>
                    </a:cubicBezTo>
                    <a:cubicBezTo>
                      <a:pt x="1810" y="3870"/>
                      <a:pt x="1488" y="3251"/>
                      <a:pt x="1346" y="2656"/>
                    </a:cubicBezTo>
                    <a:cubicBezTo>
                      <a:pt x="1215" y="2049"/>
                      <a:pt x="1226" y="1417"/>
                      <a:pt x="1131" y="810"/>
                    </a:cubicBezTo>
                    <a:cubicBezTo>
                      <a:pt x="1107" y="703"/>
                      <a:pt x="1096" y="596"/>
                      <a:pt x="1036" y="513"/>
                    </a:cubicBezTo>
                    <a:cubicBezTo>
                      <a:pt x="917" y="310"/>
                      <a:pt x="655" y="263"/>
                      <a:pt x="441" y="191"/>
                    </a:cubicBezTo>
                    <a:cubicBezTo>
                      <a:pt x="286" y="144"/>
                      <a:pt x="131" y="84"/>
                      <a:pt x="0"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3"/>
              <p:cNvSpPr/>
              <p:nvPr/>
            </p:nvSpPr>
            <p:spPr>
              <a:xfrm>
                <a:off x="2077061" y="613773"/>
                <a:ext cx="81452" cy="56070"/>
              </a:xfrm>
              <a:custGeom>
                <a:avLst/>
                <a:gdLst/>
                <a:ahLst/>
                <a:cxnLst/>
                <a:rect l="l" t="t" r="r" b="b"/>
                <a:pathLst>
                  <a:path w="1489" h="1025" extrusionOk="0">
                    <a:moveTo>
                      <a:pt x="1060" y="0"/>
                    </a:moveTo>
                    <a:cubicBezTo>
                      <a:pt x="1060" y="0"/>
                      <a:pt x="71" y="500"/>
                      <a:pt x="36" y="524"/>
                    </a:cubicBezTo>
                    <a:cubicBezTo>
                      <a:pt x="1" y="559"/>
                      <a:pt x="102" y="1025"/>
                      <a:pt x="140" y="1025"/>
                    </a:cubicBezTo>
                    <a:cubicBezTo>
                      <a:pt x="141" y="1025"/>
                      <a:pt x="142" y="1025"/>
                      <a:pt x="143" y="1024"/>
                    </a:cubicBezTo>
                    <a:cubicBezTo>
                      <a:pt x="179" y="1000"/>
                      <a:pt x="1488" y="465"/>
                      <a:pt x="1488" y="465"/>
                    </a:cubicBezTo>
                    <a:lnTo>
                      <a:pt x="1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3"/>
              <p:cNvSpPr/>
              <p:nvPr/>
            </p:nvSpPr>
            <p:spPr>
              <a:xfrm>
                <a:off x="2099161" y="542550"/>
                <a:ext cx="156394" cy="117884"/>
              </a:xfrm>
              <a:custGeom>
                <a:avLst/>
                <a:gdLst/>
                <a:ahLst/>
                <a:cxnLst/>
                <a:rect l="l" t="t" r="r" b="b"/>
                <a:pathLst>
                  <a:path w="2859" h="2155" extrusionOk="0">
                    <a:moveTo>
                      <a:pt x="1979" y="1"/>
                    </a:moveTo>
                    <a:cubicBezTo>
                      <a:pt x="1461" y="1"/>
                      <a:pt x="524" y="515"/>
                      <a:pt x="429" y="600"/>
                    </a:cubicBezTo>
                    <a:cubicBezTo>
                      <a:pt x="310" y="683"/>
                      <a:pt x="25" y="981"/>
                      <a:pt x="13" y="1088"/>
                    </a:cubicBezTo>
                    <a:cubicBezTo>
                      <a:pt x="1" y="1183"/>
                      <a:pt x="1" y="1719"/>
                      <a:pt x="215" y="1898"/>
                    </a:cubicBezTo>
                    <a:cubicBezTo>
                      <a:pt x="391" y="2053"/>
                      <a:pt x="712" y="2154"/>
                      <a:pt x="855" y="2154"/>
                    </a:cubicBezTo>
                    <a:cubicBezTo>
                      <a:pt x="876" y="2154"/>
                      <a:pt x="893" y="2152"/>
                      <a:pt x="906" y="2148"/>
                    </a:cubicBezTo>
                    <a:cubicBezTo>
                      <a:pt x="1001" y="2100"/>
                      <a:pt x="2715" y="1159"/>
                      <a:pt x="2787" y="1088"/>
                    </a:cubicBezTo>
                    <a:cubicBezTo>
                      <a:pt x="2858" y="1016"/>
                      <a:pt x="2608" y="195"/>
                      <a:pt x="2156" y="28"/>
                    </a:cubicBezTo>
                    <a:cubicBezTo>
                      <a:pt x="2106" y="9"/>
                      <a:pt x="2046" y="1"/>
                      <a:pt x="19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3"/>
              <p:cNvSpPr/>
              <p:nvPr/>
            </p:nvSpPr>
            <p:spPr>
              <a:xfrm>
                <a:off x="2179300" y="823448"/>
                <a:ext cx="33916" cy="151799"/>
              </a:xfrm>
              <a:custGeom>
                <a:avLst/>
                <a:gdLst/>
                <a:ahLst/>
                <a:cxnLst/>
                <a:rect l="l" t="t" r="r" b="b"/>
                <a:pathLst>
                  <a:path w="620" h="2775" extrusionOk="0">
                    <a:moveTo>
                      <a:pt x="273" y="1"/>
                    </a:moveTo>
                    <a:cubicBezTo>
                      <a:pt x="250" y="1"/>
                      <a:pt x="226" y="13"/>
                      <a:pt x="215" y="37"/>
                    </a:cubicBezTo>
                    <a:cubicBezTo>
                      <a:pt x="0" y="823"/>
                      <a:pt x="215" y="1966"/>
                      <a:pt x="465" y="2728"/>
                    </a:cubicBezTo>
                    <a:cubicBezTo>
                      <a:pt x="475" y="2759"/>
                      <a:pt x="507" y="2774"/>
                      <a:pt x="539" y="2774"/>
                    </a:cubicBezTo>
                    <a:cubicBezTo>
                      <a:pt x="579" y="2774"/>
                      <a:pt x="619" y="2750"/>
                      <a:pt x="619" y="2704"/>
                    </a:cubicBezTo>
                    <a:cubicBezTo>
                      <a:pt x="572" y="2227"/>
                      <a:pt x="488" y="1763"/>
                      <a:pt x="441" y="1287"/>
                    </a:cubicBezTo>
                    <a:cubicBezTo>
                      <a:pt x="405" y="870"/>
                      <a:pt x="429" y="442"/>
                      <a:pt x="322" y="37"/>
                    </a:cubicBezTo>
                    <a:cubicBezTo>
                      <a:pt x="316" y="13"/>
                      <a:pt x="295" y="1"/>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3"/>
              <p:cNvSpPr/>
              <p:nvPr/>
            </p:nvSpPr>
            <p:spPr>
              <a:xfrm>
                <a:off x="1890087" y="993957"/>
                <a:ext cx="189599" cy="340195"/>
              </a:xfrm>
              <a:custGeom>
                <a:avLst/>
                <a:gdLst/>
                <a:ahLst/>
                <a:cxnLst/>
                <a:rect l="l" t="t" r="r" b="b"/>
                <a:pathLst>
                  <a:path w="3466" h="6219" extrusionOk="0">
                    <a:moveTo>
                      <a:pt x="2628" y="1"/>
                    </a:moveTo>
                    <a:cubicBezTo>
                      <a:pt x="2624" y="1"/>
                      <a:pt x="2621" y="2"/>
                      <a:pt x="2620" y="3"/>
                    </a:cubicBezTo>
                    <a:cubicBezTo>
                      <a:pt x="2561" y="99"/>
                      <a:pt x="2442" y="2230"/>
                      <a:pt x="1775" y="3635"/>
                    </a:cubicBezTo>
                    <a:cubicBezTo>
                      <a:pt x="1120" y="5040"/>
                      <a:pt x="1" y="5730"/>
                      <a:pt x="96" y="5885"/>
                    </a:cubicBezTo>
                    <a:cubicBezTo>
                      <a:pt x="108" y="5909"/>
                      <a:pt x="358" y="6028"/>
                      <a:pt x="739" y="6218"/>
                    </a:cubicBezTo>
                    <a:cubicBezTo>
                      <a:pt x="1096" y="5826"/>
                      <a:pt x="1418" y="5409"/>
                      <a:pt x="1739" y="4980"/>
                    </a:cubicBezTo>
                    <a:cubicBezTo>
                      <a:pt x="2299" y="4218"/>
                      <a:pt x="2858" y="3432"/>
                      <a:pt x="3156" y="2539"/>
                    </a:cubicBezTo>
                    <a:cubicBezTo>
                      <a:pt x="3370" y="1897"/>
                      <a:pt x="3466" y="1039"/>
                      <a:pt x="3275" y="313"/>
                    </a:cubicBezTo>
                    <a:cubicBezTo>
                      <a:pt x="2935" y="126"/>
                      <a:pt x="2676" y="1"/>
                      <a:pt x="2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3"/>
              <p:cNvSpPr/>
              <p:nvPr/>
            </p:nvSpPr>
            <p:spPr>
              <a:xfrm>
                <a:off x="2169508" y="852660"/>
                <a:ext cx="56726" cy="15153"/>
              </a:xfrm>
              <a:custGeom>
                <a:avLst/>
                <a:gdLst/>
                <a:ahLst/>
                <a:cxnLst/>
                <a:rect l="l" t="t" r="r" b="b"/>
                <a:pathLst>
                  <a:path w="1037" h="277" extrusionOk="0">
                    <a:moveTo>
                      <a:pt x="800" y="1"/>
                    </a:moveTo>
                    <a:cubicBezTo>
                      <a:pt x="530" y="1"/>
                      <a:pt x="280" y="44"/>
                      <a:pt x="48" y="181"/>
                    </a:cubicBezTo>
                    <a:cubicBezTo>
                      <a:pt x="1" y="205"/>
                      <a:pt x="24" y="277"/>
                      <a:pt x="72" y="277"/>
                    </a:cubicBezTo>
                    <a:cubicBezTo>
                      <a:pt x="263" y="265"/>
                      <a:pt x="453" y="253"/>
                      <a:pt x="644" y="253"/>
                    </a:cubicBezTo>
                    <a:cubicBezTo>
                      <a:pt x="658" y="252"/>
                      <a:pt x="673" y="251"/>
                      <a:pt x="688" y="251"/>
                    </a:cubicBezTo>
                    <a:cubicBezTo>
                      <a:pt x="736" y="251"/>
                      <a:pt x="784" y="256"/>
                      <a:pt x="829" y="256"/>
                    </a:cubicBezTo>
                    <a:cubicBezTo>
                      <a:pt x="904" y="256"/>
                      <a:pt x="971" y="242"/>
                      <a:pt x="1025" y="169"/>
                    </a:cubicBezTo>
                    <a:cubicBezTo>
                      <a:pt x="1036" y="146"/>
                      <a:pt x="1036" y="122"/>
                      <a:pt x="1025" y="98"/>
                    </a:cubicBezTo>
                    <a:cubicBezTo>
                      <a:pt x="1025" y="86"/>
                      <a:pt x="1013" y="74"/>
                      <a:pt x="1013" y="62"/>
                    </a:cubicBezTo>
                    <a:cubicBezTo>
                      <a:pt x="989" y="27"/>
                      <a:pt x="941" y="3"/>
                      <a:pt x="906" y="3"/>
                    </a:cubicBezTo>
                    <a:cubicBezTo>
                      <a:pt x="870" y="1"/>
                      <a:pt x="835"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3"/>
              <p:cNvSpPr/>
              <p:nvPr/>
            </p:nvSpPr>
            <p:spPr>
              <a:xfrm>
                <a:off x="2170329" y="893687"/>
                <a:ext cx="53937" cy="15262"/>
              </a:xfrm>
              <a:custGeom>
                <a:avLst/>
                <a:gdLst/>
                <a:ahLst/>
                <a:cxnLst/>
                <a:rect l="l" t="t" r="r" b="b"/>
                <a:pathLst>
                  <a:path w="986" h="279" extrusionOk="0">
                    <a:moveTo>
                      <a:pt x="795" y="1"/>
                    </a:moveTo>
                    <a:cubicBezTo>
                      <a:pt x="716" y="1"/>
                      <a:pt x="631" y="25"/>
                      <a:pt x="557" y="39"/>
                    </a:cubicBezTo>
                    <a:cubicBezTo>
                      <a:pt x="379" y="74"/>
                      <a:pt x="212" y="134"/>
                      <a:pt x="33" y="205"/>
                    </a:cubicBezTo>
                    <a:cubicBezTo>
                      <a:pt x="1" y="227"/>
                      <a:pt x="27" y="278"/>
                      <a:pt x="59" y="278"/>
                    </a:cubicBezTo>
                    <a:cubicBezTo>
                      <a:pt x="63" y="278"/>
                      <a:pt x="66" y="278"/>
                      <a:pt x="69" y="277"/>
                    </a:cubicBezTo>
                    <a:cubicBezTo>
                      <a:pt x="248" y="241"/>
                      <a:pt x="426" y="205"/>
                      <a:pt x="617" y="193"/>
                    </a:cubicBezTo>
                    <a:cubicBezTo>
                      <a:pt x="640" y="191"/>
                      <a:pt x="665" y="191"/>
                      <a:pt x="689" y="191"/>
                    </a:cubicBezTo>
                    <a:cubicBezTo>
                      <a:pt x="705" y="191"/>
                      <a:pt x="722" y="191"/>
                      <a:pt x="738" y="191"/>
                    </a:cubicBezTo>
                    <a:cubicBezTo>
                      <a:pt x="819" y="191"/>
                      <a:pt x="898" y="185"/>
                      <a:pt x="962" y="122"/>
                    </a:cubicBezTo>
                    <a:cubicBezTo>
                      <a:pt x="986" y="110"/>
                      <a:pt x="986" y="74"/>
                      <a:pt x="962" y="62"/>
                    </a:cubicBezTo>
                    <a:cubicBezTo>
                      <a:pt x="915" y="15"/>
                      <a:pt x="857" y="1"/>
                      <a:pt x="7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3"/>
              <p:cNvSpPr/>
              <p:nvPr/>
            </p:nvSpPr>
            <p:spPr>
              <a:xfrm>
                <a:off x="2173447" y="930666"/>
                <a:ext cx="35830" cy="14879"/>
              </a:xfrm>
              <a:custGeom>
                <a:avLst/>
                <a:gdLst/>
                <a:ahLst/>
                <a:cxnLst/>
                <a:rect l="l" t="t" r="r" b="b"/>
                <a:pathLst>
                  <a:path w="655" h="272" extrusionOk="0">
                    <a:moveTo>
                      <a:pt x="437" y="0"/>
                    </a:moveTo>
                    <a:cubicBezTo>
                      <a:pt x="305" y="0"/>
                      <a:pt x="158" y="50"/>
                      <a:pt x="60" y="113"/>
                    </a:cubicBezTo>
                    <a:cubicBezTo>
                      <a:pt x="0" y="148"/>
                      <a:pt x="0" y="244"/>
                      <a:pt x="72" y="256"/>
                    </a:cubicBezTo>
                    <a:cubicBezTo>
                      <a:pt x="120" y="266"/>
                      <a:pt x="174" y="271"/>
                      <a:pt x="229" y="271"/>
                    </a:cubicBezTo>
                    <a:cubicBezTo>
                      <a:pt x="362" y="271"/>
                      <a:pt x="503" y="240"/>
                      <a:pt x="595" y="172"/>
                    </a:cubicBezTo>
                    <a:cubicBezTo>
                      <a:pt x="655" y="125"/>
                      <a:pt x="619" y="29"/>
                      <a:pt x="560" y="17"/>
                    </a:cubicBezTo>
                    <a:cubicBezTo>
                      <a:pt x="522" y="6"/>
                      <a:pt x="480"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3"/>
              <p:cNvSpPr/>
              <p:nvPr/>
            </p:nvSpPr>
            <p:spPr>
              <a:xfrm>
                <a:off x="2308234" y="789588"/>
                <a:ext cx="84734" cy="268425"/>
              </a:xfrm>
              <a:custGeom>
                <a:avLst/>
                <a:gdLst/>
                <a:ahLst/>
                <a:cxnLst/>
                <a:rect l="l" t="t" r="r" b="b"/>
                <a:pathLst>
                  <a:path w="1549" h="4907" extrusionOk="0">
                    <a:moveTo>
                      <a:pt x="1525" y="1"/>
                    </a:moveTo>
                    <a:lnTo>
                      <a:pt x="1525" y="1"/>
                    </a:lnTo>
                    <a:cubicBezTo>
                      <a:pt x="1513" y="37"/>
                      <a:pt x="1489" y="72"/>
                      <a:pt x="1465" y="108"/>
                    </a:cubicBezTo>
                    <a:cubicBezTo>
                      <a:pt x="1382" y="215"/>
                      <a:pt x="1263" y="299"/>
                      <a:pt x="1144" y="358"/>
                    </a:cubicBezTo>
                    <a:cubicBezTo>
                      <a:pt x="953" y="453"/>
                      <a:pt x="739" y="513"/>
                      <a:pt x="525" y="525"/>
                    </a:cubicBezTo>
                    <a:cubicBezTo>
                      <a:pt x="429" y="537"/>
                      <a:pt x="322" y="537"/>
                      <a:pt x="239" y="572"/>
                    </a:cubicBezTo>
                    <a:cubicBezTo>
                      <a:pt x="13" y="691"/>
                      <a:pt x="1" y="1025"/>
                      <a:pt x="144" y="1251"/>
                    </a:cubicBezTo>
                    <a:cubicBezTo>
                      <a:pt x="275" y="1465"/>
                      <a:pt x="501" y="1620"/>
                      <a:pt x="644" y="1823"/>
                    </a:cubicBezTo>
                    <a:cubicBezTo>
                      <a:pt x="846" y="2108"/>
                      <a:pt x="906" y="2465"/>
                      <a:pt x="953" y="2811"/>
                    </a:cubicBezTo>
                    <a:cubicBezTo>
                      <a:pt x="1001" y="3120"/>
                      <a:pt x="1048" y="3430"/>
                      <a:pt x="989" y="3739"/>
                    </a:cubicBezTo>
                    <a:cubicBezTo>
                      <a:pt x="929" y="4061"/>
                      <a:pt x="775" y="4335"/>
                      <a:pt x="644" y="4632"/>
                    </a:cubicBezTo>
                    <a:cubicBezTo>
                      <a:pt x="632" y="4668"/>
                      <a:pt x="620" y="4716"/>
                      <a:pt x="632" y="4751"/>
                    </a:cubicBezTo>
                    <a:cubicBezTo>
                      <a:pt x="644" y="4823"/>
                      <a:pt x="727" y="4847"/>
                      <a:pt x="798" y="4859"/>
                    </a:cubicBezTo>
                    <a:cubicBezTo>
                      <a:pt x="906" y="4871"/>
                      <a:pt x="1013" y="4894"/>
                      <a:pt x="1120" y="4906"/>
                    </a:cubicBezTo>
                    <a:cubicBezTo>
                      <a:pt x="1048" y="4799"/>
                      <a:pt x="1001" y="4716"/>
                      <a:pt x="1001" y="4692"/>
                    </a:cubicBezTo>
                    <a:cubicBezTo>
                      <a:pt x="1001" y="4561"/>
                      <a:pt x="1310" y="3989"/>
                      <a:pt x="1418" y="3549"/>
                    </a:cubicBezTo>
                    <a:cubicBezTo>
                      <a:pt x="1513" y="3120"/>
                      <a:pt x="1418" y="822"/>
                      <a:pt x="1513" y="560"/>
                    </a:cubicBezTo>
                    <a:cubicBezTo>
                      <a:pt x="1548" y="465"/>
                      <a:pt x="1548" y="239"/>
                      <a:pt x="1525"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3"/>
              <p:cNvSpPr/>
              <p:nvPr/>
            </p:nvSpPr>
            <p:spPr>
              <a:xfrm>
                <a:off x="2147354" y="1041439"/>
                <a:ext cx="224773" cy="40480"/>
              </a:xfrm>
              <a:custGeom>
                <a:avLst/>
                <a:gdLst/>
                <a:ahLst/>
                <a:cxnLst/>
                <a:rect l="l" t="t" r="r" b="b"/>
                <a:pathLst>
                  <a:path w="4109" h="740" extrusionOk="0">
                    <a:moveTo>
                      <a:pt x="3815" y="1"/>
                    </a:moveTo>
                    <a:cubicBezTo>
                      <a:pt x="3252" y="1"/>
                      <a:pt x="2681" y="188"/>
                      <a:pt x="2120" y="243"/>
                    </a:cubicBezTo>
                    <a:cubicBezTo>
                      <a:pt x="1697" y="293"/>
                      <a:pt x="1268" y="313"/>
                      <a:pt x="837" y="313"/>
                    </a:cubicBezTo>
                    <a:cubicBezTo>
                      <a:pt x="650" y="313"/>
                      <a:pt x="462" y="309"/>
                      <a:pt x="275" y="302"/>
                    </a:cubicBezTo>
                    <a:cubicBezTo>
                      <a:pt x="1" y="302"/>
                      <a:pt x="1" y="707"/>
                      <a:pt x="275" y="719"/>
                    </a:cubicBezTo>
                    <a:cubicBezTo>
                      <a:pt x="574" y="728"/>
                      <a:pt x="908" y="740"/>
                      <a:pt x="1256" y="740"/>
                    </a:cubicBezTo>
                    <a:cubicBezTo>
                      <a:pt x="2210" y="740"/>
                      <a:pt x="3272" y="655"/>
                      <a:pt x="4013" y="219"/>
                    </a:cubicBezTo>
                    <a:cubicBezTo>
                      <a:pt x="4108" y="159"/>
                      <a:pt x="4061" y="5"/>
                      <a:pt x="3954" y="5"/>
                    </a:cubicBezTo>
                    <a:cubicBezTo>
                      <a:pt x="3907" y="2"/>
                      <a:pt x="3861" y="1"/>
                      <a:pt x="38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3"/>
              <p:cNvSpPr/>
              <p:nvPr/>
            </p:nvSpPr>
            <p:spPr>
              <a:xfrm>
                <a:off x="2074599" y="1048112"/>
                <a:ext cx="294190" cy="154699"/>
              </a:xfrm>
              <a:custGeom>
                <a:avLst/>
                <a:gdLst/>
                <a:ahLst/>
                <a:cxnLst/>
                <a:rect l="l" t="t" r="r" b="b"/>
                <a:pathLst>
                  <a:path w="5378" h="2828" extrusionOk="0">
                    <a:moveTo>
                      <a:pt x="5237" y="1"/>
                    </a:moveTo>
                    <a:cubicBezTo>
                      <a:pt x="5221" y="1"/>
                      <a:pt x="5204" y="5"/>
                      <a:pt x="5188" y="14"/>
                    </a:cubicBezTo>
                    <a:cubicBezTo>
                      <a:pt x="4415" y="466"/>
                      <a:pt x="3760" y="1061"/>
                      <a:pt x="2974" y="1490"/>
                    </a:cubicBezTo>
                    <a:cubicBezTo>
                      <a:pt x="2105" y="1966"/>
                      <a:pt x="1188" y="2276"/>
                      <a:pt x="224" y="2466"/>
                    </a:cubicBezTo>
                    <a:cubicBezTo>
                      <a:pt x="0" y="2511"/>
                      <a:pt x="81" y="2828"/>
                      <a:pt x="278" y="2828"/>
                    </a:cubicBezTo>
                    <a:cubicBezTo>
                      <a:pt x="291" y="2828"/>
                      <a:pt x="305" y="2826"/>
                      <a:pt x="319" y="2823"/>
                    </a:cubicBezTo>
                    <a:cubicBezTo>
                      <a:pt x="2105" y="2478"/>
                      <a:pt x="4212" y="1680"/>
                      <a:pt x="5319" y="145"/>
                    </a:cubicBezTo>
                    <a:cubicBezTo>
                      <a:pt x="5378" y="77"/>
                      <a:pt x="5309" y="1"/>
                      <a:pt x="5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3"/>
              <p:cNvSpPr/>
              <p:nvPr/>
            </p:nvSpPr>
            <p:spPr>
              <a:xfrm>
                <a:off x="1856117" y="993300"/>
                <a:ext cx="246107" cy="323565"/>
              </a:xfrm>
              <a:custGeom>
                <a:avLst/>
                <a:gdLst/>
                <a:ahLst/>
                <a:cxnLst/>
                <a:rect l="l" t="t" r="r" b="b"/>
                <a:pathLst>
                  <a:path w="4499" h="5915" extrusionOk="0">
                    <a:moveTo>
                      <a:pt x="3171" y="1"/>
                    </a:moveTo>
                    <a:cubicBezTo>
                      <a:pt x="2327" y="1"/>
                      <a:pt x="0" y="5527"/>
                      <a:pt x="717" y="5897"/>
                    </a:cubicBezTo>
                    <a:cubicBezTo>
                      <a:pt x="740" y="5909"/>
                      <a:pt x="765" y="5914"/>
                      <a:pt x="793" y="5914"/>
                    </a:cubicBezTo>
                    <a:cubicBezTo>
                      <a:pt x="1634" y="5914"/>
                      <a:pt x="4498" y="592"/>
                      <a:pt x="3241" y="15"/>
                    </a:cubicBezTo>
                    <a:cubicBezTo>
                      <a:pt x="3219" y="6"/>
                      <a:pt x="3195" y="1"/>
                      <a:pt x="3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3"/>
              <p:cNvSpPr/>
              <p:nvPr/>
            </p:nvSpPr>
            <p:spPr>
              <a:xfrm>
                <a:off x="2168852" y="343378"/>
                <a:ext cx="63236" cy="55906"/>
              </a:xfrm>
              <a:custGeom>
                <a:avLst/>
                <a:gdLst/>
                <a:ahLst/>
                <a:cxnLst/>
                <a:rect l="l" t="t" r="r" b="b"/>
                <a:pathLst>
                  <a:path w="1156" h="1022" extrusionOk="0">
                    <a:moveTo>
                      <a:pt x="873" y="0"/>
                    </a:moveTo>
                    <a:cubicBezTo>
                      <a:pt x="767" y="0"/>
                      <a:pt x="141" y="493"/>
                      <a:pt x="72" y="574"/>
                    </a:cubicBezTo>
                    <a:cubicBezTo>
                      <a:pt x="1" y="669"/>
                      <a:pt x="215" y="931"/>
                      <a:pt x="358" y="1014"/>
                    </a:cubicBezTo>
                    <a:cubicBezTo>
                      <a:pt x="366" y="1019"/>
                      <a:pt x="376" y="1021"/>
                      <a:pt x="387" y="1021"/>
                    </a:cubicBezTo>
                    <a:cubicBezTo>
                      <a:pt x="565" y="1021"/>
                      <a:pt x="1063" y="427"/>
                      <a:pt x="1108" y="359"/>
                    </a:cubicBezTo>
                    <a:cubicBezTo>
                      <a:pt x="1156" y="288"/>
                      <a:pt x="965" y="50"/>
                      <a:pt x="882" y="2"/>
                    </a:cubicBezTo>
                    <a:cubicBezTo>
                      <a:pt x="879" y="1"/>
                      <a:pt x="876" y="0"/>
                      <a:pt x="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3"/>
              <p:cNvSpPr/>
              <p:nvPr/>
            </p:nvSpPr>
            <p:spPr>
              <a:xfrm>
                <a:off x="2149979" y="74350"/>
                <a:ext cx="146439" cy="210550"/>
              </a:xfrm>
              <a:custGeom>
                <a:avLst/>
                <a:gdLst/>
                <a:ahLst/>
                <a:cxnLst/>
                <a:rect l="l" t="t" r="r" b="b"/>
                <a:pathLst>
                  <a:path w="2677" h="3849" extrusionOk="0">
                    <a:moveTo>
                      <a:pt x="2255" y="1"/>
                    </a:moveTo>
                    <a:cubicBezTo>
                      <a:pt x="2250" y="1"/>
                      <a:pt x="2244" y="1"/>
                      <a:pt x="2239" y="3"/>
                    </a:cubicBezTo>
                    <a:cubicBezTo>
                      <a:pt x="2108" y="50"/>
                      <a:pt x="0" y="3479"/>
                      <a:pt x="0" y="3479"/>
                    </a:cubicBezTo>
                    <a:lnTo>
                      <a:pt x="477" y="3849"/>
                    </a:lnTo>
                    <a:cubicBezTo>
                      <a:pt x="477" y="3849"/>
                      <a:pt x="2560" y="646"/>
                      <a:pt x="2620" y="515"/>
                    </a:cubicBezTo>
                    <a:cubicBezTo>
                      <a:pt x="2677" y="400"/>
                      <a:pt x="2394" y="1"/>
                      <a:pt x="2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3"/>
              <p:cNvSpPr/>
              <p:nvPr/>
            </p:nvSpPr>
            <p:spPr>
              <a:xfrm>
                <a:off x="2093964" y="330359"/>
                <a:ext cx="41957" cy="44528"/>
              </a:xfrm>
              <a:custGeom>
                <a:avLst/>
                <a:gdLst/>
                <a:ahLst/>
                <a:cxnLst/>
                <a:rect l="l" t="t" r="r" b="b"/>
                <a:pathLst>
                  <a:path w="767" h="814" extrusionOk="0">
                    <a:moveTo>
                      <a:pt x="363" y="0"/>
                    </a:moveTo>
                    <a:cubicBezTo>
                      <a:pt x="291" y="0"/>
                      <a:pt x="12" y="503"/>
                      <a:pt x="12" y="526"/>
                    </a:cubicBezTo>
                    <a:cubicBezTo>
                      <a:pt x="1" y="562"/>
                      <a:pt x="48" y="788"/>
                      <a:pt x="227" y="812"/>
                    </a:cubicBezTo>
                    <a:cubicBezTo>
                      <a:pt x="231" y="813"/>
                      <a:pt x="236" y="813"/>
                      <a:pt x="241" y="813"/>
                    </a:cubicBezTo>
                    <a:cubicBezTo>
                      <a:pt x="413" y="813"/>
                      <a:pt x="766" y="240"/>
                      <a:pt x="728" y="240"/>
                    </a:cubicBezTo>
                    <a:cubicBezTo>
                      <a:pt x="728" y="240"/>
                      <a:pt x="727" y="240"/>
                      <a:pt x="727" y="240"/>
                    </a:cubicBezTo>
                    <a:cubicBezTo>
                      <a:pt x="726" y="240"/>
                      <a:pt x="725" y="241"/>
                      <a:pt x="723" y="241"/>
                    </a:cubicBezTo>
                    <a:cubicBezTo>
                      <a:pt x="678" y="241"/>
                      <a:pt x="439" y="37"/>
                      <a:pt x="370" y="2"/>
                    </a:cubicBezTo>
                    <a:cubicBezTo>
                      <a:pt x="368" y="1"/>
                      <a:pt x="366" y="0"/>
                      <a:pt x="3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3"/>
              <p:cNvSpPr/>
              <p:nvPr/>
            </p:nvSpPr>
            <p:spPr>
              <a:xfrm>
                <a:off x="1877396" y="1024043"/>
                <a:ext cx="199774" cy="262080"/>
              </a:xfrm>
              <a:custGeom>
                <a:avLst/>
                <a:gdLst/>
                <a:ahLst/>
                <a:cxnLst/>
                <a:rect l="l" t="t" r="r" b="b"/>
                <a:pathLst>
                  <a:path w="3652" h="4791" extrusionOk="0">
                    <a:moveTo>
                      <a:pt x="2567" y="1"/>
                    </a:moveTo>
                    <a:cubicBezTo>
                      <a:pt x="1880" y="1"/>
                      <a:pt x="0" y="4475"/>
                      <a:pt x="578" y="4776"/>
                    </a:cubicBezTo>
                    <a:cubicBezTo>
                      <a:pt x="597" y="4786"/>
                      <a:pt x="619" y="4790"/>
                      <a:pt x="642" y="4790"/>
                    </a:cubicBezTo>
                    <a:cubicBezTo>
                      <a:pt x="1333" y="4790"/>
                      <a:pt x="3651" y="474"/>
                      <a:pt x="2626" y="13"/>
                    </a:cubicBezTo>
                    <a:cubicBezTo>
                      <a:pt x="2608" y="5"/>
                      <a:pt x="2588" y="1"/>
                      <a:pt x="2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3"/>
              <p:cNvSpPr/>
              <p:nvPr/>
            </p:nvSpPr>
            <p:spPr>
              <a:xfrm>
                <a:off x="1963826" y="1026505"/>
                <a:ext cx="167991" cy="332701"/>
              </a:xfrm>
              <a:custGeom>
                <a:avLst/>
                <a:gdLst/>
                <a:ahLst/>
                <a:cxnLst/>
                <a:rect l="l" t="t" r="r" b="b"/>
                <a:pathLst>
                  <a:path w="3071" h="6082" extrusionOk="0">
                    <a:moveTo>
                      <a:pt x="2899" y="1"/>
                    </a:moveTo>
                    <a:cubicBezTo>
                      <a:pt x="2811" y="1"/>
                      <a:pt x="2719" y="57"/>
                      <a:pt x="2713" y="170"/>
                    </a:cubicBezTo>
                    <a:cubicBezTo>
                      <a:pt x="2630" y="1361"/>
                      <a:pt x="2344" y="2504"/>
                      <a:pt x="1784" y="3564"/>
                    </a:cubicBezTo>
                    <a:cubicBezTo>
                      <a:pt x="1320" y="4457"/>
                      <a:pt x="629" y="5123"/>
                      <a:pt x="58" y="5921"/>
                    </a:cubicBezTo>
                    <a:cubicBezTo>
                      <a:pt x="1" y="5997"/>
                      <a:pt x="73" y="6081"/>
                      <a:pt x="147" y="6081"/>
                    </a:cubicBezTo>
                    <a:cubicBezTo>
                      <a:pt x="165" y="6081"/>
                      <a:pt x="184" y="6076"/>
                      <a:pt x="201" y="6064"/>
                    </a:cubicBezTo>
                    <a:cubicBezTo>
                      <a:pt x="2058" y="4921"/>
                      <a:pt x="2951" y="2242"/>
                      <a:pt x="3058" y="170"/>
                    </a:cubicBezTo>
                    <a:cubicBezTo>
                      <a:pt x="3070" y="57"/>
                      <a:pt x="2987" y="1"/>
                      <a:pt x="2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3"/>
              <p:cNvSpPr/>
              <p:nvPr/>
            </p:nvSpPr>
            <p:spPr>
              <a:xfrm>
                <a:off x="2117595" y="663553"/>
                <a:ext cx="32165" cy="30086"/>
              </a:xfrm>
              <a:custGeom>
                <a:avLst/>
                <a:gdLst/>
                <a:ahLst/>
                <a:cxnLst/>
                <a:rect l="l" t="t" r="r" b="b"/>
                <a:pathLst>
                  <a:path w="588" h="550" extrusionOk="0">
                    <a:moveTo>
                      <a:pt x="485" y="0"/>
                    </a:moveTo>
                    <a:cubicBezTo>
                      <a:pt x="470" y="0"/>
                      <a:pt x="453" y="6"/>
                      <a:pt x="438" y="19"/>
                    </a:cubicBezTo>
                    <a:cubicBezTo>
                      <a:pt x="331" y="90"/>
                      <a:pt x="235" y="186"/>
                      <a:pt x="128" y="257"/>
                    </a:cubicBezTo>
                    <a:cubicBezTo>
                      <a:pt x="1" y="355"/>
                      <a:pt x="75" y="549"/>
                      <a:pt x="198" y="549"/>
                    </a:cubicBezTo>
                    <a:cubicBezTo>
                      <a:pt x="224" y="549"/>
                      <a:pt x="253" y="540"/>
                      <a:pt x="283" y="519"/>
                    </a:cubicBezTo>
                    <a:cubicBezTo>
                      <a:pt x="414" y="424"/>
                      <a:pt x="533" y="293"/>
                      <a:pt x="569" y="126"/>
                    </a:cubicBezTo>
                    <a:cubicBezTo>
                      <a:pt x="587" y="70"/>
                      <a:pt x="541" y="0"/>
                      <a:pt x="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3"/>
              <p:cNvSpPr/>
              <p:nvPr/>
            </p:nvSpPr>
            <p:spPr>
              <a:xfrm>
                <a:off x="2076568" y="683191"/>
                <a:ext cx="34845" cy="20568"/>
              </a:xfrm>
              <a:custGeom>
                <a:avLst/>
                <a:gdLst/>
                <a:ahLst/>
                <a:cxnLst/>
                <a:rect l="l" t="t" r="r" b="b"/>
                <a:pathLst>
                  <a:path w="637" h="376" extrusionOk="0">
                    <a:moveTo>
                      <a:pt x="191" y="1"/>
                    </a:moveTo>
                    <a:cubicBezTo>
                      <a:pt x="90" y="1"/>
                      <a:pt x="1" y="120"/>
                      <a:pt x="104" y="196"/>
                    </a:cubicBezTo>
                    <a:cubicBezTo>
                      <a:pt x="235" y="303"/>
                      <a:pt x="378" y="374"/>
                      <a:pt x="545" y="374"/>
                    </a:cubicBezTo>
                    <a:cubicBezTo>
                      <a:pt x="549" y="375"/>
                      <a:pt x="553" y="375"/>
                      <a:pt x="557" y="375"/>
                    </a:cubicBezTo>
                    <a:cubicBezTo>
                      <a:pt x="629" y="375"/>
                      <a:pt x="637" y="277"/>
                      <a:pt x="580" y="231"/>
                    </a:cubicBezTo>
                    <a:cubicBezTo>
                      <a:pt x="485" y="160"/>
                      <a:pt x="378" y="100"/>
                      <a:pt x="271" y="29"/>
                    </a:cubicBezTo>
                    <a:cubicBezTo>
                      <a:pt x="246" y="9"/>
                      <a:pt x="218"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3"/>
              <p:cNvSpPr/>
              <p:nvPr/>
            </p:nvSpPr>
            <p:spPr>
              <a:xfrm>
                <a:off x="2134280" y="721866"/>
                <a:ext cx="40480" cy="44801"/>
              </a:xfrm>
              <a:custGeom>
                <a:avLst/>
                <a:gdLst/>
                <a:ahLst/>
                <a:cxnLst/>
                <a:rect l="l" t="t" r="r" b="b"/>
                <a:pathLst>
                  <a:path w="740" h="819" extrusionOk="0">
                    <a:moveTo>
                      <a:pt x="680" y="1"/>
                    </a:moveTo>
                    <a:cubicBezTo>
                      <a:pt x="680" y="1"/>
                      <a:pt x="406" y="405"/>
                      <a:pt x="287" y="513"/>
                    </a:cubicBezTo>
                    <a:cubicBezTo>
                      <a:pt x="224" y="576"/>
                      <a:pt x="145" y="589"/>
                      <a:pt x="85" y="589"/>
                    </a:cubicBezTo>
                    <a:cubicBezTo>
                      <a:pt x="44" y="589"/>
                      <a:pt x="13" y="582"/>
                      <a:pt x="4" y="582"/>
                    </a:cubicBezTo>
                    <a:cubicBezTo>
                      <a:pt x="1" y="582"/>
                      <a:pt x="0" y="583"/>
                      <a:pt x="2" y="584"/>
                    </a:cubicBezTo>
                    <a:cubicBezTo>
                      <a:pt x="11" y="593"/>
                      <a:pt x="169" y="818"/>
                      <a:pt x="353" y="818"/>
                    </a:cubicBezTo>
                    <a:cubicBezTo>
                      <a:pt x="401" y="818"/>
                      <a:pt x="452" y="803"/>
                      <a:pt x="502" y="763"/>
                    </a:cubicBezTo>
                    <a:cubicBezTo>
                      <a:pt x="740" y="584"/>
                      <a:pt x="740" y="24"/>
                      <a:pt x="6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3"/>
              <p:cNvSpPr/>
              <p:nvPr/>
            </p:nvSpPr>
            <p:spPr>
              <a:xfrm>
                <a:off x="2126175" y="728273"/>
                <a:ext cx="15050" cy="16950"/>
              </a:xfrm>
              <a:custGeom>
                <a:avLst/>
                <a:gdLst/>
                <a:ahLst/>
                <a:cxnLst/>
                <a:rect l="l" t="t" r="r" b="b"/>
                <a:pathLst>
                  <a:path w="373" h="420" extrusionOk="0">
                    <a:moveTo>
                      <a:pt x="85" y="0"/>
                    </a:moveTo>
                    <a:cubicBezTo>
                      <a:pt x="30" y="0"/>
                      <a:pt x="0" y="362"/>
                      <a:pt x="57" y="408"/>
                    </a:cubicBezTo>
                    <a:cubicBezTo>
                      <a:pt x="70" y="416"/>
                      <a:pt x="87" y="419"/>
                      <a:pt x="107" y="419"/>
                    </a:cubicBezTo>
                    <a:cubicBezTo>
                      <a:pt x="198" y="419"/>
                      <a:pt x="347" y="342"/>
                      <a:pt x="367" y="312"/>
                    </a:cubicBezTo>
                    <a:cubicBezTo>
                      <a:pt x="373" y="303"/>
                      <a:pt x="367" y="300"/>
                      <a:pt x="354" y="300"/>
                    </a:cubicBezTo>
                    <a:cubicBezTo>
                      <a:pt x="331" y="300"/>
                      <a:pt x="288" y="308"/>
                      <a:pt x="242" y="308"/>
                    </a:cubicBezTo>
                    <a:cubicBezTo>
                      <a:pt x="207" y="308"/>
                      <a:pt x="171" y="304"/>
                      <a:pt x="141" y="288"/>
                    </a:cubicBezTo>
                    <a:cubicBezTo>
                      <a:pt x="45" y="229"/>
                      <a:pt x="129" y="27"/>
                      <a:pt x="93" y="3"/>
                    </a:cubicBezTo>
                    <a:cubicBezTo>
                      <a:pt x="90" y="1"/>
                      <a:pt x="88" y="0"/>
                      <a:pt x="85"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3"/>
              <p:cNvSpPr/>
              <p:nvPr/>
            </p:nvSpPr>
            <p:spPr>
              <a:xfrm>
                <a:off x="2093964" y="708573"/>
                <a:ext cx="23522" cy="15973"/>
              </a:xfrm>
              <a:custGeom>
                <a:avLst/>
                <a:gdLst/>
                <a:ahLst/>
                <a:cxnLst/>
                <a:rect l="l" t="t" r="r" b="b"/>
                <a:pathLst>
                  <a:path w="430" h="292" extrusionOk="0">
                    <a:moveTo>
                      <a:pt x="245" y="1"/>
                    </a:moveTo>
                    <a:cubicBezTo>
                      <a:pt x="215" y="1"/>
                      <a:pt x="185" y="6"/>
                      <a:pt x="155" y="17"/>
                    </a:cubicBezTo>
                    <a:cubicBezTo>
                      <a:pt x="60" y="53"/>
                      <a:pt x="1" y="148"/>
                      <a:pt x="12" y="256"/>
                    </a:cubicBezTo>
                    <a:cubicBezTo>
                      <a:pt x="12" y="279"/>
                      <a:pt x="24" y="291"/>
                      <a:pt x="48" y="291"/>
                    </a:cubicBezTo>
                    <a:cubicBezTo>
                      <a:pt x="72" y="291"/>
                      <a:pt x="84" y="267"/>
                      <a:pt x="84" y="244"/>
                    </a:cubicBezTo>
                    <a:cubicBezTo>
                      <a:pt x="84" y="184"/>
                      <a:pt x="120" y="101"/>
                      <a:pt x="179" y="77"/>
                    </a:cubicBezTo>
                    <a:cubicBezTo>
                      <a:pt x="203" y="69"/>
                      <a:pt x="228" y="65"/>
                      <a:pt x="253" y="65"/>
                    </a:cubicBezTo>
                    <a:cubicBezTo>
                      <a:pt x="302" y="65"/>
                      <a:pt x="350" y="81"/>
                      <a:pt x="382" y="113"/>
                    </a:cubicBezTo>
                    <a:cubicBezTo>
                      <a:pt x="387" y="119"/>
                      <a:pt x="393" y="122"/>
                      <a:pt x="399" y="122"/>
                    </a:cubicBezTo>
                    <a:cubicBezTo>
                      <a:pt x="405" y="122"/>
                      <a:pt x="411" y="119"/>
                      <a:pt x="417" y="113"/>
                    </a:cubicBezTo>
                    <a:cubicBezTo>
                      <a:pt x="429" y="113"/>
                      <a:pt x="429" y="89"/>
                      <a:pt x="417" y="77"/>
                    </a:cubicBezTo>
                    <a:cubicBezTo>
                      <a:pt x="376" y="28"/>
                      <a:pt x="312" y="1"/>
                      <a:pt x="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3"/>
              <p:cNvSpPr/>
              <p:nvPr/>
            </p:nvSpPr>
            <p:spPr>
              <a:xfrm>
                <a:off x="2134334" y="691506"/>
                <a:ext cx="24835" cy="16083"/>
              </a:xfrm>
              <a:custGeom>
                <a:avLst/>
                <a:gdLst/>
                <a:ahLst/>
                <a:cxnLst/>
                <a:rect l="l" t="t" r="r" b="b"/>
                <a:pathLst>
                  <a:path w="454" h="294" extrusionOk="0">
                    <a:moveTo>
                      <a:pt x="248" y="1"/>
                    </a:moveTo>
                    <a:cubicBezTo>
                      <a:pt x="212" y="1"/>
                      <a:pt x="176" y="8"/>
                      <a:pt x="144" y="20"/>
                    </a:cubicBezTo>
                    <a:cubicBezTo>
                      <a:pt x="60" y="67"/>
                      <a:pt x="1" y="163"/>
                      <a:pt x="13" y="258"/>
                    </a:cubicBezTo>
                    <a:cubicBezTo>
                      <a:pt x="13" y="282"/>
                      <a:pt x="25" y="294"/>
                      <a:pt x="48" y="294"/>
                    </a:cubicBezTo>
                    <a:cubicBezTo>
                      <a:pt x="60" y="282"/>
                      <a:pt x="72" y="270"/>
                      <a:pt x="72" y="258"/>
                    </a:cubicBezTo>
                    <a:cubicBezTo>
                      <a:pt x="72" y="187"/>
                      <a:pt x="120" y="115"/>
                      <a:pt x="179" y="91"/>
                    </a:cubicBezTo>
                    <a:cubicBezTo>
                      <a:pt x="195" y="85"/>
                      <a:pt x="213" y="82"/>
                      <a:pt x="231" y="82"/>
                    </a:cubicBezTo>
                    <a:cubicBezTo>
                      <a:pt x="280" y="82"/>
                      <a:pt x="332" y="104"/>
                      <a:pt x="358" y="139"/>
                    </a:cubicBezTo>
                    <a:cubicBezTo>
                      <a:pt x="365" y="153"/>
                      <a:pt x="380" y="159"/>
                      <a:pt x="396" y="159"/>
                    </a:cubicBezTo>
                    <a:cubicBezTo>
                      <a:pt x="408" y="159"/>
                      <a:pt x="419" y="156"/>
                      <a:pt x="429" y="151"/>
                    </a:cubicBezTo>
                    <a:cubicBezTo>
                      <a:pt x="453" y="139"/>
                      <a:pt x="453" y="103"/>
                      <a:pt x="441" y="79"/>
                    </a:cubicBezTo>
                    <a:lnTo>
                      <a:pt x="429" y="79"/>
                    </a:lnTo>
                    <a:cubicBezTo>
                      <a:pt x="383" y="25"/>
                      <a:pt x="315" y="1"/>
                      <a:pt x="2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6" name="Google Shape;9376;p73"/>
            <p:cNvSpPr/>
            <p:nvPr/>
          </p:nvSpPr>
          <p:spPr>
            <a:xfrm>
              <a:off x="7494400" y="3169450"/>
              <a:ext cx="14400" cy="14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3"/>
            <p:cNvSpPr/>
            <p:nvPr/>
          </p:nvSpPr>
          <p:spPr>
            <a:xfrm>
              <a:off x="7440825" y="3189100"/>
              <a:ext cx="14400" cy="14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381"/>
        <p:cNvGrpSpPr/>
        <p:nvPr/>
      </p:nvGrpSpPr>
      <p:grpSpPr>
        <a:xfrm>
          <a:off x="0" y="0"/>
          <a:ext cx="0" cy="0"/>
          <a:chOff x="0" y="0"/>
          <a:chExt cx="0" cy="0"/>
        </a:xfrm>
      </p:grpSpPr>
      <p:sp>
        <p:nvSpPr>
          <p:cNvPr id="9382" name="Google Shape;9382;p74"/>
          <p:cNvSpPr txBox="1">
            <a:spLocks noGrp="1"/>
          </p:cNvSpPr>
          <p:nvPr>
            <p:ph type="body" idx="1"/>
          </p:nvPr>
        </p:nvSpPr>
        <p:spPr>
          <a:xfrm>
            <a:off x="720000" y="1063352"/>
            <a:ext cx="77040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sz="1200"/>
              <a:t>Did you like the resources on this template? Get them for free at our other websites:</a:t>
            </a:r>
            <a:endParaRPr sz="1800">
              <a:latin typeface="Bebas Neue"/>
              <a:ea typeface="Bebas Neue"/>
              <a:cs typeface="Bebas Neue"/>
              <a:sym typeface="Bebas Neue"/>
            </a:endParaRPr>
          </a:p>
          <a:p>
            <a:pPr marL="0" lvl="0" indent="0" algn="l" rtl="0">
              <a:spcBef>
                <a:spcPts val="0"/>
              </a:spcBef>
              <a:spcAft>
                <a:spcPts val="0"/>
              </a:spcAft>
              <a:buNone/>
            </a:pPr>
            <a:r>
              <a:rPr lang="en">
                <a:latin typeface="RocknRoll One"/>
                <a:ea typeface="RocknRoll One"/>
                <a:cs typeface="RocknRoll One"/>
                <a:sym typeface="RocknRoll One"/>
              </a:rPr>
              <a:t>Icon packs:</a:t>
            </a:r>
            <a:endParaRPr>
              <a:latin typeface="RocknRoll One"/>
              <a:ea typeface="RocknRoll One"/>
              <a:cs typeface="RocknRoll One"/>
              <a:sym typeface="RocknRoll One"/>
            </a:endParaRPr>
          </a:p>
          <a:p>
            <a:pPr marL="241300" lvl="0" indent="-203200" algn="l" rtl="0">
              <a:spcBef>
                <a:spcPts val="300"/>
              </a:spcBef>
              <a:spcAft>
                <a:spcPts val="0"/>
              </a:spcAft>
              <a:buSzPts val="1200"/>
              <a:buChar char="●"/>
            </a:pPr>
            <a:r>
              <a:rPr lang="en" sz="1200">
                <a:solidFill>
                  <a:schemeClr val="hlink"/>
                </a:solidFill>
                <a:uFill>
                  <a:noFill/>
                </a:uFill>
                <a:hlinkClick r:id="rId3"/>
              </a:rPr>
              <a:t>Icon pack: Chinese Year Lineal</a:t>
            </a:r>
            <a:endParaRPr sz="1200"/>
          </a:p>
          <a:p>
            <a:pPr marL="241300" lvl="0" indent="-203200" algn="l" rtl="0">
              <a:spcBef>
                <a:spcPts val="300"/>
              </a:spcBef>
              <a:spcAft>
                <a:spcPts val="0"/>
              </a:spcAft>
              <a:buSzPts val="1200"/>
              <a:buChar char="●"/>
            </a:pPr>
            <a:r>
              <a:rPr lang="en" sz="1200">
                <a:solidFill>
                  <a:schemeClr val="hlink"/>
                </a:solidFill>
                <a:uFill>
                  <a:noFill/>
                </a:uFill>
                <a:hlinkClick r:id="rId4"/>
              </a:rPr>
              <a:t>Icon pack: Chinese New Year | Lineal</a:t>
            </a:r>
            <a:endParaRPr sz="1200"/>
          </a:p>
          <a:p>
            <a:pPr marL="0" lvl="0" indent="0" algn="l" rtl="0">
              <a:spcBef>
                <a:spcPts val="300"/>
              </a:spcBef>
              <a:spcAft>
                <a:spcPts val="0"/>
              </a:spcAft>
              <a:buNone/>
            </a:pPr>
            <a:r>
              <a:rPr lang="en">
                <a:latin typeface="RocknRoll One"/>
                <a:ea typeface="RocknRoll One"/>
                <a:cs typeface="RocknRoll One"/>
                <a:sym typeface="RocknRoll One"/>
              </a:rPr>
              <a:t>Vectors:</a:t>
            </a:r>
            <a:endParaRPr>
              <a:latin typeface="RocknRoll One"/>
              <a:ea typeface="RocknRoll One"/>
              <a:cs typeface="RocknRoll One"/>
              <a:sym typeface="RocknRoll One"/>
            </a:endParaRPr>
          </a:p>
          <a:p>
            <a:pPr marL="241300" lvl="0" indent="-203200" algn="l" rtl="0">
              <a:spcBef>
                <a:spcPts val="300"/>
              </a:spcBef>
              <a:spcAft>
                <a:spcPts val="0"/>
              </a:spcAft>
              <a:buSzPts val="1200"/>
              <a:buChar char="●"/>
            </a:pPr>
            <a:r>
              <a:rPr lang="en" sz="1200">
                <a:solidFill>
                  <a:schemeClr val="hlink"/>
                </a:solidFill>
                <a:uFill>
                  <a:noFill/>
                </a:uFill>
                <a:hlinkClick r:id="rId5"/>
              </a:rPr>
              <a:t>Chinese new year celebration traditions horizontal web banner with lion dance red lantern token</a:t>
            </a:r>
            <a:endParaRPr sz="1200"/>
          </a:p>
          <a:p>
            <a:pPr marL="241300" lvl="0" indent="-203200" algn="l" rtl="0">
              <a:spcBef>
                <a:spcPts val="300"/>
              </a:spcBef>
              <a:spcAft>
                <a:spcPts val="0"/>
              </a:spcAft>
              <a:buSzPts val="1200"/>
              <a:buChar char="●"/>
            </a:pPr>
            <a:r>
              <a:rPr lang="en" sz="1200">
                <a:solidFill>
                  <a:schemeClr val="hlink"/>
                </a:solidFill>
                <a:uFill>
                  <a:noFill/>
                </a:uFill>
                <a:hlinkClick r:id="rId6"/>
              </a:rPr>
              <a:t>Chinese new year illustration</a:t>
            </a:r>
            <a:endParaRPr sz="1200"/>
          </a:p>
          <a:p>
            <a:pPr marL="241300" lvl="0" indent="-203200" algn="l" rtl="0">
              <a:spcBef>
                <a:spcPts val="300"/>
              </a:spcBef>
              <a:spcAft>
                <a:spcPts val="0"/>
              </a:spcAft>
              <a:buSzPts val="1200"/>
              <a:buChar char="●"/>
            </a:pPr>
            <a:r>
              <a:rPr lang="en" sz="1200">
                <a:solidFill>
                  <a:schemeClr val="hlink"/>
                </a:solidFill>
                <a:uFill>
                  <a:noFill/>
                </a:uFill>
                <a:hlinkClick r:id="rId7"/>
              </a:rPr>
              <a:t>Flat icons set with chinese new year symbols buildings people isolated on white background vector illustration</a:t>
            </a:r>
            <a:endParaRPr sz="1200"/>
          </a:p>
          <a:p>
            <a:pPr marL="241300" lvl="0" indent="-203200" algn="l" rtl="0">
              <a:spcBef>
                <a:spcPts val="300"/>
              </a:spcBef>
              <a:spcAft>
                <a:spcPts val="0"/>
              </a:spcAft>
              <a:buSzPts val="1200"/>
              <a:buChar char="●"/>
            </a:pPr>
            <a:r>
              <a:rPr lang="en" sz="1200">
                <a:solidFill>
                  <a:schemeClr val="hlink"/>
                </a:solidFill>
                <a:uFill>
                  <a:noFill/>
                </a:uFill>
                <a:hlinkClick r:id="rId8"/>
              </a:rPr>
              <a:t>Flat chinese new year background</a:t>
            </a:r>
            <a:endParaRPr/>
          </a:p>
          <a:p>
            <a:pPr marL="0" lvl="0" indent="0" algn="l" rtl="0">
              <a:spcBef>
                <a:spcPts val="300"/>
              </a:spcBef>
              <a:spcAft>
                <a:spcPts val="0"/>
              </a:spcAft>
              <a:buNone/>
            </a:pPr>
            <a:r>
              <a:rPr lang="en">
                <a:latin typeface="RocknRoll One"/>
                <a:ea typeface="RocknRoll One"/>
                <a:cs typeface="RocknRoll One"/>
                <a:sym typeface="RocknRoll One"/>
              </a:rPr>
              <a:t>Photos</a:t>
            </a:r>
            <a:endParaRPr>
              <a:latin typeface="RocknRoll One"/>
              <a:ea typeface="RocknRoll One"/>
              <a:cs typeface="RocknRoll One"/>
              <a:sym typeface="RocknRoll One"/>
            </a:endParaRPr>
          </a:p>
          <a:p>
            <a:pPr marL="241300" lvl="0" indent="-203200" algn="l" rtl="0">
              <a:spcBef>
                <a:spcPts val="300"/>
              </a:spcBef>
              <a:spcAft>
                <a:spcPts val="0"/>
              </a:spcAft>
              <a:buSzPts val="1200"/>
              <a:buChar char="●"/>
            </a:pPr>
            <a:r>
              <a:rPr lang="en" sz="1200">
                <a:solidFill>
                  <a:schemeClr val="hlink"/>
                </a:solidFill>
                <a:uFill>
                  <a:noFill/>
                </a:uFill>
                <a:hlinkClick r:id="rId9"/>
              </a:rPr>
              <a:t>Chinese new year concept in isometric style</a:t>
            </a:r>
            <a:endParaRPr sz="1200"/>
          </a:p>
          <a:p>
            <a:pPr marL="241300" lvl="0" indent="-203200" algn="l" rtl="0">
              <a:spcBef>
                <a:spcPts val="300"/>
              </a:spcBef>
              <a:spcAft>
                <a:spcPts val="0"/>
              </a:spcAft>
              <a:buSzPts val="1200"/>
              <a:buChar char="●"/>
            </a:pPr>
            <a:r>
              <a:rPr lang="en" sz="1200">
                <a:solidFill>
                  <a:schemeClr val="hlink"/>
                </a:solidFill>
                <a:uFill>
                  <a:noFill/>
                </a:uFill>
                <a:hlinkClick r:id="rId10"/>
              </a:rPr>
              <a:t>Chinese new year concept with hand made dragon</a:t>
            </a:r>
            <a:endParaRPr sz="1200"/>
          </a:p>
          <a:p>
            <a:pPr marL="241300" lvl="0" indent="-203200" algn="l" rtl="0">
              <a:spcBef>
                <a:spcPts val="300"/>
              </a:spcBef>
              <a:spcAft>
                <a:spcPts val="0"/>
              </a:spcAft>
              <a:buSzPts val="1200"/>
              <a:buChar char="●"/>
            </a:pPr>
            <a:r>
              <a:rPr lang="en" sz="1200">
                <a:solidFill>
                  <a:schemeClr val="hlink"/>
                </a:solidFill>
                <a:uFill>
                  <a:noFill/>
                </a:uFill>
                <a:hlinkClick r:id="rId11"/>
              </a:rPr>
              <a:t>Model posing with curtain for new chinese year</a:t>
            </a:r>
            <a:endParaRPr sz="1200"/>
          </a:p>
          <a:p>
            <a:pPr marL="241300" lvl="0" indent="-203200" algn="l" rtl="0">
              <a:spcBef>
                <a:spcPts val="300"/>
              </a:spcBef>
              <a:spcAft>
                <a:spcPts val="0"/>
              </a:spcAft>
              <a:buSzPts val="1200"/>
              <a:buChar char="●"/>
            </a:pPr>
            <a:r>
              <a:rPr lang="en" sz="1200">
                <a:solidFill>
                  <a:schemeClr val="hlink"/>
                </a:solidFill>
                <a:uFill>
                  <a:noFill/>
                </a:uFill>
                <a:hlinkClick r:id="rId12"/>
              </a:rPr>
              <a:t>Man pointing at shopping bag for chinese new year</a:t>
            </a:r>
            <a:endParaRPr sz="1200"/>
          </a:p>
        </p:txBody>
      </p:sp>
      <p:sp>
        <p:nvSpPr>
          <p:cNvPr id="9383" name="Google Shape;9383;p7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224"/>
        <p:cNvGrpSpPr/>
        <p:nvPr/>
      </p:nvGrpSpPr>
      <p:grpSpPr>
        <a:xfrm>
          <a:off x="0" y="0"/>
          <a:ext cx="0" cy="0"/>
          <a:chOff x="0" y="0"/>
          <a:chExt cx="0" cy="0"/>
        </a:xfrm>
      </p:grpSpPr>
      <p:sp>
        <p:nvSpPr>
          <p:cNvPr id="7225" name="Google Shape;7225;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this template</a:t>
            </a:r>
            <a:endParaRPr dirty="0"/>
          </a:p>
        </p:txBody>
      </p:sp>
      <p:graphicFrame>
        <p:nvGraphicFramePr>
          <p:cNvPr id="7226" name="Google Shape;7226;p37"/>
          <p:cNvGraphicFramePr/>
          <p:nvPr/>
        </p:nvGraphicFramePr>
        <p:xfrm>
          <a:off x="720000" y="1843425"/>
          <a:ext cx="7704000" cy="2240140"/>
        </p:xfrm>
        <a:graphic>
          <a:graphicData uri="http://schemas.openxmlformats.org/drawingml/2006/table">
            <a:tbl>
              <a:tblPr>
                <a:noFill/>
                <a:tableStyleId>{1C39F51E-0321-4491-AAF7-4B590E519859}</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a:solidFill>
                            <a:schemeClr val="lt1"/>
                          </a:solidFill>
                          <a:uFill>
                            <a:noFill/>
                          </a:uFill>
                          <a:latin typeface="Albert Sans"/>
                          <a:ea typeface="Albert Sans"/>
                          <a:cs typeface="Albert Sans"/>
                          <a:sym typeface="Albert Sans"/>
                          <a:hlinkClick r:id="rId3" action="ppaction://hlinksldjump">
                            <a:extLst>
                              <a:ext uri="{A12FA001-AC4F-418D-AE19-62706E023703}">
                                <ahyp:hlinkClr xmlns:ahyp="http://schemas.microsoft.com/office/drawing/2018/hyperlinkcolor" val="tx"/>
                              </a:ext>
                            </a:extLst>
                          </a:hlinkClick>
                        </a:rPr>
                        <a:t>Fonts</a:t>
                      </a:r>
                      <a:endParaRPr sz="1100" b="1">
                        <a:solidFill>
                          <a:schemeClr val="lt1"/>
                        </a:solidFill>
                        <a:latin typeface="Albert Sans"/>
                        <a:ea typeface="Albert Sans"/>
                        <a:cs typeface="Albert Sans"/>
                        <a:sym typeface="Albert San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Albert Sans"/>
                          <a:ea typeface="Albert Sans"/>
                          <a:cs typeface="Albert Sans"/>
                          <a:sym typeface="Albert Sans"/>
                        </a:rPr>
                        <a:t>To view this template correctly in PowerPoint, download and install the fonts we used</a:t>
                      </a:r>
                      <a:endParaRPr sz="1000">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a:solidFill>
                            <a:schemeClr val="lt1"/>
                          </a:solidFill>
                          <a:uFill>
                            <a:noFill/>
                          </a:uFill>
                          <a:latin typeface="Albert Sans"/>
                          <a:ea typeface="Albert Sans"/>
                          <a:cs typeface="Albert Sans"/>
                          <a:sym typeface="Albert Sans"/>
                          <a:hlinkClick r:id="rId4" action="ppaction://hlinksldjump">
                            <a:extLst>
                              <a:ext uri="{A12FA001-AC4F-418D-AE19-62706E023703}">
                                <ahyp:hlinkClr xmlns:ahyp="http://schemas.microsoft.com/office/drawing/2018/hyperlinkcolor" val="tx"/>
                              </a:ext>
                            </a:extLst>
                          </a:hlinkClick>
                        </a:rPr>
                        <a:t>Used </a:t>
                      </a:r>
                      <a:r>
                        <a:rPr lang="en" sz="1100" b="1">
                          <a:solidFill>
                            <a:schemeClr val="lt1"/>
                          </a:solidFill>
                          <a:latin typeface="Albert Sans"/>
                          <a:ea typeface="Albert Sans"/>
                          <a:cs typeface="Albert Sans"/>
                          <a:sym typeface="Albert Sans"/>
                        </a:rPr>
                        <a:t>and </a:t>
                      </a:r>
                      <a:r>
                        <a:rPr lang="en" sz="1100" b="1">
                          <a:solidFill>
                            <a:schemeClr val="lt1"/>
                          </a:solidFill>
                          <a:uFill>
                            <a:noFill/>
                          </a:uFill>
                          <a:latin typeface="Albert Sans"/>
                          <a:ea typeface="Albert Sans"/>
                          <a:cs typeface="Albert Sans"/>
                          <a:sym typeface="Albert Sans"/>
                          <a:hlinkClick r:id="rId5" action="ppaction://hlinksldjump">
                            <a:extLst>
                              <a:ext uri="{A12FA001-AC4F-418D-AE19-62706E023703}">
                                <ahyp:hlinkClr xmlns:ahyp="http://schemas.microsoft.com/office/drawing/2018/hyperlinkcolor" val="tx"/>
                              </a:ext>
                            </a:extLst>
                          </a:hlinkClick>
                        </a:rPr>
                        <a:t>alternative resources</a:t>
                      </a:r>
                      <a:endParaRPr sz="1100" b="1">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lt1"/>
                          </a:solidFill>
                          <a:latin typeface="Albert Sans"/>
                          <a:ea typeface="Albert Sans"/>
                          <a:cs typeface="Albert Sans"/>
                          <a:sym typeface="Albert Sans"/>
                        </a:rPr>
                        <a:t>An assortment of graphic resources that are suitable for use in this presentation</a:t>
                      </a:r>
                      <a:endParaRPr sz="1000">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b="1">
                          <a:solidFill>
                            <a:schemeClr val="lt1"/>
                          </a:solidFill>
                          <a:uFill>
                            <a:noFill/>
                          </a:uFill>
                          <a:latin typeface="Albert Sans"/>
                          <a:ea typeface="Albert Sans"/>
                          <a:cs typeface="Albert Sans"/>
                          <a:sym typeface="Albert Sans"/>
                          <a:hlinkClick r:id="rId6" action="ppaction://hlinksldjump">
                            <a:extLst>
                              <a:ext uri="{A12FA001-AC4F-418D-AE19-62706E023703}">
                                <ahyp:hlinkClr xmlns:ahyp="http://schemas.microsoft.com/office/drawing/2018/hyperlinkcolor" val="tx"/>
                              </a:ext>
                            </a:extLst>
                          </a:hlinkClick>
                        </a:rPr>
                        <a:t>Thanks slide</a:t>
                      </a:r>
                      <a:endParaRPr sz="1100" b="1">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lt1"/>
                          </a:solidFill>
                          <a:latin typeface="Albert Sans"/>
                          <a:ea typeface="Albert Sans"/>
                          <a:cs typeface="Albert Sans"/>
                          <a:sym typeface="Albert Sans"/>
                        </a:rPr>
                        <a:t>You must keep it so that proper credits for our design are given</a:t>
                      </a:r>
                      <a:endParaRPr sz="1000" dirty="0">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b="1">
                          <a:solidFill>
                            <a:schemeClr val="lt1"/>
                          </a:solidFill>
                          <a:uFill>
                            <a:noFill/>
                          </a:uFill>
                          <a:latin typeface="Albert Sans"/>
                          <a:ea typeface="Albert Sans"/>
                          <a:cs typeface="Albert Sans"/>
                          <a:sym typeface="Albert Sans"/>
                          <a:hlinkClick r:id="rId3" action="ppaction://hlinksldjump">
                            <a:extLst>
                              <a:ext uri="{A12FA001-AC4F-418D-AE19-62706E023703}">
                                <ahyp:hlinkClr xmlns:ahyp="http://schemas.microsoft.com/office/drawing/2018/hyperlinkcolor" val="tx"/>
                              </a:ext>
                            </a:extLst>
                          </a:hlinkClick>
                        </a:rPr>
                        <a:t>Colors</a:t>
                      </a:r>
                      <a:endParaRPr sz="1100" b="1">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Albert Sans"/>
                          <a:ea typeface="Albert Sans"/>
                          <a:cs typeface="Albert Sans"/>
                          <a:sym typeface="Albert Sans"/>
                        </a:rPr>
                        <a:t>All the colors used in this presentation</a:t>
                      </a:r>
                      <a:endParaRPr sz="1000">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b="1">
                          <a:solidFill>
                            <a:schemeClr val="lt1"/>
                          </a:solidFill>
                          <a:uFill>
                            <a:noFill/>
                          </a:uFill>
                          <a:latin typeface="Albert Sans"/>
                          <a:ea typeface="Albert Sans"/>
                          <a:cs typeface="Albert Sans"/>
                          <a:sym typeface="Albert Sans"/>
                          <a:hlinkClick r:id="rId7" action="ppaction://hlinksldjump">
                            <a:extLst>
                              <a:ext uri="{A12FA001-AC4F-418D-AE19-62706E023703}">
                                <ahyp:hlinkClr xmlns:ahyp="http://schemas.microsoft.com/office/drawing/2018/hyperlinkcolor" val="tx"/>
                              </a:ext>
                            </a:extLst>
                          </a:hlinkClick>
                        </a:rPr>
                        <a:t>Icons </a:t>
                      </a:r>
                      <a:r>
                        <a:rPr lang="en" sz="1100" b="1">
                          <a:solidFill>
                            <a:schemeClr val="lt1"/>
                          </a:solidFill>
                          <a:latin typeface="Albert Sans"/>
                          <a:ea typeface="Albert Sans"/>
                          <a:cs typeface="Albert Sans"/>
                          <a:sym typeface="Albert Sans"/>
                        </a:rPr>
                        <a:t>and </a:t>
                      </a:r>
                      <a:r>
                        <a:rPr lang="en" sz="1100" b="1">
                          <a:solidFill>
                            <a:schemeClr val="lt1"/>
                          </a:solidFill>
                          <a:uFill>
                            <a:noFill/>
                          </a:uFill>
                          <a:latin typeface="Albert Sans"/>
                          <a:ea typeface="Albert Sans"/>
                          <a:cs typeface="Albert Sans"/>
                          <a:sym typeface="Albert Sans"/>
                          <a:hlinkClick r:id="rId8" action="ppaction://hlinksldjump">
                            <a:extLst>
                              <a:ext uri="{A12FA001-AC4F-418D-AE19-62706E023703}">
                                <ahyp:hlinkClr xmlns:ahyp="http://schemas.microsoft.com/office/drawing/2018/hyperlinkcolor" val="tx"/>
                              </a:ext>
                            </a:extLst>
                          </a:hlinkClick>
                        </a:rPr>
                        <a:t>infographic resources</a:t>
                      </a:r>
                      <a:endParaRPr sz="1100" b="1">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Albert Sans"/>
                          <a:ea typeface="Albert Sans"/>
                          <a:cs typeface="Albert Sans"/>
                          <a:sym typeface="Albert Sans"/>
                        </a:rPr>
                        <a:t>These can be used in the template, and their size and color can be edited</a:t>
                      </a:r>
                      <a:endParaRPr sz="1000">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286225">
                <a:tc>
                  <a:txBody>
                    <a:bodyPr/>
                    <a:lstStyle/>
                    <a:p>
                      <a:pPr marL="0" lvl="0" indent="0" algn="l" rtl="0">
                        <a:spcBef>
                          <a:spcPts val="0"/>
                        </a:spcBef>
                        <a:spcAft>
                          <a:spcPts val="0"/>
                        </a:spcAft>
                        <a:buNone/>
                      </a:pPr>
                      <a:r>
                        <a:rPr lang="en" sz="1100" b="1">
                          <a:solidFill>
                            <a:schemeClr val="lt1"/>
                          </a:solidFill>
                          <a:latin typeface="Albert Sans"/>
                          <a:ea typeface="Albert Sans"/>
                          <a:cs typeface="Albert Sans"/>
                          <a:sym typeface="Albert Sans"/>
                        </a:rPr>
                        <a:t>Editable presentation theme </a:t>
                      </a:r>
                      <a:endParaRPr sz="1100" b="1">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lt1"/>
                          </a:solidFill>
                          <a:latin typeface="Albert Sans"/>
                          <a:ea typeface="Albert Sans"/>
                          <a:cs typeface="Albert Sans"/>
                          <a:sym typeface="Albert Sans"/>
                        </a:rPr>
                        <a:t>You can edit the master slides easily. For more info, click </a:t>
                      </a:r>
                      <a:r>
                        <a:rPr lang="en" sz="1100" b="1" dirty="0">
                          <a:solidFill>
                            <a:schemeClr val="lt1"/>
                          </a:solidFill>
                          <a:uFill>
                            <a:noFill/>
                          </a:uFill>
                          <a:latin typeface="Albert Sans"/>
                          <a:ea typeface="Albert Sans"/>
                          <a:cs typeface="Albert Sans"/>
                          <a:sym typeface="Albert Sans"/>
                          <a:hlinkClick r:id="rId9">
                            <a:extLst>
                              <a:ext uri="{A12FA001-AC4F-418D-AE19-62706E023703}">
                                <ahyp:hlinkClr xmlns:ahyp="http://schemas.microsoft.com/office/drawing/2018/hyperlinkcolor" val="tx"/>
                              </a:ext>
                            </a:extLst>
                          </a:hlinkClick>
                        </a:rPr>
                        <a:t>here</a:t>
                      </a:r>
                      <a:endParaRPr sz="1000" dirty="0">
                        <a:solidFill>
                          <a:schemeClr val="lt1"/>
                        </a:solidFill>
                        <a:latin typeface="Albert Sans"/>
                        <a:ea typeface="Albert Sans"/>
                        <a:cs typeface="Albert Sans"/>
                        <a:sym typeface="Albert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7227" name="Google Shape;7227;p37"/>
          <p:cNvSpPr txBox="1"/>
          <p:nvPr/>
        </p:nvSpPr>
        <p:spPr>
          <a:xfrm>
            <a:off x="720000" y="1303775"/>
            <a:ext cx="77040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a:solidFill>
                  <a:schemeClr val="lt1"/>
                </a:solidFill>
                <a:latin typeface="Albert Sans"/>
                <a:ea typeface="Albert Sans"/>
                <a:cs typeface="Albert Sans"/>
                <a:sym typeface="Albert Sans"/>
              </a:rPr>
              <a:t>You can delete this slide when you’re done editing the presentation</a:t>
            </a:r>
            <a:endParaRPr sz="1200" b="1">
              <a:solidFill>
                <a:schemeClr val="lt1"/>
              </a:solidFill>
              <a:latin typeface="Albert Sans"/>
              <a:ea typeface="Albert Sans"/>
              <a:cs typeface="Albert Sans"/>
              <a:sym typeface="Albert Sans"/>
            </a:endParaRPr>
          </a:p>
        </p:txBody>
      </p:sp>
      <p:sp>
        <p:nvSpPr>
          <p:cNvPr id="7228" name="Google Shape;7228;p37"/>
          <p:cNvSpPr txBox="1"/>
          <p:nvPr/>
        </p:nvSpPr>
        <p:spPr>
          <a:xfrm>
            <a:off x="854181" y="4147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lt1"/>
                </a:solidFill>
                <a:latin typeface="Albert Sans"/>
                <a:ea typeface="Albert Sans"/>
                <a:cs typeface="Albert Sans"/>
                <a:sym typeface="Albert Sans"/>
              </a:rPr>
              <a:t>For more info:</a:t>
            </a:r>
            <a:br>
              <a:rPr lang="en" sz="800" b="1">
                <a:solidFill>
                  <a:schemeClr val="lt1"/>
                </a:solidFill>
                <a:latin typeface="Albert Sans"/>
                <a:ea typeface="Albert Sans"/>
                <a:cs typeface="Albert Sans"/>
                <a:sym typeface="Albert Sans"/>
              </a:rPr>
            </a:br>
            <a:r>
              <a:rPr lang="en" sz="1000" b="1" u="sng">
                <a:solidFill>
                  <a:schemeClr val="lt1"/>
                </a:solidFill>
                <a:latin typeface="Albert Sans"/>
                <a:ea typeface="Albert Sans"/>
                <a:cs typeface="Albert Sans"/>
                <a:sym typeface="Albert Sans"/>
                <a:hlinkClick r:id="rId10">
                  <a:extLst>
                    <a:ext uri="{A12FA001-AC4F-418D-AE19-62706E023703}">
                      <ahyp:hlinkClr xmlns:ahyp="http://schemas.microsoft.com/office/drawing/2018/hyperlinkcolor" val="tx"/>
                    </a:ext>
                  </a:extLst>
                </a:hlinkClick>
              </a:rPr>
              <a:t>SLIDESGO</a:t>
            </a:r>
            <a:r>
              <a:rPr lang="en" sz="1000" b="1">
                <a:solidFill>
                  <a:schemeClr val="lt1"/>
                </a:solidFill>
                <a:uFill>
                  <a:noFill/>
                </a:uFill>
                <a:latin typeface="Albert Sans"/>
                <a:ea typeface="Albert Sans"/>
                <a:cs typeface="Albert Sans"/>
                <a:sym typeface="Albert Sans"/>
                <a:hlinkClick r:id="rId10">
                  <a:extLst>
                    <a:ext uri="{A12FA001-AC4F-418D-AE19-62706E023703}">
                      <ahyp:hlinkClr xmlns:ahyp="http://schemas.microsoft.com/office/drawing/2018/hyperlinkcolor" val="tx"/>
                    </a:ext>
                  </a:extLst>
                </a:hlinkClick>
              </a:rPr>
              <a:t> </a:t>
            </a:r>
            <a:r>
              <a:rPr lang="en" sz="1000" b="1">
                <a:solidFill>
                  <a:schemeClr val="lt1"/>
                </a:solidFill>
                <a:latin typeface="Albert Sans"/>
                <a:ea typeface="Albert Sans"/>
                <a:cs typeface="Albert Sans"/>
                <a:sym typeface="Albert Sans"/>
              </a:rPr>
              <a:t>| </a:t>
            </a:r>
            <a:r>
              <a:rPr lang="en" sz="1000" b="1" u="sng">
                <a:solidFill>
                  <a:schemeClr val="lt1"/>
                </a:solidFill>
                <a:latin typeface="Albert Sans"/>
                <a:ea typeface="Albert Sans"/>
                <a:cs typeface="Albert Sans"/>
                <a:sym typeface="Albert Sans"/>
                <a:hlinkClick r:id="rId11">
                  <a:extLst>
                    <a:ext uri="{A12FA001-AC4F-418D-AE19-62706E023703}">
                      <ahyp:hlinkClr xmlns:ahyp="http://schemas.microsoft.com/office/drawing/2018/hyperlinkcolor" val="tx"/>
                    </a:ext>
                  </a:extLst>
                </a:hlinkClick>
              </a:rPr>
              <a:t>BLOG</a:t>
            </a:r>
            <a:r>
              <a:rPr lang="en" sz="1000" b="1">
                <a:solidFill>
                  <a:schemeClr val="lt1"/>
                </a:solidFill>
                <a:latin typeface="Albert Sans"/>
                <a:ea typeface="Albert Sans"/>
                <a:cs typeface="Albert Sans"/>
                <a:sym typeface="Albert Sans"/>
              </a:rPr>
              <a:t> | </a:t>
            </a:r>
            <a:r>
              <a:rPr lang="en" sz="1000" b="1" u="sng">
                <a:solidFill>
                  <a:schemeClr val="lt1"/>
                </a:solidFill>
                <a:latin typeface="Albert Sans"/>
                <a:ea typeface="Albert Sans"/>
                <a:cs typeface="Albert Sans"/>
                <a:sym typeface="Albert Sans"/>
                <a:hlinkClick r:id="rId12">
                  <a:extLst>
                    <a:ext uri="{A12FA001-AC4F-418D-AE19-62706E023703}">
                      <ahyp:hlinkClr xmlns:ahyp="http://schemas.microsoft.com/office/drawing/2018/hyperlinkcolor" val="tx"/>
                    </a:ext>
                  </a:extLst>
                </a:hlinkClick>
              </a:rPr>
              <a:t>FAQ</a:t>
            </a:r>
            <a:r>
              <a:rPr lang="en" sz="1000" b="1" u="sng">
                <a:solidFill>
                  <a:schemeClr val="lt1"/>
                </a:solidFill>
                <a:latin typeface="Albert Sans"/>
                <a:ea typeface="Albert Sans"/>
                <a:cs typeface="Albert Sans"/>
                <a:sym typeface="Albert Sans"/>
              </a:rPr>
              <a:t>s</a:t>
            </a:r>
            <a:endParaRPr sz="1000" b="1" u="sng">
              <a:solidFill>
                <a:schemeClr val="lt1"/>
              </a:solidFill>
              <a:latin typeface="Albert Sans"/>
              <a:ea typeface="Albert Sans"/>
              <a:cs typeface="Albert Sans"/>
              <a:sym typeface="Albert Sans"/>
            </a:endParaRPr>
          </a:p>
        </p:txBody>
      </p:sp>
      <p:sp>
        <p:nvSpPr>
          <p:cNvPr id="7229" name="Google Shape;7229;p37"/>
          <p:cNvSpPr txBox="1"/>
          <p:nvPr/>
        </p:nvSpPr>
        <p:spPr>
          <a:xfrm>
            <a:off x="4345419" y="4147800"/>
            <a:ext cx="39444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lt1"/>
                </a:solidFill>
                <a:latin typeface="Albert Sans"/>
                <a:ea typeface="Albert Sans"/>
                <a:cs typeface="Albert Sans"/>
                <a:sym typeface="Albert Sans"/>
              </a:rPr>
              <a:t>You can visit our sister projects:</a:t>
            </a:r>
            <a:br>
              <a:rPr lang="en" sz="800" b="1">
                <a:solidFill>
                  <a:schemeClr val="lt1"/>
                </a:solidFill>
                <a:latin typeface="Albert Sans"/>
                <a:ea typeface="Albert Sans"/>
                <a:cs typeface="Albert Sans"/>
                <a:sym typeface="Albert Sans"/>
              </a:rPr>
            </a:br>
            <a:r>
              <a:rPr lang="en" sz="1000" b="1" u="sng">
                <a:solidFill>
                  <a:schemeClr val="lt1"/>
                </a:solidFill>
                <a:latin typeface="Albert Sans"/>
                <a:ea typeface="Albert Sans"/>
                <a:cs typeface="Albert Sans"/>
                <a:sym typeface="Albert Sans"/>
                <a:hlinkClick r:id="rId13">
                  <a:extLst>
                    <a:ext uri="{A12FA001-AC4F-418D-AE19-62706E023703}">
                      <ahyp:hlinkClr xmlns:ahyp="http://schemas.microsoft.com/office/drawing/2018/hyperlinkcolor" val="tx"/>
                    </a:ext>
                  </a:extLst>
                </a:hlinkClick>
              </a:rPr>
              <a:t>FREEPIK</a:t>
            </a:r>
            <a:r>
              <a:rPr lang="en" sz="1000" b="1">
                <a:solidFill>
                  <a:schemeClr val="lt1"/>
                </a:solidFill>
                <a:latin typeface="Albert Sans"/>
                <a:ea typeface="Albert Sans"/>
                <a:cs typeface="Albert Sans"/>
                <a:sym typeface="Albert Sans"/>
              </a:rPr>
              <a:t> | </a:t>
            </a:r>
            <a:r>
              <a:rPr lang="en" sz="1000" b="1" u="sng">
                <a:solidFill>
                  <a:schemeClr val="lt1"/>
                </a:solidFill>
                <a:latin typeface="Albert Sans"/>
                <a:ea typeface="Albert Sans"/>
                <a:cs typeface="Albert Sans"/>
                <a:sym typeface="Albert Sans"/>
                <a:hlinkClick r:id="rId14">
                  <a:extLst>
                    <a:ext uri="{A12FA001-AC4F-418D-AE19-62706E023703}">
                      <ahyp:hlinkClr xmlns:ahyp="http://schemas.microsoft.com/office/drawing/2018/hyperlinkcolor" val="tx"/>
                    </a:ext>
                  </a:extLst>
                </a:hlinkClick>
              </a:rPr>
              <a:t>FLATICON</a:t>
            </a:r>
            <a:r>
              <a:rPr lang="en" sz="1000" b="1">
                <a:solidFill>
                  <a:schemeClr val="lt1"/>
                </a:solidFill>
                <a:latin typeface="Albert Sans"/>
                <a:ea typeface="Albert Sans"/>
                <a:cs typeface="Albert Sans"/>
                <a:sym typeface="Albert Sans"/>
              </a:rPr>
              <a:t> | </a:t>
            </a:r>
            <a:r>
              <a:rPr lang="en" sz="1000" b="1" u="sng">
                <a:solidFill>
                  <a:schemeClr val="lt1"/>
                </a:solidFill>
                <a:latin typeface="Albert Sans"/>
                <a:ea typeface="Albert Sans"/>
                <a:cs typeface="Albert Sans"/>
                <a:sym typeface="Albert Sans"/>
                <a:hlinkClick r:id="rId15">
                  <a:extLst>
                    <a:ext uri="{A12FA001-AC4F-418D-AE19-62706E023703}">
                      <ahyp:hlinkClr xmlns:ahyp="http://schemas.microsoft.com/office/drawing/2018/hyperlinkcolor" val="tx"/>
                    </a:ext>
                  </a:extLst>
                </a:hlinkClick>
              </a:rPr>
              <a:t>STORYSET</a:t>
            </a:r>
            <a:r>
              <a:rPr lang="en" sz="1000" b="1">
                <a:solidFill>
                  <a:schemeClr val="lt1"/>
                </a:solidFill>
                <a:latin typeface="Albert Sans"/>
                <a:ea typeface="Albert Sans"/>
                <a:cs typeface="Albert Sans"/>
                <a:sym typeface="Albert Sans"/>
              </a:rPr>
              <a:t> | </a:t>
            </a:r>
            <a:r>
              <a:rPr lang="en" sz="1000" b="1" u="sng">
                <a:solidFill>
                  <a:schemeClr val="lt1"/>
                </a:solidFill>
                <a:latin typeface="Albert Sans"/>
                <a:ea typeface="Albert Sans"/>
                <a:cs typeface="Albert Sans"/>
                <a:sym typeface="Albert Sans"/>
                <a:hlinkClick r:id="rId16">
                  <a:extLst>
                    <a:ext uri="{A12FA001-AC4F-418D-AE19-62706E023703}">
                      <ahyp:hlinkClr xmlns:ahyp="http://schemas.microsoft.com/office/drawing/2018/hyperlinkcolor" val="tx"/>
                    </a:ext>
                  </a:extLst>
                </a:hlinkClick>
              </a:rPr>
              <a:t>WEPIK</a:t>
            </a:r>
            <a:r>
              <a:rPr lang="en" sz="1000" b="1">
                <a:solidFill>
                  <a:schemeClr val="lt1"/>
                </a:solidFill>
                <a:uFill>
                  <a:noFill/>
                </a:uFill>
                <a:latin typeface="Albert Sans"/>
                <a:ea typeface="Albert Sans"/>
                <a:cs typeface="Albert Sans"/>
                <a:sym typeface="Albert Sans"/>
                <a:hlinkClick r:id="rId16">
                  <a:extLst>
                    <a:ext uri="{A12FA001-AC4F-418D-AE19-62706E023703}">
                      <ahyp:hlinkClr xmlns:ahyp="http://schemas.microsoft.com/office/drawing/2018/hyperlinkcolor" val="tx"/>
                    </a:ext>
                  </a:extLst>
                </a:hlinkClick>
              </a:rPr>
              <a:t> </a:t>
            </a:r>
            <a:r>
              <a:rPr lang="en" sz="1000" b="1">
                <a:solidFill>
                  <a:schemeClr val="lt1"/>
                </a:solidFill>
                <a:latin typeface="Albert Sans"/>
                <a:ea typeface="Albert Sans"/>
                <a:cs typeface="Albert Sans"/>
                <a:sym typeface="Albert Sans"/>
              </a:rPr>
              <a:t>| </a:t>
            </a:r>
            <a:r>
              <a:rPr lang="en" sz="1000" b="1" u="sng">
                <a:solidFill>
                  <a:schemeClr val="lt1"/>
                </a:solidFill>
                <a:latin typeface="Albert Sans"/>
                <a:ea typeface="Albert Sans"/>
                <a:cs typeface="Albert Sans"/>
                <a:sym typeface="Albert Sans"/>
                <a:hlinkClick r:id="rId17">
                  <a:extLst>
                    <a:ext uri="{A12FA001-AC4F-418D-AE19-62706E023703}">
                      <ahyp:hlinkClr xmlns:ahyp="http://schemas.microsoft.com/office/drawing/2018/hyperlinkcolor" val="tx"/>
                    </a:ext>
                  </a:extLst>
                </a:hlinkClick>
              </a:rPr>
              <a:t>VIDEVO</a:t>
            </a:r>
            <a:endParaRPr sz="1000" b="1">
              <a:solidFill>
                <a:schemeClr val="lt1"/>
              </a:solidFill>
              <a:latin typeface="Albert Sans"/>
              <a:ea typeface="Albert Sans"/>
              <a:cs typeface="Albert Sans"/>
              <a:sym typeface="Albert Sans"/>
            </a:endParaRPr>
          </a:p>
          <a:p>
            <a:pPr marL="0" lvl="0" indent="0" algn="ctr" rtl="0">
              <a:spcBef>
                <a:spcPts val="0"/>
              </a:spcBef>
              <a:spcAft>
                <a:spcPts val="0"/>
              </a:spcAft>
              <a:buNone/>
            </a:pPr>
            <a:endParaRPr sz="1000" b="1">
              <a:solidFill>
                <a:schemeClr val="lt1"/>
              </a:solidFill>
              <a:latin typeface="Albert Sans"/>
              <a:ea typeface="Albert Sans"/>
              <a:cs typeface="Albert Sans"/>
              <a:sym typeface="Albert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87"/>
        <p:cNvGrpSpPr/>
        <p:nvPr/>
      </p:nvGrpSpPr>
      <p:grpSpPr>
        <a:xfrm>
          <a:off x="0" y="0"/>
          <a:ext cx="0" cy="0"/>
          <a:chOff x="0" y="0"/>
          <a:chExt cx="0" cy="0"/>
        </a:xfrm>
      </p:grpSpPr>
      <p:sp>
        <p:nvSpPr>
          <p:cNvPr id="9388" name="Google Shape;9388;p7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9389" name="Google Shape;9389;p7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59"/>
        <p:cNvGrpSpPr/>
        <p:nvPr/>
      </p:nvGrpSpPr>
      <p:grpSpPr>
        <a:xfrm>
          <a:off x="0" y="0"/>
          <a:ext cx="0" cy="0"/>
          <a:chOff x="0" y="0"/>
          <a:chExt cx="0" cy="0"/>
        </a:xfrm>
      </p:grpSpPr>
      <p:sp>
        <p:nvSpPr>
          <p:cNvPr id="7260" name="Google Shape;7260;p40"/>
          <p:cNvSpPr txBox="1">
            <a:spLocks noGrp="1"/>
          </p:cNvSpPr>
          <p:nvPr>
            <p:ph type="title"/>
          </p:nvPr>
        </p:nvSpPr>
        <p:spPr>
          <a:xfrm>
            <a:off x="720000" y="1239950"/>
            <a:ext cx="4194900" cy="8418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Introdução</a:t>
            </a:r>
            <a:endParaRPr dirty="0"/>
          </a:p>
        </p:txBody>
      </p:sp>
      <p:sp>
        <p:nvSpPr>
          <p:cNvPr id="7261" name="Google Shape;7261;p40"/>
          <p:cNvSpPr txBox="1">
            <a:spLocks noGrp="1"/>
          </p:cNvSpPr>
          <p:nvPr>
            <p:ph type="title" idx="2"/>
          </p:nvPr>
        </p:nvSpPr>
        <p:spPr>
          <a:xfrm>
            <a:off x="720005" y="2480573"/>
            <a:ext cx="2229600" cy="1642800"/>
          </a:xfrm>
          <a:prstGeom prst="rect">
            <a:avLst/>
          </a:prstGeom>
          <a:effectLst>
            <a:outerShdw blurRad="50800" dist="38100" dir="2700000" algn="tl" rotWithShape="0">
              <a:prstClr val="black">
                <a:alpha val="40000"/>
              </a:prstClr>
            </a:outerShdw>
          </a:effectLst>
          <a:scene3d>
            <a:camera prst="orthographicFront"/>
            <a:lightRig rig="threePt" dir="t"/>
          </a:scene3d>
          <a:sp3d>
            <a:bevelT/>
          </a:sp3d>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grpSp>
        <p:nvGrpSpPr>
          <p:cNvPr id="7263" name="Google Shape;7263;p40"/>
          <p:cNvGrpSpPr/>
          <p:nvPr/>
        </p:nvGrpSpPr>
        <p:grpSpPr>
          <a:xfrm>
            <a:off x="4433453" y="1153499"/>
            <a:ext cx="5460622" cy="3970943"/>
            <a:chOff x="4433453" y="1153499"/>
            <a:chExt cx="5460622" cy="3970943"/>
          </a:xfrm>
        </p:grpSpPr>
        <p:grpSp>
          <p:nvGrpSpPr>
            <p:cNvPr id="7264" name="Google Shape;7264;p40"/>
            <p:cNvGrpSpPr/>
            <p:nvPr/>
          </p:nvGrpSpPr>
          <p:grpSpPr>
            <a:xfrm rot="-6750908">
              <a:off x="8802549" y="2327863"/>
              <a:ext cx="228579" cy="224718"/>
              <a:chOff x="5498309" y="2024680"/>
              <a:chExt cx="687583" cy="676047"/>
            </a:xfrm>
          </p:grpSpPr>
          <p:sp>
            <p:nvSpPr>
              <p:cNvPr id="7265" name="Google Shape;7265;p40"/>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0"/>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0"/>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0"/>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0"/>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0"/>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0"/>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0"/>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0"/>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0"/>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0"/>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0"/>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0"/>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0"/>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0"/>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0"/>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0"/>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0"/>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0"/>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0"/>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0"/>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0"/>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0"/>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0"/>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0"/>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0"/>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0"/>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0"/>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40"/>
            <p:cNvGrpSpPr/>
            <p:nvPr/>
          </p:nvGrpSpPr>
          <p:grpSpPr>
            <a:xfrm>
              <a:off x="4433453" y="1153499"/>
              <a:ext cx="5460622" cy="3970943"/>
              <a:chOff x="245875" y="281484"/>
              <a:chExt cx="3846050" cy="2796636"/>
            </a:xfrm>
          </p:grpSpPr>
          <p:grpSp>
            <p:nvGrpSpPr>
              <p:cNvPr id="7294" name="Google Shape;7294;p40"/>
              <p:cNvGrpSpPr/>
              <p:nvPr/>
            </p:nvGrpSpPr>
            <p:grpSpPr>
              <a:xfrm>
                <a:off x="1008249" y="985414"/>
                <a:ext cx="1054176" cy="1930385"/>
                <a:chOff x="4351374" y="1941351"/>
                <a:chExt cx="1054176" cy="1930385"/>
              </a:xfrm>
            </p:grpSpPr>
            <p:sp>
              <p:nvSpPr>
                <p:cNvPr id="7295" name="Google Shape;7295;p40"/>
                <p:cNvSpPr/>
                <p:nvPr/>
              </p:nvSpPr>
              <p:spPr>
                <a:xfrm>
                  <a:off x="4920746" y="2388066"/>
                  <a:ext cx="121249" cy="115936"/>
                </a:xfrm>
                <a:custGeom>
                  <a:avLst/>
                  <a:gdLst/>
                  <a:ahLst/>
                  <a:cxnLst/>
                  <a:rect l="l" t="t" r="r" b="b"/>
                  <a:pathLst>
                    <a:path w="1894" h="1811" extrusionOk="0">
                      <a:moveTo>
                        <a:pt x="1893" y="0"/>
                      </a:moveTo>
                      <a:lnTo>
                        <a:pt x="1786" y="715"/>
                      </a:lnTo>
                      <a:cubicBezTo>
                        <a:pt x="1548" y="750"/>
                        <a:pt x="1036" y="1179"/>
                        <a:pt x="679" y="1477"/>
                      </a:cubicBezTo>
                      <a:cubicBezTo>
                        <a:pt x="476" y="1667"/>
                        <a:pt x="321" y="1810"/>
                        <a:pt x="321" y="1810"/>
                      </a:cubicBezTo>
                      <a:cubicBezTo>
                        <a:pt x="369" y="1477"/>
                        <a:pt x="0" y="786"/>
                        <a:pt x="0" y="786"/>
                      </a:cubicBezTo>
                      <a:cubicBezTo>
                        <a:pt x="0" y="786"/>
                        <a:pt x="12" y="762"/>
                        <a:pt x="24" y="727"/>
                      </a:cubicBezTo>
                      <a:cubicBezTo>
                        <a:pt x="36" y="655"/>
                        <a:pt x="71" y="512"/>
                        <a:pt x="95" y="429"/>
                      </a:cubicBezTo>
                      <a:cubicBezTo>
                        <a:pt x="726" y="500"/>
                        <a:pt x="1369" y="286"/>
                        <a:pt x="1893" y="0"/>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0"/>
                <p:cNvSpPr/>
                <p:nvPr/>
              </p:nvSpPr>
              <p:spPr>
                <a:xfrm>
                  <a:off x="4921450" y="2388066"/>
                  <a:ext cx="120545" cy="94554"/>
                </a:xfrm>
                <a:custGeom>
                  <a:avLst/>
                  <a:gdLst/>
                  <a:ahLst/>
                  <a:cxnLst/>
                  <a:rect l="l" t="t" r="r" b="b"/>
                  <a:pathLst>
                    <a:path w="1883" h="1477" extrusionOk="0">
                      <a:moveTo>
                        <a:pt x="1882" y="0"/>
                      </a:moveTo>
                      <a:lnTo>
                        <a:pt x="1882" y="0"/>
                      </a:lnTo>
                      <a:cubicBezTo>
                        <a:pt x="1427" y="248"/>
                        <a:pt x="882" y="443"/>
                        <a:pt x="333" y="443"/>
                      </a:cubicBezTo>
                      <a:cubicBezTo>
                        <a:pt x="250" y="443"/>
                        <a:pt x="167" y="438"/>
                        <a:pt x="84" y="429"/>
                      </a:cubicBezTo>
                      <a:cubicBezTo>
                        <a:pt x="60" y="512"/>
                        <a:pt x="25" y="655"/>
                        <a:pt x="1" y="727"/>
                      </a:cubicBezTo>
                      <a:cubicBezTo>
                        <a:pt x="227" y="869"/>
                        <a:pt x="501" y="1096"/>
                        <a:pt x="644" y="1429"/>
                      </a:cubicBezTo>
                      <a:cubicBezTo>
                        <a:pt x="644" y="1453"/>
                        <a:pt x="656" y="1465"/>
                        <a:pt x="668" y="1477"/>
                      </a:cubicBezTo>
                      <a:cubicBezTo>
                        <a:pt x="1025" y="1179"/>
                        <a:pt x="1537" y="750"/>
                        <a:pt x="1775" y="715"/>
                      </a:cubicBezTo>
                      <a:lnTo>
                        <a:pt x="1882" y="0"/>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0"/>
                <p:cNvSpPr/>
                <p:nvPr/>
              </p:nvSpPr>
              <p:spPr>
                <a:xfrm>
                  <a:off x="5288079" y="3133806"/>
                  <a:ext cx="117472" cy="114847"/>
                </a:xfrm>
                <a:custGeom>
                  <a:avLst/>
                  <a:gdLst/>
                  <a:ahLst/>
                  <a:cxnLst/>
                  <a:rect l="l" t="t" r="r" b="b"/>
                  <a:pathLst>
                    <a:path w="1835" h="1794" extrusionOk="0">
                      <a:moveTo>
                        <a:pt x="304" y="1"/>
                      </a:moveTo>
                      <a:cubicBezTo>
                        <a:pt x="277" y="1"/>
                        <a:pt x="255" y="7"/>
                        <a:pt x="239" y="19"/>
                      </a:cubicBezTo>
                      <a:cubicBezTo>
                        <a:pt x="215" y="31"/>
                        <a:pt x="191" y="55"/>
                        <a:pt x="179" y="79"/>
                      </a:cubicBezTo>
                      <a:cubicBezTo>
                        <a:pt x="37" y="269"/>
                        <a:pt x="1" y="662"/>
                        <a:pt x="227" y="1031"/>
                      </a:cubicBezTo>
                      <a:cubicBezTo>
                        <a:pt x="251" y="1067"/>
                        <a:pt x="275" y="1103"/>
                        <a:pt x="298" y="1139"/>
                      </a:cubicBezTo>
                      <a:cubicBezTo>
                        <a:pt x="584" y="1508"/>
                        <a:pt x="1382" y="1710"/>
                        <a:pt x="1703" y="1770"/>
                      </a:cubicBezTo>
                      <a:cubicBezTo>
                        <a:pt x="1787" y="1793"/>
                        <a:pt x="1834" y="1793"/>
                        <a:pt x="1834" y="1793"/>
                      </a:cubicBezTo>
                      <a:cubicBezTo>
                        <a:pt x="1787" y="1603"/>
                        <a:pt x="1715" y="1424"/>
                        <a:pt x="1632" y="1246"/>
                      </a:cubicBezTo>
                      <a:cubicBezTo>
                        <a:pt x="1255" y="536"/>
                        <a:pt x="558" y="1"/>
                        <a:pt x="3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0"/>
                <p:cNvSpPr/>
                <p:nvPr/>
              </p:nvSpPr>
              <p:spPr>
                <a:xfrm>
                  <a:off x="5299538" y="3133742"/>
                  <a:ext cx="106013" cy="114911"/>
                </a:xfrm>
                <a:custGeom>
                  <a:avLst/>
                  <a:gdLst/>
                  <a:ahLst/>
                  <a:cxnLst/>
                  <a:rect l="l" t="t" r="r" b="b"/>
                  <a:pathLst>
                    <a:path w="1656" h="1795" extrusionOk="0">
                      <a:moveTo>
                        <a:pt x="127" y="0"/>
                      </a:moveTo>
                      <a:cubicBezTo>
                        <a:pt x="99" y="0"/>
                        <a:pt x="76" y="7"/>
                        <a:pt x="60" y="20"/>
                      </a:cubicBezTo>
                      <a:cubicBezTo>
                        <a:pt x="36" y="32"/>
                        <a:pt x="12" y="56"/>
                        <a:pt x="0" y="80"/>
                      </a:cubicBezTo>
                      <a:cubicBezTo>
                        <a:pt x="215" y="151"/>
                        <a:pt x="572" y="342"/>
                        <a:pt x="846" y="675"/>
                      </a:cubicBezTo>
                      <a:cubicBezTo>
                        <a:pt x="1108" y="985"/>
                        <a:pt x="1393" y="1521"/>
                        <a:pt x="1524" y="1771"/>
                      </a:cubicBezTo>
                      <a:cubicBezTo>
                        <a:pt x="1608" y="1794"/>
                        <a:pt x="1655" y="1794"/>
                        <a:pt x="1655" y="1794"/>
                      </a:cubicBezTo>
                      <a:cubicBezTo>
                        <a:pt x="1447" y="842"/>
                        <a:pt x="444"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0"/>
                <p:cNvSpPr/>
                <p:nvPr/>
              </p:nvSpPr>
              <p:spPr>
                <a:xfrm>
                  <a:off x="5302611" y="3189885"/>
                  <a:ext cx="102940" cy="58768"/>
                </a:xfrm>
                <a:custGeom>
                  <a:avLst/>
                  <a:gdLst/>
                  <a:ahLst/>
                  <a:cxnLst/>
                  <a:rect l="l" t="t" r="r" b="b"/>
                  <a:pathLst>
                    <a:path w="1608" h="918" extrusionOk="0">
                      <a:moveTo>
                        <a:pt x="12" y="1"/>
                      </a:moveTo>
                      <a:lnTo>
                        <a:pt x="0" y="155"/>
                      </a:lnTo>
                      <a:cubicBezTo>
                        <a:pt x="24" y="191"/>
                        <a:pt x="48" y="227"/>
                        <a:pt x="71" y="263"/>
                      </a:cubicBezTo>
                      <a:cubicBezTo>
                        <a:pt x="357" y="632"/>
                        <a:pt x="1155" y="834"/>
                        <a:pt x="1476" y="894"/>
                      </a:cubicBezTo>
                      <a:cubicBezTo>
                        <a:pt x="1560" y="917"/>
                        <a:pt x="1607" y="917"/>
                        <a:pt x="1607" y="917"/>
                      </a:cubicBezTo>
                      <a:cubicBezTo>
                        <a:pt x="1560" y="727"/>
                        <a:pt x="1488" y="548"/>
                        <a:pt x="1405" y="370"/>
                      </a:cubicBezTo>
                      <a:cubicBezTo>
                        <a:pt x="917" y="274"/>
                        <a:pt x="155" y="96"/>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0"/>
                <p:cNvSpPr/>
                <p:nvPr/>
              </p:nvSpPr>
              <p:spPr>
                <a:xfrm>
                  <a:off x="5275915" y="3170104"/>
                  <a:ext cx="36618" cy="53391"/>
                </a:xfrm>
                <a:custGeom>
                  <a:avLst/>
                  <a:gdLst/>
                  <a:ahLst/>
                  <a:cxnLst/>
                  <a:rect l="l" t="t" r="r" b="b"/>
                  <a:pathLst>
                    <a:path w="572" h="834" extrusionOk="0">
                      <a:moveTo>
                        <a:pt x="548" y="655"/>
                      </a:moveTo>
                      <a:lnTo>
                        <a:pt x="381" y="834"/>
                      </a:lnTo>
                      <a:cubicBezTo>
                        <a:pt x="381" y="810"/>
                        <a:pt x="441" y="643"/>
                        <a:pt x="334" y="429"/>
                      </a:cubicBezTo>
                      <a:cubicBezTo>
                        <a:pt x="274" y="310"/>
                        <a:pt x="167" y="191"/>
                        <a:pt x="0" y="60"/>
                      </a:cubicBezTo>
                      <a:lnTo>
                        <a:pt x="262" y="0"/>
                      </a:lnTo>
                      <a:cubicBezTo>
                        <a:pt x="262" y="0"/>
                        <a:pt x="405" y="131"/>
                        <a:pt x="488" y="310"/>
                      </a:cubicBezTo>
                      <a:lnTo>
                        <a:pt x="488" y="310"/>
                      </a:lnTo>
                      <a:cubicBezTo>
                        <a:pt x="536" y="417"/>
                        <a:pt x="572" y="536"/>
                        <a:pt x="548" y="655"/>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0"/>
                <p:cNvSpPr/>
                <p:nvPr/>
              </p:nvSpPr>
              <p:spPr>
                <a:xfrm>
                  <a:off x="5297233" y="3189885"/>
                  <a:ext cx="15300" cy="33609"/>
                </a:xfrm>
                <a:custGeom>
                  <a:avLst/>
                  <a:gdLst/>
                  <a:ahLst/>
                  <a:cxnLst/>
                  <a:rect l="l" t="t" r="r" b="b"/>
                  <a:pathLst>
                    <a:path w="239" h="525" extrusionOk="0">
                      <a:moveTo>
                        <a:pt x="155" y="1"/>
                      </a:moveTo>
                      <a:cubicBezTo>
                        <a:pt x="108" y="36"/>
                        <a:pt x="48" y="84"/>
                        <a:pt x="1" y="120"/>
                      </a:cubicBezTo>
                      <a:cubicBezTo>
                        <a:pt x="108" y="334"/>
                        <a:pt x="48" y="501"/>
                        <a:pt x="48" y="525"/>
                      </a:cubicBezTo>
                      <a:lnTo>
                        <a:pt x="215" y="346"/>
                      </a:lnTo>
                      <a:cubicBezTo>
                        <a:pt x="239" y="227"/>
                        <a:pt x="203" y="108"/>
                        <a:pt x="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0"/>
                <p:cNvSpPr/>
                <p:nvPr/>
              </p:nvSpPr>
              <p:spPr>
                <a:xfrm>
                  <a:off x="4351374" y="3798308"/>
                  <a:ext cx="150953" cy="73428"/>
                </a:xfrm>
                <a:custGeom>
                  <a:avLst/>
                  <a:gdLst/>
                  <a:ahLst/>
                  <a:cxnLst/>
                  <a:rect l="l" t="t" r="r" b="b"/>
                  <a:pathLst>
                    <a:path w="2358" h="1147" extrusionOk="0">
                      <a:moveTo>
                        <a:pt x="1783" y="0"/>
                      </a:moveTo>
                      <a:cubicBezTo>
                        <a:pt x="1705" y="0"/>
                        <a:pt x="1619" y="7"/>
                        <a:pt x="1524" y="22"/>
                      </a:cubicBezTo>
                      <a:cubicBezTo>
                        <a:pt x="1214" y="69"/>
                        <a:pt x="345" y="450"/>
                        <a:pt x="71" y="772"/>
                      </a:cubicBezTo>
                      <a:cubicBezTo>
                        <a:pt x="36" y="819"/>
                        <a:pt x="12" y="855"/>
                        <a:pt x="0" y="891"/>
                      </a:cubicBezTo>
                      <a:cubicBezTo>
                        <a:pt x="0" y="891"/>
                        <a:pt x="255" y="1146"/>
                        <a:pt x="869" y="1146"/>
                      </a:cubicBezTo>
                      <a:cubicBezTo>
                        <a:pt x="957" y="1146"/>
                        <a:pt x="1052" y="1141"/>
                        <a:pt x="1155" y="1129"/>
                      </a:cubicBezTo>
                      <a:cubicBezTo>
                        <a:pt x="1441" y="1093"/>
                        <a:pt x="1679" y="1022"/>
                        <a:pt x="1857" y="950"/>
                      </a:cubicBezTo>
                      <a:cubicBezTo>
                        <a:pt x="2191" y="819"/>
                        <a:pt x="2357" y="653"/>
                        <a:pt x="2357" y="653"/>
                      </a:cubicBezTo>
                      <a:lnTo>
                        <a:pt x="2357" y="534"/>
                      </a:lnTo>
                      <a:lnTo>
                        <a:pt x="2346" y="188"/>
                      </a:lnTo>
                      <a:cubicBezTo>
                        <a:pt x="2346" y="188"/>
                        <a:pt x="2262" y="81"/>
                        <a:pt x="2060" y="34"/>
                      </a:cubicBezTo>
                      <a:cubicBezTo>
                        <a:pt x="1984" y="13"/>
                        <a:pt x="1892" y="0"/>
                        <a:pt x="17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0"/>
                <p:cNvSpPr/>
                <p:nvPr/>
              </p:nvSpPr>
              <p:spPr>
                <a:xfrm>
                  <a:off x="4351374" y="3832429"/>
                  <a:ext cx="150953" cy="39307"/>
                </a:xfrm>
                <a:custGeom>
                  <a:avLst/>
                  <a:gdLst/>
                  <a:ahLst/>
                  <a:cxnLst/>
                  <a:rect l="l" t="t" r="r" b="b"/>
                  <a:pathLst>
                    <a:path w="2358" h="614" extrusionOk="0">
                      <a:moveTo>
                        <a:pt x="2357" y="1"/>
                      </a:moveTo>
                      <a:cubicBezTo>
                        <a:pt x="2143" y="155"/>
                        <a:pt x="1667" y="429"/>
                        <a:pt x="1072" y="441"/>
                      </a:cubicBezTo>
                      <a:cubicBezTo>
                        <a:pt x="583" y="441"/>
                        <a:pt x="238" y="322"/>
                        <a:pt x="71" y="239"/>
                      </a:cubicBezTo>
                      <a:cubicBezTo>
                        <a:pt x="36" y="286"/>
                        <a:pt x="12" y="322"/>
                        <a:pt x="0" y="358"/>
                      </a:cubicBezTo>
                      <a:cubicBezTo>
                        <a:pt x="0" y="358"/>
                        <a:pt x="255" y="613"/>
                        <a:pt x="869" y="613"/>
                      </a:cubicBezTo>
                      <a:cubicBezTo>
                        <a:pt x="957" y="613"/>
                        <a:pt x="1052" y="608"/>
                        <a:pt x="1155" y="596"/>
                      </a:cubicBezTo>
                      <a:cubicBezTo>
                        <a:pt x="1976" y="489"/>
                        <a:pt x="2357" y="120"/>
                        <a:pt x="2357" y="120"/>
                      </a:cubicBezTo>
                      <a:lnTo>
                        <a:pt x="2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0"/>
                <p:cNvSpPr/>
                <p:nvPr/>
              </p:nvSpPr>
              <p:spPr>
                <a:xfrm>
                  <a:off x="4470255" y="3800421"/>
                  <a:ext cx="32073" cy="58768"/>
                </a:xfrm>
                <a:custGeom>
                  <a:avLst/>
                  <a:gdLst/>
                  <a:ahLst/>
                  <a:cxnLst/>
                  <a:rect l="l" t="t" r="r" b="b"/>
                  <a:pathLst>
                    <a:path w="501" h="918" extrusionOk="0">
                      <a:moveTo>
                        <a:pt x="119" y="1"/>
                      </a:moveTo>
                      <a:cubicBezTo>
                        <a:pt x="131" y="167"/>
                        <a:pt x="191" y="477"/>
                        <a:pt x="0" y="917"/>
                      </a:cubicBezTo>
                      <a:cubicBezTo>
                        <a:pt x="334" y="786"/>
                        <a:pt x="500" y="620"/>
                        <a:pt x="500" y="620"/>
                      </a:cubicBezTo>
                      <a:lnTo>
                        <a:pt x="500" y="501"/>
                      </a:lnTo>
                      <a:lnTo>
                        <a:pt x="489" y="155"/>
                      </a:lnTo>
                      <a:cubicBezTo>
                        <a:pt x="489" y="155"/>
                        <a:pt x="405" y="48"/>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0"/>
                <p:cNvSpPr/>
                <p:nvPr/>
              </p:nvSpPr>
              <p:spPr>
                <a:xfrm>
                  <a:off x="4455019" y="3787489"/>
                  <a:ext cx="61009" cy="24455"/>
                </a:xfrm>
                <a:custGeom>
                  <a:avLst/>
                  <a:gdLst/>
                  <a:ahLst/>
                  <a:cxnLst/>
                  <a:rect l="l" t="t" r="r" b="b"/>
                  <a:pathLst>
                    <a:path w="953" h="382" extrusionOk="0">
                      <a:moveTo>
                        <a:pt x="953" y="143"/>
                      </a:moveTo>
                      <a:cubicBezTo>
                        <a:pt x="953" y="143"/>
                        <a:pt x="774" y="322"/>
                        <a:pt x="727" y="357"/>
                      </a:cubicBezTo>
                      <a:cubicBezTo>
                        <a:pt x="727" y="357"/>
                        <a:pt x="572" y="381"/>
                        <a:pt x="393" y="345"/>
                      </a:cubicBezTo>
                      <a:cubicBezTo>
                        <a:pt x="262" y="322"/>
                        <a:pt x="131" y="274"/>
                        <a:pt x="0" y="179"/>
                      </a:cubicBezTo>
                      <a:lnTo>
                        <a:pt x="48" y="0"/>
                      </a:lnTo>
                      <a:cubicBezTo>
                        <a:pt x="48" y="0"/>
                        <a:pt x="215" y="95"/>
                        <a:pt x="477" y="131"/>
                      </a:cubicBezTo>
                      <a:cubicBezTo>
                        <a:pt x="608" y="155"/>
                        <a:pt x="774" y="167"/>
                        <a:pt x="953" y="143"/>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0"/>
                <p:cNvSpPr/>
                <p:nvPr/>
              </p:nvSpPr>
              <p:spPr>
                <a:xfrm>
                  <a:off x="4480177" y="3795875"/>
                  <a:ext cx="35850" cy="15044"/>
                </a:xfrm>
                <a:custGeom>
                  <a:avLst/>
                  <a:gdLst/>
                  <a:ahLst/>
                  <a:cxnLst/>
                  <a:rect l="l" t="t" r="r" b="b"/>
                  <a:pathLst>
                    <a:path w="560" h="235" extrusionOk="0">
                      <a:moveTo>
                        <a:pt x="84" y="0"/>
                      </a:moveTo>
                      <a:cubicBezTo>
                        <a:pt x="60" y="72"/>
                        <a:pt x="36" y="143"/>
                        <a:pt x="0" y="214"/>
                      </a:cubicBezTo>
                      <a:cubicBezTo>
                        <a:pt x="77" y="230"/>
                        <a:pt x="149" y="234"/>
                        <a:pt x="206" y="234"/>
                      </a:cubicBezTo>
                      <a:cubicBezTo>
                        <a:pt x="283" y="234"/>
                        <a:pt x="334" y="226"/>
                        <a:pt x="334" y="226"/>
                      </a:cubicBezTo>
                      <a:cubicBezTo>
                        <a:pt x="381" y="191"/>
                        <a:pt x="560" y="12"/>
                        <a:pt x="560" y="12"/>
                      </a:cubicBezTo>
                      <a:lnTo>
                        <a:pt x="560" y="12"/>
                      </a:lnTo>
                      <a:cubicBezTo>
                        <a:pt x="492" y="21"/>
                        <a:pt x="425" y="25"/>
                        <a:pt x="362" y="25"/>
                      </a:cubicBezTo>
                      <a:cubicBezTo>
                        <a:pt x="259" y="25"/>
                        <a:pt x="164" y="15"/>
                        <a:pt x="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0"/>
                <p:cNvSpPr/>
                <p:nvPr/>
              </p:nvSpPr>
              <p:spPr>
                <a:xfrm>
                  <a:off x="4926828" y="2371293"/>
                  <a:ext cx="117408" cy="48845"/>
                </a:xfrm>
                <a:custGeom>
                  <a:avLst/>
                  <a:gdLst/>
                  <a:ahLst/>
                  <a:cxnLst/>
                  <a:rect l="l" t="t" r="r" b="b"/>
                  <a:pathLst>
                    <a:path w="1834" h="763" extrusionOk="0">
                      <a:moveTo>
                        <a:pt x="24" y="608"/>
                      </a:moveTo>
                      <a:cubicBezTo>
                        <a:pt x="24" y="619"/>
                        <a:pt x="12" y="655"/>
                        <a:pt x="0" y="691"/>
                      </a:cubicBezTo>
                      <a:cubicBezTo>
                        <a:pt x="631" y="762"/>
                        <a:pt x="1274" y="548"/>
                        <a:pt x="1798" y="262"/>
                      </a:cubicBezTo>
                      <a:lnTo>
                        <a:pt x="1834" y="0"/>
                      </a:ln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0"/>
                <p:cNvSpPr/>
                <p:nvPr/>
              </p:nvSpPr>
              <p:spPr>
                <a:xfrm>
                  <a:off x="4449641" y="3007756"/>
                  <a:ext cx="854506" cy="798810"/>
                </a:xfrm>
                <a:custGeom>
                  <a:avLst/>
                  <a:gdLst/>
                  <a:ahLst/>
                  <a:cxnLst/>
                  <a:rect l="l" t="t" r="r" b="b"/>
                  <a:pathLst>
                    <a:path w="13348" h="12478" extrusionOk="0">
                      <a:moveTo>
                        <a:pt x="13336" y="3334"/>
                      </a:moveTo>
                      <a:cubicBezTo>
                        <a:pt x="13014" y="3548"/>
                        <a:pt x="12514" y="3834"/>
                        <a:pt x="11943" y="4143"/>
                      </a:cubicBezTo>
                      <a:cubicBezTo>
                        <a:pt x="11895" y="4167"/>
                        <a:pt x="11848" y="4191"/>
                        <a:pt x="11800" y="4215"/>
                      </a:cubicBezTo>
                      <a:cubicBezTo>
                        <a:pt x="11443" y="4417"/>
                        <a:pt x="11050" y="4620"/>
                        <a:pt x="10657" y="4810"/>
                      </a:cubicBezTo>
                      <a:cubicBezTo>
                        <a:pt x="10562" y="4858"/>
                        <a:pt x="10467" y="4905"/>
                        <a:pt x="10359" y="4953"/>
                      </a:cubicBezTo>
                      <a:cubicBezTo>
                        <a:pt x="10359" y="4953"/>
                        <a:pt x="10347" y="4965"/>
                        <a:pt x="10336" y="4965"/>
                      </a:cubicBezTo>
                      <a:cubicBezTo>
                        <a:pt x="10252" y="5013"/>
                        <a:pt x="10157" y="5048"/>
                        <a:pt x="10074" y="5096"/>
                      </a:cubicBezTo>
                      <a:cubicBezTo>
                        <a:pt x="10038" y="5108"/>
                        <a:pt x="9990" y="5132"/>
                        <a:pt x="9943" y="5155"/>
                      </a:cubicBezTo>
                      <a:cubicBezTo>
                        <a:pt x="9836" y="5203"/>
                        <a:pt x="9716" y="5263"/>
                        <a:pt x="9609" y="5310"/>
                      </a:cubicBezTo>
                      <a:cubicBezTo>
                        <a:pt x="9609" y="5310"/>
                        <a:pt x="9597" y="5310"/>
                        <a:pt x="9597" y="5310"/>
                      </a:cubicBezTo>
                      <a:cubicBezTo>
                        <a:pt x="8883" y="5632"/>
                        <a:pt x="8323" y="5846"/>
                        <a:pt x="8169" y="5834"/>
                      </a:cubicBezTo>
                      <a:cubicBezTo>
                        <a:pt x="7716" y="5786"/>
                        <a:pt x="6466" y="4977"/>
                        <a:pt x="6466" y="4977"/>
                      </a:cubicBezTo>
                      <a:cubicBezTo>
                        <a:pt x="6204" y="5382"/>
                        <a:pt x="4573" y="6929"/>
                        <a:pt x="4573" y="6929"/>
                      </a:cubicBezTo>
                      <a:cubicBezTo>
                        <a:pt x="4573" y="6929"/>
                        <a:pt x="4513" y="7691"/>
                        <a:pt x="4335" y="8442"/>
                      </a:cubicBezTo>
                      <a:cubicBezTo>
                        <a:pt x="4275" y="8644"/>
                        <a:pt x="4216" y="8846"/>
                        <a:pt x="4144" y="9037"/>
                      </a:cubicBezTo>
                      <a:cubicBezTo>
                        <a:pt x="4132" y="9085"/>
                        <a:pt x="4109" y="9132"/>
                        <a:pt x="4085" y="9180"/>
                      </a:cubicBezTo>
                      <a:lnTo>
                        <a:pt x="4073" y="9204"/>
                      </a:lnTo>
                      <a:cubicBezTo>
                        <a:pt x="4061" y="9251"/>
                        <a:pt x="4037" y="9299"/>
                        <a:pt x="4013" y="9346"/>
                      </a:cubicBezTo>
                      <a:cubicBezTo>
                        <a:pt x="3990" y="9382"/>
                        <a:pt x="3966" y="9430"/>
                        <a:pt x="3942" y="9466"/>
                      </a:cubicBezTo>
                      <a:cubicBezTo>
                        <a:pt x="3930" y="9513"/>
                        <a:pt x="3906" y="9549"/>
                        <a:pt x="3882" y="9596"/>
                      </a:cubicBezTo>
                      <a:cubicBezTo>
                        <a:pt x="3859" y="9632"/>
                        <a:pt x="3835" y="9680"/>
                        <a:pt x="3811" y="9716"/>
                      </a:cubicBezTo>
                      <a:cubicBezTo>
                        <a:pt x="3680" y="9942"/>
                        <a:pt x="3525" y="10192"/>
                        <a:pt x="3359" y="10442"/>
                      </a:cubicBezTo>
                      <a:cubicBezTo>
                        <a:pt x="3180" y="10716"/>
                        <a:pt x="2978" y="10978"/>
                        <a:pt x="2763" y="11228"/>
                      </a:cubicBezTo>
                      <a:cubicBezTo>
                        <a:pt x="2656" y="11359"/>
                        <a:pt x="2549" y="11478"/>
                        <a:pt x="2430" y="11585"/>
                      </a:cubicBezTo>
                      <a:cubicBezTo>
                        <a:pt x="2430" y="11585"/>
                        <a:pt x="2418" y="11597"/>
                        <a:pt x="2418" y="11597"/>
                      </a:cubicBezTo>
                      <a:cubicBezTo>
                        <a:pt x="2287" y="11728"/>
                        <a:pt x="2156" y="11835"/>
                        <a:pt x="2037" y="11942"/>
                      </a:cubicBezTo>
                      <a:cubicBezTo>
                        <a:pt x="1846" y="12085"/>
                        <a:pt x="1656" y="12180"/>
                        <a:pt x="1489" y="12228"/>
                      </a:cubicBezTo>
                      <a:cubicBezTo>
                        <a:pt x="549" y="12478"/>
                        <a:pt x="72" y="12299"/>
                        <a:pt x="13" y="12049"/>
                      </a:cubicBezTo>
                      <a:cubicBezTo>
                        <a:pt x="1" y="12013"/>
                        <a:pt x="13" y="11954"/>
                        <a:pt x="49" y="11847"/>
                      </a:cubicBezTo>
                      <a:cubicBezTo>
                        <a:pt x="191" y="11394"/>
                        <a:pt x="692" y="10335"/>
                        <a:pt x="1156" y="9406"/>
                      </a:cubicBezTo>
                      <a:cubicBezTo>
                        <a:pt x="1180" y="9346"/>
                        <a:pt x="1203" y="9287"/>
                        <a:pt x="1239" y="9227"/>
                      </a:cubicBezTo>
                      <a:cubicBezTo>
                        <a:pt x="1323" y="9049"/>
                        <a:pt x="1406" y="8882"/>
                        <a:pt x="1489" y="8715"/>
                      </a:cubicBezTo>
                      <a:cubicBezTo>
                        <a:pt x="1573" y="8549"/>
                        <a:pt x="1644" y="8394"/>
                        <a:pt x="1715" y="8263"/>
                      </a:cubicBezTo>
                      <a:cubicBezTo>
                        <a:pt x="1751" y="8192"/>
                        <a:pt x="1787" y="8132"/>
                        <a:pt x="1823" y="8072"/>
                      </a:cubicBezTo>
                      <a:cubicBezTo>
                        <a:pt x="2287" y="7156"/>
                        <a:pt x="4204" y="3405"/>
                        <a:pt x="4573" y="2691"/>
                      </a:cubicBezTo>
                      <a:lnTo>
                        <a:pt x="4573" y="2691"/>
                      </a:lnTo>
                      <a:cubicBezTo>
                        <a:pt x="4609" y="2608"/>
                        <a:pt x="4632" y="2572"/>
                        <a:pt x="4632" y="2572"/>
                      </a:cubicBezTo>
                      <a:cubicBezTo>
                        <a:pt x="4621" y="2524"/>
                        <a:pt x="4609" y="2477"/>
                        <a:pt x="4597" y="2429"/>
                      </a:cubicBezTo>
                      <a:cubicBezTo>
                        <a:pt x="4382" y="1738"/>
                        <a:pt x="4132" y="583"/>
                        <a:pt x="4061" y="143"/>
                      </a:cubicBezTo>
                      <a:cubicBezTo>
                        <a:pt x="4049" y="83"/>
                        <a:pt x="4037" y="24"/>
                        <a:pt x="4037" y="0"/>
                      </a:cubicBezTo>
                      <a:cubicBezTo>
                        <a:pt x="4323" y="179"/>
                        <a:pt x="4942" y="464"/>
                        <a:pt x="6026" y="607"/>
                      </a:cubicBezTo>
                      <a:lnTo>
                        <a:pt x="6026" y="607"/>
                      </a:lnTo>
                      <a:cubicBezTo>
                        <a:pt x="6061" y="607"/>
                        <a:pt x="6097" y="619"/>
                        <a:pt x="6133" y="619"/>
                      </a:cubicBezTo>
                      <a:cubicBezTo>
                        <a:pt x="6752" y="703"/>
                        <a:pt x="7371" y="667"/>
                        <a:pt x="7919" y="607"/>
                      </a:cubicBezTo>
                      <a:cubicBezTo>
                        <a:pt x="8823" y="500"/>
                        <a:pt x="9490" y="286"/>
                        <a:pt x="9490" y="286"/>
                      </a:cubicBezTo>
                      <a:cubicBezTo>
                        <a:pt x="9347" y="1476"/>
                        <a:pt x="8145" y="2989"/>
                        <a:pt x="8145" y="2989"/>
                      </a:cubicBezTo>
                      <a:cubicBezTo>
                        <a:pt x="8181" y="3203"/>
                        <a:pt x="8228" y="3560"/>
                        <a:pt x="8264" y="3739"/>
                      </a:cubicBezTo>
                      <a:cubicBezTo>
                        <a:pt x="8276" y="3798"/>
                        <a:pt x="8276" y="3846"/>
                        <a:pt x="8276" y="3846"/>
                      </a:cubicBezTo>
                      <a:cubicBezTo>
                        <a:pt x="8669" y="3405"/>
                        <a:pt x="9145" y="3108"/>
                        <a:pt x="9645" y="2905"/>
                      </a:cubicBezTo>
                      <a:cubicBezTo>
                        <a:pt x="9788" y="2846"/>
                        <a:pt x="9931" y="2798"/>
                        <a:pt x="10086" y="2750"/>
                      </a:cubicBezTo>
                      <a:cubicBezTo>
                        <a:pt x="10086" y="2750"/>
                        <a:pt x="10086" y="2750"/>
                        <a:pt x="10086" y="2750"/>
                      </a:cubicBezTo>
                      <a:cubicBezTo>
                        <a:pt x="10133" y="2727"/>
                        <a:pt x="10193" y="2715"/>
                        <a:pt x="10240" y="2703"/>
                      </a:cubicBezTo>
                      <a:cubicBezTo>
                        <a:pt x="10252" y="2703"/>
                        <a:pt x="10252" y="2703"/>
                        <a:pt x="10252" y="2691"/>
                      </a:cubicBezTo>
                      <a:cubicBezTo>
                        <a:pt x="10347" y="2667"/>
                        <a:pt x="10443" y="2655"/>
                        <a:pt x="10526" y="2631"/>
                      </a:cubicBezTo>
                      <a:cubicBezTo>
                        <a:pt x="10621" y="2608"/>
                        <a:pt x="10705" y="2596"/>
                        <a:pt x="10800" y="2584"/>
                      </a:cubicBezTo>
                      <a:cubicBezTo>
                        <a:pt x="11693" y="2429"/>
                        <a:pt x="12503" y="2488"/>
                        <a:pt x="12788" y="2548"/>
                      </a:cubicBezTo>
                      <a:cubicBezTo>
                        <a:pt x="13074" y="2596"/>
                        <a:pt x="13205" y="2774"/>
                        <a:pt x="13276" y="2953"/>
                      </a:cubicBezTo>
                      <a:cubicBezTo>
                        <a:pt x="13348" y="3143"/>
                        <a:pt x="13336" y="3334"/>
                        <a:pt x="13336" y="3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0"/>
                <p:cNvSpPr/>
                <p:nvPr/>
              </p:nvSpPr>
              <p:spPr>
                <a:xfrm>
                  <a:off x="4795720" y="2073996"/>
                  <a:ext cx="410864" cy="346143"/>
                </a:xfrm>
                <a:custGeom>
                  <a:avLst/>
                  <a:gdLst/>
                  <a:ahLst/>
                  <a:cxnLst/>
                  <a:rect l="l" t="t" r="r" b="b"/>
                  <a:pathLst>
                    <a:path w="6418" h="5407" extrusionOk="0">
                      <a:moveTo>
                        <a:pt x="6144" y="3966"/>
                      </a:moveTo>
                      <a:cubicBezTo>
                        <a:pt x="5882" y="4180"/>
                        <a:pt x="5501" y="4192"/>
                        <a:pt x="5239" y="4168"/>
                      </a:cubicBezTo>
                      <a:cubicBezTo>
                        <a:pt x="5061" y="4144"/>
                        <a:pt x="4941" y="4120"/>
                        <a:pt x="4941" y="4120"/>
                      </a:cubicBezTo>
                      <a:cubicBezTo>
                        <a:pt x="4811" y="4263"/>
                        <a:pt x="4394" y="4621"/>
                        <a:pt x="3846" y="4906"/>
                      </a:cubicBezTo>
                      <a:cubicBezTo>
                        <a:pt x="3322" y="5192"/>
                        <a:pt x="2679" y="5406"/>
                        <a:pt x="2048" y="5335"/>
                      </a:cubicBezTo>
                      <a:cubicBezTo>
                        <a:pt x="1834" y="5311"/>
                        <a:pt x="1632" y="5252"/>
                        <a:pt x="1417" y="5156"/>
                      </a:cubicBezTo>
                      <a:cubicBezTo>
                        <a:pt x="1262" y="5073"/>
                        <a:pt x="1120" y="4990"/>
                        <a:pt x="1001" y="4894"/>
                      </a:cubicBezTo>
                      <a:cubicBezTo>
                        <a:pt x="0" y="4085"/>
                        <a:pt x="84" y="2680"/>
                        <a:pt x="274" y="1870"/>
                      </a:cubicBezTo>
                      <a:cubicBezTo>
                        <a:pt x="465" y="1096"/>
                        <a:pt x="989" y="358"/>
                        <a:pt x="1298" y="72"/>
                      </a:cubicBezTo>
                      <a:cubicBezTo>
                        <a:pt x="1334" y="49"/>
                        <a:pt x="1370" y="13"/>
                        <a:pt x="1393" y="1"/>
                      </a:cubicBezTo>
                      <a:cubicBezTo>
                        <a:pt x="1691" y="370"/>
                        <a:pt x="2334" y="584"/>
                        <a:pt x="2810" y="608"/>
                      </a:cubicBezTo>
                      <a:cubicBezTo>
                        <a:pt x="3310" y="632"/>
                        <a:pt x="4441" y="334"/>
                        <a:pt x="4727" y="275"/>
                      </a:cubicBezTo>
                      <a:cubicBezTo>
                        <a:pt x="5013" y="215"/>
                        <a:pt x="5358" y="1001"/>
                        <a:pt x="5430" y="1454"/>
                      </a:cubicBezTo>
                      <a:cubicBezTo>
                        <a:pt x="5513" y="1918"/>
                        <a:pt x="5644" y="3073"/>
                        <a:pt x="5203" y="3609"/>
                      </a:cubicBezTo>
                      <a:cubicBezTo>
                        <a:pt x="5239" y="3573"/>
                        <a:pt x="5870" y="3001"/>
                        <a:pt x="6120" y="3037"/>
                      </a:cubicBezTo>
                      <a:cubicBezTo>
                        <a:pt x="6120" y="3037"/>
                        <a:pt x="6120" y="3013"/>
                        <a:pt x="6132" y="2989"/>
                      </a:cubicBezTo>
                      <a:cubicBezTo>
                        <a:pt x="6204" y="3049"/>
                        <a:pt x="6299" y="3180"/>
                        <a:pt x="6346" y="3323"/>
                      </a:cubicBezTo>
                      <a:cubicBezTo>
                        <a:pt x="6418" y="3525"/>
                        <a:pt x="6394" y="3775"/>
                        <a:pt x="6144" y="396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0"/>
                <p:cNvSpPr/>
                <p:nvPr/>
              </p:nvSpPr>
              <p:spPr>
                <a:xfrm>
                  <a:off x="4975609" y="1997047"/>
                  <a:ext cx="832" cy="64"/>
                </a:xfrm>
                <a:custGeom>
                  <a:avLst/>
                  <a:gdLst/>
                  <a:ahLst/>
                  <a:cxnLst/>
                  <a:rect l="l" t="t" r="r" b="b"/>
                  <a:pathLst>
                    <a:path w="13" h="1" extrusionOk="0">
                      <a:moveTo>
                        <a:pt x="0" y="0"/>
                      </a:moveTo>
                      <a:cubicBezTo>
                        <a:pt x="12" y="0"/>
                        <a:pt x="12" y="0"/>
                        <a:pt x="12" y="0"/>
                      </a:cubicBezTo>
                      <a:cubicBezTo>
                        <a:pt x="12" y="0"/>
                        <a:pt x="12" y="0"/>
                        <a:pt x="0" y="0"/>
                      </a:cubicBezTo>
                      <a:close/>
                    </a:path>
                  </a:pathLst>
                </a:custGeom>
                <a:solidFill>
                  <a:srgbClr val="21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0"/>
                <p:cNvSpPr/>
                <p:nvPr/>
              </p:nvSpPr>
              <p:spPr>
                <a:xfrm>
                  <a:off x="4866587" y="1941351"/>
                  <a:ext cx="339229" cy="363683"/>
                </a:xfrm>
                <a:custGeom>
                  <a:avLst/>
                  <a:gdLst/>
                  <a:ahLst/>
                  <a:cxnLst/>
                  <a:rect l="l" t="t" r="r" b="b"/>
                  <a:pathLst>
                    <a:path w="5299" h="5681" extrusionOk="0">
                      <a:moveTo>
                        <a:pt x="1785" y="1"/>
                      </a:moveTo>
                      <a:cubicBezTo>
                        <a:pt x="1782" y="1"/>
                        <a:pt x="1778" y="1"/>
                        <a:pt x="1775" y="1"/>
                      </a:cubicBezTo>
                      <a:cubicBezTo>
                        <a:pt x="1560" y="25"/>
                        <a:pt x="1691" y="799"/>
                        <a:pt x="1703" y="870"/>
                      </a:cubicBezTo>
                      <a:cubicBezTo>
                        <a:pt x="1692" y="827"/>
                        <a:pt x="1374" y="516"/>
                        <a:pt x="1165" y="516"/>
                      </a:cubicBezTo>
                      <a:cubicBezTo>
                        <a:pt x="1145" y="516"/>
                        <a:pt x="1126" y="519"/>
                        <a:pt x="1108" y="525"/>
                      </a:cubicBezTo>
                      <a:cubicBezTo>
                        <a:pt x="894" y="608"/>
                        <a:pt x="1132" y="1097"/>
                        <a:pt x="1132" y="1097"/>
                      </a:cubicBezTo>
                      <a:cubicBezTo>
                        <a:pt x="1132" y="1097"/>
                        <a:pt x="843" y="808"/>
                        <a:pt x="762" y="808"/>
                      </a:cubicBezTo>
                      <a:cubicBezTo>
                        <a:pt x="758" y="808"/>
                        <a:pt x="754" y="809"/>
                        <a:pt x="751" y="811"/>
                      </a:cubicBezTo>
                      <a:cubicBezTo>
                        <a:pt x="703" y="835"/>
                        <a:pt x="786" y="1085"/>
                        <a:pt x="786" y="1120"/>
                      </a:cubicBezTo>
                      <a:cubicBezTo>
                        <a:pt x="765" y="1077"/>
                        <a:pt x="562" y="731"/>
                        <a:pt x="353" y="731"/>
                      </a:cubicBezTo>
                      <a:cubicBezTo>
                        <a:pt x="335" y="731"/>
                        <a:pt x="317" y="734"/>
                        <a:pt x="298" y="739"/>
                      </a:cubicBezTo>
                      <a:cubicBezTo>
                        <a:pt x="275" y="751"/>
                        <a:pt x="251" y="763"/>
                        <a:pt x="239" y="787"/>
                      </a:cubicBezTo>
                      <a:cubicBezTo>
                        <a:pt x="36" y="978"/>
                        <a:pt x="1" y="1656"/>
                        <a:pt x="251" y="2013"/>
                      </a:cubicBezTo>
                      <a:cubicBezTo>
                        <a:pt x="263" y="2037"/>
                        <a:pt x="275" y="2049"/>
                        <a:pt x="286" y="2073"/>
                      </a:cubicBezTo>
                      <a:cubicBezTo>
                        <a:pt x="584" y="2442"/>
                        <a:pt x="1227" y="2668"/>
                        <a:pt x="1703" y="2680"/>
                      </a:cubicBezTo>
                      <a:cubicBezTo>
                        <a:pt x="1722" y="2681"/>
                        <a:pt x="1743" y="2682"/>
                        <a:pt x="1763" y="2682"/>
                      </a:cubicBezTo>
                      <a:cubicBezTo>
                        <a:pt x="2289" y="2682"/>
                        <a:pt x="3345" y="2404"/>
                        <a:pt x="3620" y="2347"/>
                      </a:cubicBezTo>
                      <a:cubicBezTo>
                        <a:pt x="3631" y="2345"/>
                        <a:pt x="3642" y="2344"/>
                        <a:pt x="3653" y="2344"/>
                      </a:cubicBezTo>
                      <a:cubicBezTo>
                        <a:pt x="3942" y="2344"/>
                        <a:pt x="4254" y="3090"/>
                        <a:pt x="4323" y="3537"/>
                      </a:cubicBezTo>
                      <a:cubicBezTo>
                        <a:pt x="4406" y="3990"/>
                        <a:pt x="4537" y="5157"/>
                        <a:pt x="4096" y="5681"/>
                      </a:cubicBezTo>
                      <a:cubicBezTo>
                        <a:pt x="4131" y="5646"/>
                        <a:pt x="4726" y="5107"/>
                        <a:pt x="4989" y="5107"/>
                      </a:cubicBezTo>
                      <a:cubicBezTo>
                        <a:pt x="4998" y="5107"/>
                        <a:pt x="5006" y="5108"/>
                        <a:pt x="5013" y="5109"/>
                      </a:cubicBezTo>
                      <a:cubicBezTo>
                        <a:pt x="5013" y="5109"/>
                        <a:pt x="5013" y="5097"/>
                        <a:pt x="5025" y="5061"/>
                      </a:cubicBezTo>
                      <a:cubicBezTo>
                        <a:pt x="5073" y="4883"/>
                        <a:pt x="5299" y="4097"/>
                        <a:pt x="5204" y="3252"/>
                      </a:cubicBezTo>
                      <a:cubicBezTo>
                        <a:pt x="5108" y="2287"/>
                        <a:pt x="4585" y="1061"/>
                        <a:pt x="3025" y="859"/>
                      </a:cubicBezTo>
                      <a:cubicBezTo>
                        <a:pt x="3025" y="859"/>
                        <a:pt x="2847" y="460"/>
                        <a:pt x="2648" y="460"/>
                      </a:cubicBezTo>
                      <a:cubicBezTo>
                        <a:pt x="2635" y="460"/>
                        <a:pt x="2621" y="462"/>
                        <a:pt x="2608" y="466"/>
                      </a:cubicBezTo>
                      <a:cubicBezTo>
                        <a:pt x="2382" y="513"/>
                        <a:pt x="2299" y="799"/>
                        <a:pt x="2299" y="799"/>
                      </a:cubicBezTo>
                      <a:cubicBezTo>
                        <a:pt x="2299" y="799"/>
                        <a:pt x="2021" y="1"/>
                        <a:pt x="1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0"/>
                <p:cNvSpPr/>
                <p:nvPr/>
              </p:nvSpPr>
              <p:spPr>
                <a:xfrm>
                  <a:off x="5006081" y="2139486"/>
                  <a:ext cx="92313" cy="40523"/>
                </a:xfrm>
                <a:custGeom>
                  <a:avLst/>
                  <a:gdLst/>
                  <a:ahLst/>
                  <a:cxnLst/>
                  <a:rect l="l" t="t" r="r" b="b"/>
                  <a:pathLst>
                    <a:path w="1442" h="633" extrusionOk="0">
                      <a:moveTo>
                        <a:pt x="644" y="1"/>
                      </a:moveTo>
                      <a:cubicBezTo>
                        <a:pt x="290" y="1"/>
                        <a:pt x="0" y="324"/>
                        <a:pt x="97" y="324"/>
                      </a:cubicBezTo>
                      <a:cubicBezTo>
                        <a:pt x="100" y="324"/>
                        <a:pt x="104" y="324"/>
                        <a:pt x="108" y="323"/>
                      </a:cubicBezTo>
                      <a:cubicBezTo>
                        <a:pt x="205" y="304"/>
                        <a:pt x="301" y="295"/>
                        <a:pt x="393" y="295"/>
                      </a:cubicBezTo>
                      <a:cubicBezTo>
                        <a:pt x="979" y="295"/>
                        <a:pt x="1441" y="633"/>
                        <a:pt x="1441" y="633"/>
                      </a:cubicBezTo>
                      <a:cubicBezTo>
                        <a:pt x="1441" y="633"/>
                        <a:pt x="1072" y="26"/>
                        <a:pt x="679" y="2"/>
                      </a:cubicBezTo>
                      <a:cubicBezTo>
                        <a:pt x="667" y="1"/>
                        <a:pt x="655" y="1"/>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0"/>
                <p:cNvSpPr/>
                <p:nvPr/>
              </p:nvSpPr>
              <p:spPr>
                <a:xfrm>
                  <a:off x="4840660" y="2115543"/>
                  <a:ext cx="77845" cy="38154"/>
                </a:xfrm>
                <a:custGeom>
                  <a:avLst/>
                  <a:gdLst/>
                  <a:ahLst/>
                  <a:cxnLst/>
                  <a:rect l="l" t="t" r="r" b="b"/>
                  <a:pathLst>
                    <a:path w="1216" h="596" extrusionOk="0">
                      <a:moveTo>
                        <a:pt x="537" y="0"/>
                      </a:moveTo>
                      <a:cubicBezTo>
                        <a:pt x="195" y="0"/>
                        <a:pt x="1" y="328"/>
                        <a:pt x="1" y="328"/>
                      </a:cubicBezTo>
                      <a:cubicBezTo>
                        <a:pt x="1" y="328"/>
                        <a:pt x="159" y="227"/>
                        <a:pt x="359" y="227"/>
                      </a:cubicBezTo>
                      <a:cubicBezTo>
                        <a:pt x="416" y="227"/>
                        <a:pt x="476" y="236"/>
                        <a:pt x="537" y="257"/>
                      </a:cubicBezTo>
                      <a:cubicBezTo>
                        <a:pt x="778" y="356"/>
                        <a:pt x="1060" y="596"/>
                        <a:pt x="1140" y="596"/>
                      </a:cubicBezTo>
                      <a:cubicBezTo>
                        <a:pt x="1147" y="596"/>
                        <a:pt x="1152" y="594"/>
                        <a:pt x="1156" y="590"/>
                      </a:cubicBezTo>
                      <a:cubicBezTo>
                        <a:pt x="1215" y="531"/>
                        <a:pt x="1013" y="66"/>
                        <a:pt x="620" y="7"/>
                      </a:cubicBezTo>
                      <a:cubicBezTo>
                        <a:pt x="592" y="2"/>
                        <a:pt x="564" y="0"/>
                        <a:pt x="5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0"/>
                <p:cNvSpPr/>
                <p:nvPr/>
              </p:nvSpPr>
              <p:spPr>
                <a:xfrm>
                  <a:off x="4449641" y="3026001"/>
                  <a:ext cx="854506" cy="780565"/>
                </a:xfrm>
                <a:custGeom>
                  <a:avLst/>
                  <a:gdLst/>
                  <a:ahLst/>
                  <a:cxnLst/>
                  <a:rect l="l" t="t" r="r" b="b"/>
                  <a:pathLst>
                    <a:path w="13348" h="12193" extrusionOk="0">
                      <a:moveTo>
                        <a:pt x="13336" y="3049"/>
                      </a:moveTo>
                      <a:cubicBezTo>
                        <a:pt x="12193" y="3823"/>
                        <a:pt x="8609" y="5597"/>
                        <a:pt x="8169" y="5549"/>
                      </a:cubicBezTo>
                      <a:cubicBezTo>
                        <a:pt x="7716" y="5501"/>
                        <a:pt x="6466" y="4704"/>
                        <a:pt x="6466" y="4704"/>
                      </a:cubicBezTo>
                      <a:cubicBezTo>
                        <a:pt x="6204" y="5097"/>
                        <a:pt x="4573" y="6644"/>
                        <a:pt x="4573" y="6644"/>
                      </a:cubicBezTo>
                      <a:cubicBezTo>
                        <a:pt x="4573" y="6644"/>
                        <a:pt x="4478" y="8026"/>
                        <a:pt x="4073" y="8919"/>
                      </a:cubicBezTo>
                      <a:cubicBezTo>
                        <a:pt x="3668" y="9823"/>
                        <a:pt x="2418" y="11693"/>
                        <a:pt x="1477" y="11943"/>
                      </a:cubicBezTo>
                      <a:cubicBezTo>
                        <a:pt x="537" y="12193"/>
                        <a:pt x="72" y="12014"/>
                        <a:pt x="1" y="11764"/>
                      </a:cubicBezTo>
                      <a:cubicBezTo>
                        <a:pt x="1" y="11728"/>
                        <a:pt x="13" y="11657"/>
                        <a:pt x="49" y="11562"/>
                      </a:cubicBezTo>
                      <a:cubicBezTo>
                        <a:pt x="787" y="11669"/>
                        <a:pt x="1870" y="10895"/>
                        <a:pt x="2525" y="10169"/>
                      </a:cubicBezTo>
                      <a:cubicBezTo>
                        <a:pt x="3275" y="9359"/>
                        <a:pt x="4168" y="6430"/>
                        <a:pt x="4168" y="6430"/>
                      </a:cubicBezTo>
                      <a:cubicBezTo>
                        <a:pt x="4966" y="5990"/>
                        <a:pt x="6049" y="4299"/>
                        <a:pt x="6871" y="3275"/>
                      </a:cubicBezTo>
                      <a:cubicBezTo>
                        <a:pt x="7573" y="2406"/>
                        <a:pt x="7800" y="1144"/>
                        <a:pt x="7919" y="322"/>
                      </a:cubicBezTo>
                      <a:cubicBezTo>
                        <a:pt x="8823" y="215"/>
                        <a:pt x="9490" y="1"/>
                        <a:pt x="9490" y="1"/>
                      </a:cubicBezTo>
                      <a:cubicBezTo>
                        <a:pt x="9347" y="1191"/>
                        <a:pt x="8145" y="2704"/>
                        <a:pt x="8145" y="2704"/>
                      </a:cubicBezTo>
                      <a:cubicBezTo>
                        <a:pt x="8181" y="2918"/>
                        <a:pt x="8228" y="3275"/>
                        <a:pt x="8264" y="3454"/>
                      </a:cubicBezTo>
                      <a:cubicBezTo>
                        <a:pt x="8109" y="4013"/>
                        <a:pt x="8061" y="4513"/>
                        <a:pt x="8061" y="4513"/>
                      </a:cubicBezTo>
                      <a:cubicBezTo>
                        <a:pt x="8061" y="4513"/>
                        <a:pt x="9204" y="4311"/>
                        <a:pt x="10121" y="4085"/>
                      </a:cubicBezTo>
                      <a:cubicBezTo>
                        <a:pt x="10883" y="3894"/>
                        <a:pt x="12622" y="2989"/>
                        <a:pt x="13276" y="2668"/>
                      </a:cubicBezTo>
                      <a:cubicBezTo>
                        <a:pt x="13348" y="2858"/>
                        <a:pt x="13336" y="3049"/>
                        <a:pt x="13336" y="304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0"/>
                <p:cNvSpPr/>
                <p:nvPr/>
              </p:nvSpPr>
              <p:spPr>
                <a:xfrm>
                  <a:off x="4708080" y="3007756"/>
                  <a:ext cx="127331" cy="172271"/>
                </a:xfrm>
                <a:custGeom>
                  <a:avLst/>
                  <a:gdLst/>
                  <a:ahLst/>
                  <a:cxnLst/>
                  <a:rect l="l" t="t" r="r" b="b"/>
                  <a:pathLst>
                    <a:path w="1989" h="2691" extrusionOk="0">
                      <a:moveTo>
                        <a:pt x="1989" y="607"/>
                      </a:moveTo>
                      <a:cubicBezTo>
                        <a:pt x="1750" y="941"/>
                        <a:pt x="1322" y="1524"/>
                        <a:pt x="1048" y="1977"/>
                      </a:cubicBezTo>
                      <a:cubicBezTo>
                        <a:pt x="834" y="2322"/>
                        <a:pt x="655" y="2548"/>
                        <a:pt x="536" y="2691"/>
                      </a:cubicBezTo>
                      <a:cubicBezTo>
                        <a:pt x="572" y="2608"/>
                        <a:pt x="595" y="2572"/>
                        <a:pt x="595" y="2572"/>
                      </a:cubicBezTo>
                      <a:cubicBezTo>
                        <a:pt x="584" y="2524"/>
                        <a:pt x="572" y="2477"/>
                        <a:pt x="560" y="2429"/>
                      </a:cubicBezTo>
                      <a:cubicBezTo>
                        <a:pt x="846" y="1810"/>
                        <a:pt x="1346" y="786"/>
                        <a:pt x="1346" y="786"/>
                      </a:cubicBezTo>
                      <a:cubicBezTo>
                        <a:pt x="1346" y="786"/>
                        <a:pt x="536" y="464"/>
                        <a:pt x="24" y="155"/>
                      </a:cubicBezTo>
                      <a:cubicBezTo>
                        <a:pt x="12" y="83"/>
                        <a:pt x="0" y="36"/>
                        <a:pt x="0" y="0"/>
                      </a:cubicBezTo>
                      <a:cubicBezTo>
                        <a:pt x="286" y="179"/>
                        <a:pt x="905" y="464"/>
                        <a:pt x="1989" y="607"/>
                      </a:cubicBezTo>
                      <a:close/>
                    </a:path>
                  </a:pathLst>
                </a:custGeom>
                <a:solidFill>
                  <a:srgbClr val="CD0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0"/>
                <p:cNvSpPr/>
                <p:nvPr/>
              </p:nvSpPr>
              <p:spPr>
                <a:xfrm>
                  <a:off x="4695084" y="2460918"/>
                  <a:ext cx="538195" cy="589793"/>
                </a:xfrm>
                <a:custGeom>
                  <a:avLst/>
                  <a:gdLst/>
                  <a:ahLst/>
                  <a:cxnLst/>
                  <a:rect l="l" t="t" r="r" b="b"/>
                  <a:pathLst>
                    <a:path w="8407" h="9213" extrusionOk="0">
                      <a:moveTo>
                        <a:pt x="8125" y="0"/>
                      </a:moveTo>
                      <a:cubicBezTo>
                        <a:pt x="6165" y="0"/>
                        <a:pt x="3846" y="672"/>
                        <a:pt x="3846" y="672"/>
                      </a:cubicBezTo>
                      <a:cubicBezTo>
                        <a:pt x="3074" y="296"/>
                        <a:pt x="2023" y="195"/>
                        <a:pt x="1232" y="195"/>
                      </a:cubicBezTo>
                      <a:cubicBezTo>
                        <a:pt x="645" y="195"/>
                        <a:pt x="201" y="250"/>
                        <a:pt x="120" y="291"/>
                      </a:cubicBezTo>
                      <a:lnTo>
                        <a:pt x="108" y="291"/>
                      </a:lnTo>
                      <a:lnTo>
                        <a:pt x="679" y="994"/>
                      </a:lnTo>
                      <a:lnTo>
                        <a:pt x="751" y="1077"/>
                      </a:lnTo>
                      <a:lnTo>
                        <a:pt x="1001" y="1386"/>
                      </a:lnTo>
                      <a:cubicBezTo>
                        <a:pt x="894" y="2422"/>
                        <a:pt x="906" y="3434"/>
                        <a:pt x="953" y="4196"/>
                      </a:cubicBezTo>
                      <a:cubicBezTo>
                        <a:pt x="1001" y="4970"/>
                        <a:pt x="1072" y="5482"/>
                        <a:pt x="1072" y="5482"/>
                      </a:cubicBezTo>
                      <a:cubicBezTo>
                        <a:pt x="906" y="5756"/>
                        <a:pt x="751" y="6042"/>
                        <a:pt x="632" y="6328"/>
                      </a:cubicBezTo>
                      <a:cubicBezTo>
                        <a:pt x="596" y="6411"/>
                        <a:pt x="560" y="6482"/>
                        <a:pt x="525" y="6566"/>
                      </a:cubicBezTo>
                      <a:cubicBezTo>
                        <a:pt x="132" y="7554"/>
                        <a:pt x="1" y="8411"/>
                        <a:pt x="1" y="8411"/>
                      </a:cubicBezTo>
                      <a:cubicBezTo>
                        <a:pt x="1" y="8411"/>
                        <a:pt x="60" y="8459"/>
                        <a:pt x="203" y="8542"/>
                      </a:cubicBezTo>
                      <a:cubicBezTo>
                        <a:pt x="501" y="8721"/>
                        <a:pt x="1156" y="9030"/>
                        <a:pt x="2299" y="9173"/>
                      </a:cubicBezTo>
                      <a:cubicBezTo>
                        <a:pt x="2550" y="9201"/>
                        <a:pt x="2802" y="9212"/>
                        <a:pt x="3049" y="9212"/>
                      </a:cubicBezTo>
                      <a:cubicBezTo>
                        <a:pt x="3657" y="9212"/>
                        <a:pt x="4231" y="9142"/>
                        <a:pt x="4680" y="9066"/>
                      </a:cubicBezTo>
                      <a:cubicBezTo>
                        <a:pt x="5263" y="8959"/>
                        <a:pt x="5656" y="8828"/>
                        <a:pt x="5656" y="8828"/>
                      </a:cubicBezTo>
                      <a:cubicBezTo>
                        <a:pt x="5859" y="7780"/>
                        <a:pt x="5335" y="6280"/>
                        <a:pt x="5335" y="6280"/>
                      </a:cubicBezTo>
                      <a:cubicBezTo>
                        <a:pt x="5466" y="5506"/>
                        <a:pt x="5990" y="3970"/>
                        <a:pt x="6430" y="2756"/>
                      </a:cubicBezTo>
                      <a:cubicBezTo>
                        <a:pt x="6775" y="1803"/>
                        <a:pt x="7061" y="1053"/>
                        <a:pt x="7061" y="1053"/>
                      </a:cubicBezTo>
                      <a:cubicBezTo>
                        <a:pt x="7228" y="982"/>
                        <a:pt x="7395" y="886"/>
                        <a:pt x="7549" y="767"/>
                      </a:cubicBezTo>
                      <a:cubicBezTo>
                        <a:pt x="7597" y="732"/>
                        <a:pt x="7645" y="696"/>
                        <a:pt x="7692" y="660"/>
                      </a:cubicBezTo>
                      <a:cubicBezTo>
                        <a:pt x="8085" y="351"/>
                        <a:pt x="8407" y="5"/>
                        <a:pt x="8407" y="5"/>
                      </a:cubicBezTo>
                      <a:cubicBezTo>
                        <a:pt x="8314" y="2"/>
                        <a:pt x="8220" y="0"/>
                        <a:pt x="8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0"/>
                <p:cNvSpPr/>
                <p:nvPr/>
              </p:nvSpPr>
              <p:spPr>
                <a:xfrm>
                  <a:off x="4940527" y="2423916"/>
                  <a:ext cx="111326" cy="82327"/>
                </a:xfrm>
                <a:custGeom>
                  <a:avLst/>
                  <a:gdLst/>
                  <a:ahLst/>
                  <a:cxnLst/>
                  <a:rect l="l" t="t" r="r" b="b"/>
                  <a:pathLst>
                    <a:path w="1739" h="1286" extrusionOk="0">
                      <a:moveTo>
                        <a:pt x="1431" y="0"/>
                      </a:moveTo>
                      <a:cubicBezTo>
                        <a:pt x="1256" y="0"/>
                        <a:pt x="1009" y="43"/>
                        <a:pt x="691" y="202"/>
                      </a:cubicBezTo>
                      <a:cubicBezTo>
                        <a:pt x="1" y="559"/>
                        <a:pt x="60" y="1286"/>
                        <a:pt x="60" y="1286"/>
                      </a:cubicBezTo>
                      <a:cubicBezTo>
                        <a:pt x="143" y="1286"/>
                        <a:pt x="1322" y="1000"/>
                        <a:pt x="1370" y="952"/>
                      </a:cubicBezTo>
                      <a:cubicBezTo>
                        <a:pt x="1417" y="917"/>
                        <a:pt x="1739" y="59"/>
                        <a:pt x="1739" y="59"/>
                      </a:cubicBezTo>
                      <a:cubicBezTo>
                        <a:pt x="1739" y="59"/>
                        <a:pt x="1635" y="0"/>
                        <a:pt x="1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0"/>
                <p:cNvSpPr/>
                <p:nvPr/>
              </p:nvSpPr>
              <p:spPr>
                <a:xfrm>
                  <a:off x="4887969" y="2430445"/>
                  <a:ext cx="61777" cy="75797"/>
                </a:xfrm>
                <a:custGeom>
                  <a:avLst/>
                  <a:gdLst/>
                  <a:ahLst/>
                  <a:cxnLst/>
                  <a:rect l="l" t="t" r="r" b="b"/>
                  <a:pathLst>
                    <a:path w="965" h="1184" extrusionOk="0">
                      <a:moveTo>
                        <a:pt x="148" y="0"/>
                      </a:moveTo>
                      <a:cubicBezTo>
                        <a:pt x="135" y="0"/>
                        <a:pt x="125" y="2"/>
                        <a:pt x="119" y="5"/>
                      </a:cubicBezTo>
                      <a:lnTo>
                        <a:pt x="0" y="862"/>
                      </a:lnTo>
                      <a:cubicBezTo>
                        <a:pt x="119" y="934"/>
                        <a:pt x="881" y="1184"/>
                        <a:pt x="881" y="1184"/>
                      </a:cubicBezTo>
                      <a:cubicBezTo>
                        <a:pt x="881" y="1184"/>
                        <a:pt x="964" y="838"/>
                        <a:pt x="845" y="481"/>
                      </a:cubicBezTo>
                      <a:cubicBezTo>
                        <a:pt x="726" y="167"/>
                        <a:pt x="280"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0"/>
                <p:cNvSpPr/>
                <p:nvPr/>
              </p:nvSpPr>
              <p:spPr>
                <a:xfrm>
                  <a:off x="4943600" y="2392611"/>
                  <a:ext cx="109022" cy="113631"/>
                </a:xfrm>
                <a:custGeom>
                  <a:avLst/>
                  <a:gdLst/>
                  <a:ahLst/>
                  <a:cxnLst/>
                  <a:rect l="l" t="t" r="r" b="b"/>
                  <a:pathLst>
                    <a:path w="1703" h="1775" extrusionOk="0">
                      <a:moveTo>
                        <a:pt x="179" y="1739"/>
                      </a:moveTo>
                      <a:cubicBezTo>
                        <a:pt x="179" y="1739"/>
                        <a:pt x="357" y="667"/>
                        <a:pt x="1619" y="751"/>
                      </a:cubicBezTo>
                      <a:lnTo>
                        <a:pt x="1703" y="525"/>
                      </a:lnTo>
                      <a:cubicBezTo>
                        <a:pt x="1703" y="525"/>
                        <a:pt x="155" y="1"/>
                        <a:pt x="0" y="1751"/>
                      </a:cubicBezTo>
                      <a:lnTo>
                        <a:pt x="12" y="177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0"/>
                <p:cNvSpPr/>
                <p:nvPr/>
              </p:nvSpPr>
              <p:spPr>
                <a:xfrm>
                  <a:off x="4894051" y="2428461"/>
                  <a:ext cx="67859" cy="77781"/>
                </a:xfrm>
                <a:custGeom>
                  <a:avLst/>
                  <a:gdLst/>
                  <a:ahLst/>
                  <a:cxnLst/>
                  <a:rect l="l" t="t" r="r" b="b"/>
                  <a:pathLst>
                    <a:path w="1060" h="1215" extrusionOk="0">
                      <a:moveTo>
                        <a:pt x="0" y="179"/>
                      </a:moveTo>
                      <a:cubicBezTo>
                        <a:pt x="0" y="179"/>
                        <a:pt x="703" y="500"/>
                        <a:pt x="584" y="1143"/>
                      </a:cubicBezTo>
                      <a:lnTo>
                        <a:pt x="786" y="1215"/>
                      </a:lnTo>
                      <a:cubicBezTo>
                        <a:pt x="786" y="1215"/>
                        <a:pt x="1060" y="84"/>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0"/>
                <p:cNvSpPr/>
                <p:nvPr/>
              </p:nvSpPr>
              <p:spPr>
                <a:xfrm>
                  <a:off x="4827729" y="2173223"/>
                  <a:ext cx="67923" cy="36554"/>
                </a:xfrm>
                <a:custGeom>
                  <a:avLst/>
                  <a:gdLst/>
                  <a:ahLst/>
                  <a:cxnLst/>
                  <a:rect l="l" t="t" r="r" b="b"/>
                  <a:pathLst>
                    <a:path w="1061" h="571" extrusionOk="0">
                      <a:moveTo>
                        <a:pt x="499" y="1"/>
                      </a:moveTo>
                      <a:cubicBezTo>
                        <a:pt x="209" y="1"/>
                        <a:pt x="0" y="308"/>
                        <a:pt x="0" y="308"/>
                      </a:cubicBezTo>
                      <a:cubicBezTo>
                        <a:pt x="0" y="308"/>
                        <a:pt x="168" y="228"/>
                        <a:pt x="372" y="228"/>
                      </a:cubicBezTo>
                      <a:cubicBezTo>
                        <a:pt x="440" y="228"/>
                        <a:pt x="512" y="237"/>
                        <a:pt x="584" y="261"/>
                      </a:cubicBezTo>
                      <a:cubicBezTo>
                        <a:pt x="870" y="356"/>
                        <a:pt x="1060" y="570"/>
                        <a:pt x="1060" y="570"/>
                      </a:cubicBezTo>
                      <a:cubicBezTo>
                        <a:pt x="1060" y="570"/>
                        <a:pt x="1001" y="142"/>
                        <a:pt x="631" y="23"/>
                      </a:cubicBezTo>
                      <a:cubicBezTo>
                        <a:pt x="586" y="7"/>
                        <a:pt x="541"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0"/>
                <p:cNvSpPr/>
                <p:nvPr/>
              </p:nvSpPr>
              <p:spPr>
                <a:xfrm>
                  <a:off x="4983227" y="2199534"/>
                  <a:ext cx="78549" cy="35402"/>
                </a:xfrm>
                <a:custGeom>
                  <a:avLst/>
                  <a:gdLst/>
                  <a:ahLst/>
                  <a:cxnLst/>
                  <a:rect l="l" t="t" r="r" b="b"/>
                  <a:pathLst>
                    <a:path w="1227" h="553" extrusionOk="0">
                      <a:moveTo>
                        <a:pt x="661" y="1"/>
                      </a:moveTo>
                      <a:cubicBezTo>
                        <a:pt x="224" y="1"/>
                        <a:pt x="0" y="374"/>
                        <a:pt x="0" y="374"/>
                      </a:cubicBezTo>
                      <a:cubicBezTo>
                        <a:pt x="0" y="374"/>
                        <a:pt x="275" y="254"/>
                        <a:pt x="503" y="254"/>
                      </a:cubicBezTo>
                      <a:cubicBezTo>
                        <a:pt x="544" y="254"/>
                        <a:pt x="583" y="257"/>
                        <a:pt x="619" y="266"/>
                      </a:cubicBezTo>
                      <a:cubicBezTo>
                        <a:pt x="858" y="302"/>
                        <a:pt x="1096" y="552"/>
                        <a:pt x="1096" y="552"/>
                      </a:cubicBezTo>
                      <a:cubicBezTo>
                        <a:pt x="1096" y="552"/>
                        <a:pt x="1227" y="52"/>
                        <a:pt x="739" y="4"/>
                      </a:cubicBezTo>
                      <a:cubicBezTo>
                        <a:pt x="712" y="2"/>
                        <a:pt x="686" y="1"/>
                        <a:pt x="6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0"/>
                <p:cNvSpPr/>
                <p:nvPr/>
              </p:nvSpPr>
              <p:spPr>
                <a:xfrm>
                  <a:off x="4834578" y="2583959"/>
                  <a:ext cx="161644" cy="162412"/>
                </a:xfrm>
                <a:custGeom>
                  <a:avLst/>
                  <a:gdLst/>
                  <a:ahLst/>
                  <a:cxnLst/>
                  <a:rect l="l" t="t" r="r" b="b"/>
                  <a:pathLst>
                    <a:path w="2525" h="2537" extrusionOk="0">
                      <a:moveTo>
                        <a:pt x="1263" y="0"/>
                      </a:moveTo>
                      <a:cubicBezTo>
                        <a:pt x="560" y="0"/>
                        <a:pt x="1" y="572"/>
                        <a:pt x="1" y="1274"/>
                      </a:cubicBezTo>
                      <a:cubicBezTo>
                        <a:pt x="1" y="1965"/>
                        <a:pt x="560" y="2536"/>
                        <a:pt x="1263" y="2536"/>
                      </a:cubicBezTo>
                      <a:cubicBezTo>
                        <a:pt x="1953" y="2536"/>
                        <a:pt x="2525" y="1965"/>
                        <a:pt x="2525" y="1274"/>
                      </a:cubicBezTo>
                      <a:cubicBezTo>
                        <a:pt x="2525" y="572"/>
                        <a:pt x="1953" y="0"/>
                        <a:pt x="1263" y="0"/>
                      </a:cubicBezTo>
                      <a:close/>
                    </a:path>
                  </a:pathLst>
                </a:custGeom>
                <a:solidFill>
                  <a:srgbClr val="FF6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0"/>
                <p:cNvSpPr/>
                <p:nvPr/>
              </p:nvSpPr>
              <p:spPr>
                <a:xfrm>
                  <a:off x="4805643" y="2559441"/>
                  <a:ext cx="219580" cy="209273"/>
                </a:xfrm>
                <a:custGeom>
                  <a:avLst/>
                  <a:gdLst/>
                  <a:ahLst/>
                  <a:cxnLst/>
                  <a:rect l="l" t="t" r="r" b="b"/>
                  <a:pathLst>
                    <a:path w="3430" h="3269" extrusionOk="0">
                      <a:moveTo>
                        <a:pt x="1532" y="120"/>
                      </a:moveTo>
                      <a:cubicBezTo>
                        <a:pt x="1613" y="120"/>
                        <a:pt x="1710" y="133"/>
                        <a:pt x="1738" y="133"/>
                      </a:cubicBezTo>
                      <a:cubicBezTo>
                        <a:pt x="1745" y="132"/>
                        <a:pt x="1751" y="132"/>
                        <a:pt x="1756" y="132"/>
                      </a:cubicBezTo>
                      <a:cubicBezTo>
                        <a:pt x="1850" y="132"/>
                        <a:pt x="1886" y="219"/>
                        <a:pt x="1965" y="252"/>
                      </a:cubicBezTo>
                      <a:cubicBezTo>
                        <a:pt x="1979" y="262"/>
                        <a:pt x="1996" y="266"/>
                        <a:pt x="2014" y="266"/>
                      </a:cubicBezTo>
                      <a:cubicBezTo>
                        <a:pt x="2087" y="266"/>
                        <a:pt x="2184" y="205"/>
                        <a:pt x="2250" y="205"/>
                      </a:cubicBezTo>
                      <a:cubicBezTo>
                        <a:pt x="2465" y="217"/>
                        <a:pt x="2774" y="264"/>
                        <a:pt x="2786" y="538"/>
                      </a:cubicBezTo>
                      <a:cubicBezTo>
                        <a:pt x="2786" y="573"/>
                        <a:pt x="2805" y="595"/>
                        <a:pt x="2834" y="595"/>
                      </a:cubicBezTo>
                      <a:cubicBezTo>
                        <a:pt x="2845" y="595"/>
                        <a:pt x="2857" y="592"/>
                        <a:pt x="2870" y="586"/>
                      </a:cubicBezTo>
                      <a:cubicBezTo>
                        <a:pt x="2894" y="577"/>
                        <a:pt x="2917" y="573"/>
                        <a:pt x="2937" y="573"/>
                      </a:cubicBezTo>
                      <a:cubicBezTo>
                        <a:pt x="3136" y="573"/>
                        <a:pt x="3160" y="958"/>
                        <a:pt x="3203" y="1109"/>
                      </a:cubicBezTo>
                      <a:cubicBezTo>
                        <a:pt x="3215" y="1157"/>
                        <a:pt x="3227" y="1229"/>
                        <a:pt x="3262" y="1264"/>
                      </a:cubicBezTo>
                      <a:cubicBezTo>
                        <a:pt x="3310" y="1324"/>
                        <a:pt x="3179" y="1479"/>
                        <a:pt x="3143" y="1562"/>
                      </a:cubicBezTo>
                      <a:cubicBezTo>
                        <a:pt x="3132" y="1598"/>
                        <a:pt x="3155" y="1621"/>
                        <a:pt x="3179" y="1633"/>
                      </a:cubicBezTo>
                      <a:cubicBezTo>
                        <a:pt x="3191" y="1645"/>
                        <a:pt x="3215" y="1645"/>
                        <a:pt x="3227" y="1657"/>
                      </a:cubicBezTo>
                      <a:cubicBezTo>
                        <a:pt x="3203" y="1729"/>
                        <a:pt x="3191" y="1812"/>
                        <a:pt x="3191" y="1895"/>
                      </a:cubicBezTo>
                      <a:cubicBezTo>
                        <a:pt x="3179" y="2038"/>
                        <a:pt x="3262" y="2336"/>
                        <a:pt x="3096" y="2419"/>
                      </a:cubicBezTo>
                      <a:cubicBezTo>
                        <a:pt x="3072" y="2431"/>
                        <a:pt x="3060" y="2467"/>
                        <a:pt x="3072" y="2491"/>
                      </a:cubicBezTo>
                      <a:cubicBezTo>
                        <a:pt x="3143" y="2693"/>
                        <a:pt x="2774" y="2800"/>
                        <a:pt x="2655" y="2848"/>
                      </a:cubicBezTo>
                      <a:cubicBezTo>
                        <a:pt x="2465" y="2931"/>
                        <a:pt x="2310" y="3050"/>
                        <a:pt x="2108" y="3122"/>
                      </a:cubicBezTo>
                      <a:cubicBezTo>
                        <a:pt x="2034" y="3145"/>
                        <a:pt x="1963" y="3154"/>
                        <a:pt x="1893" y="3154"/>
                      </a:cubicBezTo>
                      <a:cubicBezTo>
                        <a:pt x="1748" y="3154"/>
                        <a:pt x="1609" y="3114"/>
                        <a:pt x="1465" y="3074"/>
                      </a:cubicBezTo>
                      <a:cubicBezTo>
                        <a:pt x="1433" y="3066"/>
                        <a:pt x="1402" y="3062"/>
                        <a:pt x="1373" y="3062"/>
                      </a:cubicBezTo>
                      <a:cubicBezTo>
                        <a:pt x="1315" y="3062"/>
                        <a:pt x="1262" y="3078"/>
                        <a:pt x="1215" y="3110"/>
                      </a:cubicBezTo>
                      <a:cubicBezTo>
                        <a:pt x="1096" y="3026"/>
                        <a:pt x="953" y="3074"/>
                        <a:pt x="893" y="2931"/>
                      </a:cubicBezTo>
                      <a:cubicBezTo>
                        <a:pt x="876" y="2891"/>
                        <a:pt x="848" y="2876"/>
                        <a:pt x="817" y="2876"/>
                      </a:cubicBezTo>
                      <a:cubicBezTo>
                        <a:pt x="783" y="2876"/>
                        <a:pt x="746" y="2894"/>
                        <a:pt x="715" y="2919"/>
                      </a:cubicBezTo>
                      <a:cubicBezTo>
                        <a:pt x="607" y="2800"/>
                        <a:pt x="476" y="2741"/>
                        <a:pt x="345" y="2645"/>
                      </a:cubicBezTo>
                      <a:cubicBezTo>
                        <a:pt x="155" y="2526"/>
                        <a:pt x="131" y="2110"/>
                        <a:pt x="226" y="1931"/>
                      </a:cubicBezTo>
                      <a:cubicBezTo>
                        <a:pt x="238" y="1919"/>
                        <a:pt x="226" y="1895"/>
                        <a:pt x="214" y="1871"/>
                      </a:cubicBezTo>
                      <a:cubicBezTo>
                        <a:pt x="95" y="1729"/>
                        <a:pt x="107" y="1502"/>
                        <a:pt x="214" y="1348"/>
                      </a:cubicBezTo>
                      <a:cubicBezTo>
                        <a:pt x="238" y="1336"/>
                        <a:pt x="226" y="1300"/>
                        <a:pt x="214" y="1288"/>
                      </a:cubicBezTo>
                      <a:cubicBezTo>
                        <a:pt x="61" y="1124"/>
                        <a:pt x="450" y="669"/>
                        <a:pt x="616" y="669"/>
                      </a:cubicBezTo>
                      <a:cubicBezTo>
                        <a:pt x="631" y="669"/>
                        <a:pt x="644" y="673"/>
                        <a:pt x="655" y="681"/>
                      </a:cubicBezTo>
                      <a:cubicBezTo>
                        <a:pt x="667" y="690"/>
                        <a:pt x="678" y="693"/>
                        <a:pt x="689" y="693"/>
                      </a:cubicBezTo>
                      <a:cubicBezTo>
                        <a:pt x="723" y="693"/>
                        <a:pt x="750" y="657"/>
                        <a:pt x="750" y="621"/>
                      </a:cubicBezTo>
                      <a:cubicBezTo>
                        <a:pt x="706" y="420"/>
                        <a:pt x="954" y="334"/>
                        <a:pt x="1103" y="334"/>
                      </a:cubicBezTo>
                      <a:cubicBezTo>
                        <a:pt x="1113" y="334"/>
                        <a:pt x="1122" y="335"/>
                        <a:pt x="1131" y="336"/>
                      </a:cubicBezTo>
                      <a:cubicBezTo>
                        <a:pt x="1136" y="337"/>
                        <a:pt x="1141" y="338"/>
                        <a:pt x="1145" y="338"/>
                      </a:cubicBezTo>
                      <a:cubicBezTo>
                        <a:pt x="1173" y="338"/>
                        <a:pt x="1191" y="309"/>
                        <a:pt x="1191" y="288"/>
                      </a:cubicBezTo>
                      <a:cubicBezTo>
                        <a:pt x="1274" y="252"/>
                        <a:pt x="1369" y="217"/>
                        <a:pt x="1417" y="145"/>
                      </a:cubicBezTo>
                      <a:cubicBezTo>
                        <a:pt x="1431" y="126"/>
                        <a:pt x="1478" y="120"/>
                        <a:pt x="1532" y="120"/>
                      </a:cubicBezTo>
                      <a:close/>
                      <a:moveTo>
                        <a:pt x="1699" y="1"/>
                      </a:moveTo>
                      <a:cubicBezTo>
                        <a:pt x="1628" y="1"/>
                        <a:pt x="1554" y="7"/>
                        <a:pt x="1491" y="7"/>
                      </a:cubicBezTo>
                      <a:cubicBezTo>
                        <a:pt x="1464" y="7"/>
                        <a:pt x="1438" y="6"/>
                        <a:pt x="1417" y="2"/>
                      </a:cubicBezTo>
                      <a:cubicBezTo>
                        <a:pt x="1393" y="2"/>
                        <a:pt x="1381" y="14"/>
                        <a:pt x="1369" y="26"/>
                      </a:cubicBezTo>
                      <a:cubicBezTo>
                        <a:pt x="1298" y="121"/>
                        <a:pt x="1215" y="169"/>
                        <a:pt x="1107" y="193"/>
                      </a:cubicBezTo>
                      <a:cubicBezTo>
                        <a:pt x="1084" y="193"/>
                        <a:pt x="1072" y="205"/>
                        <a:pt x="1072" y="228"/>
                      </a:cubicBezTo>
                      <a:cubicBezTo>
                        <a:pt x="869" y="240"/>
                        <a:pt x="655" y="359"/>
                        <a:pt x="631" y="562"/>
                      </a:cubicBezTo>
                      <a:cubicBezTo>
                        <a:pt x="488" y="562"/>
                        <a:pt x="310" y="752"/>
                        <a:pt x="238" y="824"/>
                      </a:cubicBezTo>
                      <a:cubicBezTo>
                        <a:pt x="155" y="907"/>
                        <a:pt x="84" y="1014"/>
                        <a:pt x="60" y="1133"/>
                      </a:cubicBezTo>
                      <a:cubicBezTo>
                        <a:pt x="36" y="1240"/>
                        <a:pt x="119" y="1288"/>
                        <a:pt x="60" y="1395"/>
                      </a:cubicBezTo>
                      <a:cubicBezTo>
                        <a:pt x="0" y="1526"/>
                        <a:pt x="12" y="1693"/>
                        <a:pt x="60" y="1824"/>
                      </a:cubicBezTo>
                      <a:cubicBezTo>
                        <a:pt x="95" y="1967"/>
                        <a:pt x="72" y="2050"/>
                        <a:pt x="72" y="2205"/>
                      </a:cubicBezTo>
                      <a:cubicBezTo>
                        <a:pt x="72" y="2348"/>
                        <a:pt x="107" y="2514"/>
                        <a:pt x="179" y="2645"/>
                      </a:cubicBezTo>
                      <a:cubicBezTo>
                        <a:pt x="286" y="2812"/>
                        <a:pt x="536" y="2872"/>
                        <a:pt x="667" y="3026"/>
                      </a:cubicBezTo>
                      <a:cubicBezTo>
                        <a:pt x="679" y="3038"/>
                        <a:pt x="694" y="3044"/>
                        <a:pt x="709" y="3044"/>
                      </a:cubicBezTo>
                      <a:cubicBezTo>
                        <a:pt x="723" y="3044"/>
                        <a:pt x="738" y="3038"/>
                        <a:pt x="750" y="3026"/>
                      </a:cubicBezTo>
                      <a:cubicBezTo>
                        <a:pt x="757" y="3019"/>
                        <a:pt x="765" y="3016"/>
                        <a:pt x="773" y="3016"/>
                      </a:cubicBezTo>
                      <a:cubicBezTo>
                        <a:pt x="816" y="3016"/>
                        <a:pt x="865" y="3115"/>
                        <a:pt x="905" y="3145"/>
                      </a:cubicBezTo>
                      <a:cubicBezTo>
                        <a:pt x="927" y="3165"/>
                        <a:pt x="950" y="3170"/>
                        <a:pt x="972" y="3170"/>
                      </a:cubicBezTo>
                      <a:cubicBezTo>
                        <a:pt x="1002" y="3170"/>
                        <a:pt x="1032" y="3161"/>
                        <a:pt x="1063" y="3161"/>
                      </a:cubicBezTo>
                      <a:cubicBezTo>
                        <a:pt x="1096" y="3161"/>
                        <a:pt x="1131" y="3172"/>
                        <a:pt x="1167" y="3217"/>
                      </a:cubicBezTo>
                      <a:cubicBezTo>
                        <a:pt x="1177" y="3227"/>
                        <a:pt x="1189" y="3231"/>
                        <a:pt x="1202" y="3231"/>
                      </a:cubicBezTo>
                      <a:cubicBezTo>
                        <a:pt x="1219" y="3231"/>
                        <a:pt x="1237" y="3224"/>
                        <a:pt x="1250" y="3217"/>
                      </a:cubicBezTo>
                      <a:cubicBezTo>
                        <a:pt x="1283" y="3189"/>
                        <a:pt x="1329" y="3179"/>
                        <a:pt x="1383" y="3179"/>
                      </a:cubicBezTo>
                      <a:cubicBezTo>
                        <a:pt x="1541" y="3179"/>
                        <a:pt x="1763" y="3269"/>
                        <a:pt x="1913" y="3269"/>
                      </a:cubicBezTo>
                      <a:cubicBezTo>
                        <a:pt x="1932" y="3269"/>
                        <a:pt x="1949" y="3267"/>
                        <a:pt x="1965" y="3265"/>
                      </a:cubicBezTo>
                      <a:cubicBezTo>
                        <a:pt x="2191" y="3229"/>
                        <a:pt x="2393" y="3134"/>
                        <a:pt x="2584" y="3014"/>
                      </a:cubicBezTo>
                      <a:cubicBezTo>
                        <a:pt x="2786" y="2895"/>
                        <a:pt x="3251" y="2800"/>
                        <a:pt x="3191" y="2491"/>
                      </a:cubicBezTo>
                      <a:cubicBezTo>
                        <a:pt x="3429" y="2312"/>
                        <a:pt x="3215" y="1883"/>
                        <a:pt x="3358" y="1645"/>
                      </a:cubicBezTo>
                      <a:cubicBezTo>
                        <a:pt x="3370" y="1621"/>
                        <a:pt x="3370" y="1574"/>
                        <a:pt x="3322" y="1562"/>
                      </a:cubicBezTo>
                      <a:cubicBezTo>
                        <a:pt x="3310" y="1562"/>
                        <a:pt x="3286" y="1562"/>
                        <a:pt x="3274" y="1550"/>
                      </a:cubicBezTo>
                      <a:cubicBezTo>
                        <a:pt x="3310" y="1467"/>
                        <a:pt x="3358" y="1371"/>
                        <a:pt x="3393" y="1276"/>
                      </a:cubicBezTo>
                      <a:cubicBezTo>
                        <a:pt x="3405" y="1252"/>
                        <a:pt x="3393" y="1229"/>
                        <a:pt x="3370" y="1217"/>
                      </a:cubicBezTo>
                      <a:cubicBezTo>
                        <a:pt x="3239" y="1121"/>
                        <a:pt x="3251" y="776"/>
                        <a:pt x="3179" y="621"/>
                      </a:cubicBezTo>
                      <a:cubicBezTo>
                        <a:pt x="3131" y="515"/>
                        <a:pt x="3051" y="472"/>
                        <a:pt x="2959" y="472"/>
                      </a:cubicBezTo>
                      <a:cubicBezTo>
                        <a:pt x="2938" y="472"/>
                        <a:pt x="2916" y="474"/>
                        <a:pt x="2893" y="478"/>
                      </a:cubicBezTo>
                      <a:cubicBezTo>
                        <a:pt x="2846" y="228"/>
                        <a:pt x="2620" y="145"/>
                        <a:pt x="2370" y="109"/>
                      </a:cubicBezTo>
                      <a:cubicBezTo>
                        <a:pt x="2350" y="106"/>
                        <a:pt x="2328" y="104"/>
                        <a:pt x="2303" y="104"/>
                      </a:cubicBezTo>
                      <a:cubicBezTo>
                        <a:pt x="2241" y="104"/>
                        <a:pt x="2165" y="113"/>
                        <a:pt x="2095" y="113"/>
                      </a:cubicBezTo>
                      <a:cubicBezTo>
                        <a:pt x="2021" y="113"/>
                        <a:pt x="1953" y="103"/>
                        <a:pt x="1917" y="62"/>
                      </a:cubicBezTo>
                      <a:cubicBezTo>
                        <a:pt x="1873" y="12"/>
                        <a:pt x="1789" y="1"/>
                        <a:pt x="1699" y="1"/>
                      </a:cubicBezTo>
                      <a:close/>
                    </a:path>
                  </a:pathLst>
                </a:custGeom>
                <a:solidFill>
                  <a:srgbClr val="247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0"/>
                <p:cNvSpPr/>
                <p:nvPr/>
              </p:nvSpPr>
              <p:spPr>
                <a:xfrm>
                  <a:off x="4971768" y="2461238"/>
                  <a:ext cx="261511" cy="75029"/>
                </a:xfrm>
                <a:custGeom>
                  <a:avLst/>
                  <a:gdLst/>
                  <a:ahLst/>
                  <a:cxnLst/>
                  <a:rect l="l" t="t" r="r" b="b"/>
                  <a:pathLst>
                    <a:path w="4085" h="1172" extrusionOk="0">
                      <a:moveTo>
                        <a:pt x="4085" y="0"/>
                      </a:moveTo>
                      <a:cubicBezTo>
                        <a:pt x="4001" y="24"/>
                        <a:pt x="3251" y="917"/>
                        <a:pt x="1834" y="929"/>
                      </a:cubicBezTo>
                      <a:cubicBezTo>
                        <a:pt x="1721" y="931"/>
                        <a:pt x="1614" y="932"/>
                        <a:pt x="1514" y="932"/>
                      </a:cubicBezTo>
                      <a:cubicBezTo>
                        <a:pt x="405" y="932"/>
                        <a:pt x="23" y="822"/>
                        <a:pt x="1" y="822"/>
                      </a:cubicBezTo>
                      <a:lnTo>
                        <a:pt x="1" y="822"/>
                      </a:lnTo>
                      <a:cubicBezTo>
                        <a:pt x="19" y="840"/>
                        <a:pt x="364" y="1172"/>
                        <a:pt x="1451" y="1172"/>
                      </a:cubicBezTo>
                      <a:cubicBezTo>
                        <a:pt x="1800" y="1172"/>
                        <a:pt x="2224" y="1138"/>
                        <a:pt x="2739" y="1048"/>
                      </a:cubicBezTo>
                      <a:cubicBezTo>
                        <a:pt x="2906" y="977"/>
                        <a:pt x="3073" y="881"/>
                        <a:pt x="3227" y="762"/>
                      </a:cubicBezTo>
                      <a:cubicBezTo>
                        <a:pt x="3692" y="441"/>
                        <a:pt x="4085" y="0"/>
                        <a:pt x="40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0"/>
                <p:cNvSpPr/>
                <p:nvPr/>
              </p:nvSpPr>
              <p:spPr>
                <a:xfrm>
                  <a:off x="4701934" y="2478779"/>
                  <a:ext cx="222653" cy="65618"/>
                </a:xfrm>
                <a:custGeom>
                  <a:avLst/>
                  <a:gdLst/>
                  <a:ahLst/>
                  <a:cxnLst/>
                  <a:rect l="l" t="t" r="r" b="b"/>
                  <a:pathLst>
                    <a:path w="3478" h="1025" extrusionOk="0">
                      <a:moveTo>
                        <a:pt x="13" y="0"/>
                      </a:moveTo>
                      <a:cubicBezTo>
                        <a:pt x="1" y="12"/>
                        <a:pt x="1" y="12"/>
                        <a:pt x="1" y="12"/>
                      </a:cubicBezTo>
                      <a:lnTo>
                        <a:pt x="572" y="715"/>
                      </a:lnTo>
                      <a:lnTo>
                        <a:pt x="644" y="798"/>
                      </a:lnTo>
                      <a:cubicBezTo>
                        <a:pt x="1035" y="966"/>
                        <a:pt x="1452" y="1024"/>
                        <a:pt x="1843" y="1024"/>
                      </a:cubicBezTo>
                      <a:cubicBezTo>
                        <a:pt x="2728" y="1024"/>
                        <a:pt x="3477" y="726"/>
                        <a:pt x="3478" y="726"/>
                      </a:cubicBezTo>
                      <a:lnTo>
                        <a:pt x="3478" y="726"/>
                      </a:lnTo>
                      <a:cubicBezTo>
                        <a:pt x="3118" y="776"/>
                        <a:pt x="2791" y="798"/>
                        <a:pt x="2494" y="798"/>
                      </a:cubicBezTo>
                      <a:cubicBezTo>
                        <a:pt x="941" y="798"/>
                        <a:pt x="213" y="210"/>
                        <a:pt x="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0"/>
                <p:cNvSpPr/>
                <p:nvPr/>
              </p:nvSpPr>
              <p:spPr>
                <a:xfrm>
                  <a:off x="4994622" y="2478779"/>
                  <a:ext cx="199799" cy="562522"/>
                </a:xfrm>
                <a:custGeom>
                  <a:avLst/>
                  <a:gdLst/>
                  <a:ahLst/>
                  <a:cxnLst/>
                  <a:rect l="l" t="t" r="r" b="b"/>
                  <a:pathLst>
                    <a:path w="3121" h="8787" extrusionOk="0">
                      <a:moveTo>
                        <a:pt x="3120" y="0"/>
                      </a:moveTo>
                      <a:cubicBezTo>
                        <a:pt x="3108" y="48"/>
                        <a:pt x="3073" y="179"/>
                        <a:pt x="3013" y="381"/>
                      </a:cubicBezTo>
                      <a:cubicBezTo>
                        <a:pt x="2966" y="417"/>
                        <a:pt x="2918" y="453"/>
                        <a:pt x="2870" y="488"/>
                      </a:cubicBezTo>
                      <a:cubicBezTo>
                        <a:pt x="2716" y="607"/>
                        <a:pt x="2549" y="703"/>
                        <a:pt x="2382" y="774"/>
                      </a:cubicBezTo>
                      <a:cubicBezTo>
                        <a:pt x="2382" y="774"/>
                        <a:pt x="2096" y="1524"/>
                        <a:pt x="1751" y="2477"/>
                      </a:cubicBezTo>
                      <a:cubicBezTo>
                        <a:pt x="1311" y="3691"/>
                        <a:pt x="787" y="5227"/>
                        <a:pt x="656" y="6001"/>
                      </a:cubicBezTo>
                      <a:cubicBezTo>
                        <a:pt x="656" y="6001"/>
                        <a:pt x="1180" y="7501"/>
                        <a:pt x="977" y="8549"/>
                      </a:cubicBezTo>
                      <a:cubicBezTo>
                        <a:pt x="977" y="8549"/>
                        <a:pt x="584" y="8680"/>
                        <a:pt x="1" y="8787"/>
                      </a:cubicBezTo>
                      <a:cubicBezTo>
                        <a:pt x="275" y="7918"/>
                        <a:pt x="227" y="6691"/>
                        <a:pt x="156" y="6525"/>
                      </a:cubicBezTo>
                      <a:cubicBezTo>
                        <a:pt x="72" y="6346"/>
                        <a:pt x="346" y="5191"/>
                        <a:pt x="346" y="5191"/>
                      </a:cubicBezTo>
                      <a:cubicBezTo>
                        <a:pt x="537" y="4251"/>
                        <a:pt x="1656" y="1262"/>
                        <a:pt x="2013" y="679"/>
                      </a:cubicBezTo>
                      <a:cubicBezTo>
                        <a:pt x="2025" y="679"/>
                        <a:pt x="3037" y="119"/>
                        <a:pt x="312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0"/>
                <p:cNvSpPr/>
                <p:nvPr/>
              </p:nvSpPr>
              <p:spPr>
                <a:xfrm>
                  <a:off x="4728629" y="2865957"/>
                  <a:ext cx="230271" cy="54159"/>
                </a:xfrm>
                <a:custGeom>
                  <a:avLst/>
                  <a:gdLst/>
                  <a:ahLst/>
                  <a:cxnLst/>
                  <a:rect l="l" t="t" r="r" b="b"/>
                  <a:pathLst>
                    <a:path w="3597" h="846" extrusionOk="0">
                      <a:moveTo>
                        <a:pt x="3596" y="596"/>
                      </a:moveTo>
                      <a:cubicBezTo>
                        <a:pt x="2430" y="846"/>
                        <a:pt x="501" y="393"/>
                        <a:pt x="1" y="239"/>
                      </a:cubicBezTo>
                      <a:cubicBezTo>
                        <a:pt x="36" y="155"/>
                        <a:pt x="72" y="72"/>
                        <a:pt x="108" y="1"/>
                      </a:cubicBezTo>
                      <a:cubicBezTo>
                        <a:pt x="1525" y="572"/>
                        <a:pt x="3596" y="596"/>
                        <a:pt x="3596" y="59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0"/>
                <p:cNvSpPr/>
                <p:nvPr/>
              </p:nvSpPr>
              <p:spPr>
                <a:xfrm>
                  <a:off x="4730934" y="2789712"/>
                  <a:ext cx="326297" cy="114399"/>
                </a:xfrm>
                <a:custGeom>
                  <a:avLst/>
                  <a:gdLst/>
                  <a:ahLst/>
                  <a:cxnLst/>
                  <a:rect l="l" t="t" r="r" b="b"/>
                  <a:pathLst>
                    <a:path w="5097" h="1787" extrusionOk="0">
                      <a:moveTo>
                        <a:pt x="405" y="1"/>
                      </a:moveTo>
                      <a:lnTo>
                        <a:pt x="512" y="346"/>
                      </a:lnTo>
                      <a:cubicBezTo>
                        <a:pt x="346" y="537"/>
                        <a:pt x="0" y="1180"/>
                        <a:pt x="0" y="1180"/>
                      </a:cubicBezTo>
                      <a:cubicBezTo>
                        <a:pt x="1120" y="1692"/>
                        <a:pt x="2596" y="1787"/>
                        <a:pt x="3644" y="1787"/>
                      </a:cubicBezTo>
                      <a:cubicBezTo>
                        <a:pt x="4406" y="1775"/>
                        <a:pt x="4953" y="1727"/>
                        <a:pt x="4953" y="1727"/>
                      </a:cubicBezTo>
                      <a:cubicBezTo>
                        <a:pt x="4953" y="1525"/>
                        <a:pt x="4810" y="1132"/>
                        <a:pt x="4799" y="1084"/>
                      </a:cubicBezTo>
                      <a:cubicBezTo>
                        <a:pt x="4775" y="1037"/>
                        <a:pt x="5096" y="299"/>
                        <a:pt x="5096" y="299"/>
                      </a:cubicBezTo>
                      <a:lnTo>
                        <a:pt x="5096" y="299"/>
                      </a:lnTo>
                      <a:cubicBezTo>
                        <a:pt x="4680" y="346"/>
                        <a:pt x="4263" y="358"/>
                        <a:pt x="3870" y="370"/>
                      </a:cubicBezTo>
                      <a:cubicBezTo>
                        <a:pt x="3812" y="371"/>
                        <a:pt x="3754" y="371"/>
                        <a:pt x="3697" y="371"/>
                      </a:cubicBezTo>
                      <a:cubicBezTo>
                        <a:pt x="1807" y="371"/>
                        <a:pt x="405" y="1"/>
                        <a:pt x="4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0"/>
                <p:cNvSpPr/>
                <p:nvPr/>
              </p:nvSpPr>
              <p:spPr>
                <a:xfrm>
                  <a:off x="4964150" y="2808789"/>
                  <a:ext cx="93081" cy="95322"/>
                </a:xfrm>
                <a:custGeom>
                  <a:avLst/>
                  <a:gdLst/>
                  <a:ahLst/>
                  <a:cxnLst/>
                  <a:rect l="l" t="t" r="r" b="b"/>
                  <a:pathLst>
                    <a:path w="1454" h="1489" extrusionOk="0">
                      <a:moveTo>
                        <a:pt x="1453" y="1"/>
                      </a:moveTo>
                      <a:cubicBezTo>
                        <a:pt x="1037" y="48"/>
                        <a:pt x="620" y="60"/>
                        <a:pt x="227" y="72"/>
                      </a:cubicBezTo>
                      <a:cubicBezTo>
                        <a:pt x="191" y="417"/>
                        <a:pt x="144" y="1096"/>
                        <a:pt x="1" y="1489"/>
                      </a:cubicBezTo>
                      <a:cubicBezTo>
                        <a:pt x="763" y="1477"/>
                        <a:pt x="1310" y="1429"/>
                        <a:pt x="1310" y="1429"/>
                      </a:cubicBezTo>
                      <a:cubicBezTo>
                        <a:pt x="1310" y="1227"/>
                        <a:pt x="1167" y="834"/>
                        <a:pt x="1156" y="786"/>
                      </a:cubicBezTo>
                      <a:cubicBezTo>
                        <a:pt x="1132" y="739"/>
                        <a:pt x="1453" y="1"/>
                        <a:pt x="145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0"/>
                <p:cNvSpPr/>
                <p:nvPr/>
              </p:nvSpPr>
              <p:spPr>
                <a:xfrm>
                  <a:off x="4874205" y="2308812"/>
                  <a:ext cx="108318" cy="57232"/>
                </a:xfrm>
                <a:custGeom>
                  <a:avLst/>
                  <a:gdLst/>
                  <a:ahLst/>
                  <a:cxnLst/>
                  <a:rect l="l" t="t" r="r" b="b"/>
                  <a:pathLst>
                    <a:path w="1692" h="894" extrusionOk="0">
                      <a:moveTo>
                        <a:pt x="36" y="0"/>
                      </a:moveTo>
                      <a:cubicBezTo>
                        <a:pt x="36" y="0"/>
                        <a:pt x="1" y="869"/>
                        <a:pt x="691" y="893"/>
                      </a:cubicBezTo>
                      <a:cubicBezTo>
                        <a:pt x="698" y="893"/>
                        <a:pt x="704" y="893"/>
                        <a:pt x="711" y="893"/>
                      </a:cubicBezTo>
                      <a:cubicBezTo>
                        <a:pt x="1399" y="893"/>
                        <a:pt x="1691" y="262"/>
                        <a:pt x="1691" y="262"/>
                      </a:cubicBezTo>
                      <a:lnTo>
                        <a:pt x="1691" y="262"/>
                      </a:lnTo>
                      <a:cubicBezTo>
                        <a:pt x="1604" y="267"/>
                        <a:pt x="1519" y="269"/>
                        <a:pt x="1437" y="269"/>
                      </a:cubicBezTo>
                      <a:cubicBezTo>
                        <a:pt x="555" y="269"/>
                        <a:pt x="37"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0"/>
                <p:cNvSpPr/>
                <p:nvPr/>
              </p:nvSpPr>
              <p:spPr>
                <a:xfrm>
                  <a:off x="5139494" y="2287302"/>
                  <a:ext cx="42700" cy="35530"/>
                </a:xfrm>
                <a:custGeom>
                  <a:avLst/>
                  <a:gdLst/>
                  <a:ahLst/>
                  <a:cxnLst/>
                  <a:rect l="l" t="t" r="r" b="b"/>
                  <a:pathLst>
                    <a:path w="667" h="555" extrusionOk="0">
                      <a:moveTo>
                        <a:pt x="615" y="0"/>
                      </a:moveTo>
                      <a:cubicBezTo>
                        <a:pt x="484" y="0"/>
                        <a:pt x="143" y="38"/>
                        <a:pt x="0" y="419"/>
                      </a:cubicBezTo>
                      <a:cubicBezTo>
                        <a:pt x="0" y="419"/>
                        <a:pt x="59" y="554"/>
                        <a:pt x="185" y="554"/>
                      </a:cubicBezTo>
                      <a:cubicBezTo>
                        <a:pt x="208" y="554"/>
                        <a:pt x="234" y="550"/>
                        <a:pt x="262" y="538"/>
                      </a:cubicBezTo>
                      <a:cubicBezTo>
                        <a:pt x="429" y="479"/>
                        <a:pt x="298" y="253"/>
                        <a:pt x="298" y="253"/>
                      </a:cubicBezTo>
                      <a:lnTo>
                        <a:pt x="667" y="3"/>
                      </a:lnTo>
                      <a:cubicBezTo>
                        <a:pt x="667" y="3"/>
                        <a:pt x="647" y="0"/>
                        <a:pt x="615"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0"/>
                <p:cNvSpPr/>
                <p:nvPr/>
              </p:nvSpPr>
              <p:spPr>
                <a:xfrm>
                  <a:off x="4879519" y="2209713"/>
                  <a:ext cx="46605" cy="68819"/>
                </a:xfrm>
                <a:custGeom>
                  <a:avLst/>
                  <a:gdLst/>
                  <a:ahLst/>
                  <a:cxnLst/>
                  <a:rect l="l" t="t" r="r" b="b"/>
                  <a:pathLst>
                    <a:path w="728" h="1075" extrusionOk="0">
                      <a:moveTo>
                        <a:pt x="632" y="0"/>
                      </a:moveTo>
                      <a:lnTo>
                        <a:pt x="632" y="0"/>
                      </a:lnTo>
                      <a:cubicBezTo>
                        <a:pt x="632" y="0"/>
                        <a:pt x="465" y="441"/>
                        <a:pt x="227" y="584"/>
                      </a:cubicBezTo>
                      <a:cubicBezTo>
                        <a:pt x="0" y="731"/>
                        <a:pt x="131" y="1074"/>
                        <a:pt x="650" y="1074"/>
                      </a:cubicBezTo>
                      <a:cubicBezTo>
                        <a:pt x="675" y="1074"/>
                        <a:pt x="701" y="1073"/>
                        <a:pt x="727" y="1072"/>
                      </a:cubicBezTo>
                      <a:cubicBezTo>
                        <a:pt x="727" y="1072"/>
                        <a:pt x="251" y="988"/>
                        <a:pt x="239" y="798"/>
                      </a:cubicBezTo>
                      <a:cubicBezTo>
                        <a:pt x="227" y="596"/>
                        <a:pt x="334" y="607"/>
                        <a:pt x="477" y="441"/>
                      </a:cubicBezTo>
                      <a:cubicBezTo>
                        <a:pt x="620" y="262"/>
                        <a:pt x="632" y="0"/>
                        <a:pt x="632"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0"/>
                <p:cNvSpPr/>
                <p:nvPr/>
              </p:nvSpPr>
              <p:spPr>
                <a:xfrm>
                  <a:off x="4859737" y="2073996"/>
                  <a:ext cx="342302" cy="342430"/>
                </a:xfrm>
                <a:custGeom>
                  <a:avLst/>
                  <a:gdLst/>
                  <a:ahLst/>
                  <a:cxnLst/>
                  <a:rect l="l" t="t" r="r" b="b"/>
                  <a:pathLst>
                    <a:path w="5347" h="5349" extrusionOk="0">
                      <a:moveTo>
                        <a:pt x="393" y="1"/>
                      </a:moveTo>
                      <a:cubicBezTo>
                        <a:pt x="370" y="25"/>
                        <a:pt x="334" y="49"/>
                        <a:pt x="298" y="84"/>
                      </a:cubicBezTo>
                      <a:cubicBezTo>
                        <a:pt x="436" y="359"/>
                        <a:pt x="771" y="777"/>
                        <a:pt x="1580" y="777"/>
                      </a:cubicBezTo>
                      <a:cubicBezTo>
                        <a:pt x="1612" y="777"/>
                        <a:pt x="1645" y="776"/>
                        <a:pt x="1679" y="775"/>
                      </a:cubicBezTo>
                      <a:cubicBezTo>
                        <a:pt x="2664" y="754"/>
                        <a:pt x="3437" y="477"/>
                        <a:pt x="3716" y="477"/>
                      </a:cubicBezTo>
                      <a:cubicBezTo>
                        <a:pt x="3760" y="477"/>
                        <a:pt x="3792" y="485"/>
                        <a:pt x="3811" y="501"/>
                      </a:cubicBezTo>
                      <a:cubicBezTo>
                        <a:pt x="3930" y="608"/>
                        <a:pt x="4406" y="1656"/>
                        <a:pt x="4251" y="2585"/>
                      </a:cubicBezTo>
                      <a:cubicBezTo>
                        <a:pt x="4096" y="3501"/>
                        <a:pt x="3156" y="5013"/>
                        <a:pt x="1632" y="5109"/>
                      </a:cubicBezTo>
                      <a:cubicBezTo>
                        <a:pt x="1518" y="5114"/>
                        <a:pt x="1410" y="5117"/>
                        <a:pt x="1307" y="5117"/>
                      </a:cubicBezTo>
                      <a:cubicBezTo>
                        <a:pt x="739" y="5117"/>
                        <a:pt x="323" y="5035"/>
                        <a:pt x="1" y="4894"/>
                      </a:cubicBezTo>
                      <a:lnTo>
                        <a:pt x="1" y="4894"/>
                      </a:lnTo>
                      <a:cubicBezTo>
                        <a:pt x="120" y="4990"/>
                        <a:pt x="262" y="5073"/>
                        <a:pt x="417" y="5156"/>
                      </a:cubicBezTo>
                      <a:cubicBezTo>
                        <a:pt x="632" y="5252"/>
                        <a:pt x="834" y="5311"/>
                        <a:pt x="1048" y="5335"/>
                      </a:cubicBezTo>
                      <a:cubicBezTo>
                        <a:pt x="1131" y="5344"/>
                        <a:pt x="1214" y="5349"/>
                        <a:pt x="1297" y="5349"/>
                      </a:cubicBezTo>
                      <a:cubicBezTo>
                        <a:pt x="1846" y="5349"/>
                        <a:pt x="2391" y="5154"/>
                        <a:pt x="2846" y="4906"/>
                      </a:cubicBezTo>
                      <a:cubicBezTo>
                        <a:pt x="3394" y="4621"/>
                        <a:pt x="3811" y="4263"/>
                        <a:pt x="3941" y="4120"/>
                      </a:cubicBezTo>
                      <a:cubicBezTo>
                        <a:pt x="3941" y="4120"/>
                        <a:pt x="4061" y="4144"/>
                        <a:pt x="4239" y="4168"/>
                      </a:cubicBezTo>
                      <a:cubicBezTo>
                        <a:pt x="4489" y="3894"/>
                        <a:pt x="4930" y="3478"/>
                        <a:pt x="5346" y="3323"/>
                      </a:cubicBezTo>
                      <a:cubicBezTo>
                        <a:pt x="5299" y="3180"/>
                        <a:pt x="5204" y="3049"/>
                        <a:pt x="5132" y="2989"/>
                      </a:cubicBezTo>
                      <a:cubicBezTo>
                        <a:pt x="5120" y="3025"/>
                        <a:pt x="5120" y="3037"/>
                        <a:pt x="5120" y="3037"/>
                      </a:cubicBezTo>
                      <a:cubicBezTo>
                        <a:pt x="5113" y="3036"/>
                        <a:pt x="5105" y="3035"/>
                        <a:pt x="5096" y="3035"/>
                      </a:cubicBezTo>
                      <a:cubicBezTo>
                        <a:pt x="4833" y="3035"/>
                        <a:pt x="4238" y="3574"/>
                        <a:pt x="4203" y="3609"/>
                      </a:cubicBezTo>
                      <a:cubicBezTo>
                        <a:pt x="4644" y="3085"/>
                        <a:pt x="4513" y="1918"/>
                        <a:pt x="4430" y="1454"/>
                      </a:cubicBezTo>
                      <a:cubicBezTo>
                        <a:pt x="4361" y="1017"/>
                        <a:pt x="4038" y="272"/>
                        <a:pt x="3758" y="272"/>
                      </a:cubicBezTo>
                      <a:cubicBezTo>
                        <a:pt x="3748" y="272"/>
                        <a:pt x="3737" y="273"/>
                        <a:pt x="3727" y="275"/>
                      </a:cubicBezTo>
                      <a:cubicBezTo>
                        <a:pt x="3452" y="332"/>
                        <a:pt x="2396" y="610"/>
                        <a:pt x="1870" y="610"/>
                      </a:cubicBezTo>
                      <a:cubicBezTo>
                        <a:pt x="1850" y="610"/>
                        <a:pt x="1829" y="609"/>
                        <a:pt x="1810" y="608"/>
                      </a:cubicBezTo>
                      <a:cubicBezTo>
                        <a:pt x="1334" y="596"/>
                        <a:pt x="691" y="370"/>
                        <a:pt x="39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0"/>
                <p:cNvSpPr/>
                <p:nvPr/>
              </p:nvSpPr>
              <p:spPr>
                <a:xfrm>
                  <a:off x="4866587" y="1991733"/>
                  <a:ext cx="339229" cy="313302"/>
                </a:xfrm>
                <a:custGeom>
                  <a:avLst/>
                  <a:gdLst/>
                  <a:ahLst/>
                  <a:cxnLst/>
                  <a:rect l="l" t="t" r="r" b="b"/>
                  <a:pathLst>
                    <a:path w="5299" h="4894" extrusionOk="0">
                      <a:moveTo>
                        <a:pt x="239" y="0"/>
                      </a:moveTo>
                      <a:cubicBezTo>
                        <a:pt x="36" y="191"/>
                        <a:pt x="1" y="869"/>
                        <a:pt x="251" y="1226"/>
                      </a:cubicBezTo>
                      <a:cubicBezTo>
                        <a:pt x="263" y="1250"/>
                        <a:pt x="275" y="1262"/>
                        <a:pt x="286" y="1286"/>
                      </a:cubicBezTo>
                      <a:cubicBezTo>
                        <a:pt x="584" y="1655"/>
                        <a:pt x="1227" y="1881"/>
                        <a:pt x="1703" y="1893"/>
                      </a:cubicBezTo>
                      <a:cubicBezTo>
                        <a:pt x="1722" y="1894"/>
                        <a:pt x="1743" y="1895"/>
                        <a:pt x="1763" y="1895"/>
                      </a:cubicBezTo>
                      <a:cubicBezTo>
                        <a:pt x="2289" y="1895"/>
                        <a:pt x="3345" y="1617"/>
                        <a:pt x="3620" y="1560"/>
                      </a:cubicBezTo>
                      <a:cubicBezTo>
                        <a:pt x="3631" y="1558"/>
                        <a:pt x="3642" y="1557"/>
                        <a:pt x="3653" y="1557"/>
                      </a:cubicBezTo>
                      <a:cubicBezTo>
                        <a:pt x="3942" y="1557"/>
                        <a:pt x="4254" y="2303"/>
                        <a:pt x="4323" y="2750"/>
                      </a:cubicBezTo>
                      <a:cubicBezTo>
                        <a:pt x="4406" y="3203"/>
                        <a:pt x="4537" y="4370"/>
                        <a:pt x="4096" y="4894"/>
                      </a:cubicBezTo>
                      <a:cubicBezTo>
                        <a:pt x="4131" y="4859"/>
                        <a:pt x="4726" y="4320"/>
                        <a:pt x="4989" y="4320"/>
                      </a:cubicBezTo>
                      <a:cubicBezTo>
                        <a:pt x="4998" y="4320"/>
                        <a:pt x="5006" y="4321"/>
                        <a:pt x="5013" y="4322"/>
                      </a:cubicBezTo>
                      <a:cubicBezTo>
                        <a:pt x="5013" y="4322"/>
                        <a:pt x="5013" y="4310"/>
                        <a:pt x="5025" y="4274"/>
                      </a:cubicBezTo>
                      <a:cubicBezTo>
                        <a:pt x="5073" y="4096"/>
                        <a:pt x="5299" y="3310"/>
                        <a:pt x="5216" y="2465"/>
                      </a:cubicBezTo>
                      <a:cubicBezTo>
                        <a:pt x="5216" y="2465"/>
                        <a:pt x="5216" y="2465"/>
                        <a:pt x="5204" y="2453"/>
                      </a:cubicBezTo>
                      <a:cubicBezTo>
                        <a:pt x="4835" y="2358"/>
                        <a:pt x="4394" y="1929"/>
                        <a:pt x="4180" y="1584"/>
                      </a:cubicBezTo>
                      <a:cubicBezTo>
                        <a:pt x="4033" y="1342"/>
                        <a:pt x="3883" y="1246"/>
                        <a:pt x="3655" y="1246"/>
                      </a:cubicBezTo>
                      <a:cubicBezTo>
                        <a:pt x="3457" y="1246"/>
                        <a:pt x="3200" y="1318"/>
                        <a:pt x="2834" y="1429"/>
                      </a:cubicBezTo>
                      <a:cubicBezTo>
                        <a:pt x="2544" y="1518"/>
                        <a:pt x="2228" y="1560"/>
                        <a:pt x="1921" y="1560"/>
                      </a:cubicBezTo>
                      <a:cubicBezTo>
                        <a:pt x="1410" y="1560"/>
                        <a:pt x="927" y="1442"/>
                        <a:pt x="644" y="1226"/>
                      </a:cubicBezTo>
                      <a:cubicBezTo>
                        <a:pt x="251" y="929"/>
                        <a:pt x="132" y="405"/>
                        <a:pt x="239"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0"/>
                <p:cNvSpPr/>
                <p:nvPr/>
              </p:nvSpPr>
              <p:spPr>
                <a:xfrm>
                  <a:off x="4916905" y="2599964"/>
                  <a:ext cx="60304" cy="119713"/>
                </a:xfrm>
                <a:custGeom>
                  <a:avLst/>
                  <a:gdLst/>
                  <a:ahLst/>
                  <a:cxnLst/>
                  <a:rect l="l" t="t" r="r" b="b"/>
                  <a:pathLst>
                    <a:path w="942" h="1870" extrusionOk="0">
                      <a:moveTo>
                        <a:pt x="239" y="262"/>
                      </a:moveTo>
                      <a:cubicBezTo>
                        <a:pt x="334" y="238"/>
                        <a:pt x="417" y="215"/>
                        <a:pt x="501" y="203"/>
                      </a:cubicBezTo>
                      <a:cubicBezTo>
                        <a:pt x="501" y="203"/>
                        <a:pt x="512" y="203"/>
                        <a:pt x="524" y="191"/>
                      </a:cubicBezTo>
                      <a:cubicBezTo>
                        <a:pt x="584" y="167"/>
                        <a:pt x="643" y="191"/>
                        <a:pt x="703" y="226"/>
                      </a:cubicBezTo>
                      <a:cubicBezTo>
                        <a:pt x="715" y="226"/>
                        <a:pt x="727" y="238"/>
                        <a:pt x="727" y="250"/>
                      </a:cubicBezTo>
                      <a:cubicBezTo>
                        <a:pt x="727" y="274"/>
                        <a:pt x="703" y="286"/>
                        <a:pt x="679" y="286"/>
                      </a:cubicBezTo>
                      <a:cubicBezTo>
                        <a:pt x="643" y="286"/>
                        <a:pt x="608" y="286"/>
                        <a:pt x="572" y="286"/>
                      </a:cubicBezTo>
                      <a:cubicBezTo>
                        <a:pt x="489" y="298"/>
                        <a:pt x="417" y="310"/>
                        <a:pt x="334" y="322"/>
                      </a:cubicBezTo>
                      <a:cubicBezTo>
                        <a:pt x="310" y="322"/>
                        <a:pt x="274" y="322"/>
                        <a:pt x="251" y="310"/>
                      </a:cubicBezTo>
                      <a:cubicBezTo>
                        <a:pt x="251" y="310"/>
                        <a:pt x="239" y="310"/>
                        <a:pt x="227" y="310"/>
                      </a:cubicBezTo>
                      <a:cubicBezTo>
                        <a:pt x="227" y="322"/>
                        <a:pt x="227" y="346"/>
                        <a:pt x="227" y="357"/>
                      </a:cubicBezTo>
                      <a:lnTo>
                        <a:pt x="215" y="441"/>
                      </a:lnTo>
                      <a:cubicBezTo>
                        <a:pt x="215" y="453"/>
                        <a:pt x="215" y="465"/>
                        <a:pt x="215" y="476"/>
                      </a:cubicBezTo>
                      <a:cubicBezTo>
                        <a:pt x="215" y="488"/>
                        <a:pt x="227" y="500"/>
                        <a:pt x="239" y="500"/>
                      </a:cubicBezTo>
                      <a:cubicBezTo>
                        <a:pt x="322" y="500"/>
                        <a:pt x="405" y="500"/>
                        <a:pt x="489" y="476"/>
                      </a:cubicBezTo>
                      <a:cubicBezTo>
                        <a:pt x="548" y="453"/>
                        <a:pt x="608" y="453"/>
                        <a:pt x="655" y="476"/>
                      </a:cubicBezTo>
                      <a:cubicBezTo>
                        <a:pt x="655" y="488"/>
                        <a:pt x="667" y="488"/>
                        <a:pt x="667" y="488"/>
                      </a:cubicBezTo>
                      <a:cubicBezTo>
                        <a:pt x="715" y="512"/>
                        <a:pt x="727" y="524"/>
                        <a:pt x="691" y="584"/>
                      </a:cubicBezTo>
                      <a:cubicBezTo>
                        <a:pt x="643" y="643"/>
                        <a:pt x="632" y="715"/>
                        <a:pt x="596" y="786"/>
                      </a:cubicBezTo>
                      <a:cubicBezTo>
                        <a:pt x="620" y="798"/>
                        <a:pt x="632" y="810"/>
                        <a:pt x="643" y="822"/>
                      </a:cubicBezTo>
                      <a:cubicBezTo>
                        <a:pt x="655" y="834"/>
                        <a:pt x="643" y="846"/>
                        <a:pt x="632" y="846"/>
                      </a:cubicBezTo>
                      <a:cubicBezTo>
                        <a:pt x="512" y="857"/>
                        <a:pt x="393" y="869"/>
                        <a:pt x="286" y="869"/>
                      </a:cubicBezTo>
                      <a:cubicBezTo>
                        <a:pt x="251" y="881"/>
                        <a:pt x="227" y="881"/>
                        <a:pt x="203" y="881"/>
                      </a:cubicBezTo>
                      <a:cubicBezTo>
                        <a:pt x="191" y="881"/>
                        <a:pt x="191" y="881"/>
                        <a:pt x="179" y="893"/>
                      </a:cubicBezTo>
                      <a:cubicBezTo>
                        <a:pt x="167" y="941"/>
                        <a:pt x="155" y="988"/>
                        <a:pt x="143" y="1048"/>
                      </a:cubicBezTo>
                      <a:cubicBezTo>
                        <a:pt x="179" y="1048"/>
                        <a:pt x="203" y="1048"/>
                        <a:pt x="239" y="1036"/>
                      </a:cubicBezTo>
                      <a:cubicBezTo>
                        <a:pt x="322" y="1024"/>
                        <a:pt x="393" y="1012"/>
                        <a:pt x="477" y="1000"/>
                      </a:cubicBezTo>
                      <a:cubicBezTo>
                        <a:pt x="524" y="988"/>
                        <a:pt x="572" y="1000"/>
                        <a:pt x="608" y="1024"/>
                      </a:cubicBezTo>
                      <a:cubicBezTo>
                        <a:pt x="632" y="1036"/>
                        <a:pt x="632" y="1060"/>
                        <a:pt x="608" y="1060"/>
                      </a:cubicBezTo>
                      <a:cubicBezTo>
                        <a:pt x="584" y="1072"/>
                        <a:pt x="560" y="1072"/>
                        <a:pt x="536" y="1072"/>
                      </a:cubicBezTo>
                      <a:cubicBezTo>
                        <a:pt x="429" y="1084"/>
                        <a:pt x="322" y="1096"/>
                        <a:pt x="215" y="1108"/>
                      </a:cubicBezTo>
                      <a:cubicBezTo>
                        <a:pt x="191" y="1119"/>
                        <a:pt x="167" y="1119"/>
                        <a:pt x="143" y="1119"/>
                      </a:cubicBezTo>
                      <a:cubicBezTo>
                        <a:pt x="131" y="1155"/>
                        <a:pt x="131" y="1203"/>
                        <a:pt x="120" y="1262"/>
                      </a:cubicBezTo>
                      <a:cubicBezTo>
                        <a:pt x="167" y="1250"/>
                        <a:pt x="215" y="1250"/>
                        <a:pt x="251" y="1250"/>
                      </a:cubicBezTo>
                      <a:cubicBezTo>
                        <a:pt x="322" y="1238"/>
                        <a:pt x="393" y="1227"/>
                        <a:pt x="477" y="1215"/>
                      </a:cubicBezTo>
                      <a:cubicBezTo>
                        <a:pt x="524" y="1203"/>
                        <a:pt x="572" y="1215"/>
                        <a:pt x="608" y="1238"/>
                      </a:cubicBezTo>
                      <a:cubicBezTo>
                        <a:pt x="632" y="1250"/>
                        <a:pt x="632" y="1262"/>
                        <a:pt x="608" y="1274"/>
                      </a:cubicBezTo>
                      <a:cubicBezTo>
                        <a:pt x="584" y="1286"/>
                        <a:pt x="560" y="1286"/>
                        <a:pt x="536" y="1286"/>
                      </a:cubicBezTo>
                      <a:cubicBezTo>
                        <a:pt x="429" y="1298"/>
                        <a:pt x="322" y="1310"/>
                        <a:pt x="203" y="1322"/>
                      </a:cubicBezTo>
                      <a:cubicBezTo>
                        <a:pt x="179" y="1322"/>
                        <a:pt x="155" y="1322"/>
                        <a:pt x="120" y="1322"/>
                      </a:cubicBezTo>
                      <a:cubicBezTo>
                        <a:pt x="120" y="1369"/>
                        <a:pt x="120" y="1417"/>
                        <a:pt x="120" y="1465"/>
                      </a:cubicBezTo>
                      <a:cubicBezTo>
                        <a:pt x="167" y="1465"/>
                        <a:pt x="215" y="1453"/>
                        <a:pt x="251" y="1453"/>
                      </a:cubicBezTo>
                      <a:cubicBezTo>
                        <a:pt x="334" y="1441"/>
                        <a:pt x="405" y="1429"/>
                        <a:pt x="489" y="1417"/>
                      </a:cubicBezTo>
                      <a:cubicBezTo>
                        <a:pt x="524" y="1417"/>
                        <a:pt x="572" y="1429"/>
                        <a:pt x="608" y="1453"/>
                      </a:cubicBezTo>
                      <a:cubicBezTo>
                        <a:pt x="632" y="1453"/>
                        <a:pt x="632" y="1477"/>
                        <a:pt x="608" y="1477"/>
                      </a:cubicBezTo>
                      <a:cubicBezTo>
                        <a:pt x="596" y="1489"/>
                        <a:pt x="572" y="1500"/>
                        <a:pt x="548" y="1500"/>
                      </a:cubicBezTo>
                      <a:cubicBezTo>
                        <a:pt x="429" y="1512"/>
                        <a:pt x="310" y="1512"/>
                        <a:pt x="191" y="1524"/>
                      </a:cubicBezTo>
                      <a:cubicBezTo>
                        <a:pt x="167" y="1524"/>
                        <a:pt x="143" y="1524"/>
                        <a:pt x="120" y="1524"/>
                      </a:cubicBezTo>
                      <a:cubicBezTo>
                        <a:pt x="120" y="1560"/>
                        <a:pt x="143" y="1584"/>
                        <a:pt x="167" y="1608"/>
                      </a:cubicBezTo>
                      <a:cubicBezTo>
                        <a:pt x="203" y="1655"/>
                        <a:pt x="262" y="1679"/>
                        <a:pt x="322" y="1679"/>
                      </a:cubicBezTo>
                      <a:cubicBezTo>
                        <a:pt x="417" y="1691"/>
                        <a:pt x="512" y="1703"/>
                        <a:pt x="596" y="1691"/>
                      </a:cubicBezTo>
                      <a:cubicBezTo>
                        <a:pt x="691" y="1667"/>
                        <a:pt x="751" y="1619"/>
                        <a:pt x="774" y="1536"/>
                      </a:cubicBezTo>
                      <a:cubicBezTo>
                        <a:pt x="786" y="1489"/>
                        <a:pt x="798" y="1441"/>
                        <a:pt x="810" y="1405"/>
                      </a:cubicBezTo>
                      <a:cubicBezTo>
                        <a:pt x="810" y="1393"/>
                        <a:pt x="822" y="1381"/>
                        <a:pt x="822" y="1369"/>
                      </a:cubicBezTo>
                      <a:lnTo>
                        <a:pt x="834" y="1369"/>
                      </a:lnTo>
                      <a:cubicBezTo>
                        <a:pt x="834" y="1381"/>
                        <a:pt x="846" y="1405"/>
                        <a:pt x="846" y="1417"/>
                      </a:cubicBezTo>
                      <a:cubicBezTo>
                        <a:pt x="858" y="1453"/>
                        <a:pt x="870" y="1500"/>
                        <a:pt x="870" y="1536"/>
                      </a:cubicBezTo>
                      <a:cubicBezTo>
                        <a:pt x="882" y="1572"/>
                        <a:pt x="893" y="1608"/>
                        <a:pt x="905" y="1631"/>
                      </a:cubicBezTo>
                      <a:cubicBezTo>
                        <a:pt x="941" y="1679"/>
                        <a:pt x="941" y="1715"/>
                        <a:pt x="893" y="1762"/>
                      </a:cubicBezTo>
                      <a:cubicBezTo>
                        <a:pt x="858" y="1786"/>
                        <a:pt x="810" y="1810"/>
                        <a:pt x="762" y="1822"/>
                      </a:cubicBezTo>
                      <a:cubicBezTo>
                        <a:pt x="572" y="1870"/>
                        <a:pt x="370" y="1870"/>
                        <a:pt x="179" y="1786"/>
                      </a:cubicBezTo>
                      <a:cubicBezTo>
                        <a:pt x="96" y="1750"/>
                        <a:pt x="36" y="1691"/>
                        <a:pt x="12" y="1596"/>
                      </a:cubicBezTo>
                      <a:cubicBezTo>
                        <a:pt x="12" y="1560"/>
                        <a:pt x="0" y="1524"/>
                        <a:pt x="0" y="1489"/>
                      </a:cubicBezTo>
                      <a:cubicBezTo>
                        <a:pt x="12" y="1381"/>
                        <a:pt x="12" y="1262"/>
                        <a:pt x="12" y="1155"/>
                      </a:cubicBezTo>
                      <a:cubicBezTo>
                        <a:pt x="24" y="1060"/>
                        <a:pt x="24" y="965"/>
                        <a:pt x="24" y="869"/>
                      </a:cubicBezTo>
                      <a:cubicBezTo>
                        <a:pt x="24" y="846"/>
                        <a:pt x="12" y="822"/>
                        <a:pt x="12" y="798"/>
                      </a:cubicBezTo>
                      <a:cubicBezTo>
                        <a:pt x="0" y="774"/>
                        <a:pt x="12" y="762"/>
                        <a:pt x="36" y="762"/>
                      </a:cubicBezTo>
                      <a:cubicBezTo>
                        <a:pt x="48" y="762"/>
                        <a:pt x="60" y="762"/>
                        <a:pt x="72" y="762"/>
                      </a:cubicBezTo>
                      <a:cubicBezTo>
                        <a:pt x="96" y="774"/>
                        <a:pt x="108" y="774"/>
                        <a:pt x="120" y="798"/>
                      </a:cubicBezTo>
                      <a:cubicBezTo>
                        <a:pt x="131" y="810"/>
                        <a:pt x="155" y="810"/>
                        <a:pt x="167" y="810"/>
                      </a:cubicBezTo>
                      <a:cubicBezTo>
                        <a:pt x="274" y="798"/>
                        <a:pt x="370" y="786"/>
                        <a:pt x="477" y="774"/>
                      </a:cubicBezTo>
                      <a:cubicBezTo>
                        <a:pt x="477" y="762"/>
                        <a:pt x="489" y="762"/>
                        <a:pt x="489" y="750"/>
                      </a:cubicBezTo>
                      <a:cubicBezTo>
                        <a:pt x="501" y="703"/>
                        <a:pt x="501" y="655"/>
                        <a:pt x="512" y="607"/>
                      </a:cubicBezTo>
                      <a:cubicBezTo>
                        <a:pt x="512" y="584"/>
                        <a:pt x="512" y="572"/>
                        <a:pt x="489" y="572"/>
                      </a:cubicBezTo>
                      <a:cubicBezTo>
                        <a:pt x="465" y="572"/>
                        <a:pt x="453" y="572"/>
                        <a:pt x="429" y="572"/>
                      </a:cubicBezTo>
                      <a:cubicBezTo>
                        <a:pt x="346" y="584"/>
                        <a:pt x="274" y="596"/>
                        <a:pt x="191" y="631"/>
                      </a:cubicBezTo>
                      <a:cubicBezTo>
                        <a:pt x="143" y="643"/>
                        <a:pt x="84" y="619"/>
                        <a:pt x="72" y="560"/>
                      </a:cubicBezTo>
                      <a:cubicBezTo>
                        <a:pt x="72" y="548"/>
                        <a:pt x="72" y="548"/>
                        <a:pt x="84" y="536"/>
                      </a:cubicBezTo>
                      <a:cubicBezTo>
                        <a:pt x="131" y="476"/>
                        <a:pt x="131" y="393"/>
                        <a:pt x="131" y="310"/>
                      </a:cubicBezTo>
                      <a:cubicBezTo>
                        <a:pt x="131" y="262"/>
                        <a:pt x="131" y="215"/>
                        <a:pt x="120" y="167"/>
                      </a:cubicBezTo>
                      <a:cubicBezTo>
                        <a:pt x="120" y="131"/>
                        <a:pt x="108" y="107"/>
                        <a:pt x="96" y="72"/>
                      </a:cubicBezTo>
                      <a:cubicBezTo>
                        <a:pt x="84" y="60"/>
                        <a:pt x="84" y="48"/>
                        <a:pt x="72" y="36"/>
                      </a:cubicBezTo>
                      <a:cubicBezTo>
                        <a:pt x="72" y="12"/>
                        <a:pt x="72" y="12"/>
                        <a:pt x="96" y="0"/>
                      </a:cubicBezTo>
                      <a:cubicBezTo>
                        <a:pt x="108" y="0"/>
                        <a:pt x="108" y="0"/>
                        <a:pt x="120" y="0"/>
                      </a:cubicBezTo>
                      <a:cubicBezTo>
                        <a:pt x="167" y="0"/>
                        <a:pt x="215" y="12"/>
                        <a:pt x="262" y="48"/>
                      </a:cubicBezTo>
                      <a:cubicBezTo>
                        <a:pt x="274" y="60"/>
                        <a:pt x="286" y="84"/>
                        <a:pt x="274" y="95"/>
                      </a:cubicBezTo>
                      <a:cubicBezTo>
                        <a:pt x="262" y="143"/>
                        <a:pt x="251" y="191"/>
                        <a:pt x="239" y="238"/>
                      </a:cubicBezTo>
                      <a:cubicBezTo>
                        <a:pt x="239" y="238"/>
                        <a:pt x="239" y="250"/>
                        <a:pt x="239" y="262"/>
                      </a:cubicBezTo>
                      <a:close/>
                    </a:path>
                  </a:pathLst>
                </a:custGeom>
                <a:solidFill>
                  <a:srgbClr val="247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0"/>
                <p:cNvSpPr/>
                <p:nvPr/>
              </p:nvSpPr>
              <p:spPr>
                <a:xfrm>
                  <a:off x="4858969" y="2647977"/>
                  <a:ext cx="51918" cy="68627"/>
                </a:xfrm>
                <a:custGeom>
                  <a:avLst/>
                  <a:gdLst/>
                  <a:ahLst/>
                  <a:cxnLst/>
                  <a:rect l="l" t="t" r="r" b="b"/>
                  <a:pathLst>
                    <a:path w="811" h="1072" extrusionOk="0">
                      <a:moveTo>
                        <a:pt x="632" y="477"/>
                      </a:moveTo>
                      <a:cubicBezTo>
                        <a:pt x="572" y="524"/>
                        <a:pt x="501" y="584"/>
                        <a:pt x="429" y="643"/>
                      </a:cubicBezTo>
                      <a:cubicBezTo>
                        <a:pt x="382" y="679"/>
                        <a:pt x="358" y="679"/>
                        <a:pt x="310" y="631"/>
                      </a:cubicBezTo>
                      <a:cubicBezTo>
                        <a:pt x="310" y="619"/>
                        <a:pt x="298" y="608"/>
                        <a:pt x="298" y="608"/>
                      </a:cubicBezTo>
                      <a:cubicBezTo>
                        <a:pt x="286" y="631"/>
                        <a:pt x="274" y="655"/>
                        <a:pt x="263" y="691"/>
                      </a:cubicBezTo>
                      <a:cubicBezTo>
                        <a:pt x="227" y="786"/>
                        <a:pt x="179" y="881"/>
                        <a:pt x="108" y="965"/>
                      </a:cubicBezTo>
                      <a:cubicBezTo>
                        <a:pt x="84" y="977"/>
                        <a:pt x="48" y="1000"/>
                        <a:pt x="24" y="1012"/>
                      </a:cubicBezTo>
                      <a:cubicBezTo>
                        <a:pt x="24" y="1012"/>
                        <a:pt x="13" y="1012"/>
                        <a:pt x="13" y="1012"/>
                      </a:cubicBezTo>
                      <a:cubicBezTo>
                        <a:pt x="13" y="1012"/>
                        <a:pt x="1" y="1012"/>
                        <a:pt x="1" y="1012"/>
                      </a:cubicBezTo>
                      <a:cubicBezTo>
                        <a:pt x="1" y="1012"/>
                        <a:pt x="1" y="1000"/>
                        <a:pt x="1" y="1000"/>
                      </a:cubicBezTo>
                      <a:cubicBezTo>
                        <a:pt x="13" y="989"/>
                        <a:pt x="13" y="989"/>
                        <a:pt x="24" y="977"/>
                      </a:cubicBezTo>
                      <a:cubicBezTo>
                        <a:pt x="120" y="858"/>
                        <a:pt x="167" y="715"/>
                        <a:pt x="191" y="572"/>
                      </a:cubicBezTo>
                      <a:cubicBezTo>
                        <a:pt x="215" y="453"/>
                        <a:pt x="227" y="346"/>
                        <a:pt x="227" y="238"/>
                      </a:cubicBezTo>
                      <a:cubicBezTo>
                        <a:pt x="227" y="191"/>
                        <a:pt x="227" y="143"/>
                        <a:pt x="203" y="107"/>
                      </a:cubicBezTo>
                      <a:cubicBezTo>
                        <a:pt x="203" y="107"/>
                        <a:pt x="203" y="96"/>
                        <a:pt x="191" y="96"/>
                      </a:cubicBezTo>
                      <a:cubicBezTo>
                        <a:pt x="191" y="60"/>
                        <a:pt x="203" y="48"/>
                        <a:pt x="227" y="48"/>
                      </a:cubicBezTo>
                      <a:cubicBezTo>
                        <a:pt x="251" y="48"/>
                        <a:pt x="263" y="60"/>
                        <a:pt x="274" y="60"/>
                      </a:cubicBezTo>
                      <a:cubicBezTo>
                        <a:pt x="298" y="72"/>
                        <a:pt x="322" y="72"/>
                        <a:pt x="358" y="72"/>
                      </a:cubicBezTo>
                      <a:cubicBezTo>
                        <a:pt x="453" y="60"/>
                        <a:pt x="548" y="36"/>
                        <a:pt x="644" y="12"/>
                      </a:cubicBezTo>
                      <a:cubicBezTo>
                        <a:pt x="655" y="0"/>
                        <a:pt x="679" y="0"/>
                        <a:pt x="691" y="12"/>
                      </a:cubicBezTo>
                      <a:cubicBezTo>
                        <a:pt x="727" y="36"/>
                        <a:pt x="763" y="60"/>
                        <a:pt x="786" y="84"/>
                      </a:cubicBezTo>
                      <a:cubicBezTo>
                        <a:pt x="810" y="107"/>
                        <a:pt x="810" y="119"/>
                        <a:pt x="798" y="143"/>
                      </a:cubicBezTo>
                      <a:cubicBezTo>
                        <a:pt x="775" y="191"/>
                        <a:pt x="763" y="227"/>
                        <a:pt x="763" y="274"/>
                      </a:cubicBezTo>
                      <a:cubicBezTo>
                        <a:pt x="751" y="405"/>
                        <a:pt x="751" y="536"/>
                        <a:pt x="751" y="667"/>
                      </a:cubicBezTo>
                      <a:cubicBezTo>
                        <a:pt x="751" y="750"/>
                        <a:pt x="751" y="834"/>
                        <a:pt x="727" y="917"/>
                      </a:cubicBezTo>
                      <a:cubicBezTo>
                        <a:pt x="727" y="965"/>
                        <a:pt x="703" y="1012"/>
                        <a:pt x="667" y="1048"/>
                      </a:cubicBezTo>
                      <a:lnTo>
                        <a:pt x="655" y="1060"/>
                      </a:lnTo>
                      <a:cubicBezTo>
                        <a:pt x="632" y="1072"/>
                        <a:pt x="608" y="1072"/>
                        <a:pt x="596" y="1048"/>
                      </a:cubicBezTo>
                      <a:cubicBezTo>
                        <a:pt x="572" y="1024"/>
                        <a:pt x="548" y="989"/>
                        <a:pt x="513" y="965"/>
                      </a:cubicBezTo>
                      <a:cubicBezTo>
                        <a:pt x="489" y="929"/>
                        <a:pt x="465" y="905"/>
                        <a:pt x="429" y="881"/>
                      </a:cubicBezTo>
                      <a:cubicBezTo>
                        <a:pt x="429" y="869"/>
                        <a:pt x="417" y="869"/>
                        <a:pt x="417" y="869"/>
                      </a:cubicBezTo>
                      <a:cubicBezTo>
                        <a:pt x="417" y="858"/>
                        <a:pt x="417" y="858"/>
                        <a:pt x="417" y="846"/>
                      </a:cubicBezTo>
                      <a:cubicBezTo>
                        <a:pt x="417" y="846"/>
                        <a:pt x="429" y="846"/>
                        <a:pt x="429" y="846"/>
                      </a:cubicBezTo>
                      <a:cubicBezTo>
                        <a:pt x="465" y="846"/>
                        <a:pt x="501" y="858"/>
                        <a:pt x="536" y="858"/>
                      </a:cubicBezTo>
                      <a:cubicBezTo>
                        <a:pt x="536" y="858"/>
                        <a:pt x="548" y="869"/>
                        <a:pt x="560" y="869"/>
                      </a:cubicBezTo>
                      <a:cubicBezTo>
                        <a:pt x="584" y="869"/>
                        <a:pt x="608" y="858"/>
                        <a:pt x="608" y="834"/>
                      </a:cubicBezTo>
                      <a:cubicBezTo>
                        <a:pt x="620" y="810"/>
                        <a:pt x="620" y="786"/>
                        <a:pt x="620" y="774"/>
                      </a:cubicBezTo>
                      <a:cubicBezTo>
                        <a:pt x="632" y="667"/>
                        <a:pt x="632" y="572"/>
                        <a:pt x="644" y="477"/>
                      </a:cubicBezTo>
                      <a:cubicBezTo>
                        <a:pt x="644" y="477"/>
                        <a:pt x="632" y="477"/>
                        <a:pt x="632" y="477"/>
                      </a:cubicBezTo>
                      <a:close/>
                      <a:moveTo>
                        <a:pt x="310" y="548"/>
                      </a:moveTo>
                      <a:cubicBezTo>
                        <a:pt x="310" y="548"/>
                        <a:pt x="310" y="548"/>
                        <a:pt x="310" y="548"/>
                      </a:cubicBezTo>
                      <a:cubicBezTo>
                        <a:pt x="429" y="524"/>
                        <a:pt x="524" y="488"/>
                        <a:pt x="632" y="429"/>
                      </a:cubicBezTo>
                      <a:cubicBezTo>
                        <a:pt x="632" y="429"/>
                        <a:pt x="632" y="417"/>
                        <a:pt x="632" y="417"/>
                      </a:cubicBezTo>
                      <a:cubicBezTo>
                        <a:pt x="644" y="393"/>
                        <a:pt x="632" y="369"/>
                        <a:pt x="632" y="358"/>
                      </a:cubicBezTo>
                      <a:cubicBezTo>
                        <a:pt x="632" y="286"/>
                        <a:pt x="644" y="227"/>
                        <a:pt x="632" y="155"/>
                      </a:cubicBezTo>
                      <a:cubicBezTo>
                        <a:pt x="632" y="119"/>
                        <a:pt x="620" y="107"/>
                        <a:pt x="584" y="107"/>
                      </a:cubicBezTo>
                      <a:cubicBezTo>
                        <a:pt x="513" y="119"/>
                        <a:pt x="453" y="131"/>
                        <a:pt x="382" y="143"/>
                      </a:cubicBezTo>
                      <a:cubicBezTo>
                        <a:pt x="370" y="143"/>
                        <a:pt x="370" y="143"/>
                        <a:pt x="358" y="143"/>
                      </a:cubicBezTo>
                      <a:cubicBezTo>
                        <a:pt x="358" y="167"/>
                        <a:pt x="346" y="179"/>
                        <a:pt x="346" y="203"/>
                      </a:cubicBezTo>
                      <a:cubicBezTo>
                        <a:pt x="346" y="203"/>
                        <a:pt x="358" y="203"/>
                        <a:pt x="370" y="203"/>
                      </a:cubicBezTo>
                      <a:cubicBezTo>
                        <a:pt x="417" y="215"/>
                        <a:pt x="477" y="238"/>
                        <a:pt x="524" y="262"/>
                      </a:cubicBezTo>
                      <a:cubicBezTo>
                        <a:pt x="572" y="298"/>
                        <a:pt x="584" y="334"/>
                        <a:pt x="560" y="393"/>
                      </a:cubicBezTo>
                      <a:cubicBezTo>
                        <a:pt x="548" y="405"/>
                        <a:pt x="524" y="417"/>
                        <a:pt x="501" y="405"/>
                      </a:cubicBezTo>
                      <a:cubicBezTo>
                        <a:pt x="489" y="393"/>
                        <a:pt x="477" y="381"/>
                        <a:pt x="465" y="369"/>
                      </a:cubicBezTo>
                      <a:cubicBezTo>
                        <a:pt x="441" y="346"/>
                        <a:pt x="417" y="310"/>
                        <a:pt x="394" y="286"/>
                      </a:cubicBezTo>
                      <a:cubicBezTo>
                        <a:pt x="382" y="274"/>
                        <a:pt x="358" y="250"/>
                        <a:pt x="346" y="238"/>
                      </a:cubicBezTo>
                      <a:cubicBezTo>
                        <a:pt x="334" y="286"/>
                        <a:pt x="334" y="346"/>
                        <a:pt x="334" y="393"/>
                      </a:cubicBezTo>
                      <a:cubicBezTo>
                        <a:pt x="322" y="441"/>
                        <a:pt x="310" y="500"/>
                        <a:pt x="310" y="548"/>
                      </a:cubicBezTo>
                      <a:close/>
                    </a:path>
                  </a:pathLst>
                </a:custGeom>
                <a:solidFill>
                  <a:srgbClr val="247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0"/>
                <p:cNvSpPr/>
                <p:nvPr/>
              </p:nvSpPr>
              <p:spPr>
                <a:xfrm>
                  <a:off x="4852887" y="2597659"/>
                  <a:ext cx="67154" cy="52686"/>
                </a:xfrm>
                <a:custGeom>
                  <a:avLst/>
                  <a:gdLst/>
                  <a:ahLst/>
                  <a:cxnLst/>
                  <a:rect l="l" t="t" r="r" b="b"/>
                  <a:pathLst>
                    <a:path w="1049" h="823" extrusionOk="0">
                      <a:moveTo>
                        <a:pt x="798" y="298"/>
                      </a:moveTo>
                      <a:cubicBezTo>
                        <a:pt x="822" y="310"/>
                        <a:pt x="834" y="322"/>
                        <a:pt x="858" y="334"/>
                      </a:cubicBezTo>
                      <a:cubicBezTo>
                        <a:pt x="881" y="358"/>
                        <a:pt x="881" y="370"/>
                        <a:pt x="858" y="405"/>
                      </a:cubicBezTo>
                      <a:cubicBezTo>
                        <a:pt x="834" y="453"/>
                        <a:pt x="810" y="489"/>
                        <a:pt x="786" y="536"/>
                      </a:cubicBezTo>
                      <a:cubicBezTo>
                        <a:pt x="774" y="572"/>
                        <a:pt x="750" y="596"/>
                        <a:pt x="739" y="620"/>
                      </a:cubicBezTo>
                      <a:cubicBezTo>
                        <a:pt x="786" y="620"/>
                        <a:pt x="834" y="608"/>
                        <a:pt x="893" y="596"/>
                      </a:cubicBezTo>
                      <a:cubicBezTo>
                        <a:pt x="929" y="596"/>
                        <a:pt x="965" y="596"/>
                        <a:pt x="1000" y="620"/>
                      </a:cubicBezTo>
                      <a:cubicBezTo>
                        <a:pt x="1012" y="620"/>
                        <a:pt x="1024" y="632"/>
                        <a:pt x="1024" y="632"/>
                      </a:cubicBezTo>
                      <a:cubicBezTo>
                        <a:pt x="1048" y="655"/>
                        <a:pt x="1036" y="679"/>
                        <a:pt x="1012" y="679"/>
                      </a:cubicBezTo>
                      <a:cubicBezTo>
                        <a:pt x="989" y="679"/>
                        <a:pt x="965" y="679"/>
                        <a:pt x="941" y="679"/>
                      </a:cubicBezTo>
                      <a:cubicBezTo>
                        <a:pt x="703" y="703"/>
                        <a:pt x="453" y="739"/>
                        <a:pt x="215" y="798"/>
                      </a:cubicBezTo>
                      <a:cubicBezTo>
                        <a:pt x="155" y="822"/>
                        <a:pt x="96" y="810"/>
                        <a:pt x="36" y="774"/>
                      </a:cubicBezTo>
                      <a:cubicBezTo>
                        <a:pt x="36" y="763"/>
                        <a:pt x="24" y="763"/>
                        <a:pt x="24" y="751"/>
                      </a:cubicBezTo>
                      <a:cubicBezTo>
                        <a:pt x="0" y="739"/>
                        <a:pt x="12" y="727"/>
                        <a:pt x="36" y="715"/>
                      </a:cubicBezTo>
                      <a:cubicBezTo>
                        <a:pt x="48" y="715"/>
                        <a:pt x="60" y="715"/>
                        <a:pt x="84" y="715"/>
                      </a:cubicBezTo>
                      <a:cubicBezTo>
                        <a:pt x="203" y="691"/>
                        <a:pt x="322" y="679"/>
                        <a:pt x="441" y="667"/>
                      </a:cubicBezTo>
                      <a:cubicBezTo>
                        <a:pt x="405" y="560"/>
                        <a:pt x="381" y="453"/>
                        <a:pt x="358" y="346"/>
                      </a:cubicBezTo>
                      <a:cubicBezTo>
                        <a:pt x="334" y="346"/>
                        <a:pt x="310" y="334"/>
                        <a:pt x="286" y="334"/>
                      </a:cubicBezTo>
                      <a:cubicBezTo>
                        <a:pt x="274" y="322"/>
                        <a:pt x="250" y="310"/>
                        <a:pt x="238" y="298"/>
                      </a:cubicBezTo>
                      <a:cubicBezTo>
                        <a:pt x="227" y="286"/>
                        <a:pt x="238" y="286"/>
                        <a:pt x="250" y="274"/>
                      </a:cubicBezTo>
                      <a:cubicBezTo>
                        <a:pt x="274" y="274"/>
                        <a:pt x="298" y="274"/>
                        <a:pt x="334" y="274"/>
                      </a:cubicBezTo>
                      <a:cubicBezTo>
                        <a:pt x="417" y="262"/>
                        <a:pt x="512" y="251"/>
                        <a:pt x="608" y="227"/>
                      </a:cubicBezTo>
                      <a:lnTo>
                        <a:pt x="619" y="227"/>
                      </a:lnTo>
                      <a:cubicBezTo>
                        <a:pt x="560" y="179"/>
                        <a:pt x="524" y="108"/>
                        <a:pt x="489" y="36"/>
                      </a:cubicBezTo>
                      <a:cubicBezTo>
                        <a:pt x="489" y="36"/>
                        <a:pt x="489" y="24"/>
                        <a:pt x="489" y="12"/>
                      </a:cubicBezTo>
                      <a:cubicBezTo>
                        <a:pt x="500" y="12"/>
                        <a:pt x="512" y="1"/>
                        <a:pt x="512" y="1"/>
                      </a:cubicBezTo>
                      <a:cubicBezTo>
                        <a:pt x="584" y="12"/>
                        <a:pt x="631" y="36"/>
                        <a:pt x="679" y="72"/>
                      </a:cubicBezTo>
                      <a:cubicBezTo>
                        <a:pt x="727" y="96"/>
                        <a:pt x="739" y="155"/>
                        <a:pt x="715" y="203"/>
                      </a:cubicBezTo>
                      <a:cubicBezTo>
                        <a:pt x="715" y="203"/>
                        <a:pt x="715" y="203"/>
                        <a:pt x="703" y="215"/>
                      </a:cubicBezTo>
                      <a:cubicBezTo>
                        <a:pt x="739" y="203"/>
                        <a:pt x="774" y="203"/>
                        <a:pt x="810" y="191"/>
                      </a:cubicBezTo>
                      <a:cubicBezTo>
                        <a:pt x="834" y="179"/>
                        <a:pt x="858" y="179"/>
                        <a:pt x="881" y="191"/>
                      </a:cubicBezTo>
                      <a:cubicBezTo>
                        <a:pt x="905" y="191"/>
                        <a:pt x="929" y="203"/>
                        <a:pt x="941" y="215"/>
                      </a:cubicBezTo>
                      <a:cubicBezTo>
                        <a:pt x="953" y="227"/>
                        <a:pt x="953" y="239"/>
                        <a:pt x="953" y="251"/>
                      </a:cubicBezTo>
                      <a:cubicBezTo>
                        <a:pt x="953" y="251"/>
                        <a:pt x="941" y="262"/>
                        <a:pt x="929" y="262"/>
                      </a:cubicBezTo>
                      <a:cubicBezTo>
                        <a:pt x="893" y="274"/>
                        <a:pt x="846" y="286"/>
                        <a:pt x="798" y="298"/>
                      </a:cubicBezTo>
                      <a:close/>
                      <a:moveTo>
                        <a:pt x="393" y="346"/>
                      </a:moveTo>
                      <a:cubicBezTo>
                        <a:pt x="512" y="417"/>
                        <a:pt x="524" y="536"/>
                        <a:pt x="512" y="655"/>
                      </a:cubicBezTo>
                      <a:cubicBezTo>
                        <a:pt x="560" y="655"/>
                        <a:pt x="608" y="643"/>
                        <a:pt x="655" y="632"/>
                      </a:cubicBezTo>
                      <a:cubicBezTo>
                        <a:pt x="667" y="632"/>
                        <a:pt x="667" y="632"/>
                        <a:pt x="679" y="620"/>
                      </a:cubicBezTo>
                      <a:cubicBezTo>
                        <a:pt x="691" y="560"/>
                        <a:pt x="703" y="489"/>
                        <a:pt x="727" y="429"/>
                      </a:cubicBezTo>
                      <a:cubicBezTo>
                        <a:pt x="727" y="393"/>
                        <a:pt x="727" y="346"/>
                        <a:pt x="727" y="310"/>
                      </a:cubicBezTo>
                      <a:cubicBezTo>
                        <a:pt x="608" y="322"/>
                        <a:pt x="500" y="334"/>
                        <a:pt x="393" y="346"/>
                      </a:cubicBezTo>
                      <a:close/>
                    </a:path>
                  </a:pathLst>
                </a:custGeom>
                <a:solidFill>
                  <a:srgbClr val="247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0"/>
                <p:cNvSpPr/>
                <p:nvPr/>
              </p:nvSpPr>
              <p:spPr>
                <a:xfrm>
                  <a:off x="4520572" y="3536668"/>
                  <a:ext cx="66386" cy="87000"/>
                </a:xfrm>
                <a:custGeom>
                  <a:avLst/>
                  <a:gdLst/>
                  <a:ahLst/>
                  <a:cxnLst/>
                  <a:rect l="l" t="t" r="r" b="b"/>
                  <a:pathLst>
                    <a:path w="1037" h="1359" extrusionOk="0">
                      <a:moveTo>
                        <a:pt x="893" y="346"/>
                      </a:moveTo>
                      <a:cubicBezTo>
                        <a:pt x="869" y="358"/>
                        <a:pt x="846" y="358"/>
                        <a:pt x="810" y="370"/>
                      </a:cubicBezTo>
                      <a:cubicBezTo>
                        <a:pt x="846" y="227"/>
                        <a:pt x="762" y="191"/>
                        <a:pt x="643" y="215"/>
                      </a:cubicBezTo>
                      <a:cubicBezTo>
                        <a:pt x="655" y="180"/>
                        <a:pt x="655" y="168"/>
                        <a:pt x="667" y="156"/>
                      </a:cubicBezTo>
                      <a:cubicBezTo>
                        <a:pt x="703" y="37"/>
                        <a:pt x="691" y="1"/>
                        <a:pt x="619" y="1"/>
                      </a:cubicBezTo>
                      <a:cubicBezTo>
                        <a:pt x="548" y="132"/>
                        <a:pt x="465" y="287"/>
                        <a:pt x="381" y="453"/>
                      </a:cubicBezTo>
                      <a:lnTo>
                        <a:pt x="381" y="501"/>
                      </a:lnTo>
                      <a:cubicBezTo>
                        <a:pt x="393" y="513"/>
                        <a:pt x="405" y="513"/>
                        <a:pt x="417" y="525"/>
                      </a:cubicBezTo>
                      <a:cubicBezTo>
                        <a:pt x="488" y="453"/>
                        <a:pt x="560" y="394"/>
                        <a:pt x="619" y="322"/>
                      </a:cubicBezTo>
                      <a:cubicBezTo>
                        <a:pt x="655" y="299"/>
                        <a:pt x="679" y="287"/>
                        <a:pt x="703" y="275"/>
                      </a:cubicBezTo>
                      <a:cubicBezTo>
                        <a:pt x="715" y="263"/>
                        <a:pt x="750" y="299"/>
                        <a:pt x="750" y="311"/>
                      </a:cubicBezTo>
                      <a:cubicBezTo>
                        <a:pt x="738" y="346"/>
                        <a:pt x="715" y="370"/>
                        <a:pt x="703" y="394"/>
                      </a:cubicBezTo>
                      <a:cubicBezTo>
                        <a:pt x="631" y="465"/>
                        <a:pt x="560" y="525"/>
                        <a:pt x="500" y="596"/>
                      </a:cubicBezTo>
                      <a:cubicBezTo>
                        <a:pt x="500" y="608"/>
                        <a:pt x="512" y="620"/>
                        <a:pt x="524" y="632"/>
                      </a:cubicBezTo>
                      <a:cubicBezTo>
                        <a:pt x="572" y="632"/>
                        <a:pt x="619" y="620"/>
                        <a:pt x="667" y="632"/>
                      </a:cubicBezTo>
                      <a:cubicBezTo>
                        <a:pt x="691" y="632"/>
                        <a:pt x="703" y="656"/>
                        <a:pt x="727" y="668"/>
                      </a:cubicBezTo>
                      <a:cubicBezTo>
                        <a:pt x="703" y="680"/>
                        <a:pt x="679" y="703"/>
                        <a:pt x="667" y="703"/>
                      </a:cubicBezTo>
                      <a:cubicBezTo>
                        <a:pt x="619" y="703"/>
                        <a:pt x="572" y="703"/>
                        <a:pt x="524" y="703"/>
                      </a:cubicBezTo>
                      <a:cubicBezTo>
                        <a:pt x="512" y="715"/>
                        <a:pt x="500" y="727"/>
                        <a:pt x="500" y="739"/>
                      </a:cubicBezTo>
                      <a:cubicBezTo>
                        <a:pt x="572" y="811"/>
                        <a:pt x="643" y="870"/>
                        <a:pt x="703" y="942"/>
                      </a:cubicBezTo>
                      <a:cubicBezTo>
                        <a:pt x="727" y="965"/>
                        <a:pt x="738" y="1001"/>
                        <a:pt x="750" y="1025"/>
                      </a:cubicBezTo>
                      <a:cubicBezTo>
                        <a:pt x="750" y="1037"/>
                        <a:pt x="715" y="1073"/>
                        <a:pt x="703" y="1061"/>
                      </a:cubicBezTo>
                      <a:cubicBezTo>
                        <a:pt x="679" y="1061"/>
                        <a:pt x="643" y="1037"/>
                        <a:pt x="631" y="1025"/>
                      </a:cubicBezTo>
                      <a:cubicBezTo>
                        <a:pt x="560" y="953"/>
                        <a:pt x="488" y="882"/>
                        <a:pt x="429" y="811"/>
                      </a:cubicBezTo>
                      <a:cubicBezTo>
                        <a:pt x="417" y="823"/>
                        <a:pt x="405" y="834"/>
                        <a:pt x="393" y="834"/>
                      </a:cubicBezTo>
                      <a:cubicBezTo>
                        <a:pt x="393" y="882"/>
                        <a:pt x="393" y="930"/>
                        <a:pt x="381" y="977"/>
                      </a:cubicBezTo>
                      <a:cubicBezTo>
                        <a:pt x="381" y="1001"/>
                        <a:pt x="369" y="1025"/>
                        <a:pt x="357" y="1037"/>
                      </a:cubicBezTo>
                      <a:cubicBezTo>
                        <a:pt x="346" y="1013"/>
                        <a:pt x="322" y="1001"/>
                        <a:pt x="322" y="977"/>
                      </a:cubicBezTo>
                      <a:cubicBezTo>
                        <a:pt x="310" y="930"/>
                        <a:pt x="310" y="882"/>
                        <a:pt x="310" y="834"/>
                      </a:cubicBezTo>
                      <a:cubicBezTo>
                        <a:pt x="298" y="823"/>
                        <a:pt x="286" y="823"/>
                        <a:pt x="274" y="811"/>
                      </a:cubicBezTo>
                      <a:cubicBezTo>
                        <a:pt x="226" y="870"/>
                        <a:pt x="179" y="918"/>
                        <a:pt x="131" y="965"/>
                      </a:cubicBezTo>
                      <a:cubicBezTo>
                        <a:pt x="107" y="1025"/>
                        <a:pt x="72" y="1084"/>
                        <a:pt x="48" y="1144"/>
                      </a:cubicBezTo>
                      <a:cubicBezTo>
                        <a:pt x="0" y="1358"/>
                        <a:pt x="0" y="1358"/>
                        <a:pt x="226" y="1323"/>
                      </a:cubicBezTo>
                      <a:cubicBezTo>
                        <a:pt x="310" y="1323"/>
                        <a:pt x="405" y="1323"/>
                        <a:pt x="488" y="1334"/>
                      </a:cubicBezTo>
                      <a:cubicBezTo>
                        <a:pt x="691" y="1358"/>
                        <a:pt x="703" y="1346"/>
                        <a:pt x="655" y="1144"/>
                      </a:cubicBezTo>
                      <a:cubicBezTo>
                        <a:pt x="655" y="1132"/>
                        <a:pt x="655" y="1132"/>
                        <a:pt x="667" y="1120"/>
                      </a:cubicBezTo>
                      <a:cubicBezTo>
                        <a:pt x="715" y="1120"/>
                        <a:pt x="750" y="1108"/>
                        <a:pt x="798" y="1108"/>
                      </a:cubicBezTo>
                      <a:cubicBezTo>
                        <a:pt x="810" y="1061"/>
                        <a:pt x="810" y="1025"/>
                        <a:pt x="810" y="977"/>
                      </a:cubicBezTo>
                      <a:cubicBezTo>
                        <a:pt x="1024" y="1025"/>
                        <a:pt x="1036" y="1025"/>
                        <a:pt x="1012" y="811"/>
                      </a:cubicBezTo>
                      <a:cubicBezTo>
                        <a:pt x="1000" y="692"/>
                        <a:pt x="1012" y="572"/>
                        <a:pt x="1024" y="453"/>
                      </a:cubicBezTo>
                      <a:cubicBezTo>
                        <a:pt x="1024" y="358"/>
                        <a:pt x="1000" y="311"/>
                        <a:pt x="893" y="34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0"/>
                <p:cNvSpPr/>
                <p:nvPr/>
              </p:nvSpPr>
              <p:spPr>
                <a:xfrm>
                  <a:off x="4604371" y="3531355"/>
                  <a:ext cx="122786" cy="144872"/>
                </a:xfrm>
                <a:custGeom>
                  <a:avLst/>
                  <a:gdLst/>
                  <a:ahLst/>
                  <a:cxnLst/>
                  <a:rect l="l" t="t" r="r" b="b"/>
                  <a:pathLst>
                    <a:path w="1918" h="2263" extrusionOk="0">
                      <a:moveTo>
                        <a:pt x="1406" y="1251"/>
                      </a:moveTo>
                      <a:cubicBezTo>
                        <a:pt x="1394" y="1263"/>
                        <a:pt x="1382" y="1287"/>
                        <a:pt x="1370" y="1298"/>
                      </a:cubicBezTo>
                      <a:cubicBezTo>
                        <a:pt x="1406" y="1346"/>
                        <a:pt x="1430" y="1382"/>
                        <a:pt x="1465" y="1417"/>
                      </a:cubicBezTo>
                      <a:cubicBezTo>
                        <a:pt x="1489" y="1370"/>
                        <a:pt x="1513" y="1334"/>
                        <a:pt x="1537" y="1287"/>
                      </a:cubicBezTo>
                      <a:cubicBezTo>
                        <a:pt x="1489" y="1275"/>
                        <a:pt x="1453" y="1263"/>
                        <a:pt x="1406" y="1251"/>
                      </a:cubicBezTo>
                      <a:close/>
                      <a:moveTo>
                        <a:pt x="1442" y="1060"/>
                      </a:moveTo>
                      <a:lnTo>
                        <a:pt x="1442" y="1132"/>
                      </a:lnTo>
                      <a:cubicBezTo>
                        <a:pt x="1489" y="1144"/>
                        <a:pt x="1537" y="1156"/>
                        <a:pt x="1596" y="1167"/>
                      </a:cubicBezTo>
                      <a:cubicBezTo>
                        <a:pt x="1620" y="1120"/>
                        <a:pt x="1644" y="1072"/>
                        <a:pt x="1656" y="1025"/>
                      </a:cubicBezTo>
                      <a:lnTo>
                        <a:pt x="1668" y="1013"/>
                      </a:lnTo>
                      <a:cubicBezTo>
                        <a:pt x="1596" y="1025"/>
                        <a:pt x="1513" y="1048"/>
                        <a:pt x="1442" y="1060"/>
                      </a:cubicBezTo>
                      <a:close/>
                      <a:moveTo>
                        <a:pt x="1739" y="310"/>
                      </a:moveTo>
                      <a:cubicBezTo>
                        <a:pt x="1727" y="227"/>
                        <a:pt x="1727" y="155"/>
                        <a:pt x="1715" y="96"/>
                      </a:cubicBezTo>
                      <a:cubicBezTo>
                        <a:pt x="1477" y="1"/>
                        <a:pt x="1311" y="144"/>
                        <a:pt x="1156" y="286"/>
                      </a:cubicBezTo>
                      <a:cubicBezTo>
                        <a:pt x="1001" y="108"/>
                        <a:pt x="822" y="13"/>
                        <a:pt x="596" y="96"/>
                      </a:cubicBezTo>
                      <a:cubicBezTo>
                        <a:pt x="596" y="167"/>
                        <a:pt x="584" y="239"/>
                        <a:pt x="572" y="310"/>
                      </a:cubicBezTo>
                      <a:cubicBezTo>
                        <a:pt x="501" y="298"/>
                        <a:pt x="430" y="286"/>
                        <a:pt x="299" y="251"/>
                      </a:cubicBezTo>
                      <a:cubicBezTo>
                        <a:pt x="299" y="477"/>
                        <a:pt x="310" y="667"/>
                        <a:pt x="322" y="882"/>
                      </a:cubicBezTo>
                      <a:cubicBezTo>
                        <a:pt x="168" y="965"/>
                        <a:pt x="1" y="1084"/>
                        <a:pt x="37" y="1334"/>
                      </a:cubicBezTo>
                      <a:cubicBezTo>
                        <a:pt x="96" y="1358"/>
                        <a:pt x="156" y="1382"/>
                        <a:pt x="227" y="1417"/>
                      </a:cubicBezTo>
                      <a:cubicBezTo>
                        <a:pt x="180" y="1489"/>
                        <a:pt x="144" y="1537"/>
                        <a:pt x="60" y="1656"/>
                      </a:cubicBezTo>
                      <a:cubicBezTo>
                        <a:pt x="287" y="1715"/>
                        <a:pt x="477" y="1775"/>
                        <a:pt x="620" y="1822"/>
                      </a:cubicBezTo>
                      <a:cubicBezTo>
                        <a:pt x="727" y="1965"/>
                        <a:pt x="834" y="2108"/>
                        <a:pt x="942" y="2263"/>
                      </a:cubicBezTo>
                      <a:cubicBezTo>
                        <a:pt x="1120" y="2013"/>
                        <a:pt x="1275" y="1775"/>
                        <a:pt x="1394" y="1537"/>
                      </a:cubicBezTo>
                      <a:cubicBezTo>
                        <a:pt x="1358" y="1477"/>
                        <a:pt x="1323" y="1417"/>
                        <a:pt x="1287" y="1358"/>
                      </a:cubicBezTo>
                      <a:cubicBezTo>
                        <a:pt x="1263" y="1370"/>
                        <a:pt x="1251" y="1370"/>
                        <a:pt x="1227" y="1370"/>
                      </a:cubicBezTo>
                      <a:cubicBezTo>
                        <a:pt x="1227" y="1477"/>
                        <a:pt x="1227" y="1572"/>
                        <a:pt x="1227" y="1679"/>
                      </a:cubicBezTo>
                      <a:cubicBezTo>
                        <a:pt x="1227" y="1715"/>
                        <a:pt x="1215" y="1763"/>
                        <a:pt x="1192" y="1787"/>
                      </a:cubicBezTo>
                      <a:cubicBezTo>
                        <a:pt x="1192" y="1798"/>
                        <a:pt x="1120" y="1798"/>
                        <a:pt x="1120" y="1787"/>
                      </a:cubicBezTo>
                      <a:cubicBezTo>
                        <a:pt x="1096" y="1751"/>
                        <a:pt x="1096" y="1715"/>
                        <a:pt x="1096" y="1679"/>
                      </a:cubicBezTo>
                      <a:cubicBezTo>
                        <a:pt x="1084" y="1572"/>
                        <a:pt x="1096" y="1477"/>
                        <a:pt x="1037" y="1358"/>
                      </a:cubicBezTo>
                      <a:cubicBezTo>
                        <a:pt x="989" y="1453"/>
                        <a:pt x="930" y="1537"/>
                        <a:pt x="870" y="1620"/>
                      </a:cubicBezTo>
                      <a:cubicBezTo>
                        <a:pt x="846" y="1644"/>
                        <a:pt x="822" y="1679"/>
                        <a:pt x="799" y="1679"/>
                      </a:cubicBezTo>
                      <a:cubicBezTo>
                        <a:pt x="775" y="1691"/>
                        <a:pt x="727" y="1668"/>
                        <a:pt x="727" y="1656"/>
                      </a:cubicBezTo>
                      <a:cubicBezTo>
                        <a:pt x="727" y="1608"/>
                        <a:pt x="739" y="1572"/>
                        <a:pt x="751" y="1537"/>
                      </a:cubicBezTo>
                      <a:cubicBezTo>
                        <a:pt x="822" y="1453"/>
                        <a:pt x="882" y="1382"/>
                        <a:pt x="953" y="1298"/>
                      </a:cubicBezTo>
                      <a:cubicBezTo>
                        <a:pt x="942" y="1287"/>
                        <a:pt x="930" y="1263"/>
                        <a:pt x="906" y="1251"/>
                      </a:cubicBezTo>
                      <a:cubicBezTo>
                        <a:pt x="822" y="1275"/>
                        <a:pt x="727" y="1310"/>
                        <a:pt x="632" y="1346"/>
                      </a:cubicBezTo>
                      <a:cubicBezTo>
                        <a:pt x="596" y="1358"/>
                        <a:pt x="561" y="1358"/>
                        <a:pt x="525" y="1358"/>
                      </a:cubicBezTo>
                      <a:cubicBezTo>
                        <a:pt x="501" y="1358"/>
                        <a:pt x="489" y="1298"/>
                        <a:pt x="489" y="1287"/>
                      </a:cubicBezTo>
                      <a:cubicBezTo>
                        <a:pt x="513" y="1251"/>
                        <a:pt x="549" y="1239"/>
                        <a:pt x="584" y="1227"/>
                      </a:cubicBezTo>
                      <a:cubicBezTo>
                        <a:pt x="691" y="1191"/>
                        <a:pt x="787" y="1156"/>
                        <a:pt x="882" y="1132"/>
                      </a:cubicBezTo>
                      <a:cubicBezTo>
                        <a:pt x="882" y="1108"/>
                        <a:pt x="882" y="1084"/>
                        <a:pt x="882" y="1072"/>
                      </a:cubicBezTo>
                      <a:cubicBezTo>
                        <a:pt x="787" y="1048"/>
                        <a:pt x="680" y="1025"/>
                        <a:pt x="572" y="989"/>
                      </a:cubicBezTo>
                      <a:cubicBezTo>
                        <a:pt x="549" y="977"/>
                        <a:pt x="501" y="965"/>
                        <a:pt x="489" y="941"/>
                      </a:cubicBezTo>
                      <a:cubicBezTo>
                        <a:pt x="489" y="917"/>
                        <a:pt x="501" y="858"/>
                        <a:pt x="525" y="846"/>
                      </a:cubicBezTo>
                      <a:cubicBezTo>
                        <a:pt x="549" y="834"/>
                        <a:pt x="584" y="846"/>
                        <a:pt x="620" y="858"/>
                      </a:cubicBezTo>
                      <a:cubicBezTo>
                        <a:pt x="715" y="894"/>
                        <a:pt x="811" y="929"/>
                        <a:pt x="953" y="977"/>
                      </a:cubicBezTo>
                      <a:cubicBezTo>
                        <a:pt x="906" y="858"/>
                        <a:pt x="870" y="775"/>
                        <a:pt x="846" y="703"/>
                      </a:cubicBezTo>
                      <a:cubicBezTo>
                        <a:pt x="858" y="691"/>
                        <a:pt x="858" y="691"/>
                        <a:pt x="870" y="679"/>
                      </a:cubicBezTo>
                      <a:cubicBezTo>
                        <a:pt x="930" y="727"/>
                        <a:pt x="989" y="775"/>
                        <a:pt x="1096" y="858"/>
                      </a:cubicBezTo>
                      <a:cubicBezTo>
                        <a:pt x="1096" y="727"/>
                        <a:pt x="1084" y="632"/>
                        <a:pt x="1096" y="525"/>
                      </a:cubicBezTo>
                      <a:cubicBezTo>
                        <a:pt x="1096" y="489"/>
                        <a:pt x="1096" y="453"/>
                        <a:pt x="1120" y="417"/>
                      </a:cubicBezTo>
                      <a:cubicBezTo>
                        <a:pt x="1132" y="405"/>
                        <a:pt x="1192" y="405"/>
                        <a:pt x="1192" y="417"/>
                      </a:cubicBezTo>
                      <a:cubicBezTo>
                        <a:pt x="1215" y="453"/>
                        <a:pt x="1227" y="489"/>
                        <a:pt x="1227" y="536"/>
                      </a:cubicBezTo>
                      <a:cubicBezTo>
                        <a:pt x="1227" y="632"/>
                        <a:pt x="1227" y="727"/>
                        <a:pt x="1275" y="858"/>
                      </a:cubicBezTo>
                      <a:cubicBezTo>
                        <a:pt x="1334" y="763"/>
                        <a:pt x="1382" y="667"/>
                        <a:pt x="1453" y="584"/>
                      </a:cubicBezTo>
                      <a:cubicBezTo>
                        <a:pt x="1477" y="548"/>
                        <a:pt x="1537" y="548"/>
                        <a:pt x="1573" y="525"/>
                      </a:cubicBezTo>
                      <a:cubicBezTo>
                        <a:pt x="1573" y="572"/>
                        <a:pt x="1596" y="632"/>
                        <a:pt x="1573" y="655"/>
                      </a:cubicBezTo>
                      <a:cubicBezTo>
                        <a:pt x="1513" y="751"/>
                        <a:pt x="1442" y="822"/>
                        <a:pt x="1370" y="894"/>
                      </a:cubicBezTo>
                      <a:cubicBezTo>
                        <a:pt x="1394" y="917"/>
                        <a:pt x="1406" y="941"/>
                        <a:pt x="1430" y="953"/>
                      </a:cubicBezTo>
                      <a:cubicBezTo>
                        <a:pt x="1513" y="929"/>
                        <a:pt x="1596" y="894"/>
                        <a:pt x="1692" y="858"/>
                      </a:cubicBezTo>
                      <a:cubicBezTo>
                        <a:pt x="1704" y="858"/>
                        <a:pt x="1715" y="858"/>
                        <a:pt x="1727" y="858"/>
                      </a:cubicBezTo>
                      <a:cubicBezTo>
                        <a:pt x="1799" y="667"/>
                        <a:pt x="1858" y="465"/>
                        <a:pt x="1918" y="263"/>
                      </a:cubicBezTo>
                      <a:cubicBezTo>
                        <a:pt x="1846" y="286"/>
                        <a:pt x="1799" y="298"/>
                        <a:pt x="1739" y="31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0"/>
                <p:cNvSpPr/>
                <p:nvPr/>
              </p:nvSpPr>
              <p:spPr>
                <a:xfrm>
                  <a:off x="4557895" y="3676931"/>
                  <a:ext cx="46541" cy="44300"/>
                </a:xfrm>
                <a:custGeom>
                  <a:avLst/>
                  <a:gdLst/>
                  <a:ahLst/>
                  <a:cxnLst/>
                  <a:rect l="l" t="t" r="r" b="b"/>
                  <a:pathLst>
                    <a:path w="727" h="692" extrusionOk="0">
                      <a:moveTo>
                        <a:pt x="1" y="406"/>
                      </a:moveTo>
                      <a:cubicBezTo>
                        <a:pt x="36" y="96"/>
                        <a:pt x="322" y="1"/>
                        <a:pt x="536" y="108"/>
                      </a:cubicBezTo>
                      <a:cubicBezTo>
                        <a:pt x="655" y="167"/>
                        <a:pt x="691" y="286"/>
                        <a:pt x="727" y="406"/>
                      </a:cubicBezTo>
                      <a:lnTo>
                        <a:pt x="727" y="406"/>
                      </a:lnTo>
                      <a:cubicBezTo>
                        <a:pt x="560" y="417"/>
                        <a:pt x="429" y="513"/>
                        <a:pt x="358" y="691"/>
                      </a:cubicBezTo>
                      <a:cubicBezTo>
                        <a:pt x="298" y="501"/>
                        <a:pt x="167" y="429"/>
                        <a:pt x="1" y="40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0"/>
                <p:cNvSpPr/>
                <p:nvPr/>
              </p:nvSpPr>
              <p:spPr>
                <a:xfrm>
                  <a:off x="4604371" y="3749335"/>
                  <a:ext cx="64" cy="832"/>
                </a:xfrm>
                <a:custGeom>
                  <a:avLst/>
                  <a:gdLst/>
                  <a:ahLst/>
                  <a:cxnLst/>
                  <a:rect l="l" t="t" r="r" b="b"/>
                  <a:pathLst>
                    <a:path w="1" h="13" extrusionOk="0">
                      <a:moveTo>
                        <a:pt x="1" y="1"/>
                      </a:moveTo>
                      <a:lnTo>
                        <a:pt x="1" y="1"/>
                      </a:lnTo>
                      <a:lnTo>
                        <a:pt x="1" y="13"/>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0"/>
                <p:cNvSpPr/>
                <p:nvPr/>
              </p:nvSpPr>
              <p:spPr>
                <a:xfrm>
                  <a:off x="4604371" y="3702858"/>
                  <a:ext cx="64" cy="64"/>
                </a:xfrm>
                <a:custGeom>
                  <a:avLst/>
                  <a:gdLst/>
                  <a:ahLst/>
                  <a:cxnLst/>
                  <a:rect l="l" t="t" r="r" b="b"/>
                  <a:pathLst>
                    <a:path w="1" h="1" extrusionOk="0">
                      <a:moveTo>
                        <a:pt x="1" y="1"/>
                      </a:moveTo>
                      <a:lnTo>
                        <a:pt x="1" y="1"/>
                      </a:lnTo>
                      <a:cubicBezTo>
                        <a:pt x="1" y="1"/>
                        <a:pt x="1" y="1"/>
                        <a:pt x="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0"/>
                <p:cNvSpPr/>
                <p:nvPr/>
              </p:nvSpPr>
              <p:spPr>
                <a:xfrm>
                  <a:off x="4587599" y="3702858"/>
                  <a:ext cx="38987" cy="46541"/>
                </a:xfrm>
                <a:custGeom>
                  <a:avLst/>
                  <a:gdLst/>
                  <a:ahLst/>
                  <a:cxnLst/>
                  <a:rect l="l" t="t" r="r" b="b"/>
                  <a:pathLst>
                    <a:path w="609" h="727" extrusionOk="0">
                      <a:moveTo>
                        <a:pt x="608" y="370"/>
                      </a:moveTo>
                      <a:cubicBezTo>
                        <a:pt x="501" y="501"/>
                        <a:pt x="394" y="620"/>
                        <a:pt x="275" y="727"/>
                      </a:cubicBezTo>
                      <a:cubicBezTo>
                        <a:pt x="275" y="727"/>
                        <a:pt x="275" y="727"/>
                        <a:pt x="263" y="727"/>
                      </a:cubicBezTo>
                      <a:cubicBezTo>
                        <a:pt x="251" y="560"/>
                        <a:pt x="168" y="441"/>
                        <a:pt x="1" y="370"/>
                      </a:cubicBezTo>
                      <a:cubicBezTo>
                        <a:pt x="168" y="298"/>
                        <a:pt x="251" y="179"/>
                        <a:pt x="263" y="1"/>
                      </a:cubicBezTo>
                      <a:cubicBezTo>
                        <a:pt x="430" y="48"/>
                        <a:pt x="561" y="108"/>
                        <a:pt x="596" y="286"/>
                      </a:cubicBezTo>
                      <a:cubicBezTo>
                        <a:pt x="608" y="322"/>
                        <a:pt x="608" y="346"/>
                        <a:pt x="608" y="37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0"/>
                <p:cNvSpPr/>
                <p:nvPr/>
              </p:nvSpPr>
              <p:spPr>
                <a:xfrm>
                  <a:off x="4557895" y="3749335"/>
                  <a:ext cx="64" cy="832"/>
                </a:xfrm>
                <a:custGeom>
                  <a:avLst/>
                  <a:gdLst/>
                  <a:ahLst/>
                  <a:cxnLst/>
                  <a:rect l="l" t="t" r="r" b="b"/>
                  <a:pathLst>
                    <a:path w="1" h="13" extrusionOk="0">
                      <a:moveTo>
                        <a:pt x="1" y="1"/>
                      </a:moveTo>
                      <a:lnTo>
                        <a:pt x="1" y="13"/>
                      </a:lnTo>
                      <a:lnTo>
                        <a:pt x="1" y="13"/>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0"/>
                <p:cNvSpPr/>
                <p:nvPr/>
              </p:nvSpPr>
              <p:spPr>
                <a:xfrm>
                  <a:off x="4557895" y="3732562"/>
                  <a:ext cx="46541" cy="39691"/>
                </a:xfrm>
                <a:custGeom>
                  <a:avLst/>
                  <a:gdLst/>
                  <a:ahLst/>
                  <a:cxnLst/>
                  <a:rect l="l" t="t" r="r" b="b"/>
                  <a:pathLst>
                    <a:path w="727" h="620" extrusionOk="0">
                      <a:moveTo>
                        <a:pt x="727" y="275"/>
                      </a:moveTo>
                      <a:cubicBezTo>
                        <a:pt x="727" y="275"/>
                        <a:pt x="727" y="275"/>
                        <a:pt x="727" y="287"/>
                      </a:cubicBezTo>
                      <a:cubicBezTo>
                        <a:pt x="596" y="406"/>
                        <a:pt x="465" y="525"/>
                        <a:pt x="346" y="620"/>
                      </a:cubicBezTo>
                      <a:cubicBezTo>
                        <a:pt x="191" y="608"/>
                        <a:pt x="72" y="513"/>
                        <a:pt x="24" y="358"/>
                      </a:cubicBezTo>
                      <a:cubicBezTo>
                        <a:pt x="13" y="334"/>
                        <a:pt x="13" y="299"/>
                        <a:pt x="1" y="275"/>
                      </a:cubicBezTo>
                      <a:cubicBezTo>
                        <a:pt x="167" y="263"/>
                        <a:pt x="286" y="179"/>
                        <a:pt x="358" y="1"/>
                      </a:cubicBezTo>
                      <a:cubicBezTo>
                        <a:pt x="441" y="168"/>
                        <a:pt x="548" y="263"/>
                        <a:pt x="727" y="275"/>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0"/>
                <p:cNvSpPr/>
                <p:nvPr/>
              </p:nvSpPr>
              <p:spPr>
                <a:xfrm>
                  <a:off x="4604371" y="3749335"/>
                  <a:ext cx="64" cy="832"/>
                </a:xfrm>
                <a:custGeom>
                  <a:avLst/>
                  <a:gdLst/>
                  <a:ahLst/>
                  <a:cxnLst/>
                  <a:rect l="l" t="t" r="r" b="b"/>
                  <a:pathLst>
                    <a:path w="1" h="13" extrusionOk="0">
                      <a:moveTo>
                        <a:pt x="1" y="13"/>
                      </a:moveTo>
                      <a:lnTo>
                        <a:pt x="1" y="13"/>
                      </a:lnTo>
                      <a:cubicBezTo>
                        <a:pt x="1" y="13"/>
                        <a:pt x="1" y="1"/>
                        <a:pt x="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0"/>
                <p:cNvSpPr/>
                <p:nvPr/>
              </p:nvSpPr>
              <p:spPr>
                <a:xfrm>
                  <a:off x="4532736" y="3702858"/>
                  <a:ext cx="41995" cy="47309"/>
                </a:xfrm>
                <a:custGeom>
                  <a:avLst/>
                  <a:gdLst/>
                  <a:ahLst/>
                  <a:cxnLst/>
                  <a:rect l="l" t="t" r="r" b="b"/>
                  <a:pathLst>
                    <a:path w="656" h="739" extrusionOk="0">
                      <a:moveTo>
                        <a:pt x="394" y="739"/>
                      </a:moveTo>
                      <a:cubicBezTo>
                        <a:pt x="132" y="667"/>
                        <a:pt x="1" y="513"/>
                        <a:pt x="60" y="286"/>
                      </a:cubicBezTo>
                      <a:cubicBezTo>
                        <a:pt x="96" y="108"/>
                        <a:pt x="239" y="36"/>
                        <a:pt x="394" y="1"/>
                      </a:cubicBezTo>
                      <a:lnTo>
                        <a:pt x="394" y="1"/>
                      </a:lnTo>
                      <a:cubicBezTo>
                        <a:pt x="394" y="179"/>
                        <a:pt x="501" y="298"/>
                        <a:pt x="656" y="382"/>
                      </a:cubicBezTo>
                      <a:cubicBezTo>
                        <a:pt x="477" y="453"/>
                        <a:pt x="406" y="572"/>
                        <a:pt x="394" y="73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0"/>
                <p:cNvSpPr/>
                <p:nvPr/>
              </p:nvSpPr>
              <p:spPr>
                <a:xfrm>
                  <a:off x="5145576" y="3173113"/>
                  <a:ext cx="109790" cy="105245"/>
                </a:xfrm>
                <a:custGeom>
                  <a:avLst/>
                  <a:gdLst/>
                  <a:ahLst/>
                  <a:cxnLst/>
                  <a:rect l="l" t="t" r="r" b="b"/>
                  <a:pathLst>
                    <a:path w="1715" h="1644" extrusionOk="0">
                      <a:moveTo>
                        <a:pt x="1429" y="608"/>
                      </a:moveTo>
                      <a:cubicBezTo>
                        <a:pt x="1524" y="370"/>
                        <a:pt x="1501" y="215"/>
                        <a:pt x="1370" y="120"/>
                      </a:cubicBezTo>
                      <a:cubicBezTo>
                        <a:pt x="1215" y="1"/>
                        <a:pt x="1072" y="25"/>
                        <a:pt x="846" y="191"/>
                      </a:cubicBezTo>
                      <a:cubicBezTo>
                        <a:pt x="667" y="36"/>
                        <a:pt x="512" y="1"/>
                        <a:pt x="369" y="108"/>
                      </a:cubicBezTo>
                      <a:cubicBezTo>
                        <a:pt x="215" y="203"/>
                        <a:pt x="191" y="346"/>
                        <a:pt x="274" y="620"/>
                      </a:cubicBezTo>
                      <a:cubicBezTo>
                        <a:pt x="60" y="775"/>
                        <a:pt x="0" y="894"/>
                        <a:pt x="48" y="1060"/>
                      </a:cubicBezTo>
                      <a:cubicBezTo>
                        <a:pt x="119" y="1275"/>
                        <a:pt x="298" y="1310"/>
                        <a:pt x="500" y="1287"/>
                      </a:cubicBezTo>
                      <a:cubicBezTo>
                        <a:pt x="572" y="1549"/>
                        <a:pt x="667" y="1644"/>
                        <a:pt x="846" y="1644"/>
                      </a:cubicBezTo>
                      <a:cubicBezTo>
                        <a:pt x="881" y="1644"/>
                        <a:pt x="905" y="1644"/>
                        <a:pt x="929" y="1644"/>
                      </a:cubicBezTo>
                      <a:cubicBezTo>
                        <a:pt x="989" y="1632"/>
                        <a:pt x="1036" y="1608"/>
                        <a:pt x="1072" y="1560"/>
                      </a:cubicBezTo>
                      <a:cubicBezTo>
                        <a:pt x="1131" y="1513"/>
                        <a:pt x="1179" y="1418"/>
                        <a:pt x="1215" y="1298"/>
                      </a:cubicBezTo>
                      <a:cubicBezTo>
                        <a:pt x="1477" y="1298"/>
                        <a:pt x="1608" y="1227"/>
                        <a:pt x="1667" y="1060"/>
                      </a:cubicBezTo>
                      <a:cubicBezTo>
                        <a:pt x="1715" y="894"/>
                        <a:pt x="1655" y="763"/>
                        <a:pt x="1429" y="608"/>
                      </a:cubicBezTo>
                      <a:close/>
                      <a:moveTo>
                        <a:pt x="1262" y="906"/>
                      </a:moveTo>
                      <a:cubicBezTo>
                        <a:pt x="1251" y="917"/>
                        <a:pt x="1239" y="929"/>
                        <a:pt x="1239" y="953"/>
                      </a:cubicBezTo>
                      <a:cubicBezTo>
                        <a:pt x="1167" y="929"/>
                        <a:pt x="1108" y="906"/>
                        <a:pt x="1012" y="882"/>
                      </a:cubicBezTo>
                      <a:cubicBezTo>
                        <a:pt x="1072" y="1001"/>
                        <a:pt x="1120" y="1096"/>
                        <a:pt x="1167" y="1191"/>
                      </a:cubicBezTo>
                      <a:cubicBezTo>
                        <a:pt x="1143" y="1203"/>
                        <a:pt x="1131" y="1203"/>
                        <a:pt x="1120" y="1215"/>
                      </a:cubicBezTo>
                      <a:cubicBezTo>
                        <a:pt x="1048" y="1144"/>
                        <a:pt x="989" y="1072"/>
                        <a:pt x="893" y="977"/>
                      </a:cubicBezTo>
                      <a:cubicBezTo>
                        <a:pt x="893" y="1037"/>
                        <a:pt x="905" y="1084"/>
                        <a:pt x="893" y="1132"/>
                      </a:cubicBezTo>
                      <a:cubicBezTo>
                        <a:pt x="893" y="1156"/>
                        <a:pt x="870" y="1179"/>
                        <a:pt x="858" y="1203"/>
                      </a:cubicBezTo>
                      <a:cubicBezTo>
                        <a:pt x="846" y="1179"/>
                        <a:pt x="822" y="1156"/>
                        <a:pt x="822" y="1132"/>
                      </a:cubicBezTo>
                      <a:cubicBezTo>
                        <a:pt x="810" y="1096"/>
                        <a:pt x="822" y="1048"/>
                        <a:pt x="834" y="965"/>
                      </a:cubicBezTo>
                      <a:cubicBezTo>
                        <a:pt x="739" y="1072"/>
                        <a:pt x="667" y="1144"/>
                        <a:pt x="608" y="1227"/>
                      </a:cubicBezTo>
                      <a:cubicBezTo>
                        <a:pt x="584" y="1203"/>
                        <a:pt x="572" y="1191"/>
                        <a:pt x="548" y="1179"/>
                      </a:cubicBezTo>
                      <a:cubicBezTo>
                        <a:pt x="596" y="1096"/>
                        <a:pt x="643" y="1001"/>
                        <a:pt x="703" y="882"/>
                      </a:cubicBezTo>
                      <a:cubicBezTo>
                        <a:pt x="643" y="906"/>
                        <a:pt x="596" y="929"/>
                        <a:pt x="548" y="941"/>
                      </a:cubicBezTo>
                      <a:cubicBezTo>
                        <a:pt x="524" y="941"/>
                        <a:pt x="500" y="929"/>
                        <a:pt x="477" y="929"/>
                      </a:cubicBezTo>
                      <a:cubicBezTo>
                        <a:pt x="489" y="906"/>
                        <a:pt x="500" y="870"/>
                        <a:pt x="524" y="858"/>
                      </a:cubicBezTo>
                      <a:cubicBezTo>
                        <a:pt x="560" y="846"/>
                        <a:pt x="608" y="846"/>
                        <a:pt x="691" y="822"/>
                      </a:cubicBezTo>
                      <a:cubicBezTo>
                        <a:pt x="560" y="763"/>
                        <a:pt x="477" y="715"/>
                        <a:pt x="381" y="667"/>
                      </a:cubicBezTo>
                      <a:cubicBezTo>
                        <a:pt x="381" y="656"/>
                        <a:pt x="393" y="632"/>
                        <a:pt x="393" y="620"/>
                      </a:cubicBezTo>
                      <a:cubicBezTo>
                        <a:pt x="489" y="644"/>
                        <a:pt x="596" y="656"/>
                        <a:pt x="715" y="679"/>
                      </a:cubicBezTo>
                      <a:cubicBezTo>
                        <a:pt x="691" y="632"/>
                        <a:pt x="679" y="596"/>
                        <a:pt x="655" y="572"/>
                      </a:cubicBezTo>
                      <a:cubicBezTo>
                        <a:pt x="643" y="536"/>
                        <a:pt x="631" y="501"/>
                        <a:pt x="619" y="465"/>
                      </a:cubicBezTo>
                      <a:cubicBezTo>
                        <a:pt x="643" y="489"/>
                        <a:pt x="679" y="513"/>
                        <a:pt x="703" y="548"/>
                      </a:cubicBezTo>
                      <a:cubicBezTo>
                        <a:pt x="727" y="560"/>
                        <a:pt x="750" y="584"/>
                        <a:pt x="786" y="620"/>
                      </a:cubicBezTo>
                      <a:cubicBezTo>
                        <a:pt x="798" y="501"/>
                        <a:pt x="822" y="406"/>
                        <a:pt x="834" y="298"/>
                      </a:cubicBezTo>
                      <a:cubicBezTo>
                        <a:pt x="846" y="298"/>
                        <a:pt x="858" y="298"/>
                        <a:pt x="881" y="298"/>
                      </a:cubicBezTo>
                      <a:cubicBezTo>
                        <a:pt x="893" y="394"/>
                        <a:pt x="905" y="501"/>
                        <a:pt x="917" y="608"/>
                      </a:cubicBezTo>
                      <a:cubicBezTo>
                        <a:pt x="953" y="596"/>
                        <a:pt x="989" y="572"/>
                        <a:pt x="1036" y="548"/>
                      </a:cubicBezTo>
                      <a:cubicBezTo>
                        <a:pt x="1024" y="596"/>
                        <a:pt x="1024" y="632"/>
                        <a:pt x="1012" y="679"/>
                      </a:cubicBezTo>
                      <a:cubicBezTo>
                        <a:pt x="1120" y="656"/>
                        <a:pt x="1215" y="632"/>
                        <a:pt x="1310" y="620"/>
                      </a:cubicBezTo>
                      <a:cubicBezTo>
                        <a:pt x="1322" y="632"/>
                        <a:pt x="1322" y="644"/>
                        <a:pt x="1334" y="656"/>
                      </a:cubicBezTo>
                      <a:cubicBezTo>
                        <a:pt x="1239" y="703"/>
                        <a:pt x="1155" y="751"/>
                        <a:pt x="1048" y="810"/>
                      </a:cubicBezTo>
                      <a:cubicBezTo>
                        <a:pt x="1120" y="846"/>
                        <a:pt x="1191" y="870"/>
                        <a:pt x="1262" y="90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0"/>
                <p:cNvSpPr/>
                <p:nvPr/>
              </p:nvSpPr>
              <p:spPr>
                <a:xfrm>
                  <a:off x="5105180" y="3180731"/>
                  <a:ext cx="832" cy="832"/>
                </a:xfrm>
                <a:custGeom>
                  <a:avLst/>
                  <a:gdLst/>
                  <a:ahLst/>
                  <a:cxnLst/>
                  <a:rect l="l" t="t" r="r" b="b"/>
                  <a:pathLst>
                    <a:path w="13" h="13" extrusionOk="0">
                      <a:moveTo>
                        <a:pt x="0" y="1"/>
                      </a:moveTo>
                      <a:cubicBezTo>
                        <a:pt x="12" y="1"/>
                        <a:pt x="12" y="1"/>
                        <a:pt x="12" y="1"/>
                      </a:cubicBezTo>
                      <a:lnTo>
                        <a:pt x="12" y="13"/>
                      </a:lnTo>
                      <a:cubicBezTo>
                        <a:pt x="12" y="13"/>
                        <a:pt x="12" y="1"/>
                        <a:pt x="0"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0"/>
                <p:cNvSpPr/>
                <p:nvPr/>
              </p:nvSpPr>
              <p:spPr>
                <a:xfrm>
                  <a:off x="5111262" y="3173113"/>
                  <a:ext cx="36682" cy="34377"/>
                </a:xfrm>
                <a:custGeom>
                  <a:avLst/>
                  <a:gdLst/>
                  <a:ahLst/>
                  <a:cxnLst/>
                  <a:rect l="l" t="t" r="r" b="b"/>
                  <a:pathLst>
                    <a:path w="573" h="537" extrusionOk="0">
                      <a:moveTo>
                        <a:pt x="239" y="525"/>
                      </a:moveTo>
                      <a:lnTo>
                        <a:pt x="239" y="536"/>
                      </a:lnTo>
                      <a:lnTo>
                        <a:pt x="239" y="525"/>
                      </a:lnTo>
                      <a:cubicBezTo>
                        <a:pt x="227" y="382"/>
                        <a:pt x="155" y="275"/>
                        <a:pt x="1" y="215"/>
                      </a:cubicBezTo>
                      <a:cubicBezTo>
                        <a:pt x="96" y="167"/>
                        <a:pt x="155" y="120"/>
                        <a:pt x="191" y="48"/>
                      </a:cubicBezTo>
                      <a:cubicBezTo>
                        <a:pt x="286" y="36"/>
                        <a:pt x="370" y="13"/>
                        <a:pt x="465" y="1"/>
                      </a:cubicBezTo>
                      <a:cubicBezTo>
                        <a:pt x="501" y="36"/>
                        <a:pt x="524" y="84"/>
                        <a:pt x="536" y="144"/>
                      </a:cubicBezTo>
                      <a:cubicBezTo>
                        <a:pt x="572" y="334"/>
                        <a:pt x="465" y="477"/>
                        <a:pt x="239" y="525"/>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0"/>
                <p:cNvSpPr/>
                <p:nvPr/>
              </p:nvSpPr>
              <p:spPr>
                <a:xfrm>
                  <a:off x="5085335" y="3192190"/>
                  <a:ext cx="41227" cy="35146"/>
                </a:xfrm>
                <a:custGeom>
                  <a:avLst/>
                  <a:gdLst/>
                  <a:ahLst/>
                  <a:cxnLst/>
                  <a:rect l="l" t="t" r="r" b="b"/>
                  <a:pathLst>
                    <a:path w="644" h="549" extrusionOk="0">
                      <a:moveTo>
                        <a:pt x="644" y="227"/>
                      </a:moveTo>
                      <a:cubicBezTo>
                        <a:pt x="632" y="262"/>
                        <a:pt x="632" y="310"/>
                        <a:pt x="620" y="346"/>
                      </a:cubicBezTo>
                      <a:cubicBezTo>
                        <a:pt x="560" y="465"/>
                        <a:pt x="441" y="548"/>
                        <a:pt x="310" y="536"/>
                      </a:cubicBezTo>
                      <a:cubicBezTo>
                        <a:pt x="179" y="536"/>
                        <a:pt x="72" y="441"/>
                        <a:pt x="25" y="310"/>
                      </a:cubicBezTo>
                      <a:cubicBezTo>
                        <a:pt x="13" y="286"/>
                        <a:pt x="13" y="262"/>
                        <a:pt x="1" y="227"/>
                      </a:cubicBezTo>
                      <a:lnTo>
                        <a:pt x="1" y="238"/>
                      </a:lnTo>
                      <a:cubicBezTo>
                        <a:pt x="156" y="227"/>
                        <a:pt x="263" y="155"/>
                        <a:pt x="322" y="0"/>
                      </a:cubicBezTo>
                      <a:cubicBezTo>
                        <a:pt x="394" y="143"/>
                        <a:pt x="489" y="227"/>
                        <a:pt x="644" y="238"/>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0"/>
                <p:cNvSpPr/>
                <p:nvPr/>
              </p:nvSpPr>
              <p:spPr>
                <a:xfrm>
                  <a:off x="5085335" y="3206658"/>
                  <a:ext cx="64" cy="832"/>
                </a:xfrm>
                <a:custGeom>
                  <a:avLst/>
                  <a:gdLst/>
                  <a:ahLst/>
                  <a:cxnLst/>
                  <a:rect l="l" t="t" r="r" b="b"/>
                  <a:pathLst>
                    <a:path w="1" h="13" extrusionOk="0">
                      <a:moveTo>
                        <a:pt x="1" y="12"/>
                      </a:moveTo>
                      <a:lnTo>
                        <a:pt x="1" y="1"/>
                      </a:lnTo>
                      <a:cubicBezTo>
                        <a:pt x="1" y="1"/>
                        <a:pt x="1" y="1"/>
                        <a:pt x="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0"/>
                <p:cNvSpPr/>
                <p:nvPr/>
              </p:nvSpPr>
              <p:spPr>
                <a:xfrm>
                  <a:off x="5067090" y="3183804"/>
                  <a:ext cx="33545" cy="22918"/>
                </a:xfrm>
                <a:custGeom>
                  <a:avLst/>
                  <a:gdLst/>
                  <a:ahLst/>
                  <a:cxnLst/>
                  <a:rect l="l" t="t" r="r" b="b"/>
                  <a:pathLst>
                    <a:path w="524" h="358" extrusionOk="0">
                      <a:moveTo>
                        <a:pt x="286" y="358"/>
                      </a:moveTo>
                      <a:cubicBezTo>
                        <a:pt x="131" y="322"/>
                        <a:pt x="36" y="250"/>
                        <a:pt x="0" y="155"/>
                      </a:cubicBezTo>
                      <a:cubicBezTo>
                        <a:pt x="143" y="96"/>
                        <a:pt x="298" y="48"/>
                        <a:pt x="441" y="0"/>
                      </a:cubicBezTo>
                      <a:cubicBezTo>
                        <a:pt x="441" y="0"/>
                        <a:pt x="441" y="0"/>
                        <a:pt x="441" y="0"/>
                      </a:cubicBezTo>
                      <a:cubicBezTo>
                        <a:pt x="464" y="24"/>
                        <a:pt x="488" y="36"/>
                        <a:pt x="524" y="48"/>
                      </a:cubicBezTo>
                      <a:cubicBezTo>
                        <a:pt x="369" y="108"/>
                        <a:pt x="298" y="215"/>
                        <a:pt x="286" y="358"/>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0"/>
                <p:cNvSpPr/>
                <p:nvPr/>
              </p:nvSpPr>
              <p:spPr>
                <a:xfrm>
                  <a:off x="5067090" y="3279830"/>
                  <a:ext cx="0" cy="832"/>
                </a:xfrm>
                <a:custGeom>
                  <a:avLst/>
                  <a:gdLst/>
                  <a:ahLst/>
                  <a:cxnLst/>
                  <a:rect l="l" t="t" r="r" b="b"/>
                  <a:pathLst>
                    <a:path h="13" extrusionOk="0">
                      <a:moveTo>
                        <a:pt x="0" y="12"/>
                      </a:moveTo>
                      <a:cubicBezTo>
                        <a:pt x="0" y="12"/>
                        <a:pt x="0" y="12"/>
                        <a:pt x="0" y="12"/>
                      </a:cubicBezTo>
                      <a:lnTo>
                        <a:pt x="0" y="1"/>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0"/>
                <p:cNvSpPr/>
                <p:nvPr/>
              </p:nvSpPr>
              <p:spPr>
                <a:xfrm>
                  <a:off x="5025927" y="3268371"/>
                  <a:ext cx="60240" cy="87000"/>
                </a:xfrm>
                <a:custGeom>
                  <a:avLst/>
                  <a:gdLst/>
                  <a:ahLst/>
                  <a:cxnLst/>
                  <a:rect l="l" t="t" r="r" b="b"/>
                  <a:pathLst>
                    <a:path w="941" h="1359" extrusionOk="0">
                      <a:moveTo>
                        <a:pt x="845" y="1001"/>
                      </a:moveTo>
                      <a:cubicBezTo>
                        <a:pt x="881" y="1025"/>
                        <a:pt x="905" y="1049"/>
                        <a:pt x="941" y="1084"/>
                      </a:cubicBezTo>
                      <a:cubicBezTo>
                        <a:pt x="834" y="1132"/>
                        <a:pt x="714" y="1192"/>
                        <a:pt x="607" y="1239"/>
                      </a:cubicBezTo>
                      <a:cubicBezTo>
                        <a:pt x="607" y="1239"/>
                        <a:pt x="595" y="1239"/>
                        <a:pt x="595" y="1239"/>
                      </a:cubicBezTo>
                      <a:cubicBezTo>
                        <a:pt x="512" y="1275"/>
                        <a:pt x="429" y="1311"/>
                        <a:pt x="322" y="1358"/>
                      </a:cubicBezTo>
                      <a:cubicBezTo>
                        <a:pt x="333" y="1287"/>
                        <a:pt x="345" y="1251"/>
                        <a:pt x="357" y="1192"/>
                      </a:cubicBezTo>
                      <a:cubicBezTo>
                        <a:pt x="310" y="1204"/>
                        <a:pt x="274" y="1215"/>
                        <a:pt x="191" y="1239"/>
                      </a:cubicBezTo>
                      <a:cubicBezTo>
                        <a:pt x="250" y="1108"/>
                        <a:pt x="286" y="1013"/>
                        <a:pt x="333" y="906"/>
                      </a:cubicBezTo>
                      <a:cubicBezTo>
                        <a:pt x="238" y="870"/>
                        <a:pt x="131" y="834"/>
                        <a:pt x="0" y="775"/>
                      </a:cubicBezTo>
                      <a:cubicBezTo>
                        <a:pt x="72" y="739"/>
                        <a:pt x="107" y="715"/>
                        <a:pt x="143" y="692"/>
                      </a:cubicBezTo>
                      <a:cubicBezTo>
                        <a:pt x="107" y="668"/>
                        <a:pt x="72" y="656"/>
                        <a:pt x="12" y="608"/>
                      </a:cubicBezTo>
                      <a:cubicBezTo>
                        <a:pt x="131" y="561"/>
                        <a:pt x="226" y="513"/>
                        <a:pt x="333" y="465"/>
                      </a:cubicBezTo>
                      <a:cubicBezTo>
                        <a:pt x="286" y="382"/>
                        <a:pt x="250" y="275"/>
                        <a:pt x="191" y="156"/>
                      </a:cubicBezTo>
                      <a:cubicBezTo>
                        <a:pt x="274" y="168"/>
                        <a:pt x="310" y="168"/>
                        <a:pt x="357" y="180"/>
                      </a:cubicBezTo>
                      <a:cubicBezTo>
                        <a:pt x="345" y="132"/>
                        <a:pt x="333" y="96"/>
                        <a:pt x="310" y="1"/>
                      </a:cubicBezTo>
                      <a:cubicBezTo>
                        <a:pt x="441" y="72"/>
                        <a:pt x="548" y="132"/>
                        <a:pt x="643" y="191"/>
                      </a:cubicBezTo>
                      <a:cubicBezTo>
                        <a:pt x="655" y="275"/>
                        <a:pt x="655" y="370"/>
                        <a:pt x="667" y="489"/>
                      </a:cubicBezTo>
                      <a:lnTo>
                        <a:pt x="357" y="489"/>
                      </a:lnTo>
                      <a:cubicBezTo>
                        <a:pt x="453" y="572"/>
                        <a:pt x="512" y="632"/>
                        <a:pt x="583" y="692"/>
                      </a:cubicBezTo>
                      <a:cubicBezTo>
                        <a:pt x="512" y="751"/>
                        <a:pt x="453" y="811"/>
                        <a:pt x="357" y="894"/>
                      </a:cubicBezTo>
                      <a:lnTo>
                        <a:pt x="667" y="894"/>
                      </a:lnTo>
                      <a:cubicBezTo>
                        <a:pt x="655" y="977"/>
                        <a:pt x="655" y="1061"/>
                        <a:pt x="643" y="1156"/>
                      </a:cubicBezTo>
                      <a:cubicBezTo>
                        <a:pt x="655" y="1156"/>
                        <a:pt x="667" y="1168"/>
                        <a:pt x="679" y="1168"/>
                      </a:cubicBezTo>
                      <a:cubicBezTo>
                        <a:pt x="738" y="1108"/>
                        <a:pt x="798" y="1049"/>
                        <a:pt x="845" y="100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0"/>
                <p:cNvSpPr/>
                <p:nvPr/>
              </p:nvSpPr>
              <p:spPr>
                <a:xfrm>
                  <a:off x="5094490" y="3325539"/>
                  <a:ext cx="16837" cy="8450"/>
                </a:xfrm>
                <a:custGeom>
                  <a:avLst/>
                  <a:gdLst/>
                  <a:ahLst/>
                  <a:cxnLst/>
                  <a:rect l="l" t="t" r="r" b="b"/>
                  <a:pathLst>
                    <a:path w="263" h="132" extrusionOk="0">
                      <a:moveTo>
                        <a:pt x="1" y="1"/>
                      </a:moveTo>
                      <a:lnTo>
                        <a:pt x="263" y="1"/>
                      </a:lnTo>
                      <a:cubicBezTo>
                        <a:pt x="179" y="49"/>
                        <a:pt x="84" y="84"/>
                        <a:pt x="1" y="132"/>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0"/>
                <p:cNvSpPr/>
                <p:nvPr/>
              </p:nvSpPr>
              <p:spPr>
                <a:xfrm>
                  <a:off x="5099099" y="3296603"/>
                  <a:ext cx="35082" cy="28296"/>
                </a:xfrm>
                <a:custGeom>
                  <a:avLst/>
                  <a:gdLst/>
                  <a:ahLst/>
                  <a:cxnLst/>
                  <a:rect l="l" t="t" r="r" b="b"/>
                  <a:pathLst>
                    <a:path w="548" h="442" extrusionOk="0">
                      <a:moveTo>
                        <a:pt x="441" y="251"/>
                      </a:moveTo>
                      <a:cubicBezTo>
                        <a:pt x="464" y="262"/>
                        <a:pt x="488" y="274"/>
                        <a:pt x="512" y="298"/>
                      </a:cubicBezTo>
                      <a:cubicBezTo>
                        <a:pt x="417" y="346"/>
                        <a:pt x="322" y="393"/>
                        <a:pt x="214" y="441"/>
                      </a:cubicBezTo>
                      <a:cubicBezTo>
                        <a:pt x="131" y="370"/>
                        <a:pt x="72" y="310"/>
                        <a:pt x="0" y="262"/>
                      </a:cubicBezTo>
                      <a:cubicBezTo>
                        <a:pt x="226" y="24"/>
                        <a:pt x="310" y="1"/>
                        <a:pt x="548" y="167"/>
                      </a:cubicBezTo>
                      <a:cubicBezTo>
                        <a:pt x="512" y="203"/>
                        <a:pt x="476" y="227"/>
                        <a:pt x="441" y="25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0"/>
                <p:cNvSpPr/>
                <p:nvPr/>
              </p:nvSpPr>
              <p:spPr>
                <a:xfrm>
                  <a:off x="5067090" y="3257744"/>
                  <a:ext cx="54159" cy="41995"/>
                </a:xfrm>
                <a:custGeom>
                  <a:avLst/>
                  <a:gdLst/>
                  <a:ahLst/>
                  <a:cxnLst/>
                  <a:rect l="l" t="t" r="r" b="b"/>
                  <a:pathLst>
                    <a:path w="846" h="656" extrusionOk="0">
                      <a:moveTo>
                        <a:pt x="0" y="357"/>
                      </a:moveTo>
                      <a:cubicBezTo>
                        <a:pt x="36" y="250"/>
                        <a:pt x="71" y="143"/>
                        <a:pt x="119" y="0"/>
                      </a:cubicBezTo>
                      <a:cubicBezTo>
                        <a:pt x="167" y="60"/>
                        <a:pt x="191" y="96"/>
                        <a:pt x="226" y="131"/>
                      </a:cubicBezTo>
                      <a:cubicBezTo>
                        <a:pt x="250" y="96"/>
                        <a:pt x="262" y="60"/>
                        <a:pt x="298" y="0"/>
                      </a:cubicBezTo>
                      <a:cubicBezTo>
                        <a:pt x="357" y="119"/>
                        <a:pt x="393" y="227"/>
                        <a:pt x="441" y="322"/>
                      </a:cubicBezTo>
                      <a:cubicBezTo>
                        <a:pt x="536" y="286"/>
                        <a:pt x="643" y="238"/>
                        <a:pt x="774" y="191"/>
                      </a:cubicBezTo>
                      <a:cubicBezTo>
                        <a:pt x="750" y="262"/>
                        <a:pt x="738" y="298"/>
                        <a:pt x="726" y="357"/>
                      </a:cubicBezTo>
                      <a:cubicBezTo>
                        <a:pt x="774" y="346"/>
                        <a:pt x="810" y="334"/>
                        <a:pt x="845" y="322"/>
                      </a:cubicBezTo>
                      <a:cubicBezTo>
                        <a:pt x="845" y="596"/>
                        <a:pt x="762" y="655"/>
                        <a:pt x="417" y="655"/>
                      </a:cubicBezTo>
                      <a:lnTo>
                        <a:pt x="429" y="393"/>
                      </a:lnTo>
                      <a:cubicBezTo>
                        <a:pt x="429" y="381"/>
                        <a:pt x="417" y="381"/>
                        <a:pt x="405" y="369"/>
                      </a:cubicBezTo>
                      <a:cubicBezTo>
                        <a:pt x="345" y="441"/>
                        <a:pt x="286" y="512"/>
                        <a:pt x="238" y="560"/>
                      </a:cubicBezTo>
                      <a:cubicBezTo>
                        <a:pt x="155" y="488"/>
                        <a:pt x="71" y="417"/>
                        <a:pt x="0" y="357"/>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0"/>
                <p:cNvSpPr/>
                <p:nvPr/>
              </p:nvSpPr>
              <p:spPr>
                <a:xfrm>
                  <a:off x="5070099" y="3304221"/>
                  <a:ext cx="22918" cy="19909"/>
                </a:xfrm>
                <a:custGeom>
                  <a:avLst/>
                  <a:gdLst/>
                  <a:ahLst/>
                  <a:cxnLst/>
                  <a:rect l="l" t="t" r="r" b="b"/>
                  <a:pathLst>
                    <a:path w="358" h="311" extrusionOk="0">
                      <a:moveTo>
                        <a:pt x="298" y="1"/>
                      </a:moveTo>
                      <a:cubicBezTo>
                        <a:pt x="310" y="84"/>
                        <a:pt x="358" y="191"/>
                        <a:pt x="298" y="251"/>
                      </a:cubicBezTo>
                      <a:cubicBezTo>
                        <a:pt x="239" y="310"/>
                        <a:pt x="132" y="274"/>
                        <a:pt x="72" y="263"/>
                      </a:cubicBezTo>
                      <a:cubicBezTo>
                        <a:pt x="48" y="215"/>
                        <a:pt x="24" y="167"/>
                        <a:pt x="1" y="120"/>
                      </a:cubicBezTo>
                      <a:cubicBezTo>
                        <a:pt x="120" y="24"/>
                        <a:pt x="120" y="24"/>
                        <a:pt x="29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40"/>
              <p:cNvGrpSpPr/>
              <p:nvPr/>
            </p:nvGrpSpPr>
            <p:grpSpPr>
              <a:xfrm>
                <a:off x="2715239" y="787824"/>
                <a:ext cx="984067" cy="2016830"/>
                <a:chOff x="7172196" y="1861381"/>
                <a:chExt cx="1239379" cy="2539768"/>
              </a:xfrm>
            </p:grpSpPr>
            <p:sp>
              <p:nvSpPr>
                <p:cNvPr id="7362" name="Google Shape;7362;p40"/>
                <p:cNvSpPr/>
                <p:nvPr/>
              </p:nvSpPr>
              <p:spPr>
                <a:xfrm>
                  <a:off x="8273553" y="3630697"/>
                  <a:ext cx="138022" cy="188019"/>
                </a:xfrm>
                <a:custGeom>
                  <a:avLst/>
                  <a:gdLst/>
                  <a:ahLst/>
                  <a:cxnLst/>
                  <a:rect l="l" t="t" r="r" b="b"/>
                  <a:pathLst>
                    <a:path w="2156" h="2937" extrusionOk="0">
                      <a:moveTo>
                        <a:pt x="628" y="1"/>
                      </a:moveTo>
                      <a:cubicBezTo>
                        <a:pt x="587" y="1"/>
                        <a:pt x="544" y="11"/>
                        <a:pt x="501" y="33"/>
                      </a:cubicBezTo>
                      <a:cubicBezTo>
                        <a:pt x="465" y="45"/>
                        <a:pt x="418" y="80"/>
                        <a:pt x="370" y="116"/>
                      </a:cubicBezTo>
                      <a:cubicBezTo>
                        <a:pt x="513" y="354"/>
                        <a:pt x="549" y="676"/>
                        <a:pt x="501" y="938"/>
                      </a:cubicBezTo>
                      <a:cubicBezTo>
                        <a:pt x="465" y="1128"/>
                        <a:pt x="406" y="1283"/>
                        <a:pt x="322" y="1366"/>
                      </a:cubicBezTo>
                      <a:cubicBezTo>
                        <a:pt x="275" y="1402"/>
                        <a:pt x="168" y="1485"/>
                        <a:pt x="1" y="1580"/>
                      </a:cubicBezTo>
                      <a:cubicBezTo>
                        <a:pt x="168" y="1914"/>
                        <a:pt x="739" y="2664"/>
                        <a:pt x="1358" y="2854"/>
                      </a:cubicBezTo>
                      <a:cubicBezTo>
                        <a:pt x="1552" y="2914"/>
                        <a:pt x="1699" y="2937"/>
                        <a:pt x="1810" y="2937"/>
                      </a:cubicBezTo>
                      <a:cubicBezTo>
                        <a:pt x="1855" y="2937"/>
                        <a:pt x="1895" y="2933"/>
                        <a:pt x="1930" y="2926"/>
                      </a:cubicBezTo>
                      <a:cubicBezTo>
                        <a:pt x="2120" y="2878"/>
                        <a:pt x="2156" y="2747"/>
                        <a:pt x="2120" y="2628"/>
                      </a:cubicBezTo>
                      <a:cubicBezTo>
                        <a:pt x="2073" y="2473"/>
                        <a:pt x="1561" y="1378"/>
                        <a:pt x="1251" y="759"/>
                      </a:cubicBezTo>
                      <a:cubicBezTo>
                        <a:pt x="1192" y="628"/>
                        <a:pt x="1132" y="521"/>
                        <a:pt x="1096" y="449"/>
                      </a:cubicBezTo>
                      <a:cubicBezTo>
                        <a:pt x="944" y="164"/>
                        <a:pt x="792" y="1"/>
                        <a:pt x="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0"/>
                <p:cNvSpPr/>
                <p:nvPr/>
              </p:nvSpPr>
              <p:spPr>
                <a:xfrm>
                  <a:off x="8305562" y="3630697"/>
                  <a:ext cx="106013" cy="187315"/>
                </a:xfrm>
                <a:custGeom>
                  <a:avLst/>
                  <a:gdLst/>
                  <a:ahLst/>
                  <a:cxnLst/>
                  <a:rect l="l" t="t" r="r" b="b"/>
                  <a:pathLst>
                    <a:path w="1656" h="2926" extrusionOk="0">
                      <a:moveTo>
                        <a:pt x="128" y="1"/>
                      </a:moveTo>
                      <a:cubicBezTo>
                        <a:pt x="87" y="1"/>
                        <a:pt x="44" y="11"/>
                        <a:pt x="1" y="33"/>
                      </a:cubicBezTo>
                      <a:cubicBezTo>
                        <a:pt x="275" y="497"/>
                        <a:pt x="1156" y="2069"/>
                        <a:pt x="1430" y="2926"/>
                      </a:cubicBezTo>
                      <a:cubicBezTo>
                        <a:pt x="1620" y="2878"/>
                        <a:pt x="1656" y="2747"/>
                        <a:pt x="1620" y="2628"/>
                      </a:cubicBezTo>
                      <a:cubicBezTo>
                        <a:pt x="1561" y="2438"/>
                        <a:pt x="811" y="890"/>
                        <a:pt x="596" y="449"/>
                      </a:cubicBezTo>
                      <a:cubicBezTo>
                        <a:pt x="444" y="164"/>
                        <a:pt x="292"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0"/>
                <p:cNvSpPr/>
                <p:nvPr/>
              </p:nvSpPr>
              <p:spPr>
                <a:xfrm>
                  <a:off x="8297176" y="3630697"/>
                  <a:ext cx="56527" cy="60817"/>
                </a:xfrm>
                <a:custGeom>
                  <a:avLst/>
                  <a:gdLst/>
                  <a:ahLst/>
                  <a:cxnLst/>
                  <a:rect l="l" t="t" r="r" b="b"/>
                  <a:pathLst>
                    <a:path w="883" h="950" extrusionOk="0">
                      <a:moveTo>
                        <a:pt x="259" y="1"/>
                      </a:moveTo>
                      <a:cubicBezTo>
                        <a:pt x="218" y="1"/>
                        <a:pt x="175" y="11"/>
                        <a:pt x="132" y="33"/>
                      </a:cubicBezTo>
                      <a:cubicBezTo>
                        <a:pt x="96" y="57"/>
                        <a:pt x="49" y="80"/>
                        <a:pt x="1" y="116"/>
                      </a:cubicBezTo>
                      <a:cubicBezTo>
                        <a:pt x="144" y="354"/>
                        <a:pt x="180" y="676"/>
                        <a:pt x="132" y="949"/>
                      </a:cubicBezTo>
                      <a:cubicBezTo>
                        <a:pt x="430" y="914"/>
                        <a:pt x="680" y="830"/>
                        <a:pt x="882" y="759"/>
                      </a:cubicBezTo>
                      <a:cubicBezTo>
                        <a:pt x="823" y="628"/>
                        <a:pt x="763" y="521"/>
                        <a:pt x="727" y="449"/>
                      </a:cubicBezTo>
                      <a:cubicBezTo>
                        <a:pt x="575" y="164"/>
                        <a:pt x="423" y="1"/>
                        <a:pt x="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0"/>
                <p:cNvSpPr/>
                <p:nvPr/>
              </p:nvSpPr>
              <p:spPr>
                <a:xfrm>
                  <a:off x="7380253" y="4281692"/>
                  <a:ext cx="195958" cy="119457"/>
                </a:xfrm>
                <a:custGeom>
                  <a:avLst/>
                  <a:gdLst/>
                  <a:ahLst/>
                  <a:cxnLst/>
                  <a:rect l="l" t="t" r="r" b="b"/>
                  <a:pathLst>
                    <a:path w="3061" h="1866" extrusionOk="0">
                      <a:moveTo>
                        <a:pt x="1808" y="0"/>
                      </a:moveTo>
                      <a:cubicBezTo>
                        <a:pt x="1501" y="0"/>
                        <a:pt x="1137" y="51"/>
                        <a:pt x="906" y="234"/>
                      </a:cubicBezTo>
                      <a:cubicBezTo>
                        <a:pt x="525" y="520"/>
                        <a:pt x="179" y="1317"/>
                        <a:pt x="48" y="1698"/>
                      </a:cubicBezTo>
                      <a:cubicBezTo>
                        <a:pt x="25" y="1770"/>
                        <a:pt x="13" y="1829"/>
                        <a:pt x="1" y="1865"/>
                      </a:cubicBezTo>
                      <a:cubicBezTo>
                        <a:pt x="1" y="1865"/>
                        <a:pt x="1215" y="1865"/>
                        <a:pt x="2144" y="1365"/>
                      </a:cubicBezTo>
                      <a:cubicBezTo>
                        <a:pt x="2263" y="1306"/>
                        <a:pt x="2358" y="1258"/>
                        <a:pt x="2442" y="1210"/>
                      </a:cubicBezTo>
                      <a:cubicBezTo>
                        <a:pt x="3061" y="841"/>
                        <a:pt x="3001" y="734"/>
                        <a:pt x="3001" y="734"/>
                      </a:cubicBezTo>
                      <a:cubicBezTo>
                        <a:pt x="3001" y="734"/>
                        <a:pt x="2977" y="651"/>
                        <a:pt x="2906" y="544"/>
                      </a:cubicBezTo>
                      <a:cubicBezTo>
                        <a:pt x="2811" y="377"/>
                        <a:pt x="2632" y="151"/>
                        <a:pt x="2394" y="67"/>
                      </a:cubicBezTo>
                      <a:cubicBezTo>
                        <a:pt x="2346" y="44"/>
                        <a:pt x="2203" y="20"/>
                        <a:pt x="2013" y="8"/>
                      </a:cubicBezTo>
                      <a:cubicBezTo>
                        <a:pt x="1949" y="3"/>
                        <a:pt x="1880" y="0"/>
                        <a:pt x="18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0"/>
                <p:cNvSpPr/>
                <p:nvPr/>
              </p:nvSpPr>
              <p:spPr>
                <a:xfrm>
                  <a:off x="7380253" y="4316453"/>
                  <a:ext cx="196726" cy="84695"/>
                </a:xfrm>
                <a:custGeom>
                  <a:avLst/>
                  <a:gdLst/>
                  <a:ahLst/>
                  <a:cxnLst/>
                  <a:rect l="l" t="t" r="r" b="b"/>
                  <a:pathLst>
                    <a:path w="3073" h="1323" extrusionOk="0">
                      <a:moveTo>
                        <a:pt x="2918" y="1"/>
                      </a:moveTo>
                      <a:cubicBezTo>
                        <a:pt x="2537" y="382"/>
                        <a:pt x="1501" y="1048"/>
                        <a:pt x="48" y="1155"/>
                      </a:cubicBezTo>
                      <a:cubicBezTo>
                        <a:pt x="25" y="1227"/>
                        <a:pt x="13" y="1286"/>
                        <a:pt x="1" y="1322"/>
                      </a:cubicBezTo>
                      <a:cubicBezTo>
                        <a:pt x="1" y="1322"/>
                        <a:pt x="1215" y="1322"/>
                        <a:pt x="2144" y="822"/>
                      </a:cubicBezTo>
                      <a:cubicBezTo>
                        <a:pt x="3073" y="334"/>
                        <a:pt x="3013" y="191"/>
                        <a:pt x="3013" y="191"/>
                      </a:cubicBezTo>
                      <a:cubicBezTo>
                        <a:pt x="3013" y="191"/>
                        <a:pt x="2977" y="108"/>
                        <a:pt x="2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0"/>
                <p:cNvSpPr/>
                <p:nvPr/>
              </p:nvSpPr>
              <p:spPr>
                <a:xfrm>
                  <a:off x="7509056" y="4282140"/>
                  <a:ext cx="67154" cy="77077"/>
                </a:xfrm>
                <a:custGeom>
                  <a:avLst/>
                  <a:gdLst/>
                  <a:ahLst/>
                  <a:cxnLst/>
                  <a:rect l="l" t="t" r="r" b="b"/>
                  <a:pathLst>
                    <a:path w="1049" h="1204" extrusionOk="0">
                      <a:moveTo>
                        <a:pt x="1" y="1"/>
                      </a:moveTo>
                      <a:lnTo>
                        <a:pt x="1" y="1"/>
                      </a:lnTo>
                      <a:cubicBezTo>
                        <a:pt x="168" y="251"/>
                        <a:pt x="382" y="632"/>
                        <a:pt x="430" y="1203"/>
                      </a:cubicBezTo>
                      <a:cubicBezTo>
                        <a:pt x="1049" y="834"/>
                        <a:pt x="1001" y="727"/>
                        <a:pt x="1001" y="727"/>
                      </a:cubicBezTo>
                      <a:cubicBezTo>
                        <a:pt x="1001" y="727"/>
                        <a:pt x="965" y="644"/>
                        <a:pt x="906" y="537"/>
                      </a:cubicBezTo>
                      <a:cubicBezTo>
                        <a:pt x="799" y="370"/>
                        <a:pt x="620" y="144"/>
                        <a:pt x="382" y="48"/>
                      </a:cubicBezTo>
                      <a:cubicBezTo>
                        <a:pt x="334" y="37"/>
                        <a:pt x="191"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0"/>
                <p:cNvSpPr/>
                <p:nvPr/>
              </p:nvSpPr>
              <p:spPr>
                <a:xfrm>
                  <a:off x="8103587" y="2504693"/>
                  <a:ext cx="134245" cy="103772"/>
                </a:xfrm>
                <a:custGeom>
                  <a:avLst/>
                  <a:gdLst/>
                  <a:ahLst/>
                  <a:cxnLst/>
                  <a:rect l="l" t="t" r="r" b="b"/>
                  <a:pathLst>
                    <a:path w="2097" h="1621" extrusionOk="0">
                      <a:moveTo>
                        <a:pt x="1" y="0"/>
                      </a:moveTo>
                      <a:lnTo>
                        <a:pt x="48" y="310"/>
                      </a:lnTo>
                      <a:cubicBezTo>
                        <a:pt x="72" y="405"/>
                        <a:pt x="656" y="1084"/>
                        <a:pt x="1144" y="1358"/>
                      </a:cubicBezTo>
                      <a:cubicBezTo>
                        <a:pt x="1562" y="1603"/>
                        <a:pt x="1674" y="1620"/>
                        <a:pt x="1698" y="1620"/>
                      </a:cubicBezTo>
                      <a:cubicBezTo>
                        <a:pt x="1702" y="1620"/>
                        <a:pt x="1703" y="1620"/>
                        <a:pt x="1703" y="1620"/>
                      </a:cubicBezTo>
                      <a:lnTo>
                        <a:pt x="1799" y="1548"/>
                      </a:lnTo>
                      <a:cubicBezTo>
                        <a:pt x="1799" y="1548"/>
                        <a:pt x="1453" y="1370"/>
                        <a:pt x="1441" y="1358"/>
                      </a:cubicBezTo>
                      <a:lnTo>
                        <a:pt x="1441" y="1358"/>
                      </a:lnTo>
                      <a:cubicBezTo>
                        <a:pt x="1442" y="1358"/>
                        <a:pt x="1756" y="1480"/>
                        <a:pt x="1851" y="1480"/>
                      </a:cubicBezTo>
                      <a:cubicBezTo>
                        <a:pt x="1859" y="1480"/>
                        <a:pt x="1865" y="1479"/>
                        <a:pt x="1870" y="1477"/>
                      </a:cubicBezTo>
                      <a:lnTo>
                        <a:pt x="2096" y="1274"/>
                      </a:lnTo>
                      <a:cubicBezTo>
                        <a:pt x="2096" y="1274"/>
                        <a:pt x="1203" y="1013"/>
                        <a:pt x="787" y="715"/>
                      </a:cubicBezTo>
                      <a:cubicBezTo>
                        <a:pt x="382" y="405"/>
                        <a:pt x="227" y="84"/>
                        <a:pt x="227" y="84"/>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0"/>
                <p:cNvSpPr/>
                <p:nvPr/>
              </p:nvSpPr>
              <p:spPr>
                <a:xfrm>
                  <a:off x="8120359" y="2506998"/>
                  <a:ext cx="157867" cy="37898"/>
                </a:xfrm>
                <a:custGeom>
                  <a:avLst/>
                  <a:gdLst/>
                  <a:ahLst/>
                  <a:cxnLst/>
                  <a:rect l="l" t="t" r="r" b="b"/>
                  <a:pathLst>
                    <a:path w="2466" h="592" extrusionOk="0">
                      <a:moveTo>
                        <a:pt x="1" y="0"/>
                      </a:moveTo>
                      <a:cubicBezTo>
                        <a:pt x="25" y="36"/>
                        <a:pt x="298" y="393"/>
                        <a:pt x="1037" y="536"/>
                      </a:cubicBezTo>
                      <a:cubicBezTo>
                        <a:pt x="1247" y="577"/>
                        <a:pt x="1451" y="591"/>
                        <a:pt x="1633" y="591"/>
                      </a:cubicBezTo>
                      <a:cubicBezTo>
                        <a:pt x="2090" y="591"/>
                        <a:pt x="2418" y="500"/>
                        <a:pt x="2418" y="500"/>
                      </a:cubicBezTo>
                      <a:lnTo>
                        <a:pt x="2465" y="48"/>
                      </a:lnTo>
                      <a:lnTo>
                        <a:pt x="2465" y="48"/>
                      </a:lnTo>
                      <a:cubicBezTo>
                        <a:pt x="2465" y="48"/>
                        <a:pt x="1800" y="381"/>
                        <a:pt x="1312" y="381"/>
                      </a:cubicBezTo>
                      <a:cubicBezTo>
                        <a:pt x="1261" y="381"/>
                        <a:pt x="1213" y="377"/>
                        <a:pt x="1168" y="369"/>
                      </a:cubicBezTo>
                      <a:cubicBezTo>
                        <a:pt x="691" y="286"/>
                        <a:pt x="346"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0"/>
                <p:cNvSpPr/>
                <p:nvPr/>
              </p:nvSpPr>
              <p:spPr>
                <a:xfrm>
                  <a:off x="7612764" y="2423135"/>
                  <a:ext cx="138022" cy="89240"/>
                </a:xfrm>
                <a:custGeom>
                  <a:avLst/>
                  <a:gdLst/>
                  <a:ahLst/>
                  <a:cxnLst/>
                  <a:rect l="l" t="t" r="r" b="b"/>
                  <a:pathLst>
                    <a:path w="2156" h="1394" extrusionOk="0">
                      <a:moveTo>
                        <a:pt x="2084" y="1"/>
                      </a:moveTo>
                      <a:cubicBezTo>
                        <a:pt x="2048" y="60"/>
                        <a:pt x="1536" y="751"/>
                        <a:pt x="1036" y="893"/>
                      </a:cubicBezTo>
                      <a:cubicBezTo>
                        <a:pt x="536" y="1036"/>
                        <a:pt x="0" y="1048"/>
                        <a:pt x="0" y="1048"/>
                      </a:cubicBezTo>
                      <a:cubicBezTo>
                        <a:pt x="0" y="1048"/>
                        <a:pt x="250" y="1167"/>
                        <a:pt x="226" y="1263"/>
                      </a:cubicBezTo>
                      <a:cubicBezTo>
                        <a:pt x="203" y="1358"/>
                        <a:pt x="191" y="1394"/>
                        <a:pt x="191" y="1394"/>
                      </a:cubicBezTo>
                      <a:cubicBezTo>
                        <a:pt x="191" y="1394"/>
                        <a:pt x="786" y="1358"/>
                        <a:pt x="1191" y="1155"/>
                      </a:cubicBezTo>
                      <a:cubicBezTo>
                        <a:pt x="1608" y="953"/>
                        <a:pt x="2024" y="465"/>
                        <a:pt x="2155" y="203"/>
                      </a:cubicBezTo>
                      <a:lnTo>
                        <a:pt x="20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0"/>
                <p:cNvSpPr/>
                <p:nvPr/>
              </p:nvSpPr>
              <p:spPr>
                <a:xfrm>
                  <a:off x="7652391" y="2433826"/>
                  <a:ext cx="102940" cy="135717"/>
                </a:xfrm>
                <a:custGeom>
                  <a:avLst/>
                  <a:gdLst/>
                  <a:ahLst/>
                  <a:cxnLst/>
                  <a:rect l="l" t="t" r="r" b="b"/>
                  <a:pathLst>
                    <a:path w="1608" h="2120" extrusionOk="0">
                      <a:moveTo>
                        <a:pt x="1536" y="0"/>
                      </a:moveTo>
                      <a:cubicBezTo>
                        <a:pt x="1358" y="345"/>
                        <a:pt x="691" y="905"/>
                        <a:pt x="691" y="905"/>
                      </a:cubicBezTo>
                      <a:cubicBezTo>
                        <a:pt x="631" y="1036"/>
                        <a:pt x="0" y="1798"/>
                        <a:pt x="0" y="1798"/>
                      </a:cubicBezTo>
                      <a:lnTo>
                        <a:pt x="84" y="1929"/>
                      </a:lnTo>
                      <a:cubicBezTo>
                        <a:pt x="84" y="1929"/>
                        <a:pt x="480" y="1426"/>
                        <a:pt x="524" y="1370"/>
                      </a:cubicBezTo>
                      <a:lnTo>
                        <a:pt x="524" y="1370"/>
                      </a:lnTo>
                      <a:cubicBezTo>
                        <a:pt x="486" y="1434"/>
                        <a:pt x="286" y="1989"/>
                        <a:pt x="286" y="2012"/>
                      </a:cubicBezTo>
                      <a:cubicBezTo>
                        <a:pt x="286" y="2036"/>
                        <a:pt x="429" y="2120"/>
                        <a:pt x="429" y="2120"/>
                      </a:cubicBezTo>
                      <a:cubicBezTo>
                        <a:pt x="548" y="1608"/>
                        <a:pt x="1512" y="250"/>
                        <a:pt x="1608" y="131"/>
                      </a:cubicBezTo>
                      <a:lnTo>
                        <a:pt x="15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0"/>
                <p:cNvSpPr/>
                <p:nvPr/>
              </p:nvSpPr>
              <p:spPr>
                <a:xfrm>
                  <a:off x="7486970" y="4255509"/>
                  <a:ext cx="56463" cy="45004"/>
                </a:xfrm>
                <a:custGeom>
                  <a:avLst/>
                  <a:gdLst/>
                  <a:ahLst/>
                  <a:cxnLst/>
                  <a:rect l="l" t="t" r="r" b="b"/>
                  <a:pathLst>
                    <a:path w="882" h="703" extrusionOk="0">
                      <a:moveTo>
                        <a:pt x="822" y="703"/>
                      </a:moveTo>
                      <a:cubicBezTo>
                        <a:pt x="775" y="667"/>
                        <a:pt x="691" y="631"/>
                        <a:pt x="596" y="607"/>
                      </a:cubicBezTo>
                      <a:cubicBezTo>
                        <a:pt x="382" y="536"/>
                        <a:pt x="132" y="500"/>
                        <a:pt x="132" y="500"/>
                      </a:cubicBezTo>
                      <a:lnTo>
                        <a:pt x="24" y="179"/>
                      </a:lnTo>
                      <a:lnTo>
                        <a:pt x="1" y="107"/>
                      </a:lnTo>
                      <a:cubicBezTo>
                        <a:pt x="1" y="107"/>
                        <a:pt x="239" y="202"/>
                        <a:pt x="417" y="191"/>
                      </a:cubicBezTo>
                      <a:cubicBezTo>
                        <a:pt x="596" y="179"/>
                        <a:pt x="870" y="0"/>
                        <a:pt x="870" y="0"/>
                      </a:cubicBezTo>
                      <a:cubicBezTo>
                        <a:pt x="882" y="202"/>
                        <a:pt x="822" y="703"/>
                        <a:pt x="822" y="703"/>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0"/>
                <p:cNvSpPr/>
                <p:nvPr/>
              </p:nvSpPr>
              <p:spPr>
                <a:xfrm>
                  <a:off x="7486970" y="4255509"/>
                  <a:ext cx="56463" cy="45004"/>
                </a:xfrm>
                <a:custGeom>
                  <a:avLst/>
                  <a:gdLst/>
                  <a:ahLst/>
                  <a:cxnLst/>
                  <a:rect l="l" t="t" r="r" b="b"/>
                  <a:pathLst>
                    <a:path w="882" h="703" extrusionOk="0">
                      <a:moveTo>
                        <a:pt x="870" y="0"/>
                      </a:moveTo>
                      <a:cubicBezTo>
                        <a:pt x="870" y="0"/>
                        <a:pt x="596" y="179"/>
                        <a:pt x="417" y="191"/>
                      </a:cubicBezTo>
                      <a:cubicBezTo>
                        <a:pt x="407" y="191"/>
                        <a:pt x="396" y="192"/>
                        <a:pt x="385" y="192"/>
                      </a:cubicBezTo>
                      <a:cubicBezTo>
                        <a:pt x="212" y="192"/>
                        <a:pt x="1" y="107"/>
                        <a:pt x="1" y="107"/>
                      </a:cubicBezTo>
                      <a:lnTo>
                        <a:pt x="1" y="107"/>
                      </a:lnTo>
                      <a:lnTo>
                        <a:pt x="24" y="179"/>
                      </a:lnTo>
                      <a:cubicBezTo>
                        <a:pt x="144" y="214"/>
                        <a:pt x="489" y="357"/>
                        <a:pt x="596" y="607"/>
                      </a:cubicBezTo>
                      <a:cubicBezTo>
                        <a:pt x="691" y="631"/>
                        <a:pt x="775" y="667"/>
                        <a:pt x="822" y="703"/>
                      </a:cubicBezTo>
                      <a:cubicBezTo>
                        <a:pt x="822" y="703"/>
                        <a:pt x="882" y="202"/>
                        <a:pt x="87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0"/>
                <p:cNvSpPr/>
                <p:nvPr/>
              </p:nvSpPr>
              <p:spPr>
                <a:xfrm>
                  <a:off x="7977856" y="2965043"/>
                  <a:ext cx="51854" cy="48845"/>
                </a:xfrm>
                <a:custGeom>
                  <a:avLst/>
                  <a:gdLst/>
                  <a:ahLst/>
                  <a:cxnLst/>
                  <a:rect l="l" t="t" r="r" b="b"/>
                  <a:pathLst>
                    <a:path w="810" h="763" extrusionOk="0">
                      <a:moveTo>
                        <a:pt x="810" y="1"/>
                      </a:moveTo>
                      <a:lnTo>
                        <a:pt x="0" y="156"/>
                      </a:lnTo>
                      <a:lnTo>
                        <a:pt x="310" y="763"/>
                      </a:lnTo>
                      <a:cubicBezTo>
                        <a:pt x="607" y="608"/>
                        <a:pt x="762" y="132"/>
                        <a:pt x="810" y="1"/>
                      </a:cubicBezTo>
                      <a:close/>
                    </a:path>
                  </a:pathLst>
                </a:custGeom>
                <a:solidFill>
                  <a:srgbClr val="8101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0"/>
                <p:cNvSpPr/>
                <p:nvPr/>
              </p:nvSpPr>
              <p:spPr>
                <a:xfrm>
                  <a:off x="7345235" y="3314899"/>
                  <a:ext cx="967304" cy="954181"/>
                </a:xfrm>
                <a:custGeom>
                  <a:avLst/>
                  <a:gdLst/>
                  <a:ahLst/>
                  <a:cxnLst/>
                  <a:rect l="l" t="t" r="r" b="b"/>
                  <a:pathLst>
                    <a:path w="15110" h="14905" extrusionOk="0">
                      <a:moveTo>
                        <a:pt x="3048" y="1"/>
                      </a:moveTo>
                      <a:cubicBezTo>
                        <a:pt x="3024" y="25"/>
                        <a:pt x="3000" y="60"/>
                        <a:pt x="2965" y="108"/>
                      </a:cubicBezTo>
                      <a:cubicBezTo>
                        <a:pt x="2643" y="596"/>
                        <a:pt x="1476" y="2715"/>
                        <a:pt x="774" y="4537"/>
                      </a:cubicBezTo>
                      <a:cubicBezTo>
                        <a:pt x="72" y="6371"/>
                        <a:pt x="0" y="7740"/>
                        <a:pt x="36" y="8180"/>
                      </a:cubicBezTo>
                      <a:cubicBezTo>
                        <a:pt x="60" y="8526"/>
                        <a:pt x="1441" y="12681"/>
                        <a:pt x="1953" y="14217"/>
                      </a:cubicBezTo>
                      <a:cubicBezTo>
                        <a:pt x="2072" y="14574"/>
                        <a:pt x="2143" y="14788"/>
                        <a:pt x="2143" y="14788"/>
                      </a:cubicBezTo>
                      <a:cubicBezTo>
                        <a:pt x="2143" y="14788"/>
                        <a:pt x="2367" y="14905"/>
                        <a:pt x="2620" y="14905"/>
                      </a:cubicBezTo>
                      <a:cubicBezTo>
                        <a:pt x="2659" y="14905"/>
                        <a:pt x="2699" y="14902"/>
                        <a:pt x="2739" y="14895"/>
                      </a:cubicBezTo>
                      <a:cubicBezTo>
                        <a:pt x="2893" y="14884"/>
                        <a:pt x="3036" y="14800"/>
                        <a:pt x="3143" y="14622"/>
                      </a:cubicBezTo>
                      <a:cubicBezTo>
                        <a:pt x="3179" y="14526"/>
                        <a:pt x="3239" y="14348"/>
                        <a:pt x="3286" y="14074"/>
                      </a:cubicBezTo>
                      <a:cubicBezTo>
                        <a:pt x="3524" y="12669"/>
                        <a:pt x="3620" y="9109"/>
                        <a:pt x="1917" y="7645"/>
                      </a:cubicBezTo>
                      <a:cubicBezTo>
                        <a:pt x="1917" y="7645"/>
                        <a:pt x="3679" y="5763"/>
                        <a:pt x="4191" y="5120"/>
                      </a:cubicBezTo>
                      <a:cubicBezTo>
                        <a:pt x="4715" y="4489"/>
                        <a:pt x="5334" y="3751"/>
                        <a:pt x="5334" y="3751"/>
                      </a:cubicBezTo>
                      <a:cubicBezTo>
                        <a:pt x="5334" y="3751"/>
                        <a:pt x="7299" y="6954"/>
                        <a:pt x="8180" y="7871"/>
                      </a:cubicBezTo>
                      <a:cubicBezTo>
                        <a:pt x="8608" y="8316"/>
                        <a:pt x="9127" y="8455"/>
                        <a:pt x="9632" y="8455"/>
                      </a:cubicBezTo>
                      <a:cubicBezTo>
                        <a:pt x="10180" y="8455"/>
                        <a:pt x="10713" y="8292"/>
                        <a:pt x="11097" y="8180"/>
                      </a:cubicBezTo>
                      <a:cubicBezTo>
                        <a:pt x="11168" y="8157"/>
                        <a:pt x="11263" y="8121"/>
                        <a:pt x="11359" y="8085"/>
                      </a:cubicBezTo>
                      <a:lnTo>
                        <a:pt x="11371" y="8085"/>
                      </a:lnTo>
                      <a:cubicBezTo>
                        <a:pt x="12144" y="7776"/>
                        <a:pt x="13728" y="6966"/>
                        <a:pt x="14454" y="6537"/>
                      </a:cubicBezTo>
                      <a:cubicBezTo>
                        <a:pt x="14478" y="6537"/>
                        <a:pt x="14490" y="6525"/>
                        <a:pt x="14502" y="6513"/>
                      </a:cubicBezTo>
                      <a:cubicBezTo>
                        <a:pt x="14669" y="6418"/>
                        <a:pt x="14776" y="6347"/>
                        <a:pt x="14823" y="6299"/>
                      </a:cubicBezTo>
                      <a:cubicBezTo>
                        <a:pt x="15026" y="6097"/>
                        <a:pt x="15109" y="5442"/>
                        <a:pt x="14883" y="5049"/>
                      </a:cubicBezTo>
                      <a:cubicBezTo>
                        <a:pt x="14823" y="4966"/>
                        <a:pt x="14764" y="4894"/>
                        <a:pt x="14680" y="4835"/>
                      </a:cubicBezTo>
                      <a:cubicBezTo>
                        <a:pt x="14514" y="4728"/>
                        <a:pt x="14252" y="4656"/>
                        <a:pt x="13942" y="4632"/>
                      </a:cubicBezTo>
                      <a:cubicBezTo>
                        <a:pt x="13837" y="4621"/>
                        <a:pt x="13726" y="4616"/>
                        <a:pt x="13610" y="4616"/>
                      </a:cubicBezTo>
                      <a:cubicBezTo>
                        <a:pt x="13100" y="4616"/>
                        <a:pt x="12503" y="4727"/>
                        <a:pt x="11930" y="4990"/>
                      </a:cubicBezTo>
                      <a:cubicBezTo>
                        <a:pt x="11859" y="5025"/>
                        <a:pt x="11787" y="5061"/>
                        <a:pt x="11728" y="5085"/>
                      </a:cubicBezTo>
                      <a:cubicBezTo>
                        <a:pt x="11716" y="5085"/>
                        <a:pt x="11716" y="5097"/>
                        <a:pt x="11716" y="5097"/>
                      </a:cubicBezTo>
                      <a:cubicBezTo>
                        <a:pt x="10680" y="5609"/>
                        <a:pt x="9608" y="6466"/>
                        <a:pt x="9608" y="6466"/>
                      </a:cubicBezTo>
                      <a:cubicBezTo>
                        <a:pt x="9608" y="6466"/>
                        <a:pt x="9442" y="5132"/>
                        <a:pt x="9227" y="3870"/>
                      </a:cubicBezTo>
                      <a:cubicBezTo>
                        <a:pt x="9001" y="2608"/>
                        <a:pt x="8239" y="763"/>
                        <a:pt x="7965" y="275"/>
                      </a:cubicBezTo>
                      <a:cubicBezTo>
                        <a:pt x="7965" y="275"/>
                        <a:pt x="7275" y="358"/>
                        <a:pt x="6501" y="418"/>
                      </a:cubicBezTo>
                      <a:cubicBezTo>
                        <a:pt x="6501" y="429"/>
                        <a:pt x="6489" y="441"/>
                        <a:pt x="6489" y="441"/>
                      </a:cubicBezTo>
                      <a:cubicBezTo>
                        <a:pt x="6477" y="453"/>
                        <a:pt x="6429" y="453"/>
                        <a:pt x="6358" y="477"/>
                      </a:cubicBezTo>
                      <a:cubicBezTo>
                        <a:pt x="6197" y="502"/>
                        <a:pt x="5898" y="534"/>
                        <a:pt x="5520" y="534"/>
                      </a:cubicBezTo>
                      <a:cubicBezTo>
                        <a:pt x="4835" y="534"/>
                        <a:pt x="3892" y="431"/>
                        <a:pt x="3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0"/>
                <p:cNvSpPr/>
                <p:nvPr/>
              </p:nvSpPr>
              <p:spPr>
                <a:xfrm>
                  <a:off x="7470197" y="4215818"/>
                  <a:ext cx="84695" cy="55759"/>
                </a:xfrm>
                <a:custGeom>
                  <a:avLst/>
                  <a:gdLst/>
                  <a:ahLst/>
                  <a:cxnLst/>
                  <a:rect l="l" t="t" r="r" b="b"/>
                  <a:pathLst>
                    <a:path w="1323" h="871" extrusionOk="0">
                      <a:moveTo>
                        <a:pt x="1322" y="1"/>
                      </a:moveTo>
                      <a:cubicBezTo>
                        <a:pt x="1287" y="275"/>
                        <a:pt x="1227" y="453"/>
                        <a:pt x="1191" y="549"/>
                      </a:cubicBezTo>
                      <a:cubicBezTo>
                        <a:pt x="1084" y="727"/>
                        <a:pt x="929" y="811"/>
                        <a:pt x="775" y="822"/>
                      </a:cubicBezTo>
                      <a:cubicBezTo>
                        <a:pt x="489" y="870"/>
                        <a:pt x="191" y="715"/>
                        <a:pt x="191" y="715"/>
                      </a:cubicBezTo>
                      <a:cubicBezTo>
                        <a:pt x="191" y="715"/>
                        <a:pt x="120" y="501"/>
                        <a:pt x="1" y="144"/>
                      </a:cubicBezTo>
                      <a:cubicBezTo>
                        <a:pt x="406" y="227"/>
                        <a:pt x="870" y="251"/>
                        <a:pt x="1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0"/>
                <p:cNvSpPr/>
                <p:nvPr/>
              </p:nvSpPr>
              <p:spPr>
                <a:xfrm>
                  <a:off x="7398562" y="3465084"/>
                  <a:ext cx="673848" cy="803420"/>
                </a:xfrm>
                <a:custGeom>
                  <a:avLst/>
                  <a:gdLst/>
                  <a:ahLst/>
                  <a:cxnLst/>
                  <a:rect l="l" t="t" r="r" b="b"/>
                  <a:pathLst>
                    <a:path w="10526" h="12550" extrusionOk="0">
                      <a:moveTo>
                        <a:pt x="10526" y="5739"/>
                      </a:moveTo>
                      <a:cubicBezTo>
                        <a:pt x="10430" y="5775"/>
                        <a:pt x="10335" y="5811"/>
                        <a:pt x="10264" y="5834"/>
                      </a:cubicBezTo>
                      <a:cubicBezTo>
                        <a:pt x="9526" y="6049"/>
                        <a:pt x="8240" y="6453"/>
                        <a:pt x="7347" y="5525"/>
                      </a:cubicBezTo>
                      <a:cubicBezTo>
                        <a:pt x="6466" y="4608"/>
                        <a:pt x="4501" y="1405"/>
                        <a:pt x="4501" y="1405"/>
                      </a:cubicBezTo>
                      <a:cubicBezTo>
                        <a:pt x="4501" y="1405"/>
                        <a:pt x="3882" y="2143"/>
                        <a:pt x="3358" y="2774"/>
                      </a:cubicBezTo>
                      <a:cubicBezTo>
                        <a:pt x="2846" y="3417"/>
                        <a:pt x="1084" y="5299"/>
                        <a:pt x="1084" y="5299"/>
                      </a:cubicBezTo>
                      <a:cubicBezTo>
                        <a:pt x="3108" y="7037"/>
                        <a:pt x="2584" y="11740"/>
                        <a:pt x="2310" y="12276"/>
                      </a:cubicBezTo>
                      <a:cubicBezTo>
                        <a:pt x="2203" y="12454"/>
                        <a:pt x="2060" y="12538"/>
                        <a:pt x="1906" y="12549"/>
                      </a:cubicBezTo>
                      <a:cubicBezTo>
                        <a:pt x="2036" y="11490"/>
                        <a:pt x="2048" y="9120"/>
                        <a:pt x="1691" y="8108"/>
                      </a:cubicBezTo>
                      <a:cubicBezTo>
                        <a:pt x="1310" y="7037"/>
                        <a:pt x="131" y="5132"/>
                        <a:pt x="60" y="5132"/>
                      </a:cubicBezTo>
                      <a:cubicBezTo>
                        <a:pt x="1" y="5132"/>
                        <a:pt x="2346" y="3013"/>
                        <a:pt x="3346" y="1870"/>
                      </a:cubicBezTo>
                      <a:cubicBezTo>
                        <a:pt x="4358" y="739"/>
                        <a:pt x="4537" y="0"/>
                        <a:pt x="4537" y="0"/>
                      </a:cubicBezTo>
                      <a:cubicBezTo>
                        <a:pt x="4537" y="0"/>
                        <a:pt x="6168" y="3310"/>
                        <a:pt x="6859" y="4513"/>
                      </a:cubicBezTo>
                      <a:cubicBezTo>
                        <a:pt x="7513" y="5644"/>
                        <a:pt x="8752" y="6227"/>
                        <a:pt x="10526" y="573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0"/>
                <p:cNvSpPr/>
                <p:nvPr/>
              </p:nvSpPr>
              <p:spPr>
                <a:xfrm>
                  <a:off x="7743104" y="3332440"/>
                  <a:ext cx="352160" cy="408624"/>
                </a:xfrm>
                <a:custGeom>
                  <a:avLst/>
                  <a:gdLst/>
                  <a:ahLst/>
                  <a:cxnLst/>
                  <a:rect l="l" t="t" r="r" b="b"/>
                  <a:pathLst>
                    <a:path w="5501" h="6383" extrusionOk="0">
                      <a:moveTo>
                        <a:pt x="5501" y="4811"/>
                      </a:moveTo>
                      <a:cubicBezTo>
                        <a:pt x="4346" y="5489"/>
                        <a:pt x="3286" y="6382"/>
                        <a:pt x="3286" y="6382"/>
                      </a:cubicBezTo>
                      <a:cubicBezTo>
                        <a:pt x="3286" y="6382"/>
                        <a:pt x="2620" y="5132"/>
                        <a:pt x="2489" y="3942"/>
                      </a:cubicBezTo>
                      <a:cubicBezTo>
                        <a:pt x="2346" y="2763"/>
                        <a:pt x="1786" y="1751"/>
                        <a:pt x="1786" y="1751"/>
                      </a:cubicBezTo>
                      <a:cubicBezTo>
                        <a:pt x="810" y="2203"/>
                        <a:pt x="560" y="2084"/>
                        <a:pt x="0" y="1977"/>
                      </a:cubicBezTo>
                      <a:lnTo>
                        <a:pt x="143" y="191"/>
                      </a:lnTo>
                      <a:cubicBezTo>
                        <a:pt x="214" y="179"/>
                        <a:pt x="262" y="167"/>
                        <a:pt x="274" y="167"/>
                      </a:cubicBezTo>
                      <a:cubicBezTo>
                        <a:pt x="274" y="167"/>
                        <a:pt x="286" y="155"/>
                        <a:pt x="286" y="144"/>
                      </a:cubicBezTo>
                      <a:cubicBezTo>
                        <a:pt x="1060" y="84"/>
                        <a:pt x="1750" y="1"/>
                        <a:pt x="1750" y="1"/>
                      </a:cubicBezTo>
                      <a:cubicBezTo>
                        <a:pt x="2024" y="489"/>
                        <a:pt x="2786" y="2334"/>
                        <a:pt x="3012" y="3596"/>
                      </a:cubicBezTo>
                      <a:cubicBezTo>
                        <a:pt x="3227" y="4846"/>
                        <a:pt x="3393" y="6192"/>
                        <a:pt x="3393" y="6192"/>
                      </a:cubicBezTo>
                      <a:cubicBezTo>
                        <a:pt x="3393" y="6192"/>
                        <a:pt x="4465" y="5335"/>
                        <a:pt x="5501" y="481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0"/>
                <p:cNvSpPr/>
                <p:nvPr/>
              </p:nvSpPr>
              <p:spPr>
                <a:xfrm>
                  <a:off x="7771272" y="2797381"/>
                  <a:ext cx="135717" cy="93081"/>
                </a:xfrm>
                <a:custGeom>
                  <a:avLst/>
                  <a:gdLst/>
                  <a:ahLst/>
                  <a:cxnLst/>
                  <a:rect l="l" t="t" r="r" b="b"/>
                  <a:pathLst>
                    <a:path w="2120" h="1454" extrusionOk="0">
                      <a:moveTo>
                        <a:pt x="108" y="96"/>
                      </a:moveTo>
                      <a:cubicBezTo>
                        <a:pt x="72" y="72"/>
                        <a:pt x="36" y="36"/>
                        <a:pt x="1" y="0"/>
                      </a:cubicBezTo>
                      <a:lnTo>
                        <a:pt x="36" y="465"/>
                      </a:lnTo>
                      <a:lnTo>
                        <a:pt x="48" y="1012"/>
                      </a:lnTo>
                      <a:cubicBezTo>
                        <a:pt x="48" y="1012"/>
                        <a:pt x="1096" y="1453"/>
                        <a:pt x="1691" y="1274"/>
                      </a:cubicBezTo>
                      <a:lnTo>
                        <a:pt x="2120" y="298"/>
                      </a:lnTo>
                      <a:cubicBezTo>
                        <a:pt x="1322" y="548"/>
                        <a:pt x="572" y="441"/>
                        <a:pt x="108" y="9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0"/>
                <p:cNvSpPr/>
                <p:nvPr/>
              </p:nvSpPr>
              <p:spPr>
                <a:xfrm>
                  <a:off x="7770504" y="2796613"/>
                  <a:ext cx="137254" cy="35914"/>
                </a:xfrm>
                <a:custGeom>
                  <a:avLst/>
                  <a:gdLst/>
                  <a:ahLst/>
                  <a:cxnLst/>
                  <a:rect l="l" t="t" r="r" b="b"/>
                  <a:pathLst>
                    <a:path w="2144" h="561" extrusionOk="0">
                      <a:moveTo>
                        <a:pt x="1" y="1"/>
                      </a:moveTo>
                      <a:lnTo>
                        <a:pt x="13" y="12"/>
                      </a:lnTo>
                      <a:cubicBezTo>
                        <a:pt x="36" y="48"/>
                        <a:pt x="72" y="84"/>
                        <a:pt x="120" y="108"/>
                      </a:cubicBezTo>
                      <a:cubicBezTo>
                        <a:pt x="584" y="465"/>
                        <a:pt x="1334" y="560"/>
                        <a:pt x="2132" y="310"/>
                      </a:cubicBezTo>
                      <a:lnTo>
                        <a:pt x="2144" y="274"/>
                      </a:ln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0"/>
                <p:cNvSpPr/>
                <p:nvPr/>
              </p:nvSpPr>
              <p:spPr>
                <a:xfrm>
                  <a:off x="7673709" y="2502388"/>
                  <a:ext cx="455100" cy="330138"/>
                </a:xfrm>
                <a:custGeom>
                  <a:avLst/>
                  <a:gdLst/>
                  <a:ahLst/>
                  <a:cxnLst/>
                  <a:rect l="l" t="t" r="r" b="b"/>
                  <a:pathLst>
                    <a:path w="7109" h="5157" extrusionOk="0">
                      <a:moveTo>
                        <a:pt x="6859" y="3192"/>
                      </a:moveTo>
                      <a:cubicBezTo>
                        <a:pt x="6549" y="3680"/>
                        <a:pt x="5990" y="3549"/>
                        <a:pt x="5763" y="3465"/>
                      </a:cubicBezTo>
                      <a:cubicBezTo>
                        <a:pt x="5692" y="3442"/>
                        <a:pt x="5656" y="3430"/>
                        <a:pt x="5656" y="3430"/>
                      </a:cubicBezTo>
                      <a:cubicBezTo>
                        <a:pt x="5049" y="4227"/>
                        <a:pt x="4335" y="4692"/>
                        <a:pt x="3644" y="4906"/>
                      </a:cubicBezTo>
                      <a:cubicBezTo>
                        <a:pt x="2846" y="5156"/>
                        <a:pt x="2096" y="5049"/>
                        <a:pt x="1632" y="4704"/>
                      </a:cubicBezTo>
                      <a:cubicBezTo>
                        <a:pt x="1596" y="4668"/>
                        <a:pt x="1548" y="4644"/>
                        <a:pt x="1525" y="4608"/>
                      </a:cubicBezTo>
                      <a:cubicBezTo>
                        <a:pt x="751" y="3906"/>
                        <a:pt x="715" y="2358"/>
                        <a:pt x="715" y="2358"/>
                      </a:cubicBezTo>
                      <a:cubicBezTo>
                        <a:pt x="691" y="2346"/>
                        <a:pt x="656" y="2322"/>
                        <a:pt x="632" y="2311"/>
                      </a:cubicBezTo>
                      <a:cubicBezTo>
                        <a:pt x="179" y="2037"/>
                        <a:pt x="1" y="1108"/>
                        <a:pt x="370" y="822"/>
                      </a:cubicBezTo>
                      <a:cubicBezTo>
                        <a:pt x="382" y="810"/>
                        <a:pt x="394" y="798"/>
                        <a:pt x="417" y="787"/>
                      </a:cubicBezTo>
                      <a:cubicBezTo>
                        <a:pt x="703" y="620"/>
                        <a:pt x="822" y="1168"/>
                        <a:pt x="822" y="1239"/>
                      </a:cubicBezTo>
                      <a:cubicBezTo>
                        <a:pt x="822" y="1179"/>
                        <a:pt x="822" y="1096"/>
                        <a:pt x="834" y="1013"/>
                      </a:cubicBezTo>
                      <a:cubicBezTo>
                        <a:pt x="834" y="1001"/>
                        <a:pt x="834" y="989"/>
                        <a:pt x="834" y="965"/>
                      </a:cubicBezTo>
                      <a:cubicBezTo>
                        <a:pt x="846" y="929"/>
                        <a:pt x="870" y="858"/>
                        <a:pt x="882" y="787"/>
                      </a:cubicBezTo>
                      <a:cubicBezTo>
                        <a:pt x="977" y="477"/>
                        <a:pt x="1132" y="13"/>
                        <a:pt x="1215" y="120"/>
                      </a:cubicBezTo>
                      <a:cubicBezTo>
                        <a:pt x="1346" y="275"/>
                        <a:pt x="1465" y="858"/>
                        <a:pt x="1537" y="787"/>
                      </a:cubicBezTo>
                      <a:cubicBezTo>
                        <a:pt x="1596" y="715"/>
                        <a:pt x="1846" y="1"/>
                        <a:pt x="1906" y="179"/>
                      </a:cubicBezTo>
                      <a:cubicBezTo>
                        <a:pt x="1977" y="358"/>
                        <a:pt x="2561" y="1120"/>
                        <a:pt x="2668" y="1120"/>
                      </a:cubicBezTo>
                      <a:cubicBezTo>
                        <a:pt x="2787" y="1120"/>
                        <a:pt x="2584" y="656"/>
                        <a:pt x="2715" y="810"/>
                      </a:cubicBezTo>
                      <a:cubicBezTo>
                        <a:pt x="2787" y="882"/>
                        <a:pt x="2822" y="965"/>
                        <a:pt x="2870" y="1025"/>
                      </a:cubicBezTo>
                      <a:cubicBezTo>
                        <a:pt x="2918" y="1072"/>
                        <a:pt x="2977" y="1096"/>
                        <a:pt x="3096" y="1072"/>
                      </a:cubicBezTo>
                      <a:cubicBezTo>
                        <a:pt x="3144" y="1072"/>
                        <a:pt x="3203" y="1037"/>
                        <a:pt x="3275" y="1013"/>
                      </a:cubicBezTo>
                      <a:cubicBezTo>
                        <a:pt x="3489" y="894"/>
                        <a:pt x="3715" y="679"/>
                        <a:pt x="3704" y="763"/>
                      </a:cubicBezTo>
                      <a:cubicBezTo>
                        <a:pt x="3680" y="882"/>
                        <a:pt x="3072" y="1191"/>
                        <a:pt x="3299" y="1239"/>
                      </a:cubicBezTo>
                      <a:cubicBezTo>
                        <a:pt x="3525" y="1275"/>
                        <a:pt x="3965" y="1215"/>
                        <a:pt x="4370" y="918"/>
                      </a:cubicBezTo>
                      <a:cubicBezTo>
                        <a:pt x="4335" y="953"/>
                        <a:pt x="4061" y="1299"/>
                        <a:pt x="4168" y="1346"/>
                      </a:cubicBezTo>
                      <a:cubicBezTo>
                        <a:pt x="4287" y="1394"/>
                        <a:pt x="4835" y="1251"/>
                        <a:pt x="5037" y="1072"/>
                      </a:cubicBezTo>
                      <a:cubicBezTo>
                        <a:pt x="5037" y="1072"/>
                        <a:pt x="4906" y="1549"/>
                        <a:pt x="5287" y="1322"/>
                      </a:cubicBezTo>
                      <a:cubicBezTo>
                        <a:pt x="5668" y="1096"/>
                        <a:pt x="5978" y="1096"/>
                        <a:pt x="6001" y="1299"/>
                      </a:cubicBezTo>
                      <a:cubicBezTo>
                        <a:pt x="6025" y="1501"/>
                        <a:pt x="6156" y="2442"/>
                        <a:pt x="6025" y="2775"/>
                      </a:cubicBezTo>
                      <a:cubicBezTo>
                        <a:pt x="6025" y="2775"/>
                        <a:pt x="6287" y="2525"/>
                        <a:pt x="6501" y="2049"/>
                      </a:cubicBezTo>
                      <a:cubicBezTo>
                        <a:pt x="6609" y="1977"/>
                        <a:pt x="6740" y="1930"/>
                        <a:pt x="6823" y="1965"/>
                      </a:cubicBezTo>
                      <a:cubicBezTo>
                        <a:pt x="6894" y="2001"/>
                        <a:pt x="6990" y="2108"/>
                        <a:pt x="7037" y="2263"/>
                      </a:cubicBezTo>
                      <a:cubicBezTo>
                        <a:pt x="7109" y="2489"/>
                        <a:pt x="7097" y="2823"/>
                        <a:pt x="6859" y="319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0"/>
                <p:cNvSpPr/>
                <p:nvPr/>
              </p:nvSpPr>
              <p:spPr>
                <a:xfrm>
                  <a:off x="7726331" y="2582410"/>
                  <a:ext cx="64" cy="832"/>
                </a:xfrm>
                <a:custGeom>
                  <a:avLst/>
                  <a:gdLst/>
                  <a:ahLst/>
                  <a:cxnLst/>
                  <a:rect l="l" t="t" r="r" b="b"/>
                  <a:pathLst>
                    <a:path w="1" h="13" extrusionOk="0">
                      <a:moveTo>
                        <a:pt x="0" y="1"/>
                      </a:moveTo>
                      <a:lnTo>
                        <a:pt x="0" y="13"/>
                      </a:ln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0"/>
                <p:cNvSpPr/>
                <p:nvPr/>
              </p:nvSpPr>
              <p:spPr>
                <a:xfrm>
                  <a:off x="7713336" y="2311872"/>
                  <a:ext cx="481027" cy="368165"/>
                </a:xfrm>
                <a:custGeom>
                  <a:avLst/>
                  <a:gdLst/>
                  <a:ahLst/>
                  <a:cxnLst/>
                  <a:rect l="l" t="t" r="r" b="b"/>
                  <a:pathLst>
                    <a:path w="7514" h="5751" extrusionOk="0">
                      <a:moveTo>
                        <a:pt x="1267" y="1"/>
                      </a:moveTo>
                      <a:cubicBezTo>
                        <a:pt x="390" y="1"/>
                        <a:pt x="137" y="1394"/>
                        <a:pt x="715" y="2108"/>
                      </a:cubicBezTo>
                      <a:cubicBezTo>
                        <a:pt x="715" y="2108"/>
                        <a:pt x="1" y="2941"/>
                        <a:pt x="191" y="4036"/>
                      </a:cubicBezTo>
                      <a:cubicBezTo>
                        <a:pt x="191" y="4036"/>
                        <a:pt x="203" y="4001"/>
                        <a:pt x="215" y="3953"/>
                      </a:cubicBezTo>
                      <a:cubicBezTo>
                        <a:pt x="281" y="3712"/>
                        <a:pt x="457" y="3080"/>
                        <a:pt x="568" y="3080"/>
                      </a:cubicBezTo>
                      <a:cubicBezTo>
                        <a:pt x="578" y="3080"/>
                        <a:pt x="587" y="3085"/>
                        <a:pt x="596" y="3096"/>
                      </a:cubicBezTo>
                      <a:cubicBezTo>
                        <a:pt x="731" y="3242"/>
                        <a:pt x="834" y="3769"/>
                        <a:pt x="895" y="3769"/>
                      </a:cubicBezTo>
                      <a:cubicBezTo>
                        <a:pt x="899" y="3769"/>
                        <a:pt x="902" y="3767"/>
                        <a:pt x="906" y="3763"/>
                      </a:cubicBezTo>
                      <a:cubicBezTo>
                        <a:pt x="969" y="3710"/>
                        <a:pt x="1174" y="3139"/>
                        <a:pt x="1260" y="3139"/>
                      </a:cubicBezTo>
                      <a:cubicBezTo>
                        <a:pt x="1271" y="3139"/>
                        <a:pt x="1280" y="3148"/>
                        <a:pt x="1287" y="3167"/>
                      </a:cubicBezTo>
                      <a:cubicBezTo>
                        <a:pt x="1358" y="3346"/>
                        <a:pt x="1942" y="4108"/>
                        <a:pt x="2049" y="4108"/>
                      </a:cubicBezTo>
                      <a:cubicBezTo>
                        <a:pt x="2151" y="4108"/>
                        <a:pt x="2016" y="3755"/>
                        <a:pt x="2059" y="3755"/>
                      </a:cubicBezTo>
                      <a:cubicBezTo>
                        <a:pt x="2066" y="3755"/>
                        <a:pt x="2078" y="3765"/>
                        <a:pt x="2096" y="3786"/>
                      </a:cubicBezTo>
                      <a:cubicBezTo>
                        <a:pt x="2212" y="3923"/>
                        <a:pt x="2225" y="4069"/>
                        <a:pt x="2398" y="4069"/>
                      </a:cubicBezTo>
                      <a:cubicBezTo>
                        <a:pt x="2422" y="4069"/>
                        <a:pt x="2448" y="4066"/>
                        <a:pt x="2477" y="4060"/>
                      </a:cubicBezTo>
                      <a:cubicBezTo>
                        <a:pt x="2697" y="4018"/>
                        <a:pt x="3017" y="3720"/>
                        <a:pt x="3076" y="3720"/>
                      </a:cubicBezTo>
                      <a:cubicBezTo>
                        <a:pt x="3084" y="3720"/>
                        <a:pt x="3087" y="3726"/>
                        <a:pt x="3085" y="3739"/>
                      </a:cubicBezTo>
                      <a:cubicBezTo>
                        <a:pt x="3061" y="3858"/>
                        <a:pt x="2453" y="4167"/>
                        <a:pt x="2680" y="4215"/>
                      </a:cubicBezTo>
                      <a:cubicBezTo>
                        <a:pt x="2722" y="4224"/>
                        <a:pt x="2771" y="4229"/>
                        <a:pt x="2827" y="4229"/>
                      </a:cubicBezTo>
                      <a:cubicBezTo>
                        <a:pt x="3069" y="4229"/>
                        <a:pt x="3422" y="4138"/>
                        <a:pt x="3751" y="3905"/>
                      </a:cubicBezTo>
                      <a:lnTo>
                        <a:pt x="3751" y="3905"/>
                      </a:lnTo>
                      <a:cubicBezTo>
                        <a:pt x="3751" y="3906"/>
                        <a:pt x="3442" y="4286"/>
                        <a:pt x="3549" y="4322"/>
                      </a:cubicBezTo>
                      <a:cubicBezTo>
                        <a:pt x="3564" y="4329"/>
                        <a:pt x="3588" y="4332"/>
                        <a:pt x="3619" y="4332"/>
                      </a:cubicBezTo>
                      <a:cubicBezTo>
                        <a:pt x="3806" y="4332"/>
                        <a:pt x="4244" y="4214"/>
                        <a:pt x="4418" y="4060"/>
                      </a:cubicBezTo>
                      <a:lnTo>
                        <a:pt x="4418" y="4060"/>
                      </a:lnTo>
                      <a:cubicBezTo>
                        <a:pt x="4418" y="4060"/>
                        <a:pt x="4333" y="4360"/>
                        <a:pt x="4498" y="4360"/>
                      </a:cubicBezTo>
                      <a:cubicBezTo>
                        <a:pt x="4538" y="4360"/>
                        <a:pt x="4593" y="4343"/>
                        <a:pt x="4668" y="4298"/>
                      </a:cubicBezTo>
                      <a:cubicBezTo>
                        <a:pt x="4864" y="4188"/>
                        <a:pt x="5041" y="4135"/>
                        <a:pt x="5170" y="4135"/>
                      </a:cubicBezTo>
                      <a:cubicBezTo>
                        <a:pt x="5292" y="4135"/>
                        <a:pt x="5371" y="4182"/>
                        <a:pt x="5382" y="4275"/>
                      </a:cubicBezTo>
                      <a:cubicBezTo>
                        <a:pt x="5406" y="4477"/>
                        <a:pt x="5537" y="5418"/>
                        <a:pt x="5406" y="5751"/>
                      </a:cubicBezTo>
                      <a:cubicBezTo>
                        <a:pt x="5406" y="5751"/>
                        <a:pt x="5668" y="5501"/>
                        <a:pt x="5882" y="5025"/>
                      </a:cubicBezTo>
                      <a:cubicBezTo>
                        <a:pt x="6097" y="4560"/>
                        <a:pt x="6263" y="3882"/>
                        <a:pt x="6097" y="3048"/>
                      </a:cubicBezTo>
                      <a:lnTo>
                        <a:pt x="6097" y="3048"/>
                      </a:lnTo>
                      <a:cubicBezTo>
                        <a:pt x="6097" y="3048"/>
                        <a:pt x="6213" y="3065"/>
                        <a:pt x="6374" y="3065"/>
                      </a:cubicBezTo>
                      <a:cubicBezTo>
                        <a:pt x="6709" y="3065"/>
                        <a:pt x="7242" y="2994"/>
                        <a:pt x="7347" y="2560"/>
                      </a:cubicBezTo>
                      <a:cubicBezTo>
                        <a:pt x="7514" y="1905"/>
                        <a:pt x="7168" y="1238"/>
                        <a:pt x="6525" y="1191"/>
                      </a:cubicBezTo>
                      <a:cubicBezTo>
                        <a:pt x="6511" y="1190"/>
                        <a:pt x="6497" y="1190"/>
                        <a:pt x="6483" y="1190"/>
                      </a:cubicBezTo>
                      <a:cubicBezTo>
                        <a:pt x="5876" y="1190"/>
                        <a:pt x="5740" y="1929"/>
                        <a:pt x="5740" y="1929"/>
                      </a:cubicBezTo>
                      <a:cubicBezTo>
                        <a:pt x="5740" y="1929"/>
                        <a:pt x="5228" y="1107"/>
                        <a:pt x="4156" y="881"/>
                      </a:cubicBezTo>
                      <a:cubicBezTo>
                        <a:pt x="3885" y="824"/>
                        <a:pt x="3617" y="803"/>
                        <a:pt x="3369" y="803"/>
                      </a:cubicBezTo>
                      <a:cubicBezTo>
                        <a:pt x="2637" y="803"/>
                        <a:pt x="2072" y="988"/>
                        <a:pt x="2072" y="988"/>
                      </a:cubicBezTo>
                      <a:cubicBezTo>
                        <a:pt x="2072" y="988"/>
                        <a:pt x="2394" y="167"/>
                        <a:pt x="1406" y="12"/>
                      </a:cubicBezTo>
                      <a:cubicBezTo>
                        <a:pt x="1358" y="5"/>
                        <a:pt x="1312" y="1"/>
                        <a:pt x="1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0"/>
                <p:cNvSpPr/>
                <p:nvPr/>
              </p:nvSpPr>
              <p:spPr>
                <a:xfrm>
                  <a:off x="7410021" y="2583947"/>
                  <a:ext cx="2305" cy="3905"/>
                </a:xfrm>
                <a:custGeom>
                  <a:avLst/>
                  <a:gdLst/>
                  <a:ahLst/>
                  <a:cxnLst/>
                  <a:rect l="l" t="t" r="r" b="b"/>
                  <a:pathLst>
                    <a:path w="36" h="61" extrusionOk="0">
                      <a:moveTo>
                        <a:pt x="36" y="60"/>
                      </a:moveTo>
                      <a:cubicBezTo>
                        <a:pt x="24" y="36"/>
                        <a:pt x="12" y="13"/>
                        <a:pt x="0" y="1"/>
                      </a:cubicBezTo>
                      <a:cubicBezTo>
                        <a:pt x="0" y="1"/>
                        <a:pt x="12" y="25"/>
                        <a:pt x="36" y="60"/>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0"/>
                <p:cNvSpPr/>
                <p:nvPr/>
              </p:nvSpPr>
              <p:spPr>
                <a:xfrm>
                  <a:off x="7254522" y="2659423"/>
                  <a:ext cx="416946" cy="397165"/>
                </a:xfrm>
                <a:custGeom>
                  <a:avLst/>
                  <a:gdLst/>
                  <a:ahLst/>
                  <a:cxnLst/>
                  <a:rect l="l" t="t" r="r" b="b"/>
                  <a:pathLst>
                    <a:path w="6513" h="6204" extrusionOk="0">
                      <a:moveTo>
                        <a:pt x="6513" y="3037"/>
                      </a:moveTo>
                      <a:cubicBezTo>
                        <a:pt x="6442" y="3156"/>
                        <a:pt x="6049" y="3763"/>
                        <a:pt x="5668" y="4715"/>
                      </a:cubicBezTo>
                      <a:cubicBezTo>
                        <a:pt x="5572" y="4953"/>
                        <a:pt x="5477" y="5215"/>
                        <a:pt x="5394" y="5501"/>
                      </a:cubicBezTo>
                      <a:cubicBezTo>
                        <a:pt x="3489" y="6204"/>
                        <a:pt x="1334" y="5858"/>
                        <a:pt x="1203" y="5751"/>
                      </a:cubicBezTo>
                      <a:cubicBezTo>
                        <a:pt x="1060" y="5656"/>
                        <a:pt x="476" y="4430"/>
                        <a:pt x="238" y="2763"/>
                      </a:cubicBezTo>
                      <a:cubicBezTo>
                        <a:pt x="0" y="1108"/>
                        <a:pt x="488" y="0"/>
                        <a:pt x="488" y="0"/>
                      </a:cubicBezTo>
                      <a:lnTo>
                        <a:pt x="488" y="0"/>
                      </a:lnTo>
                      <a:cubicBezTo>
                        <a:pt x="524" y="36"/>
                        <a:pt x="548" y="72"/>
                        <a:pt x="584" y="108"/>
                      </a:cubicBezTo>
                      <a:cubicBezTo>
                        <a:pt x="917" y="465"/>
                        <a:pt x="1512" y="584"/>
                        <a:pt x="1584" y="608"/>
                      </a:cubicBezTo>
                      <a:cubicBezTo>
                        <a:pt x="1596" y="608"/>
                        <a:pt x="1596" y="608"/>
                        <a:pt x="1596" y="608"/>
                      </a:cubicBezTo>
                      <a:cubicBezTo>
                        <a:pt x="1679" y="1405"/>
                        <a:pt x="2286" y="3751"/>
                        <a:pt x="2286" y="3751"/>
                      </a:cubicBezTo>
                      <a:cubicBezTo>
                        <a:pt x="2286" y="3751"/>
                        <a:pt x="3632" y="3656"/>
                        <a:pt x="4167" y="3548"/>
                      </a:cubicBezTo>
                      <a:cubicBezTo>
                        <a:pt x="4667" y="3465"/>
                        <a:pt x="6072" y="3156"/>
                        <a:pt x="6513" y="30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0"/>
                <p:cNvSpPr/>
                <p:nvPr/>
              </p:nvSpPr>
              <p:spPr>
                <a:xfrm>
                  <a:off x="7554060" y="2811849"/>
                  <a:ext cx="388010" cy="471873"/>
                </a:xfrm>
                <a:custGeom>
                  <a:avLst/>
                  <a:gdLst/>
                  <a:ahLst/>
                  <a:cxnLst/>
                  <a:rect l="l" t="t" r="r" b="b"/>
                  <a:pathLst>
                    <a:path w="6061" h="7371" extrusionOk="0">
                      <a:moveTo>
                        <a:pt x="2" y="6637"/>
                      </a:moveTo>
                      <a:cubicBezTo>
                        <a:pt x="1" y="6639"/>
                        <a:pt x="0" y="6642"/>
                        <a:pt x="0" y="6644"/>
                      </a:cubicBezTo>
                      <a:cubicBezTo>
                        <a:pt x="1" y="6642"/>
                        <a:pt x="1" y="6639"/>
                        <a:pt x="2" y="6637"/>
                      </a:cubicBezTo>
                      <a:close/>
                      <a:moveTo>
                        <a:pt x="3322" y="1"/>
                      </a:moveTo>
                      <a:lnTo>
                        <a:pt x="3346" y="620"/>
                      </a:lnTo>
                      <a:cubicBezTo>
                        <a:pt x="3346" y="620"/>
                        <a:pt x="3069" y="389"/>
                        <a:pt x="2635" y="389"/>
                      </a:cubicBezTo>
                      <a:cubicBezTo>
                        <a:pt x="2409" y="389"/>
                        <a:pt x="2140" y="452"/>
                        <a:pt x="1846" y="644"/>
                      </a:cubicBezTo>
                      <a:cubicBezTo>
                        <a:pt x="1846" y="644"/>
                        <a:pt x="1846" y="644"/>
                        <a:pt x="1834" y="656"/>
                      </a:cubicBezTo>
                      <a:cubicBezTo>
                        <a:pt x="1739" y="810"/>
                        <a:pt x="1155" y="1727"/>
                        <a:pt x="715" y="3120"/>
                      </a:cubicBezTo>
                      <a:cubicBezTo>
                        <a:pt x="584" y="3537"/>
                        <a:pt x="465" y="3989"/>
                        <a:pt x="381" y="4477"/>
                      </a:cubicBezTo>
                      <a:cubicBezTo>
                        <a:pt x="123" y="5901"/>
                        <a:pt x="38" y="6429"/>
                        <a:pt x="2" y="6637"/>
                      </a:cubicBezTo>
                      <a:lnTo>
                        <a:pt x="2" y="6637"/>
                      </a:lnTo>
                      <a:cubicBezTo>
                        <a:pt x="5" y="6627"/>
                        <a:pt x="12" y="6616"/>
                        <a:pt x="12" y="6597"/>
                      </a:cubicBezTo>
                      <a:cubicBezTo>
                        <a:pt x="13" y="6596"/>
                        <a:pt x="14" y="6595"/>
                        <a:pt x="16" y="6595"/>
                      </a:cubicBezTo>
                      <a:cubicBezTo>
                        <a:pt x="99" y="6595"/>
                        <a:pt x="1420" y="7312"/>
                        <a:pt x="3548" y="7371"/>
                      </a:cubicBezTo>
                      <a:lnTo>
                        <a:pt x="3894" y="7371"/>
                      </a:lnTo>
                      <a:cubicBezTo>
                        <a:pt x="3906" y="7359"/>
                        <a:pt x="3906" y="7359"/>
                        <a:pt x="3918" y="7347"/>
                      </a:cubicBezTo>
                      <a:cubicBezTo>
                        <a:pt x="4203" y="7049"/>
                        <a:pt x="4953" y="6347"/>
                        <a:pt x="5001" y="5870"/>
                      </a:cubicBezTo>
                      <a:cubicBezTo>
                        <a:pt x="5049" y="5501"/>
                        <a:pt x="5096" y="3918"/>
                        <a:pt x="5334" y="2727"/>
                      </a:cubicBezTo>
                      <a:cubicBezTo>
                        <a:pt x="5370" y="2549"/>
                        <a:pt x="5406" y="2382"/>
                        <a:pt x="5442" y="2227"/>
                      </a:cubicBezTo>
                      <a:cubicBezTo>
                        <a:pt x="5573" y="1775"/>
                        <a:pt x="5727" y="1429"/>
                        <a:pt x="5942" y="1334"/>
                      </a:cubicBezTo>
                      <a:cubicBezTo>
                        <a:pt x="5977" y="1310"/>
                        <a:pt x="6025" y="1298"/>
                        <a:pt x="6061" y="1298"/>
                      </a:cubicBezTo>
                      <a:lnTo>
                        <a:pt x="6037" y="1287"/>
                      </a:lnTo>
                      <a:cubicBezTo>
                        <a:pt x="5942" y="1239"/>
                        <a:pt x="5501" y="1025"/>
                        <a:pt x="5299" y="1013"/>
                      </a:cubicBezTo>
                      <a:lnTo>
                        <a:pt x="5311" y="965"/>
                      </a:lnTo>
                      <a:lnTo>
                        <a:pt x="5573" y="132"/>
                      </a:lnTo>
                      <a:lnTo>
                        <a:pt x="5573" y="132"/>
                      </a:lnTo>
                      <a:cubicBezTo>
                        <a:pt x="5572" y="132"/>
                        <a:pt x="4739" y="251"/>
                        <a:pt x="4179" y="810"/>
                      </a:cubicBezTo>
                      <a:cubicBezTo>
                        <a:pt x="4179" y="810"/>
                        <a:pt x="4072" y="453"/>
                        <a:pt x="3846" y="251"/>
                      </a:cubicBezTo>
                      <a:cubicBezTo>
                        <a:pt x="3620" y="48"/>
                        <a:pt x="3322" y="1"/>
                        <a:pt x="3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0"/>
                <p:cNvSpPr/>
                <p:nvPr/>
              </p:nvSpPr>
              <p:spPr>
                <a:xfrm>
                  <a:off x="7540361" y="3311058"/>
                  <a:ext cx="221052" cy="41931"/>
                </a:xfrm>
                <a:custGeom>
                  <a:avLst/>
                  <a:gdLst/>
                  <a:ahLst/>
                  <a:cxnLst/>
                  <a:rect l="l" t="t" r="r" b="b"/>
                  <a:pathLst>
                    <a:path w="3453" h="655" extrusionOk="0">
                      <a:moveTo>
                        <a:pt x="125" y="1"/>
                      </a:moveTo>
                      <a:cubicBezTo>
                        <a:pt x="106" y="1"/>
                        <a:pt x="69" y="29"/>
                        <a:pt x="0" y="120"/>
                      </a:cubicBezTo>
                      <a:cubicBezTo>
                        <a:pt x="833" y="550"/>
                        <a:pt x="1756" y="655"/>
                        <a:pt x="2436" y="655"/>
                      </a:cubicBezTo>
                      <a:cubicBezTo>
                        <a:pt x="3019" y="655"/>
                        <a:pt x="3424" y="577"/>
                        <a:pt x="3441" y="561"/>
                      </a:cubicBezTo>
                      <a:cubicBezTo>
                        <a:pt x="3441" y="561"/>
                        <a:pt x="3441" y="549"/>
                        <a:pt x="3453" y="537"/>
                      </a:cubicBezTo>
                      <a:lnTo>
                        <a:pt x="3453" y="537"/>
                      </a:lnTo>
                      <a:cubicBezTo>
                        <a:pt x="3070" y="568"/>
                        <a:pt x="2667" y="589"/>
                        <a:pt x="2321" y="589"/>
                      </a:cubicBezTo>
                      <a:cubicBezTo>
                        <a:pt x="1999" y="589"/>
                        <a:pt x="1726" y="571"/>
                        <a:pt x="1560" y="525"/>
                      </a:cubicBezTo>
                      <a:cubicBezTo>
                        <a:pt x="881" y="323"/>
                        <a:pt x="143" y="73"/>
                        <a:pt x="143" y="73"/>
                      </a:cubicBezTo>
                      <a:cubicBezTo>
                        <a:pt x="143" y="73"/>
                        <a:pt x="156" y="1"/>
                        <a:pt x="125" y="1"/>
                      </a:cubicBezTo>
                      <a:close/>
                    </a:path>
                  </a:pathLst>
                </a:custGeom>
                <a:solidFill>
                  <a:srgbClr val="D001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0"/>
                <p:cNvSpPr/>
                <p:nvPr/>
              </p:nvSpPr>
              <p:spPr>
                <a:xfrm>
                  <a:off x="7534215" y="3232572"/>
                  <a:ext cx="272202" cy="122786"/>
                </a:xfrm>
                <a:custGeom>
                  <a:avLst/>
                  <a:gdLst/>
                  <a:ahLst/>
                  <a:cxnLst/>
                  <a:rect l="l" t="t" r="r" b="b"/>
                  <a:pathLst>
                    <a:path w="4252" h="1918" extrusionOk="0">
                      <a:moveTo>
                        <a:pt x="4251" y="799"/>
                      </a:moveTo>
                      <a:cubicBezTo>
                        <a:pt x="4251" y="799"/>
                        <a:pt x="3668" y="1620"/>
                        <a:pt x="3549" y="1763"/>
                      </a:cubicBezTo>
                      <a:cubicBezTo>
                        <a:pt x="3549" y="1775"/>
                        <a:pt x="3537" y="1787"/>
                        <a:pt x="3525" y="1787"/>
                      </a:cubicBezTo>
                      <a:cubicBezTo>
                        <a:pt x="3525" y="1799"/>
                        <a:pt x="3346" y="1834"/>
                        <a:pt x="3073" y="1858"/>
                      </a:cubicBezTo>
                      <a:cubicBezTo>
                        <a:pt x="2418" y="1918"/>
                        <a:pt x="1180" y="1906"/>
                        <a:pt x="96" y="1346"/>
                      </a:cubicBezTo>
                      <a:lnTo>
                        <a:pt x="96" y="1346"/>
                      </a:lnTo>
                      <a:cubicBezTo>
                        <a:pt x="96" y="1323"/>
                        <a:pt x="1" y="799"/>
                        <a:pt x="310" y="72"/>
                      </a:cubicBezTo>
                      <a:cubicBezTo>
                        <a:pt x="310" y="49"/>
                        <a:pt x="322" y="37"/>
                        <a:pt x="322" y="25"/>
                      </a:cubicBezTo>
                      <a:cubicBezTo>
                        <a:pt x="334" y="1"/>
                        <a:pt x="1025" y="382"/>
                        <a:pt x="2215" y="608"/>
                      </a:cubicBezTo>
                      <a:cubicBezTo>
                        <a:pt x="2454" y="656"/>
                        <a:pt x="2704" y="703"/>
                        <a:pt x="2965" y="727"/>
                      </a:cubicBezTo>
                      <a:cubicBezTo>
                        <a:pt x="3204" y="763"/>
                        <a:pt x="3454" y="775"/>
                        <a:pt x="3716" y="787"/>
                      </a:cubicBezTo>
                      <a:cubicBezTo>
                        <a:pt x="3870" y="799"/>
                        <a:pt x="4037" y="799"/>
                        <a:pt x="4204" y="799"/>
                      </a:cubicBezTo>
                      <a:lnTo>
                        <a:pt x="4251" y="799"/>
                      </a:ln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40"/>
                <p:cNvSpPr/>
                <p:nvPr/>
              </p:nvSpPr>
              <p:spPr>
                <a:xfrm>
                  <a:off x="7676014" y="2879708"/>
                  <a:ext cx="187571" cy="400237"/>
                </a:xfrm>
                <a:custGeom>
                  <a:avLst/>
                  <a:gdLst/>
                  <a:ahLst/>
                  <a:cxnLst/>
                  <a:rect l="l" t="t" r="r" b="b"/>
                  <a:pathLst>
                    <a:path w="2930" h="6252" extrusionOk="0">
                      <a:moveTo>
                        <a:pt x="2263" y="0"/>
                      </a:moveTo>
                      <a:lnTo>
                        <a:pt x="1274" y="60"/>
                      </a:lnTo>
                      <a:cubicBezTo>
                        <a:pt x="1096" y="524"/>
                        <a:pt x="358" y="3822"/>
                        <a:pt x="0" y="6132"/>
                      </a:cubicBezTo>
                      <a:cubicBezTo>
                        <a:pt x="239" y="6168"/>
                        <a:pt x="489" y="6215"/>
                        <a:pt x="750" y="6251"/>
                      </a:cubicBezTo>
                      <a:cubicBezTo>
                        <a:pt x="1358" y="4620"/>
                        <a:pt x="2489" y="1501"/>
                        <a:pt x="2929" y="750"/>
                      </a:cubicBezTo>
                      <a:lnTo>
                        <a:pt x="2263" y="0"/>
                      </a:lnTo>
                      <a:close/>
                    </a:path>
                  </a:pathLst>
                </a:custGeom>
                <a:solidFill>
                  <a:srgbClr val="DD0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40"/>
                <p:cNvSpPr/>
                <p:nvPr/>
              </p:nvSpPr>
              <p:spPr>
                <a:xfrm>
                  <a:off x="7781194" y="2953648"/>
                  <a:ext cx="121249" cy="330074"/>
                </a:xfrm>
                <a:custGeom>
                  <a:avLst/>
                  <a:gdLst/>
                  <a:ahLst/>
                  <a:cxnLst/>
                  <a:rect l="l" t="t" r="r" b="b"/>
                  <a:pathLst>
                    <a:path w="1894" h="5156" extrusionOk="0">
                      <a:moveTo>
                        <a:pt x="1894" y="12"/>
                      </a:moveTo>
                      <a:cubicBezTo>
                        <a:pt x="1858" y="167"/>
                        <a:pt x="1810" y="334"/>
                        <a:pt x="1786" y="500"/>
                      </a:cubicBezTo>
                      <a:cubicBezTo>
                        <a:pt x="1548" y="1703"/>
                        <a:pt x="1501" y="3286"/>
                        <a:pt x="1453" y="3655"/>
                      </a:cubicBezTo>
                      <a:cubicBezTo>
                        <a:pt x="1405" y="4132"/>
                        <a:pt x="655" y="4822"/>
                        <a:pt x="370" y="5132"/>
                      </a:cubicBezTo>
                      <a:cubicBezTo>
                        <a:pt x="358" y="5144"/>
                        <a:pt x="358" y="5144"/>
                        <a:pt x="346" y="5156"/>
                      </a:cubicBezTo>
                      <a:cubicBezTo>
                        <a:pt x="227" y="5156"/>
                        <a:pt x="120" y="5156"/>
                        <a:pt x="0" y="5144"/>
                      </a:cubicBezTo>
                      <a:cubicBezTo>
                        <a:pt x="489" y="4346"/>
                        <a:pt x="941" y="3453"/>
                        <a:pt x="989" y="3060"/>
                      </a:cubicBezTo>
                      <a:cubicBezTo>
                        <a:pt x="1084" y="2322"/>
                        <a:pt x="1263" y="869"/>
                        <a:pt x="1465" y="0"/>
                      </a:cubicBezTo>
                      <a:close/>
                    </a:path>
                  </a:pathLst>
                </a:custGeom>
                <a:solidFill>
                  <a:srgbClr val="CD0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40"/>
                <p:cNvSpPr/>
                <p:nvPr/>
              </p:nvSpPr>
              <p:spPr>
                <a:xfrm>
                  <a:off x="7663018" y="2869017"/>
                  <a:ext cx="110622" cy="418546"/>
                </a:xfrm>
                <a:custGeom>
                  <a:avLst/>
                  <a:gdLst/>
                  <a:ahLst/>
                  <a:cxnLst/>
                  <a:rect l="l" t="t" r="r" b="b"/>
                  <a:pathLst>
                    <a:path w="1728" h="6538" extrusionOk="0">
                      <a:moveTo>
                        <a:pt x="1727" y="1"/>
                      </a:moveTo>
                      <a:cubicBezTo>
                        <a:pt x="1585" y="739"/>
                        <a:pt x="358" y="6263"/>
                        <a:pt x="251" y="6537"/>
                      </a:cubicBezTo>
                      <a:lnTo>
                        <a:pt x="1" y="6537"/>
                      </a:lnTo>
                      <a:cubicBezTo>
                        <a:pt x="1" y="6537"/>
                        <a:pt x="1144" y="1632"/>
                        <a:pt x="1323" y="96"/>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40"/>
                <p:cNvSpPr/>
                <p:nvPr/>
              </p:nvSpPr>
              <p:spPr>
                <a:xfrm>
                  <a:off x="7718713" y="2904867"/>
                  <a:ext cx="169262" cy="391083"/>
                </a:xfrm>
                <a:custGeom>
                  <a:avLst/>
                  <a:gdLst/>
                  <a:ahLst/>
                  <a:cxnLst/>
                  <a:rect l="l" t="t" r="r" b="b"/>
                  <a:pathLst>
                    <a:path w="2644" h="6109" extrusionOk="0">
                      <a:moveTo>
                        <a:pt x="2143" y="0"/>
                      </a:moveTo>
                      <a:cubicBezTo>
                        <a:pt x="1834" y="738"/>
                        <a:pt x="488" y="3965"/>
                        <a:pt x="0" y="6084"/>
                      </a:cubicBezTo>
                      <a:lnTo>
                        <a:pt x="155" y="6108"/>
                      </a:lnTo>
                      <a:cubicBezTo>
                        <a:pt x="155" y="6108"/>
                        <a:pt x="1655" y="1429"/>
                        <a:pt x="2643" y="48"/>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40"/>
                <p:cNvSpPr/>
                <p:nvPr/>
              </p:nvSpPr>
              <p:spPr>
                <a:xfrm>
                  <a:off x="7721722" y="2892639"/>
                  <a:ext cx="291216" cy="572509"/>
                </a:xfrm>
                <a:custGeom>
                  <a:avLst/>
                  <a:gdLst/>
                  <a:ahLst/>
                  <a:cxnLst/>
                  <a:rect l="l" t="t" r="r" b="b"/>
                  <a:pathLst>
                    <a:path w="4549" h="8943" extrusionOk="0">
                      <a:moveTo>
                        <a:pt x="3811" y="6442"/>
                      </a:moveTo>
                      <a:cubicBezTo>
                        <a:pt x="3073" y="7740"/>
                        <a:pt x="882" y="8942"/>
                        <a:pt x="882" y="8942"/>
                      </a:cubicBezTo>
                      <a:cubicBezTo>
                        <a:pt x="751" y="8895"/>
                        <a:pt x="644" y="8823"/>
                        <a:pt x="537" y="8728"/>
                      </a:cubicBezTo>
                      <a:cubicBezTo>
                        <a:pt x="203" y="8430"/>
                        <a:pt x="1" y="7966"/>
                        <a:pt x="1" y="7966"/>
                      </a:cubicBezTo>
                      <a:cubicBezTo>
                        <a:pt x="72" y="7883"/>
                        <a:pt x="596" y="7085"/>
                        <a:pt x="1156" y="6287"/>
                      </a:cubicBezTo>
                      <a:cubicBezTo>
                        <a:pt x="1203" y="6216"/>
                        <a:pt x="1251" y="6156"/>
                        <a:pt x="1299" y="6085"/>
                      </a:cubicBezTo>
                      <a:cubicBezTo>
                        <a:pt x="1775" y="5418"/>
                        <a:pt x="2251" y="4799"/>
                        <a:pt x="2275" y="4537"/>
                      </a:cubicBezTo>
                      <a:cubicBezTo>
                        <a:pt x="2322" y="4168"/>
                        <a:pt x="2406" y="2620"/>
                        <a:pt x="2668" y="1441"/>
                      </a:cubicBezTo>
                      <a:cubicBezTo>
                        <a:pt x="2823" y="763"/>
                        <a:pt x="3037" y="203"/>
                        <a:pt x="3323" y="72"/>
                      </a:cubicBezTo>
                      <a:cubicBezTo>
                        <a:pt x="3358" y="48"/>
                        <a:pt x="3406" y="36"/>
                        <a:pt x="3442" y="36"/>
                      </a:cubicBezTo>
                      <a:lnTo>
                        <a:pt x="3418" y="25"/>
                      </a:lnTo>
                      <a:cubicBezTo>
                        <a:pt x="3966" y="1"/>
                        <a:pt x="4204" y="1429"/>
                        <a:pt x="4358" y="2275"/>
                      </a:cubicBezTo>
                      <a:cubicBezTo>
                        <a:pt x="4537" y="3204"/>
                        <a:pt x="4549" y="5132"/>
                        <a:pt x="3811" y="64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0"/>
                <p:cNvSpPr/>
                <p:nvPr/>
              </p:nvSpPr>
              <p:spPr>
                <a:xfrm>
                  <a:off x="7765190" y="2808840"/>
                  <a:ext cx="145640" cy="74708"/>
                </a:xfrm>
                <a:custGeom>
                  <a:avLst/>
                  <a:gdLst/>
                  <a:ahLst/>
                  <a:cxnLst/>
                  <a:rect l="l" t="t" r="r" b="b"/>
                  <a:pathLst>
                    <a:path w="2275" h="1167" extrusionOk="0">
                      <a:moveTo>
                        <a:pt x="36" y="214"/>
                      </a:moveTo>
                      <a:cubicBezTo>
                        <a:pt x="84" y="226"/>
                        <a:pt x="786" y="524"/>
                        <a:pt x="822" y="1167"/>
                      </a:cubicBezTo>
                      <a:cubicBezTo>
                        <a:pt x="822" y="1167"/>
                        <a:pt x="1477" y="429"/>
                        <a:pt x="2215" y="393"/>
                      </a:cubicBezTo>
                      <a:lnTo>
                        <a:pt x="2275" y="179"/>
                      </a:lnTo>
                      <a:cubicBezTo>
                        <a:pt x="2275" y="179"/>
                        <a:pt x="1334" y="238"/>
                        <a:pt x="917" y="822"/>
                      </a:cubicBezTo>
                      <a:cubicBezTo>
                        <a:pt x="917" y="822"/>
                        <a:pt x="774" y="155"/>
                        <a:pt x="0" y="0"/>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0"/>
                <p:cNvSpPr/>
                <p:nvPr/>
              </p:nvSpPr>
              <p:spPr>
                <a:xfrm>
                  <a:off x="7756036" y="2873626"/>
                  <a:ext cx="256902" cy="591522"/>
                </a:xfrm>
                <a:custGeom>
                  <a:avLst/>
                  <a:gdLst/>
                  <a:ahLst/>
                  <a:cxnLst/>
                  <a:rect l="l" t="t" r="r" b="b"/>
                  <a:pathLst>
                    <a:path w="4013" h="9240" extrusionOk="0">
                      <a:moveTo>
                        <a:pt x="3275" y="6739"/>
                      </a:moveTo>
                      <a:cubicBezTo>
                        <a:pt x="2537" y="8037"/>
                        <a:pt x="346" y="9239"/>
                        <a:pt x="346" y="9239"/>
                      </a:cubicBezTo>
                      <a:cubicBezTo>
                        <a:pt x="215" y="9192"/>
                        <a:pt x="108" y="9120"/>
                        <a:pt x="1" y="9025"/>
                      </a:cubicBezTo>
                      <a:cubicBezTo>
                        <a:pt x="1179" y="8358"/>
                        <a:pt x="2941" y="6596"/>
                        <a:pt x="3334" y="5548"/>
                      </a:cubicBezTo>
                      <a:cubicBezTo>
                        <a:pt x="3751" y="4382"/>
                        <a:pt x="3358" y="1941"/>
                        <a:pt x="3358" y="1941"/>
                      </a:cubicBezTo>
                      <a:cubicBezTo>
                        <a:pt x="2834" y="2000"/>
                        <a:pt x="2441" y="1881"/>
                        <a:pt x="2179" y="1750"/>
                      </a:cubicBezTo>
                      <a:cubicBezTo>
                        <a:pt x="2156" y="1750"/>
                        <a:pt x="2144" y="1738"/>
                        <a:pt x="2132" y="1738"/>
                      </a:cubicBezTo>
                      <a:cubicBezTo>
                        <a:pt x="1929" y="1631"/>
                        <a:pt x="1810" y="1524"/>
                        <a:pt x="1810" y="1524"/>
                      </a:cubicBezTo>
                      <a:cubicBezTo>
                        <a:pt x="1810" y="1524"/>
                        <a:pt x="1810" y="512"/>
                        <a:pt x="1941" y="179"/>
                      </a:cubicBezTo>
                      <a:cubicBezTo>
                        <a:pt x="1977" y="107"/>
                        <a:pt x="2048" y="48"/>
                        <a:pt x="2156" y="0"/>
                      </a:cubicBezTo>
                      <a:lnTo>
                        <a:pt x="2144" y="36"/>
                      </a:lnTo>
                      <a:cubicBezTo>
                        <a:pt x="2346" y="60"/>
                        <a:pt x="2787" y="274"/>
                        <a:pt x="2882" y="322"/>
                      </a:cubicBezTo>
                      <a:cubicBezTo>
                        <a:pt x="3430" y="298"/>
                        <a:pt x="3680" y="1715"/>
                        <a:pt x="3834" y="2572"/>
                      </a:cubicBezTo>
                      <a:cubicBezTo>
                        <a:pt x="4001" y="3501"/>
                        <a:pt x="4013" y="5429"/>
                        <a:pt x="3275" y="673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0"/>
                <p:cNvSpPr/>
                <p:nvPr/>
              </p:nvSpPr>
              <p:spPr>
                <a:xfrm>
                  <a:off x="7721722" y="3387303"/>
                  <a:ext cx="64850" cy="77845"/>
                </a:xfrm>
                <a:custGeom>
                  <a:avLst/>
                  <a:gdLst/>
                  <a:ahLst/>
                  <a:cxnLst/>
                  <a:rect l="l" t="t" r="r" b="b"/>
                  <a:pathLst>
                    <a:path w="1013" h="1216" extrusionOk="0">
                      <a:moveTo>
                        <a:pt x="1" y="239"/>
                      </a:moveTo>
                      <a:cubicBezTo>
                        <a:pt x="1" y="239"/>
                        <a:pt x="251" y="1001"/>
                        <a:pt x="834" y="1215"/>
                      </a:cubicBezTo>
                      <a:lnTo>
                        <a:pt x="1013" y="1144"/>
                      </a:lnTo>
                      <a:cubicBezTo>
                        <a:pt x="1013" y="1144"/>
                        <a:pt x="358" y="680"/>
                        <a:pt x="179" y="1"/>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40"/>
                <p:cNvSpPr/>
                <p:nvPr/>
              </p:nvSpPr>
              <p:spPr>
                <a:xfrm>
                  <a:off x="7817748" y="2875547"/>
                  <a:ext cx="211962" cy="106205"/>
                </a:xfrm>
                <a:custGeom>
                  <a:avLst/>
                  <a:gdLst/>
                  <a:ahLst/>
                  <a:cxnLst/>
                  <a:rect l="l" t="t" r="r" b="b"/>
                  <a:pathLst>
                    <a:path w="3311" h="1659" extrusionOk="0">
                      <a:moveTo>
                        <a:pt x="1297" y="0"/>
                      </a:moveTo>
                      <a:cubicBezTo>
                        <a:pt x="1217" y="0"/>
                        <a:pt x="1180" y="18"/>
                        <a:pt x="1180" y="18"/>
                      </a:cubicBezTo>
                      <a:cubicBezTo>
                        <a:pt x="1180" y="18"/>
                        <a:pt x="846" y="77"/>
                        <a:pt x="465" y="113"/>
                      </a:cubicBezTo>
                      <a:cubicBezTo>
                        <a:pt x="311" y="125"/>
                        <a:pt x="156" y="137"/>
                        <a:pt x="1" y="137"/>
                      </a:cubicBezTo>
                      <a:cubicBezTo>
                        <a:pt x="1" y="137"/>
                        <a:pt x="734" y="1658"/>
                        <a:pt x="2213" y="1658"/>
                      </a:cubicBezTo>
                      <a:cubicBezTo>
                        <a:pt x="2542" y="1658"/>
                        <a:pt x="2908" y="1583"/>
                        <a:pt x="3311" y="1399"/>
                      </a:cubicBezTo>
                      <a:cubicBezTo>
                        <a:pt x="3311" y="1399"/>
                        <a:pt x="3216" y="1292"/>
                        <a:pt x="3073" y="1137"/>
                      </a:cubicBezTo>
                      <a:cubicBezTo>
                        <a:pt x="2835" y="887"/>
                        <a:pt x="2442" y="518"/>
                        <a:pt x="2049" y="280"/>
                      </a:cubicBezTo>
                      <a:cubicBezTo>
                        <a:pt x="1668" y="45"/>
                        <a:pt x="1427" y="0"/>
                        <a:pt x="1297" y="0"/>
                      </a:cubicBezTo>
                      <a:close/>
                    </a:path>
                  </a:pathLst>
                </a:custGeom>
                <a:solidFill>
                  <a:srgbClr val="9B02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40"/>
                <p:cNvSpPr/>
                <p:nvPr/>
              </p:nvSpPr>
              <p:spPr>
                <a:xfrm>
                  <a:off x="7611228" y="2830606"/>
                  <a:ext cx="203576" cy="81558"/>
                </a:xfrm>
                <a:custGeom>
                  <a:avLst/>
                  <a:gdLst/>
                  <a:ahLst/>
                  <a:cxnLst/>
                  <a:rect l="l" t="t" r="r" b="b"/>
                  <a:pathLst>
                    <a:path w="3180" h="1274" extrusionOk="0">
                      <a:moveTo>
                        <a:pt x="1337" y="0"/>
                      </a:moveTo>
                      <a:cubicBezTo>
                        <a:pt x="979" y="0"/>
                        <a:pt x="572" y="75"/>
                        <a:pt x="119" y="267"/>
                      </a:cubicBezTo>
                      <a:cubicBezTo>
                        <a:pt x="84" y="279"/>
                        <a:pt x="48" y="291"/>
                        <a:pt x="0" y="315"/>
                      </a:cubicBezTo>
                      <a:cubicBezTo>
                        <a:pt x="0" y="315"/>
                        <a:pt x="0" y="1101"/>
                        <a:pt x="834" y="1255"/>
                      </a:cubicBezTo>
                      <a:cubicBezTo>
                        <a:pt x="897" y="1268"/>
                        <a:pt x="972" y="1273"/>
                        <a:pt x="1055" y="1273"/>
                      </a:cubicBezTo>
                      <a:cubicBezTo>
                        <a:pt x="1787" y="1273"/>
                        <a:pt x="3179" y="851"/>
                        <a:pt x="3179" y="851"/>
                      </a:cubicBezTo>
                      <a:cubicBezTo>
                        <a:pt x="3167" y="827"/>
                        <a:pt x="3072" y="696"/>
                        <a:pt x="2882" y="553"/>
                      </a:cubicBezTo>
                      <a:cubicBezTo>
                        <a:pt x="2587" y="306"/>
                        <a:pt x="2062" y="0"/>
                        <a:pt x="1337" y="0"/>
                      </a:cubicBezTo>
                      <a:close/>
                    </a:path>
                  </a:pathLst>
                </a:custGeom>
                <a:solidFill>
                  <a:srgbClr val="9B02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40"/>
                <p:cNvSpPr/>
                <p:nvPr/>
              </p:nvSpPr>
              <p:spPr>
                <a:xfrm>
                  <a:off x="7618846" y="2830606"/>
                  <a:ext cx="176880" cy="62225"/>
                </a:xfrm>
                <a:custGeom>
                  <a:avLst/>
                  <a:gdLst/>
                  <a:ahLst/>
                  <a:cxnLst/>
                  <a:rect l="l" t="t" r="r" b="b"/>
                  <a:pathLst>
                    <a:path w="2763" h="972" extrusionOk="0">
                      <a:moveTo>
                        <a:pt x="1215" y="0"/>
                      </a:moveTo>
                      <a:cubicBezTo>
                        <a:pt x="858" y="0"/>
                        <a:pt x="453" y="75"/>
                        <a:pt x="0" y="267"/>
                      </a:cubicBezTo>
                      <a:cubicBezTo>
                        <a:pt x="275" y="801"/>
                        <a:pt x="757" y="971"/>
                        <a:pt x="1249" y="971"/>
                      </a:cubicBezTo>
                      <a:cubicBezTo>
                        <a:pt x="1865" y="971"/>
                        <a:pt x="2498" y="705"/>
                        <a:pt x="2763" y="553"/>
                      </a:cubicBezTo>
                      <a:cubicBezTo>
                        <a:pt x="2460" y="306"/>
                        <a:pt x="1938" y="0"/>
                        <a:pt x="1215" y="0"/>
                      </a:cubicBezTo>
                      <a:close/>
                    </a:path>
                  </a:pathLst>
                </a:custGeom>
                <a:solidFill>
                  <a:srgbClr val="3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40"/>
                <p:cNvSpPr/>
                <p:nvPr/>
              </p:nvSpPr>
              <p:spPr>
                <a:xfrm>
                  <a:off x="7847517" y="2875547"/>
                  <a:ext cx="166958" cy="80918"/>
                </a:xfrm>
                <a:custGeom>
                  <a:avLst/>
                  <a:gdLst/>
                  <a:ahLst/>
                  <a:cxnLst/>
                  <a:rect l="l" t="t" r="r" b="b"/>
                  <a:pathLst>
                    <a:path w="2608" h="1264" extrusionOk="0">
                      <a:moveTo>
                        <a:pt x="832" y="0"/>
                      </a:moveTo>
                      <a:cubicBezTo>
                        <a:pt x="752" y="0"/>
                        <a:pt x="715" y="18"/>
                        <a:pt x="715" y="18"/>
                      </a:cubicBezTo>
                      <a:cubicBezTo>
                        <a:pt x="715" y="18"/>
                        <a:pt x="393" y="77"/>
                        <a:pt x="0" y="113"/>
                      </a:cubicBezTo>
                      <a:cubicBezTo>
                        <a:pt x="233" y="530"/>
                        <a:pt x="758" y="1263"/>
                        <a:pt x="1807" y="1263"/>
                      </a:cubicBezTo>
                      <a:cubicBezTo>
                        <a:pt x="2046" y="1263"/>
                        <a:pt x="2312" y="1225"/>
                        <a:pt x="2608" y="1137"/>
                      </a:cubicBezTo>
                      <a:cubicBezTo>
                        <a:pt x="2370" y="887"/>
                        <a:pt x="1977" y="518"/>
                        <a:pt x="1584" y="280"/>
                      </a:cubicBezTo>
                      <a:cubicBezTo>
                        <a:pt x="1203" y="45"/>
                        <a:pt x="962" y="0"/>
                        <a:pt x="832" y="0"/>
                      </a:cubicBezTo>
                      <a:close/>
                    </a:path>
                  </a:pathLst>
                </a:custGeom>
                <a:solidFill>
                  <a:srgbClr val="3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40"/>
                <p:cNvSpPr/>
                <p:nvPr/>
              </p:nvSpPr>
              <p:spPr>
                <a:xfrm>
                  <a:off x="7727100" y="2962610"/>
                  <a:ext cx="113631" cy="33033"/>
                </a:xfrm>
                <a:custGeom>
                  <a:avLst/>
                  <a:gdLst/>
                  <a:ahLst/>
                  <a:cxnLst/>
                  <a:rect l="l" t="t" r="r" b="b"/>
                  <a:pathLst>
                    <a:path w="1775" h="516" extrusionOk="0">
                      <a:moveTo>
                        <a:pt x="65" y="0"/>
                      </a:moveTo>
                      <a:cubicBezTo>
                        <a:pt x="36" y="0"/>
                        <a:pt x="12" y="21"/>
                        <a:pt x="12" y="51"/>
                      </a:cubicBezTo>
                      <a:cubicBezTo>
                        <a:pt x="0" y="86"/>
                        <a:pt x="24" y="122"/>
                        <a:pt x="60" y="134"/>
                      </a:cubicBezTo>
                      <a:lnTo>
                        <a:pt x="1691" y="503"/>
                      </a:lnTo>
                      <a:cubicBezTo>
                        <a:pt x="1691" y="515"/>
                        <a:pt x="1703" y="515"/>
                        <a:pt x="1703" y="515"/>
                      </a:cubicBezTo>
                      <a:cubicBezTo>
                        <a:pt x="1738" y="515"/>
                        <a:pt x="1762" y="491"/>
                        <a:pt x="1774" y="456"/>
                      </a:cubicBezTo>
                      <a:cubicBezTo>
                        <a:pt x="1774" y="420"/>
                        <a:pt x="1750" y="384"/>
                        <a:pt x="1715" y="372"/>
                      </a:cubicBezTo>
                      <a:lnTo>
                        <a:pt x="83" y="3"/>
                      </a:lnTo>
                      <a:cubicBezTo>
                        <a:pt x="77" y="1"/>
                        <a:pt x="71" y="0"/>
                        <a:pt x="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40"/>
                <p:cNvSpPr/>
                <p:nvPr/>
              </p:nvSpPr>
              <p:spPr>
                <a:xfrm>
                  <a:off x="7708022" y="3038215"/>
                  <a:ext cx="109790" cy="34377"/>
                </a:xfrm>
                <a:custGeom>
                  <a:avLst/>
                  <a:gdLst/>
                  <a:ahLst/>
                  <a:cxnLst/>
                  <a:rect l="l" t="t" r="r" b="b"/>
                  <a:pathLst>
                    <a:path w="1715" h="537" extrusionOk="0">
                      <a:moveTo>
                        <a:pt x="69" y="0"/>
                      </a:moveTo>
                      <a:cubicBezTo>
                        <a:pt x="65" y="0"/>
                        <a:pt x="62" y="1"/>
                        <a:pt x="60" y="1"/>
                      </a:cubicBezTo>
                      <a:cubicBezTo>
                        <a:pt x="24" y="13"/>
                        <a:pt x="0" y="48"/>
                        <a:pt x="12" y="84"/>
                      </a:cubicBezTo>
                      <a:cubicBezTo>
                        <a:pt x="22" y="114"/>
                        <a:pt x="40" y="135"/>
                        <a:pt x="66" y="135"/>
                      </a:cubicBezTo>
                      <a:cubicBezTo>
                        <a:pt x="72" y="135"/>
                        <a:pt x="77" y="134"/>
                        <a:pt x="84" y="132"/>
                      </a:cubicBezTo>
                      <a:lnTo>
                        <a:pt x="96" y="132"/>
                      </a:lnTo>
                      <a:cubicBezTo>
                        <a:pt x="191" y="132"/>
                        <a:pt x="1084" y="382"/>
                        <a:pt x="1620" y="537"/>
                      </a:cubicBezTo>
                      <a:lnTo>
                        <a:pt x="1644" y="537"/>
                      </a:lnTo>
                      <a:cubicBezTo>
                        <a:pt x="1679" y="537"/>
                        <a:pt x="1703" y="513"/>
                        <a:pt x="1703" y="489"/>
                      </a:cubicBezTo>
                      <a:cubicBezTo>
                        <a:pt x="1715" y="453"/>
                        <a:pt x="1703" y="418"/>
                        <a:pt x="1667" y="406"/>
                      </a:cubicBezTo>
                      <a:cubicBezTo>
                        <a:pt x="1006" y="220"/>
                        <a:pt x="197" y="0"/>
                        <a:pt x="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40"/>
                <p:cNvSpPr/>
                <p:nvPr/>
              </p:nvSpPr>
              <p:spPr>
                <a:xfrm>
                  <a:off x="7691250" y="3126623"/>
                  <a:ext cx="102172" cy="29064"/>
                </a:xfrm>
                <a:custGeom>
                  <a:avLst/>
                  <a:gdLst/>
                  <a:ahLst/>
                  <a:cxnLst/>
                  <a:rect l="l" t="t" r="r" b="b"/>
                  <a:pathLst>
                    <a:path w="1596" h="454" extrusionOk="0">
                      <a:moveTo>
                        <a:pt x="84" y="1"/>
                      </a:moveTo>
                      <a:cubicBezTo>
                        <a:pt x="48" y="1"/>
                        <a:pt x="12" y="25"/>
                        <a:pt x="12" y="60"/>
                      </a:cubicBezTo>
                      <a:cubicBezTo>
                        <a:pt x="1" y="96"/>
                        <a:pt x="24" y="132"/>
                        <a:pt x="60" y="132"/>
                      </a:cubicBezTo>
                      <a:lnTo>
                        <a:pt x="1513" y="453"/>
                      </a:lnTo>
                      <a:lnTo>
                        <a:pt x="1525" y="453"/>
                      </a:lnTo>
                      <a:cubicBezTo>
                        <a:pt x="1560" y="453"/>
                        <a:pt x="1584" y="430"/>
                        <a:pt x="1596" y="394"/>
                      </a:cubicBezTo>
                      <a:cubicBezTo>
                        <a:pt x="1596" y="358"/>
                        <a:pt x="1572" y="322"/>
                        <a:pt x="1536" y="322"/>
                      </a:cubicBez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40"/>
                <p:cNvSpPr/>
                <p:nvPr/>
              </p:nvSpPr>
              <p:spPr>
                <a:xfrm>
                  <a:off x="7675245" y="3208694"/>
                  <a:ext cx="77013" cy="28552"/>
                </a:xfrm>
                <a:custGeom>
                  <a:avLst/>
                  <a:gdLst/>
                  <a:ahLst/>
                  <a:cxnLst/>
                  <a:rect l="l" t="t" r="r" b="b"/>
                  <a:pathLst>
                    <a:path w="1203" h="446" extrusionOk="0">
                      <a:moveTo>
                        <a:pt x="69" y="0"/>
                      </a:moveTo>
                      <a:cubicBezTo>
                        <a:pt x="44" y="0"/>
                        <a:pt x="21" y="14"/>
                        <a:pt x="12" y="41"/>
                      </a:cubicBezTo>
                      <a:cubicBezTo>
                        <a:pt x="0" y="76"/>
                        <a:pt x="24" y="124"/>
                        <a:pt x="60" y="124"/>
                      </a:cubicBezTo>
                      <a:lnTo>
                        <a:pt x="1108" y="445"/>
                      </a:lnTo>
                      <a:lnTo>
                        <a:pt x="1132" y="445"/>
                      </a:lnTo>
                      <a:cubicBezTo>
                        <a:pt x="1155" y="445"/>
                        <a:pt x="1179" y="422"/>
                        <a:pt x="1191" y="398"/>
                      </a:cubicBezTo>
                      <a:cubicBezTo>
                        <a:pt x="1203" y="362"/>
                        <a:pt x="1179" y="326"/>
                        <a:pt x="1143" y="314"/>
                      </a:cubicBezTo>
                      <a:lnTo>
                        <a:pt x="96" y="5"/>
                      </a:lnTo>
                      <a:cubicBezTo>
                        <a:pt x="87" y="2"/>
                        <a:pt x="78" y="0"/>
                        <a:pt x="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40"/>
                <p:cNvSpPr/>
                <p:nvPr/>
              </p:nvSpPr>
              <p:spPr>
                <a:xfrm>
                  <a:off x="7254522" y="2659423"/>
                  <a:ext cx="362851" cy="397165"/>
                </a:xfrm>
                <a:custGeom>
                  <a:avLst/>
                  <a:gdLst/>
                  <a:ahLst/>
                  <a:cxnLst/>
                  <a:rect l="l" t="t" r="r" b="b"/>
                  <a:pathLst>
                    <a:path w="5668" h="6204" extrusionOk="0">
                      <a:moveTo>
                        <a:pt x="5668" y="4715"/>
                      </a:moveTo>
                      <a:cubicBezTo>
                        <a:pt x="5572" y="4953"/>
                        <a:pt x="5477" y="5215"/>
                        <a:pt x="5394" y="5501"/>
                      </a:cubicBezTo>
                      <a:cubicBezTo>
                        <a:pt x="3489" y="6204"/>
                        <a:pt x="1334" y="5858"/>
                        <a:pt x="1203" y="5751"/>
                      </a:cubicBezTo>
                      <a:cubicBezTo>
                        <a:pt x="1060" y="5656"/>
                        <a:pt x="476" y="4430"/>
                        <a:pt x="238" y="2763"/>
                      </a:cubicBezTo>
                      <a:cubicBezTo>
                        <a:pt x="0" y="1108"/>
                        <a:pt x="488" y="0"/>
                        <a:pt x="488" y="0"/>
                      </a:cubicBezTo>
                      <a:lnTo>
                        <a:pt x="488" y="0"/>
                      </a:lnTo>
                      <a:cubicBezTo>
                        <a:pt x="524" y="36"/>
                        <a:pt x="548" y="72"/>
                        <a:pt x="584" y="108"/>
                      </a:cubicBezTo>
                      <a:cubicBezTo>
                        <a:pt x="512" y="1274"/>
                        <a:pt x="715" y="4120"/>
                        <a:pt x="1417" y="5239"/>
                      </a:cubicBezTo>
                      <a:cubicBezTo>
                        <a:pt x="1417" y="5251"/>
                        <a:pt x="4560" y="5227"/>
                        <a:pt x="5668" y="4715"/>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0"/>
                <p:cNvSpPr/>
                <p:nvPr/>
              </p:nvSpPr>
              <p:spPr>
                <a:xfrm>
                  <a:off x="8236999" y="3611428"/>
                  <a:ext cx="75541" cy="122017"/>
                </a:xfrm>
                <a:custGeom>
                  <a:avLst/>
                  <a:gdLst/>
                  <a:ahLst/>
                  <a:cxnLst/>
                  <a:rect l="l" t="t" r="r" b="b"/>
                  <a:pathLst>
                    <a:path w="1180" h="1906" extrusionOk="0">
                      <a:moveTo>
                        <a:pt x="893" y="1667"/>
                      </a:moveTo>
                      <a:cubicBezTo>
                        <a:pt x="846" y="1715"/>
                        <a:pt x="739" y="1786"/>
                        <a:pt x="572" y="1881"/>
                      </a:cubicBezTo>
                      <a:cubicBezTo>
                        <a:pt x="560" y="1893"/>
                        <a:pt x="548" y="1905"/>
                        <a:pt x="524" y="1905"/>
                      </a:cubicBezTo>
                      <a:cubicBezTo>
                        <a:pt x="798" y="1084"/>
                        <a:pt x="441" y="429"/>
                        <a:pt x="0" y="0"/>
                      </a:cubicBezTo>
                      <a:cubicBezTo>
                        <a:pt x="322" y="24"/>
                        <a:pt x="572" y="96"/>
                        <a:pt x="739" y="203"/>
                      </a:cubicBezTo>
                      <a:cubicBezTo>
                        <a:pt x="822" y="262"/>
                        <a:pt x="893" y="334"/>
                        <a:pt x="941" y="417"/>
                      </a:cubicBezTo>
                      <a:cubicBezTo>
                        <a:pt x="1179" y="810"/>
                        <a:pt x="1096" y="1465"/>
                        <a:pt x="893" y="16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0"/>
                <p:cNvSpPr/>
                <p:nvPr/>
              </p:nvSpPr>
              <p:spPr>
                <a:xfrm>
                  <a:off x="7172196" y="1861381"/>
                  <a:ext cx="629612" cy="2157134"/>
                </a:xfrm>
                <a:custGeom>
                  <a:avLst/>
                  <a:gdLst/>
                  <a:ahLst/>
                  <a:cxnLst/>
                  <a:rect l="l" t="t" r="r" b="b"/>
                  <a:pathLst>
                    <a:path w="9835" h="33696" extrusionOk="0">
                      <a:moveTo>
                        <a:pt x="9609" y="33695"/>
                      </a:moveTo>
                      <a:cubicBezTo>
                        <a:pt x="9525" y="33695"/>
                        <a:pt x="9442" y="33636"/>
                        <a:pt x="9418" y="33552"/>
                      </a:cubicBezTo>
                      <a:lnTo>
                        <a:pt x="24" y="274"/>
                      </a:lnTo>
                      <a:cubicBezTo>
                        <a:pt x="0" y="167"/>
                        <a:pt x="60" y="60"/>
                        <a:pt x="167" y="36"/>
                      </a:cubicBezTo>
                      <a:cubicBezTo>
                        <a:pt x="274" y="1"/>
                        <a:pt x="381" y="60"/>
                        <a:pt x="417" y="167"/>
                      </a:cubicBezTo>
                      <a:lnTo>
                        <a:pt x="9811" y="33445"/>
                      </a:lnTo>
                      <a:cubicBezTo>
                        <a:pt x="9835" y="33552"/>
                        <a:pt x="9775" y="33660"/>
                        <a:pt x="9668" y="33683"/>
                      </a:cubicBezTo>
                      <a:cubicBezTo>
                        <a:pt x="9644" y="33695"/>
                        <a:pt x="9633" y="33695"/>
                        <a:pt x="9609" y="336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0"/>
                <p:cNvSpPr/>
                <p:nvPr/>
              </p:nvSpPr>
              <p:spPr>
                <a:xfrm>
                  <a:off x="7730877" y="2506741"/>
                  <a:ext cx="126627" cy="69715"/>
                </a:xfrm>
                <a:custGeom>
                  <a:avLst/>
                  <a:gdLst/>
                  <a:ahLst/>
                  <a:cxnLst/>
                  <a:rect l="l" t="t" r="r" b="b"/>
                  <a:pathLst>
                    <a:path w="1978" h="1089" extrusionOk="0">
                      <a:moveTo>
                        <a:pt x="296" y="1"/>
                      </a:moveTo>
                      <a:cubicBezTo>
                        <a:pt x="209" y="1"/>
                        <a:pt x="76" y="416"/>
                        <a:pt x="1" y="695"/>
                      </a:cubicBezTo>
                      <a:cubicBezTo>
                        <a:pt x="71" y="525"/>
                        <a:pt x="200" y="245"/>
                        <a:pt x="253" y="245"/>
                      </a:cubicBezTo>
                      <a:cubicBezTo>
                        <a:pt x="263" y="245"/>
                        <a:pt x="271" y="255"/>
                        <a:pt x="274" y="278"/>
                      </a:cubicBezTo>
                      <a:cubicBezTo>
                        <a:pt x="297" y="456"/>
                        <a:pt x="589" y="831"/>
                        <a:pt x="734" y="831"/>
                      </a:cubicBezTo>
                      <a:cubicBezTo>
                        <a:pt x="745" y="831"/>
                        <a:pt x="754" y="830"/>
                        <a:pt x="763" y="826"/>
                      </a:cubicBezTo>
                      <a:cubicBezTo>
                        <a:pt x="763" y="826"/>
                        <a:pt x="837" y="322"/>
                        <a:pt x="937" y="322"/>
                      </a:cubicBezTo>
                      <a:cubicBezTo>
                        <a:pt x="950" y="322"/>
                        <a:pt x="963" y="330"/>
                        <a:pt x="977" y="349"/>
                      </a:cubicBezTo>
                      <a:cubicBezTo>
                        <a:pt x="1082" y="513"/>
                        <a:pt x="1645" y="1088"/>
                        <a:pt x="1824" y="1088"/>
                      </a:cubicBezTo>
                      <a:cubicBezTo>
                        <a:pt x="1828" y="1088"/>
                        <a:pt x="1831" y="1088"/>
                        <a:pt x="1834" y="1088"/>
                      </a:cubicBezTo>
                      <a:cubicBezTo>
                        <a:pt x="1953" y="1076"/>
                        <a:pt x="1870" y="933"/>
                        <a:pt x="1834" y="897"/>
                      </a:cubicBezTo>
                      <a:lnTo>
                        <a:pt x="1834" y="897"/>
                      </a:lnTo>
                      <a:cubicBezTo>
                        <a:pt x="1846" y="909"/>
                        <a:pt x="1906" y="921"/>
                        <a:pt x="1977" y="921"/>
                      </a:cubicBezTo>
                      <a:cubicBezTo>
                        <a:pt x="1929" y="873"/>
                        <a:pt x="1894" y="790"/>
                        <a:pt x="1822" y="707"/>
                      </a:cubicBezTo>
                      <a:cubicBezTo>
                        <a:pt x="1804" y="685"/>
                        <a:pt x="1792" y="676"/>
                        <a:pt x="1785" y="676"/>
                      </a:cubicBezTo>
                      <a:cubicBezTo>
                        <a:pt x="1742" y="676"/>
                        <a:pt x="1877" y="1028"/>
                        <a:pt x="1775" y="1028"/>
                      </a:cubicBezTo>
                      <a:cubicBezTo>
                        <a:pt x="1668" y="1028"/>
                        <a:pt x="1084" y="266"/>
                        <a:pt x="1013" y="88"/>
                      </a:cubicBezTo>
                      <a:cubicBezTo>
                        <a:pt x="1006" y="68"/>
                        <a:pt x="997" y="59"/>
                        <a:pt x="986" y="59"/>
                      </a:cubicBezTo>
                      <a:cubicBezTo>
                        <a:pt x="900" y="59"/>
                        <a:pt x="697" y="630"/>
                        <a:pt x="644" y="683"/>
                      </a:cubicBezTo>
                      <a:cubicBezTo>
                        <a:pt x="639" y="687"/>
                        <a:pt x="635" y="689"/>
                        <a:pt x="631" y="689"/>
                      </a:cubicBezTo>
                      <a:cubicBezTo>
                        <a:pt x="560" y="689"/>
                        <a:pt x="457" y="162"/>
                        <a:pt x="322" y="16"/>
                      </a:cubicBezTo>
                      <a:cubicBezTo>
                        <a:pt x="314" y="6"/>
                        <a:pt x="305" y="1"/>
                        <a:pt x="296"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0"/>
                <p:cNvSpPr/>
                <p:nvPr/>
              </p:nvSpPr>
              <p:spPr>
                <a:xfrm>
                  <a:off x="7697332" y="2549953"/>
                  <a:ext cx="426933" cy="275275"/>
                </a:xfrm>
                <a:custGeom>
                  <a:avLst/>
                  <a:gdLst/>
                  <a:ahLst/>
                  <a:cxnLst/>
                  <a:rect l="l" t="t" r="r" b="b"/>
                  <a:pathLst>
                    <a:path w="6669" h="4300" extrusionOk="0">
                      <a:moveTo>
                        <a:pt x="3316" y="1"/>
                      </a:moveTo>
                      <a:cubicBezTo>
                        <a:pt x="3276" y="1"/>
                        <a:pt x="3085" y="169"/>
                        <a:pt x="2894" y="270"/>
                      </a:cubicBezTo>
                      <a:cubicBezTo>
                        <a:pt x="2942" y="258"/>
                        <a:pt x="2965" y="246"/>
                        <a:pt x="2977" y="246"/>
                      </a:cubicBezTo>
                      <a:cubicBezTo>
                        <a:pt x="2983" y="243"/>
                        <a:pt x="2987" y="241"/>
                        <a:pt x="2988" y="241"/>
                      </a:cubicBezTo>
                      <a:lnTo>
                        <a:pt x="2988" y="241"/>
                      </a:lnTo>
                      <a:cubicBezTo>
                        <a:pt x="3009" y="241"/>
                        <a:pt x="2685" y="510"/>
                        <a:pt x="2751" y="544"/>
                      </a:cubicBezTo>
                      <a:cubicBezTo>
                        <a:pt x="2781" y="561"/>
                        <a:pt x="2956" y="594"/>
                        <a:pt x="3157" y="594"/>
                      </a:cubicBezTo>
                      <a:cubicBezTo>
                        <a:pt x="3358" y="594"/>
                        <a:pt x="3585" y="561"/>
                        <a:pt x="3716" y="448"/>
                      </a:cubicBezTo>
                      <a:lnTo>
                        <a:pt x="3716" y="448"/>
                      </a:lnTo>
                      <a:cubicBezTo>
                        <a:pt x="3715" y="448"/>
                        <a:pt x="3656" y="675"/>
                        <a:pt x="3811" y="734"/>
                      </a:cubicBezTo>
                      <a:cubicBezTo>
                        <a:pt x="3882" y="767"/>
                        <a:pt x="4084" y="797"/>
                        <a:pt x="4319" y="797"/>
                      </a:cubicBezTo>
                      <a:cubicBezTo>
                        <a:pt x="4594" y="797"/>
                        <a:pt x="4915" y="756"/>
                        <a:pt x="5120" y="627"/>
                      </a:cubicBezTo>
                      <a:cubicBezTo>
                        <a:pt x="5172" y="595"/>
                        <a:pt x="5218" y="580"/>
                        <a:pt x="5257" y="580"/>
                      </a:cubicBezTo>
                      <a:cubicBezTo>
                        <a:pt x="5508" y="580"/>
                        <a:pt x="5521" y="1167"/>
                        <a:pt x="5418" y="1496"/>
                      </a:cubicBezTo>
                      <a:cubicBezTo>
                        <a:pt x="5311" y="1877"/>
                        <a:pt x="4466" y="3556"/>
                        <a:pt x="3227" y="3842"/>
                      </a:cubicBezTo>
                      <a:cubicBezTo>
                        <a:pt x="2934" y="3913"/>
                        <a:pt x="2666" y="3946"/>
                        <a:pt x="2423" y="3946"/>
                      </a:cubicBezTo>
                      <a:cubicBezTo>
                        <a:pt x="1654" y="3946"/>
                        <a:pt x="1142" y="3613"/>
                        <a:pt x="870" y="3115"/>
                      </a:cubicBezTo>
                      <a:cubicBezTo>
                        <a:pt x="513" y="2472"/>
                        <a:pt x="417" y="1091"/>
                        <a:pt x="465" y="770"/>
                      </a:cubicBezTo>
                      <a:cubicBezTo>
                        <a:pt x="501" y="603"/>
                        <a:pt x="501" y="436"/>
                        <a:pt x="465" y="270"/>
                      </a:cubicBezTo>
                      <a:cubicBezTo>
                        <a:pt x="453" y="353"/>
                        <a:pt x="453" y="436"/>
                        <a:pt x="453" y="496"/>
                      </a:cubicBezTo>
                      <a:cubicBezTo>
                        <a:pt x="453" y="434"/>
                        <a:pt x="363" y="12"/>
                        <a:pt x="152" y="12"/>
                      </a:cubicBezTo>
                      <a:cubicBezTo>
                        <a:pt x="120" y="12"/>
                        <a:pt x="86" y="22"/>
                        <a:pt x="48" y="44"/>
                      </a:cubicBezTo>
                      <a:cubicBezTo>
                        <a:pt x="25" y="55"/>
                        <a:pt x="13" y="67"/>
                        <a:pt x="1" y="79"/>
                      </a:cubicBezTo>
                      <a:cubicBezTo>
                        <a:pt x="120" y="175"/>
                        <a:pt x="310" y="413"/>
                        <a:pt x="263" y="782"/>
                      </a:cubicBezTo>
                      <a:cubicBezTo>
                        <a:pt x="239" y="1103"/>
                        <a:pt x="239" y="1318"/>
                        <a:pt x="263" y="1568"/>
                      </a:cubicBezTo>
                      <a:cubicBezTo>
                        <a:pt x="287" y="1579"/>
                        <a:pt x="322" y="1603"/>
                        <a:pt x="346" y="1615"/>
                      </a:cubicBezTo>
                      <a:cubicBezTo>
                        <a:pt x="346" y="1615"/>
                        <a:pt x="382" y="3163"/>
                        <a:pt x="1156" y="3865"/>
                      </a:cubicBezTo>
                      <a:cubicBezTo>
                        <a:pt x="1179" y="3901"/>
                        <a:pt x="1227" y="3925"/>
                        <a:pt x="1263" y="3961"/>
                      </a:cubicBezTo>
                      <a:cubicBezTo>
                        <a:pt x="1554" y="4177"/>
                        <a:pt x="1957" y="4300"/>
                        <a:pt x="2414" y="4300"/>
                      </a:cubicBezTo>
                      <a:cubicBezTo>
                        <a:pt x="2686" y="4300"/>
                        <a:pt x="2977" y="4256"/>
                        <a:pt x="3275" y="4163"/>
                      </a:cubicBezTo>
                      <a:cubicBezTo>
                        <a:pt x="3966" y="3949"/>
                        <a:pt x="4680" y="3484"/>
                        <a:pt x="5287" y="2687"/>
                      </a:cubicBezTo>
                      <a:cubicBezTo>
                        <a:pt x="5287" y="2687"/>
                        <a:pt x="5323" y="2699"/>
                        <a:pt x="5394" y="2722"/>
                      </a:cubicBezTo>
                      <a:cubicBezTo>
                        <a:pt x="5609" y="2377"/>
                        <a:pt x="6085" y="1722"/>
                        <a:pt x="6668" y="1520"/>
                      </a:cubicBezTo>
                      <a:cubicBezTo>
                        <a:pt x="6621" y="1365"/>
                        <a:pt x="6537" y="1258"/>
                        <a:pt x="6454" y="1222"/>
                      </a:cubicBezTo>
                      <a:cubicBezTo>
                        <a:pt x="6434" y="1214"/>
                        <a:pt x="6412" y="1210"/>
                        <a:pt x="6389" y="1210"/>
                      </a:cubicBezTo>
                      <a:cubicBezTo>
                        <a:pt x="6311" y="1210"/>
                        <a:pt x="6215" y="1251"/>
                        <a:pt x="6132" y="1306"/>
                      </a:cubicBezTo>
                      <a:cubicBezTo>
                        <a:pt x="5918" y="1770"/>
                        <a:pt x="5656" y="2032"/>
                        <a:pt x="5656" y="2032"/>
                      </a:cubicBezTo>
                      <a:cubicBezTo>
                        <a:pt x="5787" y="1699"/>
                        <a:pt x="5656" y="758"/>
                        <a:pt x="5632" y="556"/>
                      </a:cubicBezTo>
                      <a:cubicBezTo>
                        <a:pt x="5621" y="457"/>
                        <a:pt x="5542" y="407"/>
                        <a:pt x="5420" y="407"/>
                      </a:cubicBezTo>
                      <a:cubicBezTo>
                        <a:pt x="5291" y="407"/>
                        <a:pt x="5114" y="463"/>
                        <a:pt x="4918" y="579"/>
                      </a:cubicBezTo>
                      <a:cubicBezTo>
                        <a:pt x="4845" y="623"/>
                        <a:pt x="4791" y="640"/>
                        <a:pt x="4751" y="640"/>
                      </a:cubicBezTo>
                      <a:cubicBezTo>
                        <a:pt x="4583" y="640"/>
                        <a:pt x="4668" y="329"/>
                        <a:pt x="4668" y="329"/>
                      </a:cubicBezTo>
                      <a:lnTo>
                        <a:pt x="4668" y="329"/>
                      </a:lnTo>
                      <a:cubicBezTo>
                        <a:pt x="4492" y="484"/>
                        <a:pt x="4048" y="612"/>
                        <a:pt x="3863" y="612"/>
                      </a:cubicBezTo>
                      <a:cubicBezTo>
                        <a:pt x="3835" y="612"/>
                        <a:pt x="3813" y="609"/>
                        <a:pt x="3799" y="603"/>
                      </a:cubicBezTo>
                      <a:cubicBezTo>
                        <a:pt x="3692" y="556"/>
                        <a:pt x="3966" y="210"/>
                        <a:pt x="4001" y="175"/>
                      </a:cubicBezTo>
                      <a:lnTo>
                        <a:pt x="4001" y="175"/>
                      </a:lnTo>
                      <a:cubicBezTo>
                        <a:pt x="3664" y="423"/>
                        <a:pt x="3294" y="505"/>
                        <a:pt x="3055" y="505"/>
                      </a:cubicBezTo>
                      <a:cubicBezTo>
                        <a:pt x="3008" y="505"/>
                        <a:pt x="2965" y="502"/>
                        <a:pt x="2930" y="496"/>
                      </a:cubicBezTo>
                      <a:cubicBezTo>
                        <a:pt x="2703" y="448"/>
                        <a:pt x="3311" y="127"/>
                        <a:pt x="3323" y="20"/>
                      </a:cubicBezTo>
                      <a:cubicBezTo>
                        <a:pt x="3326" y="7"/>
                        <a:pt x="3324" y="1"/>
                        <a:pt x="3316"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0"/>
                <p:cNvSpPr/>
                <p:nvPr/>
              </p:nvSpPr>
              <p:spPr>
                <a:xfrm>
                  <a:off x="8066264" y="2661728"/>
                  <a:ext cx="43532" cy="47565"/>
                </a:xfrm>
                <a:custGeom>
                  <a:avLst/>
                  <a:gdLst/>
                  <a:ahLst/>
                  <a:cxnLst/>
                  <a:rect l="l" t="t" r="r" b="b"/>
                  <a:pathLst>
                    <a:path w="680" h="743" extrusionOk="0">
                      <a:moveTo>
                        <a:pt x="679" y="0"/>
                      </a:moveTo>
                      <a:cubicBezTo>
                        <a:pt x="679" y="0"/>
                        <a:pt x="191" y="179"/>
                        <a:pt x="0" y="584"/>
                      </a:cubicBezTo>
                      <a:cubicBezTo>
                        <a:pt x="0" y="584"/>
                        <a:pt x="30" y="743"/>
                        <a:pt x="199" y="743"/>
                      </a:cubicBezTo>
                      <a:cubicBezTo>
                        <a:pt x="215" y="743"/>
                        <a:pt x="232" y="741"/>
                        <a:pt x="250" y="738"/>
                      </a:cubicBezTo>
                      <a:cubicBezTo>
                        <a:pt x="465" y="703"/>
                        <a:pt x="334" y="429"/>
                        <a:pt x="334" y="429"/>
                      </a:cubicBezTo>
                      <a:lnTo>
                        <a:pt x="679" y="0"/>
                      </a:ln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0"/>
                <p:cNvSpPr/>
                <p:nvPr/>
              </p:nvSpPr>
              <p:spPr>
                <a:xfrm>
                  <a:off x="7696563" y="2567174"/>
                  <a:ext cx="19141" cy="57424"/>
                </a:xfrm>
                <a:custGeom>
                  <a:avLst/>
                  <a:gdLst/>
                  <a:ahLst/>
                  <a:cxnLst/>
                  <a:rect l="l" t="t" r="r" b="b"/>
                  <a:pathLst>
                    <a:path w="299" h="897" extrusionOk="0">
                      <a:moveTo>
                        <a:pt x="72" y="1"/>
                      </a:moveTo>
                      <a:lnTo>
                        <a:pt x="132" y="560"/>
                      </a:lnTo>
                      <a:cubicBezTo>
                        <a:pt x="132" y="560"/>
                        <a:pt x="1" y="763"/>
                        <a:pt x="60" y="834"/>
                      </a:cubicBezTo>
                      <a:cubicBezTo>
                        <a:pt x="91" y="887"/>
                        <a:pt x="174" y="897"/>
                        <a:pt x="231" y="897"/>
                      </a:cubicBezTo>
                      <a:cubicBezTo>
                        <a:pt x="263" y="897"/>
                        <a:pt x="287" y="894"/>
                        <a:pt x="287" y="894"/>
                      </a:cubicBezTo>
                      <a:cubicBezTo>
                        <a:pt x="299" y="430"/>
                        <a:pt x="72" y="1"/>
                        <a:pt x="72"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0"/>
                <p:cNvSpPr/>
                <p:nvPr/>
              </p:nvSpPr>
              <p:spPr>
                <a:xfrm>
                  <a:off x="7279681" y="2656350"/>
                  <a:ext cx="80854" cy="64082"/>
                </a:xfrm>
                <a:custGeom>
                  <a:avLst/>
                  <a:gdLst/>
                  <a:ahLst/>
                  <a:cxnLst/>
                  <a:rect l="l" t="t" r="r" b="b"/>
                  <a:pathLst>
                    <a:path w="1263" h="1001" extrusionOk="0">
                      <a:moveTo>
                        <a:pt x="0" y="251"/>
                      </a:moveTo>
                      <a:cubicBezTo>
                        <a:pt x="0" y="251"/>
                        <a:pt x="334" y="1001"/>
                        <a:pt x="1262" y="953"/>
                      </a:cubicBezTo>
                      <a:lnTo>
                        <a:pt x="1215" y="644"/>
                      </a:lnTo>
                      <a:cubicBezTo>
                        <a:pt x="1215" y="644"/>
                        <a:pt x="322" y="441"/>
                        <a:pt x="95" y="1"/>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40"/>
                <p:cNvSpPr/>
                <p:nvPr/>
              </p:nvSpPr>
              <p:spPr>
                <a:xfrm>
                  <a:off x="7745345" y="2352779"/>
                  <a:ext cx="106013" cy="94042"/>
                </a:xfrm>
                <a:custGeom>
                  <a:avLst/>
                  <a:gdLst/>
                  <a:ahLst/>
                  <a:cxnLst/>
                  <a:rect l="l" t="t" r="r" b="b"/>
                  <a:pathLst>
                    <a:path w="1656" h="1469" extrusionOk="0">
                      <a:moveTo>
                        <a:pt x="1600" y="1"/>
                      </a:moveTo>
                      <a:cubicBezTo>
                        <a:pt x="1484" y="1"/>
                        <a:pt x="913" y="113"/>
                        <a:pt x="429" y="576"/>
                      </a:cubicBezTo>
                      <a:cubicBezTo>
                        <a:pt x="275" y="730"/>
                        <a:pt x="132" y="909"/>
                        <a:pt x="1" y="1147"/>
                      </a:cubicBezTo>
                      <a:cubicBezTo>
                        <a:pt x="1" y="1147"/>
                        <a:pt x="120" y="1433"/>
                        <a:pt x="215" y="1469"/>
                      </a:cubicBezTo>
                      <a:cubicBezTo>
                        <a:pt x="215" y="1469"/>
                        <a:pt x="358" y="1230"/>
                        <a:pt x="620" y="969"/>
                      </a:cubicBezTo>
                      <a:cubicBezTo>
                        <a:pt x="846" y="730"/>
                        <a:pt x="1180" y="457"/>
                        <a:pt x="1596" y="314"/>
                      </a:cubicBezTo>
                      <a:cubicBezTo>
                        <a:pt x="1596" y="314"/>
                        <a:pt x="1656" y="123"/>
                        <a:pt x="1620" y="4"/>
                      </a:cubicBezTo>
                      <a:cubicBezTo>
                        <a:pt x="1619" y="2"/>
                        <a:pt x="1612" y="1"/>
                        <a:pt x="16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40"/>
                <p:cNvSpPr/>
                <p:nvPr/>
              </p:nvSpPr>
              <p:spPr>
                <a:xfrm>
                  <a:off x="8080732" y="2404826"/>
                  <a:ext cx="45068" cy="105437"/>
                </a:xfrm>
                <a:custGeom>
                  <a:avLst/>
                  <a:gdLst/>
                  <a:ahLst/>
                  <a:cxnLst/>
                  <a:rect l="l" t="t" r="r" b="b"/>
                  <a:pathLst>
                    <a:path w="704" h="1647" extrusionOk="0">
                      <a:moveTo>
                        <a:pt x="203" y="1"/>
                      </a:moveTo>
                      <a:cubicBezTo>
                        <a:pt x="203" y="1"/>
                        <a:pt x="13" y="310"/>
                        <a:pt x="1" y="477"/>
                      </a:cubicBezTo>
                      <a:cubicBezTo>
                        <a:pt x="1" y="477"/>
                        <a:pt x="143" y="822"/>
                        <a:pt x="239" y="1132"/>
                      </a:cubicBezTo>
                      <a:cubicBezTo>
                        <a:pt x="310" y="1334"/>
                        <a:pt x="358" y="1513"/>
                        <a:pt x="358" y="1596"/>
                      </a:cubicBezTo>
                      <a:cubicBezTo>
                        <a:pt x="358" y="1596"/>
                        <a:pt x="473" y="1647"/>
                        <a:pt x="591" y="1647"/>
                      </a:cubicBezTo>
                      <a:cubicBezTo>
                        <a:pt x="625" y="1647"/>
                        <a:pt x="659" y="1642"/>
                        <a:pt x="691" y="1632"/>
                      </a:cubicBezTo>
                      <a:cubicBezTo>
                        <a:pt x="691" y="1632"/>
                        <a:pt x="703" y="1334"/>
                        <a:pt x="632" y="965"/>
                      </a:cubicBezTo>
                      <a:cubicBezTo>
                        <a:pt x="560" y="644"/>
                        <a:pt x="441" y="287"/>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0"/>
                <p:cNvSpPr/>
                <p:nvPr/>
              </p:nvSpPr>
              <p:spPr>
                <a:xfrm>
                  <a:off x="7757572" y="2590028"/>
                  <a:ext cx="71700" cy="38218"/>
                </a:xfrm>
                <a:custGeom>
                  <a:avLst/>
                  <a:gdLst/>
                  <a:ahLst/>
                  <a:cxnLst/>
                  <a:rect l="l" t="t" r="r" b="b"/>
                  <a:pathLst>
                    <a:path w="1120" h="597" extrusionOk="0">
                      <a:moveTo>
                        <a:pt x="524" y="0"/>
                      </a:moveTo>
                      <a:cubicBezTo>
                        <a:pt x="217" y="0"/>
                        <a:pt x="0" y="334"/>
                        <a:pt x="0" y="334"/>
                      </a:cubicBezTo>
                      <a:cubicBezTo>
                        <a:pt x="0" y="334"/>
                        <a:pt x="184" y="239"/>
                        <a:pt x="403" y="239"/>
                      </a:cubicBezTo>
                      <a:cubicBezTo>
                        <a:pt x="473" y="239"/>
                        <a:pt x="547" y="249"/>
                        <a:pt x="619" y="275"/>
                      </a:cubicBezTo>
                      <a:cubicBezTo>
                        <a:pt x="917" y="370"/>
                        <a:pt x="1120" y="596"/>
                        <a:pt x="1120" y="596"/>
                      </a:cubicBezTo>
                      <a:cubicBezTo>
                        <a:pt x="1120" y="596"/>
                        <a:pt x="1060" y="144"/>
                        <a:pt x="667" y="25"/>
                      </a:cubicBezTo>
                      <a:cubicBezTo>
                        <a:pt x="618" y="8"/>
                        <a:pt x="570"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0"/>
                <p:cNvSpPr/>
                <p:nvPr/>
              </p:nvSpPr>
              <p:spPr>
                <a:xfrm>
                  <a:off x="7921457" y="2618004"/>
                  <a:ext cx="83863" cy="36874"/>
                </a:xfrm>
                <a:custGeom>
                  <a:avLst/>
                  <a:gdLst/>
                  <a:ahLst/>
                  <a:cxnLst/>
                  <a:rect l="l" t="t" r="r" b="b"/>
                  <a:pathLst>
                    <a:path w="1310" h="576" extrusionOk="0">
                      <a:moveTo>
                        <a:pt x="705" y="1"/>
                      </a:moveTo>
                      <a:cubicBezTo>
                        <a:pt x="235" y="1"/>
                        <a:pt x="0" y="386"/>
                        <a:pt x="0" y="386"/>
                      </a:cubicBezTo>
                      <a:cubicBezTo>
                        <a:pt x="0" y="386"/>
                        <a:pt x="310" y="258"/>
                        <a:pt x="555" y="258"/>
                      </a:cubicBezTo>
                      <a:cubicBezTo>
                        <a:pt x="590" y="258"/>
                        <a:pt x="624" y="260"/>
                        <a:pt x="655" y="266"/>
                      </a:cubicBezTo>
                      <a:cubicBezTo>
                        <a:pt x="917" y="326"/>
                        <a:pt x="1167" y="576"/>
                        <a:pt x="1167" y="576"/>
                      </a:cubicBezTo>
                      <a:cubicBezTo>
                        <a:pt x="1167" y="576"/>
                        <a:pt x="1310" y="52"/>
                        <a:pt x="786" y="5"/>
                      </a:cubicBezTo>
                      <a:cubicBezTo>
                        <a:pt x="758" y="2"/>
                        <a:pt x="732" y="1"/>
                        <a:pt x="7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40"/>
                <p:cNvSpPr/>
                <p:nvPr/>
              </p:nvSpPr>
              <p:spPr>
                <a:xfrm>
                  <a:off x="7825431" y="2683046"/>
                  <a:ext cx="57936" cy="31048"/>
                </a:xfrm>
                <a:custGeom>
                  <a:avLst/>
                  <a:gdLst/>
                  <a:ahLst/>
                  <a:cxnLst/>
                  <a:rect l="l" t="t" r="r" b="b"/>
                  <a:pathLst>
                    <a:path w="905" h="485" extrusionOk="0">
                      <a:moveTo>
                        <a:pt x="107" y="1"/>
                      </a:moveTo>
                      <a:cubicBezTo>
                        <a:pt x="107" y="1"/>
                        <a:pt x="0" y="405"/>
                        <a:pt x="393" y="477"/>
                      </a:cubicBezTo>
                      <a:cubicBezTo>
                        <a:pt x="431" y="482"/>
                        <a:pt x="467" y="485"/>
                        <a:pt x="500" y="485"/>
                      </a:cubicBezTo>
                      <a:cubicBezTo>
                        <a:pt x="817" y="485"/>
                        <a:pt x="905" y="251"/>
                        <a:pt x="905" y="251"/>
                      </a:cubicBezTo>
                      <a:lnTo>
                        <a:pt x="905" y="251"/>
                      </a:lnTo>
                      <a:cubicBezTo>
                        <a:pt x="905" y="251"/>
                        <a:pt x="811" y="263"/>
                        <a:pt x="697" y="263"/>
                      </a:cubicBezTo>
                      <a:cubicBezTo>
                        <a:pt x="621" y="263"/>
                        <a:pt x="536" y="258"/>
                        <a:pt x="464" y="239"/>
                      </a:cubicBezTo>
                      <a:cubicBezTo>
                        <a:pt x="286" y="191"/>
                        <a:pt x="107" y="1"/>
                        <a:pt x="107"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40"/>
                <p:cNvSpPr/>
                <p:nvPr/>
              </p:nvSpPr>
              <p:spPr>
                <a:xfrm>
                  <a:off x="7384862" y="2518393"/>
                  <a:ext cx="15300" cy="8450"/>
                </a:xfrm>
                <a:custGeom>
                  <a:avLst/>
                  <a:gdLst/>
                  <a:ahLst/>
                  <a:cxnLst/>
                  <a:rect l="l" t="t" r="r" b="b"/>
                  <a:pathLst>
                    <a:path w="239" h="132" extrusionOk="0">
                      <a:moveTo>
                        <a:pt x="238" y="132"/>
                      </a:moveTo>
                      <a:cubicBezTo>
                        <a:pt x="107" y="60"/>
                        <a:pt x="0" y="1"/>
                        <a:pt x="0" y="1"/>
                      </a:cubicBezTo>
                      <a:cubicBezTo>
                        <a:pt x="60" y="48"/>
                        <a:pt x="155" y="96"/>
                        <a:pt x="238" y="13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0"/>
                <p:cNvSpPr/>
                <p:nvPr/>
              </p:nvSpPr>
              <p:spPr>
                <a:xfrm>
                  <a:off x="7375708" y="2545856"/>
                  <a:ext cx="19077" cy="6146"/>
                </a:xfrm>
                <a:custGeom>
                  <a:avLst/>
                  <a:gdLst/>
                  <a:ahLst/>
                  <a:cxnLst/>
                  <a:rect l="l" t="t" r="r" b="b"/>
                  <a:pathLst>
                    <a:path w="298" h="96" extrusionOk="0">
                      <a:moveTo>
                        <a:pt x="298" y="96"/>
                      </a:moveTo>
                      <a:cubicBezTo>
                        <a:pt x="131" y="36"/>
                        <a:pt x="0" y="0"/>
                        <a:pt x="0" y="0"/>
                      </a:cubicBezTo>
                      <a:cubicBezTo>
                        <a:pt x="0" y="0"/>
                        <a:pt x="131" y="48"/>
                        <a:pt x="298" y="9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40"/>
                <p:cNvSpPr/>
                <p:nvPr/>
              </p:nvSpPr>
              <p:spPr>
                <a:xfrm>
                  <a:off x="7288836" y="2570247"/>
                  <a:ext cx="124258" cy="45773"/>
                </a:xfrm>
                <a:custGeom>
                  <a:avLst/>
                  <a:gdLst/>
                  <a:ahLst/>
                  <a:cxnLst/>
                  <a:rect l="l" t="t" r="r" b="b"/>
                  <a:pathLst>
                    <a:path w="1941" h="715" extrusionOk="0">
                      <a:moveTo>
                        <a:pt x="726" y="405"/>
                      </a:moveTo>
                      <a:cubicBezTo>
                        <a:pt x="191" y="203"/>
                        <a:pt x="0" y="0"/>
                        <a:pt x="0" y="0"/>
                      </a:cubicBezTo>
                      <a:lnTo>
                        <a:pt x="0" y="0"/>
                      </a:lnTo>
                      <a:cubicBezTo>
                        <a:pt x="48" y="167"/>
                        <a:pt x="262" y="358"/>
                        <a:pt x="476" y="417"/>
                      </a:cubicBezTo>
                      <a:cubicBezTo>
                        <a:pt x="1262" y="667"/>
                        <a:pt x="1726" y="715"/>
                        <a:pt x="1929" y="643"/>
                      </a:cubicBezTo>
                      <a:cubicBezTo>
                        <a:pt x="1941" y="643"/>
                        <a:pt x="1941" y="643"/>
                        <a:pt x="1941" y="631"/>
                      </a:cubicBezTo>
                      <a:cubicBezTo>
                        <a:pt x="1941" y="631"/>
                        <a:pt x="1131" y="548"/>
                        <a:pt x="726" y="405"/>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40"/>
                <p:cNvSpPr/>
                <p:nvPr/>
              </p:nvSpPr>
              <p:spPr>
                <a:xfrm>
                  <a:off x="7285763" y="2447525"/>
                  <a:ext cx="152490" cy="168494"/>
                </a:xfrm>
                <a:custGeom>
                  <a:avLst/>
                  <a:gdLst/>
                  <a:ahLst/>
                  <a:cxnLst/>
                  <a:rect l="l" t="t" r="r" b="b"/>
                  <a:pathLst>
                    <a:path w="2382" h="2632" extrusionOk="0">
                      <a:moveTo>
                        <a:pt x="2382" y="1703"/>
                      </a:moveTo>
                      <a:lnTo>
                        <a:pt x="2382" y="1715"/>
                      </a:lnTo>
                      <a:cubicBezTo>
                        <a:pt x="2370" y="1810"/>
                        <a:pt x="2036" y="1727"/>
                        <a:pt x="1763" y="1655"/>
                      </a:cubicBezTo>
                      <a:lnTo>
                        <a:pt x="1751" y="1644"/>
                      </a:lnTo>
                      <a:cubicBezTo>
                        <a:pt x="1739" y="1644"/>
                        <a:pt x="1727" y="1644"/>
                        <a:pt x="1715" y="1632"/>
                      </a:cubicBezTo>
                      <a:cubicBezTo>
                        <a:pt x="1536" y="1572"/>
                        <a:pt x="1405" y="1536"/>
                        <a:pt x="1405" y="1536"/>
                      </a:cubicBezTo>
                      <a:cubicBezTo>
                        <a:pt x="1405" y="1536"/>
                        <a:pt x="1536" y="1584"/>
                        <a:pt x="1715" y="1632"/>
                      </a:cubicBezTo>
                      <a:cubicBezTo>
                        <a:pt x="1977" y="1727"/>
                        <a:pt x="2322" y="1882"/>
                        <a:pt x="2322" y="2036"/>
                      </a:cubicBezTo>
                      <a:cubicBezTo>
                        <a:pt x="2322" y="2048"/>
                        <a:pt x="2322" y="2060"/>
                        <a:pt x="2322" y="2072"/>
                      </a:cubicBezTo>
                      <a:cubicBezTo>
                        <a:pt x="2263" y="2239"/>
                        <a:pt x="1691" y="2096"/>
                        <a:pt x="1524" y="2048"/>
                      </a:cubicBezTo>
                      <a:cubicBezTo>
                        <a:pt x="1560" y="2072"/>
                        <a:pt x="1620" y="2084"/>
                        <a:pt x="1679" y="2108"/>
                      </a:cubicBezTo>
                      <a:cubicBezTo>
                        <a:pt x="1679" y="2108"/>
                        <a:pt x="1679" y="2108"/>
                        <a:pt x="1679" y="2108"/>
                      </a:cubicBezTo>
                      <a:cubicBezTo>
                        <a:pt x="1882" y="2191"/>
                        <a:pt x="2144" y="2310"/>
                        <a:pt x="2132" y="2441"/>
                      </a:cubicBezTo>
                      <a:cubicBezTo>
                        <a:pt x="2132" y="2441"/>
                        <a:pt x="2132" y="2441"/>
                        <a:pt x="2120" y="2441"/>
                      </a:cubicBezTo>
                      <a:cubicBezTo>
                        <a:pt x="2108" y="2501"/>
                        <a:pt x="2072" y="2537"/>
                        <a:pt x="1989" y="2560"/>
                      </a:cubicBezTo>
                      <a:cubicBezTo>
                        <a:pt x="1774" y="2632"/>
                        <a:pt x="1310" y="2584"/>
                        <a:pt x="524" y="2334"/>
                      </a:cubicBezTo>
                      <a:cubicBezTo>
                        <a:pt x="334" y="2275"/>
                        <a:pt x="119" y="2108"/>
                        <a:pt x="60" y="1953"/>
                      </a:cubicBezTo>
                      <a:cubicBezTo>
                        <a:pt x="60" y="1941"/>
                        <a:pt x="48" y="1929"/>
                        <a:pt x="48" y="1917"/>
                      </a:cubicBezTo>
                      <a:cubicBezTo>
                        <a:pt x="36" y="1882"/>
                        <a:pt x="36" y="1858"/>
                        <a:pt x="36" y="1834"/>
                      </a:cubicBezTo>
                      <a:cubicBezTo>
                        <a:pt x="72" y="1644"/>
                        <a:pt x="262" y="1667"/>
                        <a:pt x="262" y="1667"/>
                      </a:cubicBezTo>
                      <a:cubicBezTo>
                        <a:pt x="262" y="1667"/>
                        <a:pt x="0" y="1536"/>
                        <a:pt x="36" y="1382"/>
                      </a:cubicBezTo>
                      <a:cubicBezTo>
                        <a:pt x="84" y="1144"/>
                        <a:pt x="239" y="1132"/>
                        <a:pt x="393" y="1167"/>
                      </a:cubicBezTo>
                      <a:cubicBezTo>
                        <a:pt x="393" y="1167"/>
                        <a:pt x="48" y="989"/>
                        <a:pt x="119" y="763"/>
                      </a:cubicBezTo>
                      <a:cubicBezTo>
                        <a:pt x="191" y="548"/>
                        <a:pt x="453" y="620"/>
                        <a:pt x="453" y="620"/>
                      </a:cubicBezTo>
                      <a:cubicBezTo>
                        <a:pt x="453" y="620"/>
                        <a:pt x="191" y="489"/>
                        <a:pt x="310" y="239"/>
                      </a:cubicBezTo>
                      <a:cubicBezTo>
                        <a:pt x="429" y="1"/>
                        <a:pt x="2001" y="774"/>
                        <a:pt x="2263" y="1132"/>
                      </a:cubicBezTo>
                      <a:cubicBezTo>
                        <a:pt x="2286" y="1167"/>
                        <a:pt x="2298" y="1203"/>
                        <a:pt x="2310" y="1239"/>
                      </a:cubicBezTo>
                      <a:cubicBezTo>
                        <a:pt x="2346" y="1394"/>
                        <a:pt x="2048" y="1346"/>
                        <a:pt x="1798" y="1239"/>
                      </a:cubicBezTo>
                      <a:cubicBezTo>
                        <a:pt x="1679" y="1179"/>
                        <a:pt x="1572" y="1132"/>
                        <a:pt x="1560" y="1120"/>
                      </a:cubicBezTo>
                      <a:cubicBezTo>
                        <a:pt x="1620" y="1167"/>
                        <a:pt x="1703" y="1203"/>
                        <a:pt x="1798" y="1239"/>
                      </a:cubicBezTo>
                      <a:cubicBezTo>
                        <a:pt x="1834" y="1263"/>
                        <a:pt x="1882" y="1298"/>
                        <a:pt x="1929" y="1322"/>
                      </a:cubicBezTo>
                      <a:cubicBezTo>
                        <a:pt x="1929" y="1322"/>
                        <a:pt x="1929" y="1322"/>
                        <a:pt x="1929" y="1322"/>
                      </a:cubicBezTo>
                      <a:cubicBezTo>
                        <a:pt x="2155" y="1453"/>
                        <a:pt x="2382" y="1620"/>
                        <a:pt x="2382" y="1703"/>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0"/>
                <p:cNvSpPr/>
                <p:nvPr/>
              </p:nvSpPr>
              <p:spPr>
                <a:xfrm>
                  <a:off x="7358935" y="2500148"/>
                  <a:ext cx="75797" cy="33033"/>
                </a:xfrm>
                <a:custGeom>
                  <a:avLst/>
                  <a:gdLst/>
                  <a:ahLst/>
                  <a:cxnLst/>
                  <a:rect l="l" t="t" r="r" b="b"/>
                  <a:pathLst>
                    <a:path w="1184" h="516" extrusionOk="0">
                      <a:moveTo>
                        <a:pt x="0" y="0"/>
                      </a:moveTo>
                      <a:cubicBezTo>
                        <a:pt x="0" y="0"/>
                        <a:pt x="334" y="322"/>
                        <a:pt x="786" y="500"/>
                      </a:cubicBezTo>
                      <a:cubicBezTo>
                        <a:pt x="739" y="476"/>
                        <a:pt x="691" y="441"/>
                        <a:pt x="643" y="417"/>
                      </a:cubicBezTo>
                      <a:lnTo>
                        <a:pt x="643" y="417"/>
                      </a:lnTo>
                      <a:cubicBezTo>
                        <a:pt x="786" y="475"/>
                        <a:pt x="939" y="516"/>
                        <a:pt x="1043" y="516"/>
                      </a:cubicBezTo>
                      <a:cubicBezTo>
                        <a:pt x="1131" y="516"/>
                        <a:pt x="1183" y="487"/>
                        <a:pt x="1167" y="417"/>
                      </a:cubicBezTo>
                      <a:cubicBezTo>
                        <a:pt x="965" y="381"/>
                        <a:pt x="524" y="250"/>
                        <a:pt x="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0"/>
                <p:cNvSpPr/>
                <p:nvPr/>
              </p:nvSpPr>
              <p:spPr>
                <a:xfrm>
                  <a:off x="7358167" y="2532156"/>
                  <a:ext cx="80086" cy="27912"/>
                </a:xfrm>
                <a:custGeom>
                  <a:avLst/>
                  <a:gdLst/>
                  <a:ahLst/>
                  <a:cxnLst/>
                  <a:rect l="l" t="t" r="r" b="b"/>
                  <a:pathLst>
                    <a:path w="1251" h="436" extrusionOk="0">
                      <a:moveTo>
                        <a:pt x="0" y="0"/>
                      </a:moveTo>
                      <a:cubicBezTo>
                        <a:pt x="1" y="0"/>
                        <a:pt x="191" y="167"/>
                        <a:pt x="620" y="322"/>
                      </a:cubicBezTo>
                      <a:lnTo>
                        <a:pt x="632" y="333"/>
                      </a:lnTo>
                      <a:cubicBezTo>
                        <a:pt x="817" y="382"/>
                        <a:pt x="1030" y="436"/>
                        <a:pt x="1152" y="436"/>
                      </a:cubicBezTo>
                      <a:cubicBezTo>
                        <a:pt x="1210" y="436"/>
                        <a:pt x="1247" y="424"/>
                        <a:pt x="1251" y="393"/>
                      </a:cubicBezTo>
                      <a:cubicBezTo>
                        <a:pt x="989" y="322"/>
                        <a:pt x="155" y="95"/>
                        <a:pt x="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0"/>
                <p:cNvSpPr/>
                <p:nvPr/>
              </p:nvSpPr>
              <p:spPr>
                <a:xfrm>
                  <a:off x="7355862" y="2564933"/>
                  <a:ext cx="78613" cy="20294"/>
                </a:xfrm>
                <a:custGeom>
                  <a:avLst/>
                  <a:gdLst/>
                  <a:ahLst/>
                  <a:cxnLst/>
                  <a:rect l="l" t="t" r="r" b="b"/>
                  <a:pathLst>
                    <a:path w="1228" h="317" extrusionOk="0">
                      <a:moveTo>
                        <a:pt x="1" y="0"/>
                      </a:moveTo>
                      <a:cubicBezTo>
                        <a:pt x="1" y="0"/>
                        <a:pt x="203" y="167"/>
                        <a:pt x="584" y="274"/>
                      </a:cubicBezTo>
                      <a:cubicBezTo>
                        <a:pt x="525" y="250"/>
                        <a:pt x="465" y="238"/>
                        <a:pt x="429" y="214"/>
                      </a:cubicBezTo>
                      <a:lnTo>
                        <a:pt x="429" y="214"/>
                      </a:lnTo>
                      <a:cubicBezTo>
                        <a:pt x="538" y="245"/>
                        <a:pt x="818" y="317"/>
                        <a:pt x="1017" y="317"/>
                      </a:cubicBezTo>
                      <a:cubicBezTo>
                        <a:pt x="1123" y="317"/>
                        <a:pt x="1206" y="296"/>
                        <a:pt x="1227" y="238"/>
                      </a:cubicBezTo>
                      <a:cubicBezTo>
                        <a:pt x="1001" y="226"/>
                        <a:pt x="275" y="143"/>
                        <a:pt x="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0"/>
                <p:cNvSpPr/>
                <p:nvPr/>
              </p:nvSpPr>
              <p:spPr>
                <a:xfrm>
                  <a:off x="7289540" y="2572552"/>
                  <a:ext cx="131940" cy="40843"/>
                </a:xfrm>
                <a:custGeom>
                  <a:avLst/>
                  <a:gdLst/>
                  <a:ahLst/>
                  <a:cxnLst/>
                  <a:rect l="l" t="t" r="r" b="b"/>
                  <a:pathLst>
                    <a:path w="2061" h="638" extrusionOk="0">
                      <a:moveTo>
                        <a:pt x="1" y="0"/>
                      </a:moveTo>
                      <a:lnTo>
                        <a:pt x="1" y="0"/>
                      </a:lnTo>
                      <a:cubicBezTo>
                        <a:pt x="60" y="155"/>
                        <a:pt x="263" y="322"/>
                        <a:pt x="465" y="381"/>
                      </a:cubicBezTo>
                      <a:cubicBezTo>
                        <a:pt x="1036" y="563"/>
                        <a:pt x="1437" y="638"/>
                        <a:pt x="1691" y="638"/>
                      </a:cubicBezTo>
                      <a:cubicBezTo>
                        <a:pt x="1787" y="638"/>
                        <a:pt x="1862" y="627"/>
                        <a:pt x="1918" y="607"/>
                      </a:cubicBezTo>
                      <a:cubicBezTo>
                        <a:pt x="2001" y="584"/>
                        <a:pt x="2049" y="548"/>
                        <a:pt x="2061" y="488"/>
                      </a:cubicBezTo>
                      <a:lnTo>
                        <a:pt x="2061" y="488"/>
                      </a:lnTo>
                      <a:cubicBezTo>
                        <a:pt x="1998" y="509"/>
                        <a:pt x="1860" y="539"/>
                        <a:pt x="1660" y="539"/>
                      </a:cubicBezTo>
                      <a:cubicBezTo>
                        <a:pt x="1294" y="539"/>
                        <a:pt x="717" y="439"/>
                        <a:pt x="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0"/>
                <p:cNvSpPr/>
                <p:nvPr/>
              </p:nvSpPr>
              <p:spPr>
                <a:xfrm>
                  <a:off x="7285763" y="2570247"/>
                  <a:ext cx="126563" cy="127331"/>
                </a:xfrm>
                <a:custGeom>
                  <a:avLst/>
                  <a:gdLst/>
                  <a:ahLst/>
                  <a:cxnLst/>
                  <a:rect l="l" t="t" r="r" b="b"/>
                  <a:pathLst>
                    <a:path w="1977" h="1989" extrusionOk="0">
                      <a:moveTo>
                        <a:pt x="1048" y="1536"/>
                      </a:moveTo>
                      <a:cubicBezTo>
                        <a:pt x="1084" y="1774"/>
                        <a:pt x="1120" y="1989"/>
                        <a:pt x="1120" y="1989"/>
                      </a:cubicBezTo>
                      <a:cubicBezTo>
                        <a:pt x="536" y="1977"/>
                        <a:pt x="0" y="1393"/>
                        <a:pt x="0" y="1393"/>
                      </a:cubicBezTo>
                      <a:cubicBezTo>
                        <a:pt x="60" y="1262"/>
                        <a:pt x="286" y="739"/>
                        <a:pt x="286" y="739"/>
                      </a:cubicBezTo>
                      <a:cubicBezTo>
                        <a:pt x="96" y="500"/>
                        <a:pt x="72" y="179"/>
                        <a:pt x="48" y="0"/>
                      </a:cubicBezTo>
                      <a:cubicBezTo>
                        <a:pt x="96" y="167"/>
                        <a:pt x="310" y="358"/>
                        <a:pt x="524" y="417"/>
                      </a:cubicBezTo>
                      <a:cubicBezTo>
                        <a:pt x="893" y="536"/>
                        <a:pt x="1191" y="608"/>
                        <a:pt x="1429" y="643"/>
                      </a:cubicBezTo>
                      <a:cubicBezTo>
                        <a:pt x="1691" y="679"/>
                        <a:pt x="1870" y="679"/>
                        <a:pt x="1977" y="643"/>
                      </a:cubicBezTo>
                      <a:cubicBezTo>
                        <a:pt x="1870" y="798"/>
                        <a:pt x="977" y="1036"/>
                        <a:pt x="977" y="1036"/>
                      </a:cubicBezTo>
                      <a:cubicBezTo>
                        <a:pt x="977" y="1120"/>
                        <a:pt x="1012" y="1334"/>
                        <a:pt x="1048" y="153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0"/>
                <p:cNvSpPr/>
                <p:nvPr/>
              </p:nvSpPr>
              <p:spPr>
                <a:xfrm>
                  <a:off x="7315467" y="2611410"/>
                  <a:ext cx="97627" cy="57232"/>
                </a:xfrm>
                <a:custGeom>
                  <a:avLst/>
                  <a:gdLst/>
                  <a:ahLst/>
                  <a:cxnLst/>
                  <a:rect l="l" t="t" r="r" b="b"/>
                  <a:pathLst>
                    <a:path w="1525" h="894" extrusionOk="0">
                      <a:moveTo>
                        <a:pt x="977" y="0"/>
                      </a:moveTo>
                      <a:lnTo>
                        <a:pt x="513" y="48"/>
                      </a:lnTo>
                      <a:cubicBezTo>
                        <a:pt x="316" y="205"/>
                        <a:pt x="193" y="257"/>
                        <a:pt x="75" y="257"/>
                      </a:cubicBezTo>
                      <a:cubicBezTo>
                        <a:pt x="50" y="257"/>
                        <a:pt x="26" y="255"/>
                        <a:pt x="1" y="250"/>
                      </a:cubicBezTo>
                      <a:lnTo>
                        <a:pt x="1" y="250"/>
                      </a:lnTo>
                      <a:cubicBezTo>
                        <a:pt x="1" y="250"/>
                        <a:pt x="179" y="429"/>
                        <a:pt x="346" y="441"/>
                      </a:cubicBezTo>
                      <a:cubicBezTo>
                        <a:pt x="346" y="441"/>
                        <a:pt x="465" y="679"/>
                        <a:pt x="584" y="893"/>
                      </a:cubicBezTo>
                      <a:cubicBezTo>
                        <a:pt x="548" y="691"/>
                        <a:pt x="513" y="477"/>
                        <a:pt x="513" y="393"/>
                      </a:cubicBezTo>
                      <a:cubicBezTo>
                        <a:pt x="513" y="393"/>
                        <a:pt x="1406" y="155"/>
                        <a:pt x="1525" y="0"/>
                      </a:cubicBezTo>
                      <a:lnTo>
                        <a:pt x="1525" y="0"/>
                      </a:lnTo>
                      <a:cubicBezTo>
                        <a:pt x="1465" y="18"/>
                        <a:pt x="1391" y="27"/>
                        <a:pt x="1300" y="27"/>
                      </a:cubicBezTo>
                      <a:cubicBezTo>
                        <a:pt x="1209" y="27"/>
                        <a:pt x="1102" y="18"/>
                        <a:pt x="97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40"/>
                <p:cNvSpPr/>
                <p:nvPr/>
              </p:nvSpPr>
              <p:spPr>
                <a:xfrm>
                  <a:off x="7358935" y="2438371"/>
                  <a:ext cx="35146" cy="67923"/>
                </a:xfrm>
                <a:custGeom>
                  <a:avLst/>
                  <a:gdLst/>
                  <a:ahLst/>
                  <a:cxnLst/>
                  <a:rect l="l" t="t" r="r" b="b"/>
                  <a:pathLst>
                    <a:path w="549" h="1061" extrusionOk="0">
                      <a:moveTo>
                        <a:pt x="548" y="929"/>
                      </a:moveTo>
                      <a:cubicBezTo>
                        <a:pt x="548" y="1013"/>
                        <a:pt x="524" y="1060"/>
                        <a:pt x="477" y="1048"/>
                      </a:cubicBezTo>
                      <a:cubicBezTo>
                        <a:pt x="334" y="1013"/>
                        <a:pt x="0" y="382"/>
                        <a:pt x="48" y="227"/>
                      </a:cubicBezTo>
                      <a:cubicBezTo>
                        <a:pt x="48" y="227"/>
                        <a:pt x="48" y="215"/>
                        <a:pt x="48" y="215"/>
                      </a:cubicBezTo>
                      <a:cubicBezTo>
                        <a:pt x="143" y="1"/>
                        <a:pt x="310" y="84"/>
                        <a:pt x="417" y="370"/>
                      </a:cubicBezTo>
                      <a:cubicBezTo>
                        <a:pt x="489" y="548"/>
                        <a:pt x="548" y="798"/>
                        <a:pt x="548" y="929"/>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40"/>
                <p:cNvSpPr/>
                <p:nvPr/>
              </p:nvSpPr>
              <p:spPr>
                <a:xfrm>
                  <a:off x="7358935" y="2452839"/>
                  <a:ext cx="35146" cy="52814"/>
                </a:xfrm>
                <a:custGeom>
                  <a:avLst/>
                  <a:gdLst/>
                  <a:ahLst/>
                  <a:cxnLst/>
                  <a:rect l="l" t="t" r="r" b="b"/>
                  <a:pathLst>
                    <a:path w="549" h="825" extrusionOk="0">
                      <a:moveTo>
                        <a:pt x="48" y="1"/>
                      </a:moveTo>
                      <a:cubicBezTo>
                        <a:pt x="0" y="156"/>
                        <a:pt x="334" y="787"/>
                        <a:pt x="477" y="822"/>
                      </a:cubicBezTo>
                      <a:cubicBezTo>
                        <a:pt x="481" y="824"/>
                        <a:pt x="486" y="824"/>
                        <a:pt x="490" y="824"/>
                      </a:cubicBezTo>
                      <a:cubicBezTo>
                        <a:pt x="529" y="824"/>
                        <a:pt x="548" y="778"/>
                        <a:pt x="548" y="703"/>
                      </a:cubicBezTo>
                      <a:cubicBezTo>
                        <a:pt x="381" y="632"/>
                        <a:pt x="131" y="215"/>
                        <a:pt x="4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0"/>
                <p:cNvSpPr/>
                <p:nvPr/>
              </p:nvSpPr>
              <p:spPr>
                <a:xfrm>
                  <a:off x="7599001" y="3407148"/>
                  <a:ext cx="171567" cy="152490"/>
                </a:xfrm>
                <a:custGeom>
                  <a:avLst/>
                  <a:gdLst/>
                  <a:ahLst/>
                  <a:cxnLst/>
                  <a:rect l="l" t="t" r="r" b="b"/>
                  <a:pathLst>
                    <a:path w="2680" h="2382" extrusionOk="0">
                      <a:moveTo>
                        <a:pt x="2680" y="882"/>
                      </a:moveTo>
                      <a:cubicBezTo>
                        <a:pt x="2537" y="1024"/>
                        <a:pt x="2394" y="1155"/>
                        <a:pt x="2263" y="1274"/>
                      </a:cubicBezTo>
                      <a:cubicBezTo>
                        <a:pt x="2251" y="1286"/>
                        <a:pt x="2251" y="1286"/>
                        <a:pt x="2239" y="1298"/>
                      </a:cubicBezTo>
                      <a:cubicBezTo>
                        <a:pt x="1894" y="1620"/>
                        <a:pt x="1608" y="1858"/>
                        <a:pt x="1537" y="1917"/>
                      </a:cubicBezTo>
                      <a:cubicBezTo>
                        <a:pt x="1525" y="1917"/>
                        <a:pt x="1525" y="1929"/>
                        <a:pt x="1525" y="1929"/>
                      </a:cubicBezTo>
                      <a:cubicBezTo>
                        <a:pt x="1525" y="1929"/>
                        <a:pt x="1084" y="2286"/>
                        <a:pt x="822" y="2346"/>
                      </a:cubicBezTo>
                      <a:cubicBezTo>
                        <a:pt x="691" y="2382"/>
                        <a:pt x="620" y="2322"/>
                        <a:pt x="572" y="2263"/>
                      </a:cubicBezTo>
                      <a:cubicBezTo>
                        <a:pt x="537" y="2191"/>
                        <a:pt x="537" y="2120"/>
                        <a:pt x="537" y="2120"/>
                      </a:cubicBezTo>
                      <a:cubicBezTo>
                        <a:pt x="251" y="2132"/>
                        <a:pt x="346" y="1834"/>
                        <a:pt x="346" y="1834"/>
                      </a:cubicBezTo>
                      <a:cubicBezTo>
                        <a:pt x="84" y="1786"/>
                        <a:pt x="168" y="1465"/>
                        <a:pt x="168" y="1465"/>
                      </a:cubicBezTo>
                      <a:cubicBezTo>
                        <a:pt x="1" y="1393"/>
                        <a:pt x="144" y="1060"/>
                        <a:pt x="608" y="798"/>
                      </a:cubicBezTo>
                      <a:cubicBezTo>
                        <a:pt x="1084" y="524"/>
                        <a:pt x="1453" y="560"/>
                        <a:pt x="1525" y="512"/>
                      </a:cubicBezTo>
                      <a:cubicBezTo>
                        <a:pt x="1561" y="489"/>
                        <a:pt x="1882" y="84"/>
                        <a:pt x="1942" y="0"/>
                      </a:cubicBezTo>
                      <a:cubicBezTo>
                        <a:pt x="1942" y="0"/>
                        <a:pt x="1942" y="12"/>
                        <a:pt x="1953" y="12"/>
                      </a:cubicBezTo>
                      <a:cubicBezTo>
                        <a:pt x="2120" y="322"/>
                        <a:pt x="2287" y="620"/>
                        <a:pt x="2680" y="88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0"/>
                <p:cNvSpPr/>
                <p:nvPr/>
              </p:nvSpPr>
              <p:spPr>
                <a:xfrm>
                  <a:off x="7635619" y="3407148"/>
                  <a:ext cx="134949" cy="150889"/>
                </a:xfrm>
                <a:custGeom>
                  <a:avLst/>
                  <a:gdLst/>
                  <a:ahLst/>
                  <a:cxnLst/>
                  <a:rect l="l" t="t" r="r" b="b"/>
                  <a:pathLst>
                    <a:path w="2108" h="2357" extrusionOk="0">
                      <a:moveTo>
                        <a:pt x="1370" y="0"/>
                      </a:moveTo>
                      <a:cubicBezTo>
                        <a:pt x="1358" y="12"/>
                        <a:pt x="1322" y="60"/>
                        <a:pt x="1310" y="72"/>
                      </a:cubicBezTo>
                      <a:cubicBezTo>
                        <a:pt x="1393" y="298"/>
                        <a:pt x="1572" y="751"/>
                        <a:pt x="1727" y="929"/>
                      </a:cubicBezTo>
                      <a:cubicBezTo>
                        <a:pt x="1727" y="929"/>
                        <a:pt x="631" y="2072"/>
                        <a:pt x="0" y="2263"/>
                      </a:cubicBezTo>
                      <a:cubicBezTo>
                        <a:pt x="38" y="2310"/>
                        <a:pt x="91" y="2357"/>
                        <a:pt x="176" y="2357"/>
                      </a:cubicBezTo>
                      <a:cubicBezTo>
                        <a:pt x="198" y="2357"/>
                        <a:pt x="223" y="2353"/>
                        <a:pt x="250" y="2346"/>
                      </a:cubicBezTo>
                      <a:cubicBezTo>
                        <a:pt x="512" y="2286"/>
                        <a:pt x="953" y="1929"/>
                        <a:pt x="953" y="1929"/>
                      </a:cubicBezTo>
                      <a:cubicBezTo>
                        <a:pt x="953" y="1929"/>
                        <a:pt x="953" y="1917"/>
                        <a:pt x="965" y="1917"/>
                      </a:cubicBezTo>
                      <a:cubicBezTo>
                        <a:pt x="1036" y="1858"/>
                        <a:pt x="1322" y="1596"/>
                        <a:pt x="1667" y="1298"/>
                      </a:cubicBezTo>
                      <a:cubicBezTo>
                        <a:pt x="1679" y="1286"/>
                        <a:pt x="1679" y="1286"/>
                        <a:pt x="1691" y="1274"/>
                      </a:cubicBezTo>
                      <a:cubicBezTo>
                        <a:pt x="1822" y="1155"/>
                        <a:pt x="1965" y="1024"/>
                        <a:pt x="2108" y="882"/>
                      </a:cubicBezTo>
                      <a:cubicBezTo>
                        <a:pt x="1715" y="620"/>
                        <a:pt x="1548" y="298"/>
                        <a:pt x="137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0"/>
                <p:cNvSpPr/>
                <p:nvPr/>
              </p:nvSpPr>
              <p:spPr>
                <a:xfrm>
                  <a:off x="7730877" y="3282890"/>
                  <a:ext cx="75541" cy="68691"/>
                </a:xfrm>
                <a:custGeom>
                  <a:avLst/>
                  <a:gdLst/>
                  <a:ahLst/>
                  <a:cxnLst/>
                  <a:rect l="l" t="t" r="r" b="b"/>
                  <a:pathLst>
                    <a:path w="1180" h="1073" extrusionOk="0">
                      <a:moveTo>
                        <a:pt x="1179" y="13"/>
                      </a:moveTo>
                      <a:cubicBezTo>
                        <a:pt x="1179" y="13"/>
                        <a:pt x="596" y="834"/>
                        <a:pt x="477" y="977"/>
                      </a:cubicBezTo>
                      <a:cubicBezTo>
                        <a:pt x="477" y="989"/>
                        <a:pt x="465" y="1001"/>
                        <a:pt x="453" y="1001"/>
                      </a:cubicBezTo>
                      <a:cubicBezTo>
                        <a:pt x="453" y="1013"/>
                        <a:pt x="274" y="1048"/>
                        <a:pt x="1" y="1072"/>
                      </a:cubicBezTo>
                      <a:cubicBezTo>
                        <a:pt x="203" y="787"/>
                        <a:pt x="453" y="370"/>
                        <a:pt x="644" y="1"/>
                      </a:cubicBezTo>
                      <a:cubicBezTo>
                        <a:pt x="798" y="13"/>
                        <a:pt x="965" y="13"/>
                        <a:pt x="1132" y="13"/>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0"/>
                <p:cNvSpPr/>
                <p:nvPr/>
              </p:nvSpPr>
              <p:spPr>
                <a:xfrm>
                  <a:off x="7793422" y="2719664"/>
                  <a:ext cx="111326" cy="56848"/>
                </a:xfrm>
                <a:custGeom>
                  <a:avLst/>
                  <a:gdLst/>
                  <a:ahLst/>
                  <a:cxnLst/>
                  <a:rect l="l" t="t" r="r" b="b"/>
                  <a:pathLst>
                    <a:path w="1739" h="888" extrusionOk="0">
                      <a:moveTo>
                        <a:pt x="119" y="0"/>
                      </a:moveTo>
                      <a:lnTo>
                        <a:pt x="119" y="0"/>
                      </a:lnTo>
                      <a:cubicBezTo>
                        <a:pt x="119" y="0"/>
                        <a:pt x="0" y="750"/>
                        <a:pt x="726" y="869"/>
                      </a:cubicBezTo>
                      <a:cubicBezTo>
                        <a:pt x="797" y="882"/>
                        <a:pt x="862" y="888"/>
                        <a:pt x="924" y="888"/>
                      </a:cubicBezTo>
                      <a:cubicBezTo>
                        <a:pt x="1551" y="888"/>
                        <a:pt x="1738" y="286"/>
                        <a:pt x="1738" y="286"/>
                      </a:cubicBezTo>
                      <a:lnTo>
                        <a:pt x="1738" y="286"/>
                      </a:lnTo>
                      <a:cubicBezTo>
                        <a:pt x="1610" y="299"/>
                        <a:pt x="1489" y="304"/>
                        <a:pt x="1375" y="304"/>
                      </a:cubicBezTo>
                      <a:cubicBezTo>
                        <a:pt x="543" y="304"/>
                        <a:pt x="119"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0"/>
                <p:cNvSpPr/>
                <p:nvPr/>
              </p:nvSpPr>
              <p:spPr>
                <a:xfrm>
                  <a:off x="7765958" y="2525179"/>
                  <a:ext cx="70163" cy="45132"/>
                </a:xfrm>
                <a:custGeom>
                  <a:avLst/>
                  <a:gdLst/>
                  <a:ahLst/>
                  <a:cxnLst/>
                  <a:rect l="l" t="t" r="r" b="b"/>
                  <a:pathLst>
                    <a:path w="1096" h="705" extrusionOk="0">
                      <a:moveTo>
                        <a:pt x="360" y="1"/>
                      </a:moveTo>
                      <a:cubicBezTo>
                        <a:pt x="34" y="1"/>
                        <a:pt x="0" y="323"/>
                        <a:pt x="0" y="323"/>
                      </a:cubicBezTo>
                      <a:cubicBezTo>
                        <a:pt x="53" y="309"/>
                        <a:pt x="126" y="299"/>
                        <a:pt x="212" y="299"/>
                      </a:cubicBezTo>
                      <a:cubicBezTo>
                        <a:pt x="475" y="299"/>
                        <a:pt x="853" y="390"/>
                        <a:pt x="1096" y="704"/>
                      </a:cubicBezTo>
                      <a:cubicBezTo>
                        <a:pt x="1096" y="704"/>
                        <a:pt x="1084" y="204"/>
                        <a:pt x="572" y="38"/>
                      </a:cubicBezTo>
                      <a:cubicBezTo>
                        <a:pt x="490" y="12"/>
                        <a:pt x="420" y="1"/>
                        <a:pt x="3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0"/>
                <p:cNvSpPr/>
                <p:nvPr/>
              </p:nvSpPr>
              <p:spPr>
                <a:xfrm>
                  <a:off x="7948088" y="2560836"/>
                  <a:ext cx="79382" cy="29896"/>
                </a:xfrm>
                <a:custGeom>
                  <a:avLst/>
                  <a:gdLst/>
                  <a:ahLst/>
                  <a:cxnLst/>
                  <a:rect l="l" t="t" r="r" b="b"/>
                  <a:pathLst>
                    <a:path w="1240" h="467" extrusionOk="0">
                      <a:moveTo>
                        <a:pt x="781" y="0"/>
                      </a:moveTo>
                      <a:cubicBezTo>
                        <a:pt x="486" y="0"/>
                        <a:pt x="176" y="202"/>
                        <a:pt x="1" y="278"/>
                      </a:cubicBezTo>
                      <a:cubicBezTo>
                        <a:pt x="1" y="278"/>
                        <a:pt x="170" y="467"/>
                        <a:pt x="475" y="467"/>
                      </a:cubicBezTo>
                      <a:cubicBezTo>
                        <a:pt x="514" y="467"/>
                        <a:pt x="554" y="464"/>
                        <a:pt x="596" y="457"/>
                      </a:cubicBezTo>
                      <a:cubicBezTo>
                        <a:pt x="989" y="397"/>
                        <a:pt x="1239" y="255"/>
                        <a:pt x="1239" y="255"/>
                      </a:cubicBezTo>
                      <a:cubicBezTo>
                        <a:pt x="1110" y="65"/>
                        <a:pt x="948" y="0"/>
                        <a:pt x="7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0"/>
                <p:cNvSpPr/>
                <p:nvPr/>
              </p:nvSpPr>
              <p:spPr>
                <a:xfrm>
                  <a:off x="8095969" y="2466602"/>
                  <a:ext cx="29832" cy="43660"/>
                </a:xfrm>
                <a:custGeom>
                  <a:avLst/>
                  <a:gdLst/>
                  <a:ahLst/>
                  <a:cxnLst/>
                  <a:rect l="l" t="t" r="r" b="b"/>
                  <a:pathLst>
                    <a:path w="466" h="682" extrusionOk="0">
                      <a:moveTo>
                        <a:pt x="394" y="0"/>
                      </a:moveTo>
                      <a:cubicBezTo>
                        <a:pt x="275" y="60"/>
                        <a:pt x="120" y="119"/>
                        <a:pt x="1" y="167"/>
                      </a:cubicBezTo>
                      <a:cubicBezTo>
                        <a:pt x="72" y="369"/>
                        <a:pt x="120" y="548"/>
                        <a:pt x="120" y="631"/>
                      </a:cubicBezTo>
                      <a:cubicBezTo>
                        <a:pt x="120" y="631"/>
                        <a:pt x="235" y="682"/>
                        <a:pt x="353" y="682"/>
                      </a:cubicBezTo>
                      <a:cubicBezTo>
                        <a:pt x="387" y="682"/>
                        <a:pt x="421" y="677"/>
                        <a:pt x="453" y="667"/>
                      </a:cubicBezTo>
                      <a:cubicBezTo>
                        <a:pt x="453" y="667"/>
                        <a:pt x="465" y="369"/>
                        <a:pt x="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40"/>
                <p:cNvSpPr/>
                <p:nvPr/>
              </p:nvSpPr>
              <p:spPr>
                <a:xfrm>
                  <a:off x="7745345" y="2389589"/>
                  <a:ext cx="38987" cy="57232"/>
                </a:xfrm>
                <a:custGeom>
                  <a:avLst/>
                  <a:gdLst/>
                  <a:ahLst/>
                  <a:cxnLst/>
                  <a:rect l="l" t="t" r="r" b="b"/>
                  <a:pathLst>
                    <a:path w="609" h="894" extrusionOk="0">
                      <a:moveTo>
                        <a:pt x="429" y="1"/>
                      </a:moveTo>
                      <a:cubicBezTo>
                        <a:pt x="275" y="155"/>
                        <a:pt x="120" y="334"/>
                        <a:pt x="1" y="572"/>
                      </a:cubicBezTo>
                      <a:cubicBezTo>
                        <a:pt x="1" y="572"/>
                        <a:pt x="120" y="858"/>
                        <a:pt x="215" y="894"/>
                      </a:cubicBezTo>
                      <a:cubicBezTo>
                        <a:pt x="215" y="894"/>
                        <a:pt x="346" y="655"/>
                        <a:pt x="608" y="394"/>
                      </a:cubicBezTo>
                      <a:cubicBezTo>
                        <a:pt x="549" y="274"/>
                        <a:pt x="477" y="132"/>
                        <a:pt x="429" y="1"/>
                      </a:cubicBezTo>
                      <a:close/>
                    </a:path>
                  </a:pathLst>
                </a:custGeom>
                <a:solidFill>
                  <a:srgbClr val="D001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8" name="Google Shape;7438;p40"/>
              <p:cNvSpPr/>
              <p:nvPr/>
            </p:nvSpPr>
            <p:spPr>
              <a:xfrm rot="-137810">
                <a:off x="616128" y="2628943"/>
                <a:ext cx="3310842" cy="382988"/>
              </a:xfrm>
              <a:custGeom>
                <a:avLst/>
                <a:gdLst/>
                <a:ahLst/>
                <a:cxnLst/>
                <a:rect l="l" t="t" r="r" b="b"/>
                <a:pathLst>
                  <a:path w="58972" h="4536" extrusionOk="0">
                    <a:moveTo>
                      <a:pt x="20800" y="0"/>
                    </a:moveTo>
                    <a:cubicBezTo>
                      <a:pt x="19069" y="0"/>
                      <a:pt x="17077" y="59"/>
                      <a:pt x="14859" y="220"/>
                    </a:cubicBezTo>
                    <a:cubicBezTo>
                      <a:pt x="6477" y="815"/>
                      <a:pt x="0" y="2732"/>
                      <a:pt x="0" y="2732"/>
                    </a:cubicBezTo>
                    <a:cubicBezTo>
                      <a:pt x="2393" y="3208"/>
                      <a:pt x="6596" y="4411"/>
                      <a:pt x="13669" y="4530"/>
                    </a:cubicBezTo>
                    <a:cubicBezTo>
                      <a:pt x="13869" y="4533"/>
                      <a:pt x="14069" y="4535"/>
                      <a:pt x="14269" y="4535"/>
                    </a:cubicBezTo>
                    <a:cubicBezTo>
                      <a:pt x="21076" y="4535"/>
                      <a:pt x="26730" y="2613"/>
                      <a:pt x="26730" y="2613"/>
                    </a:cubicBezTo>
                    <a:lnTo>
                      <a:pt x="36445" y="2613"/>
                    </a:lnTo>
                    <a:cubicBezTo>
                      <a:pt x="38890" y="2613"/>
                      <a:pt x="39793" y="3959"/>
                      <a:pt x="45962" y="3959"/>
                    </a:cubicBezTo>
                    <a:cubicBezTo>
                      <a:pt x="46433" y="3959"/>
                      <a:pt x="46935" y="3952"/>
                      <a:pt x="47470" y="3935"/>
                    </a:cubicBezTo>
                    <a:cubicBezTo>
                      <a:pt x="55019" y="3697"/>
                      <a:pt x="56817" y="3327"/>
                      <a:pt x="58972" y="2137"/>
                    </a:cubicBezTo>
                    <a:cubicBezTo>
                      <a:pt x="58972" y="2137"/>
                      <a:pt x="54559" y="1012"/>
                      <a:pt x="48529" y="1012"/>
                    </a:cubicBezTo>
                    <a:cubicBezTo>
                      <a:pt x="47486" y="1012"/>
                      <a:pt x="46394" y="1046"/>
                      <a:pt x="45268" y="1125"/>
                    </a:cubicBezTo>
                    <a:lnTo>
                      <a:pt x="37636" y="1661"/>
                    </a:lnTo>
                    <a:cubicBezTo>
                      <a:pt x="37636" y="1661"/>
                      <a:pt x="34330" y="373"/>
                      <a:pt x="30206" y="373"/>
                    </a:cubicBezTo>
                    <a:cubicBezTo>
                      <a:pt x="29621" y="373"/>
                      <a:pt x="29019" y="399"/>
                      <a:pt x="28408" y="458"/>
                    </a:cubicBezTo>
                    <a:cubicBezTo>
                      <a:pt x="28408" y="458"/>
                      <a:pt x="25618" y="0"/>
                      <a:pt x="2080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0"/>
              <p:cNvSpPr/>
              <p:nvPr/>
            </p:nvSpPr>
            <p:spPr>
              <a:xfrm>
                <a:off x="3527084" y="971124"/>
                <a:ext cx="50932" cy="233854"/>
              </a:xfrm>
              <a:custGeom>
                <a:avLst/>
                <a:gdLst/>
                <a:ahLst/>
                <a:cxnLst/>
                <a:rect l="l" t="t" r="r" b="b"/>
                <a:pathLst>
                  <a:path w="1180" h="5418" extrusionOk="0">
                    <a:moveTo>
                      <a:pt x="501" y="1"/>
                    </a:moveTo>
                    <a:cubicBezTo>
                      <a:pt x="310" y="274"/>
                      <a:pt x="144" y="560"/>
                      <a:pt x="1" y="858"/>
                    </a:cubicBezTo>
                    <a:cubicBezTo>
                      <a:pt x="120" y="1310"/>
                      <a:pt x="263" y="1989"/>
                      <a:pt x="334" y="2799"/>
                    </a:cubicBezTo>
                    <a:cubicBezTo>
                      <a:pt x="382" y="3453"/>
                      <a:pt x="394" y="4215"/>
                      <a:pt x="310" y="5025"/>
                    </a:cubicBezTo>
                    <a:cubicBezTo>
                      <a:pt x="298" y="5120"/>
                      <a:pt x="286" y="5227"/>
                      <a:pt x="275" y="5323"/>
                    </a:cubicBezTo>
                    <a:lnTo>
                      <a:pt x="1001" y="5418"/>
                    </a:lnTo>
                    <a:cubicBezTo>
                      <a:pt x="1013" y="5323"/>
                      <a:pt x="1025" y="5227"/>
                      <a:pt x="1037" y="5132"/>
                    </a:cubicBezTo>
                    <a:cubicBezTo>
                      <a:pt x="1179" y="3799"/>
                      <a:pt x="1084" y="2608"/>
                      <a:pt x="929" y="1703"/>
                    </a:cubicBezTo>
                    <a:cubicBezTo>
                      <a:pt x="787" y="834"/>
                      <a:pt x="584" y="227"/>
                      <a:pt x="5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0"/>
              <p:cNvSpPr/>
              <p:nvPr/>
            </p:nvSpPr>
            <p:spPr>
              <a:xfrm>
                <a:off x="3224390" y="778407"/>
                <a:ext cx="100784" cy="318151"/>
              </a:xfrm>
              <a:custGeom>
                <a:avLst/>
                <a:gdLst/>
                <a:ahLst/>
                <a:cxnLst/>
                <a:rect l="l" t="t" r="r" b="b"/>
                <a:pathLst>
                  <a:path w="2335" h="7371" extrusionOk="0">
                    <a:moveTo>
                      <a:pt x="811" y="1"/>
                    </a:moveTo>
                    <a:lnTo>
                      <a:pt x="811" y="1"/>
                    </a:lnTo>
                    <a:cubicBezTo>
                      <a:pt x="1108" y="429"/>
                      <a:pt x="1620" y="1287"/>
                      <a:pt x="1596" y="2180"/>
                    </a:cubicBezTo>
                    <a:cubicBezTo>
                      <a:pt x="1584" y="2561"/>
                      <a:pt x="1465" y="2953"/>
                      <a:pt x="1192" y="3311"/>
                    </a:cubicBezTo>
                    <a:cubicBezTo>
                      <a:pt x="1" y="4847"/>
                      <a:pt x="287" y="6502"/>
                      <a:pt x="465" y="7121"/>
                    </a:cubicBezTo>
                    <a:cubicBezTo>
                      <a:pt x="501" y="7264"/>
                      <a:pt x="537" y="7359"/>
                      <a:pt x="537" y="7371"/>
                    </a:cubicBezTo>
                    <a:lnTo>
                      <a:pt x="1168" y="7121"/>
                    </a:lnTo>
                    <a:cubicBezTo>
                      <a:pt x="1168" y="7109"/>
                      <a:pt x="1132" y="7037"/>
                      <a:pt x="1096" y="6906"/>
                    </a:cubicBezTo>
                    <a:cubicBezTo>
                      <a:pt x="965" y="6371"/>
                      <a:pt x="739" y="5001"/>
                      <a:pt x="1727" y="3727"/>
                    </a:cubicBezTo>
                    <a:cubicBezTo>
                      <a:pt x="2001" y="3370"/>
                      <a:pt x="2180" y="2965"/>
                      <a:pt x="2239" y="2525"/>
                    </a:cubicBezTo>
                    <a:cubicBezTo>
                      <a:pt x="2335" y="1977"/>
                      <a:pt x="2239" y="1358"/>
                      <a:pt x="1977" y="715"/>
                    </a:cubicBezTo>
                    <a:cubicBezTo>
                      <a:pt x="1954" y="644"/>
                      <a:pt x="1918" y="572"/>
                      <a:pt x="1882" y="501"/>
                    </a:cubicBezTo>
                    <a:cubicBezTo>
                      <a:pt x="1549" y="322"/>
                      <a:pt x="1192" y="156"/>
                      <a:pt x="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0"/>
              <p:cNvSpPr/>
              <p:nvPr/>
            </p:nvSpPr>
            <p:spPr>
              <a:xfrm>
                <a:off x="2947420" y="724454"/>
                <a:ext cx="93058" cy="340768"/>
              </a:xfrm>
              <a:custGeom>
                <a:avLst/>
                <a:gdLst/>
                <a:ahLst/>
                <a:cxnLst/>
                <a:rect l="l" t="t" r="r" b="b"/>
                <a:pathLst>
                  <a:path w="2156" h="7895" extrusionOk="0">
                    <a:moveTo>
                      <a:pt x="524" y="1"/>
                    </a:moveTo>
                    <a:cubicBezTo>
                      <a:pt x="358" y="465"/>
                      <a:pt x="131" y="1227"/>
                      <a:pt x="60" y="2013"/>
                    </a:cubicBezTo>
                    <a:cubicBezTo>
                      <a:pt x="0" y="2751"/>
                      <a:pt x="72" y="3513"/>
                      <a:pt x="465" y="4084"/>
                    </a:cubicBezTo>
                    <a:cubicBezTo>
                      <a:pt x="1215" y="5156"/>
                      <a:pt x="1441" y="6620"/>
                      <a:pt x="1405" y="7442"/>
                    </a:cubicBezTo>
                    <a:cubicBezTo>
                      <a:pt x="1405" y="7573"/>
                      <a:pt x="1393" y="7680"/>
                      <a:pt x="1382" y="7775"/>
                    </a:cubicBezTo>
                    <a:lnTo>
                      <a:pt x="2072" y="7894"/>
                    </a:lnTo>
                    <a:cubicBezTo>
                      <a:pt x="2084" y="7799"/>
                      <a:pt x="2096" y="7692"/>
                      <a:pt x="2108" y="7561"/>
                    </a:cubicBezTo>
                    <a:cubicBezTo>
                      <a:pt x="2155" y="6680"/>
                      <a:pt x="1965" y="5013"/>
                      <a:pt x="1048" y="3680"/>
                    </a:cubicBezTo>
                    <a:cubicBezTo>
                      <a:pt x="751" y="3251"/>
                      <a:pt x="703" y="2632"/>
                      <a:pt x="762" y="2001"/>
                    </a:cubicBezTo>
                    <a:cubicBezTo>
                      <a:pt x="846" y="1263"/>
                      <a:pt x="1072" y="501"/>
                      <a:pt x="1263" y="24"/>
                    </a:cubicBezTo>
                    <a:cubicBezTo>
                      <a:pt x="1012" y="12"/>
                      <a:pt x="774" y="12"/>
                      <a:pt x="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0"/>
              <p:cNvSpPr/>
              <p:nvPr/>
            </p:nvSpPr>
            <p:spPr>
              <a:xfrm>
                <a:off x="2065062" y="896627"/>
                <a:ext cx="141875" cy="362824"/>
              </a:xfrm>
              <a:custGeom>
                <a:avLst/>
                <a:gdLst/>
                <a:ahLst/>
                <a:cxnLst/>
                <a:rect l="l" t="t" r="r" b="b"/>
                <a:pathLst>
                  <a:path w="3287" h="8406" extrusionOk="0">
                    <a:moveTo>
                      <a:pt x="1060" y="0"/>
                    </a:moveTo>
                    <a:lnTo>
                      <a:pt x="1012" y="24"/>
                    </a:lnTo>
                    <a:cubicBezTo>
                      <a:pt x="739" y="155"/>
                      <a:pt x="453" y="298"/>
                      <a:pt x="191" y="453"/>
                    </a:cubicBezTo>
                    <a:cubicBezTo>
                      <a:pt x="36" y="1298"/>
                      <a:pt x="0" y="2393"/>
                      <a:pt x="489" y="3346"/>
                    </a:cubicBezTo>
                    <a:cubicBezTo>
                      <a:pt x="667" y="3691"/>
                      <a:pt x="917" y="4013"/>
                      <a:pt x="1251" y="4310"/>
                    </a:cubicBezTo>
                    <a:cubicBezTo>
                      <a:pt x="2834" y="5668"/>
                      <a:pt x="2596" y="6691"/>
                      <a:pt x="2179" y="7834"/>
                    </a:cubicBezTo>
                    <a:cubicBezTo>
                      <a:pt x="2155" y="7906"/>
                      <a:pt x="2120" y="7989"/>
                      <a:pt x="2096" y="8073"/>
                    </a:cubicBezTo>
                    <a:lnTo>
                      <a:pt x="2072" y="8144"/>
                    </a:lnTo>
                    <a:lnTo>
                      <a:pt x="2775" y="8406"/>
                    </a:lnTo>
                    <a:lnTo>
                      <a:pt x="2798" y="8323"/>
                    </a:lnTo>
                    <a:cubicBezTo>
                      <a:pt x="2834" y="8215"/>
                      <a:pt x="2882" y="8096"/>
                      <a:pt x="2917" y="7989"/>
                    </a:cubicBezTo>
                    <a:cubicBezTo>
                      <a:pt x="3120" y="7430"/>
                      <a:pt x="3287" y="6846"/>
                      <a:pt x="3227" y="6215"/>
                    </a:cubicBezTo>
                    <a:cubicBezTo>
                      <a:pt x="3156" y="5346"/>
                      <a:pt x="2667" y="4536"/>
                      <a:pt x="1739" y="3739"/>
                    </a:cubicBezTo>
                    <a:cubicBezTo>
                      <a:pt x="1465" y="3501"/>
                      <a:pt x="1262" y="3227"/>
                      <a:pt x="1132" y="2941"/>
                    </a:cubicBezTo>
                    <a:cubicBezTo>
                      <a:pt x="655" y="1953"/>
                      <a:pt x="858" y="738"/>
                      <a:pt x="1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0"/>
              <p:cNvSpPr/>
              <p:nvPr/>
            </p:nvSpPr>
            <p:spPr>
              <a:xfrm>
                <a:off x="2530131" y="732698"/>
                <a:ext cx="86886" cy="425021"/>
              </a:xfrm>
              <a:custGeom>
                <a:avLst/>
                <a:gdLst/>
                <a:ahLst/>
                <a:cxnLst/>
                <a:rect l="l" t="t" r="r" b="b"/>
                <a:pathLst>
                  <a:path w="2013" h="9847" extrusionOk="0">
                    <a:moveTo>
                      <a:pt x="870" y="0"/>
                    </a:moveTo>
                    <a:cubicBezTo>
                      <a:pt x="608" y="72"/>
                      <a:pt x="346" y="143"/>
                      <a:pt x="96" y="214"/>
                    </a:cubicBezTo>
                    <a:cubicBezTo>
                      <a:pt x="441" y="845"/>
                      <a:pt x="846" y="1750"/>
                      <a:pt x="989" y="2596"/>
                    </a:cubicBezTo>
                    <a:cubicBezTo>
                      <a:pt x="1060" y="3036"/>
                      <a:pt x="1060" y="3453"/>
                      <a:pt x="941" y="3798"/>
                    </a:cubicBezTo>
                    <a:cubicBezTo>
                      <a:pt x="417" y="5334"/>
                      <a:pt x="1" y="7346"/>
                      <a:pt x="1191" y="9573"/>
                    </a:cubicBezTo>
                    <a:cubicBezTo>
                      <a:pt x="1227" y="9668"/>
                      <a:pt x="1286" y="9763"/>
                      <a:pt x="1334" y="9847"/>
                    </a:cubicBezTo>
                    <a:lnTo>
                      <a:pt x="2013" y="9454"/>
                    </a:lnTo>
                    <a:cubicBezTo>
                      <a:pt x="1953" y="9370"/>
                      <a:pt x="1906" y="9275"/>
                      <a:pt x="1858" y="9192"/>
                    </a:cubicBezTo>
                    <a:cubicBezTo>
                      <a:pt x="834" y="7239"/>
                      <a:pt x="1179" y="5501"/>
                      <a:pt x="1667" y="4048"/>
                    </a:cubicBezTo>
                    <a:cubicBezTo>
                      <a:pt x="1846" y="3536"/>
                      <a:pt x="1834" y="2941"/>
                      <a:pt x="1727" y="2369"/>
                    </a:cubicBezTo>
                    <a:cubicBezTo>
                      <a:pt x="1572" y="1476"/>
                      <a:pt x="1179" y="607"/>
                      <a:pt x="8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0"/>
              <p:cNvSpPr/>
              <p:nvPr/>
            </p:nvSpPr>
            <p:spPr>
              <a:xfrm>
                <a:off x="1808637" y="1398168"/>
                <a:ext cx="1554" cy="2633"/>
              </a:xfrm>
              <a:custGeom>
                <a:avLst/>
                <a:gdLst/>
                <a:ahLst/>
                <a:cxnLst/>
                <a:rect l="l" t="t" r="r" b="b"/>
                <a:pathLst>
                  <a:path w="36" h="61" extrusionOk="0">
                    <a:moveTo>
                      <a:pt x="24" y="1"/>
                    </a:moveTo>
                    <a:cubicBezTo>
                      <a:pt x="24" y="13"/>
                      <a:pt x="24" y="13"/>
                      <a:pt x="12" y="24"/>
                    </a:cubicBezTo>
                    <a:cubicBezTo>
                      <a:pt x="12" y="36"/>
                      <a:pt x="0" y="48"/>
                      <a:pt x="0" y="60"/>
                    </a:cubicBezTo>
                    <a:cubicBezTo>
                      <a:pt x="0" y="60"/>
                      <a:pt x="0" y="60"/>
                      <a:pt x="12" y="48"/>
                    </a:cubicBezTo>
                    <a:lnTo>
                      <a:pt x="36" y="13"/>
                    </a:lnTo>
                    <a:lnTo>
                      <a:pt x="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0"/>
              <p:cNvSpPr/>
              <p:nvPr/>
            </p:nvSpPr>
            <p:spPr>
              <a:xfrm>
                <a:off x="1807083" y="1396614"/>
                <a:ext cx="5179" cy="5697"/>
              </a:xfrm>
              <a:custGeom>
                <a:avLst/>
                <a:gdLst/>
                <a:ahLst/>
                <a:cxnLst/>
                <a:rect l="l" t="t" r="r" b="b"/>
                <a:pathLst>
                  <a:path w="120" h="132" extrusionOk="0">
                    <a:moveTo>
                      <a:pt x="48" y="1"/>
                    </a:moveTo>
                    <a:lnTo>
                      <a:pt x="36" y="37"/>
                    </a:lnTo>
                    <a:cubicBezTo>
                      <a:pt x="24" y="37"/>
                      <a:pt x="24" y="37"/>
                      <a:pt x="24" y="49"/>
                    </a:cubicBezTo>
                    <a:cubicBezTo>
                      <a:pt x="12" y="60"/>
                      <a:pt x="12" y="72"/>
                      <a:pt x="12" y="84"/>
                    </a:cubicBezTo>
                    <a:lnTo>
                      <a:pt x="0" y="108"/>
                    </a:lnTo>
                    <a:lnTo>
                      <a:pt x="36" y="132"/>
                    </a:lnTo>
                    <a:lnTo>
                      <a:pt x="48" y="120"/>
                    </a:lnTo>
                    <a:cubicBezTo>
                      <a:pt x="60" y="120"/>
                      <a:pt x="60" y="120"/>
                      <a:pt x="72" y="96"/>
                    </a:cubicBezTo>
                    <a:lnTo>
                      <a:pt x="120" y="37"/>
                    </a:lnTo>
                    <a:lnTo>
                      <a:pt x="4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0"/>
              <p:cNvSpPr/>
              <p:nvPr/>
            </p:nvSpPr>
            <p:spPr>
              <a:xfrm>
                <a:off x="1256165" y="342256"/>
                <a:ext cx="2748415" cy="1746355"/>
              </a:xfrm>
              <a:custGeom>
                <a:avLst/>
                <a:gdLst/>
                <a:ahLst/>
                <a:cxnLst/>
                <a:rect l="l" t="t" r="r" b="b"/>
                <a:pathLst>
                  <a:path w="63676" h="40460" extrusionOk="0">
                    <a:moveTo>
                      <a:pt x="32901" y="0"/>
                    </a:moveTo>
                    <a:cubicBezTo>
                      <a:pt x="32231" y="0"/>
                      <a:pt x="31558" y="15"/>
                      <a:pt x="30886" y="45"/>
                    </a:cubicBezTo>
                    <a:cubicBezTo>
                      <a:pt x="27993" y="188"/>
                      <a:pt x="25076" y="628"/>
                      <a:pt x="22242" y="1402"/>
                    </a:cubicBezTo>
                    <a:cubicBezTo>
                      <a:pt x="19396" y="2164"/>
                      <a:pt x="16622" y="3248"/>
                      <a:pt x="14003" y="4605"/>
                    </a:cubicBezTo>
                    <a:cubicBezTo>
                      <a:pt x="11371" y="5974"/>
                      <a:pt x="8895" y="7605"/>
                      <a:pt x="6585" y="9475"/>
                    </a:cubicBezTo>
                    <a:cubicBezTo>
                      <a:pt x="5430" y="10403"/>
                      <a:pt x="4323" y="11404"/>
                      <a:pt x="3251" y="12463"/>
                    </a:cubicBezTo>
                    <a:cubicBezTo>
                      <a:pt x="2716" y="12999"/>
                      <a:pt x="2192" y="13559"/>
                      <a:pt x="1680" y="14142"/>
                    </a:cubicBezTo>
                    <a:cubicBezTo>
                      <a:pt x="1418" y="14440"/>
                      <a:pt x="1156" y="14737"/>
                      <a:pt x="894" y="15059"/>
                    </a:cubicBezTo>
                    <a:cubicBezTo>
                      <a:pt x="763" y="15213"/>
                      <a:pt x="632" y="15380"/>
                      <a:pt x="501" y="15559"/>
                    </a:cubicBezTo>
                    <a:cubicBezTo>
                      <a:pt x="430" y="15642"/>
                      <a:pt x="358" y="15725"/>
                      <a:pt x="287" y="15833"/>
                    </a:cubicBezTo>
                    <a:lnTo>
                      <a:pt x="168" y="15987"/>
                    </a:lnTo>
                    <a:lnTo>
                      <a:pt x="108" y="16071"/>
                    </a:lnTo>
                    <a:lnTo>
                      <a:pt x="61" y="16142"/>
                    </a:lnTo>
                    <a:lnTo>
                      <a:pt x="1" y="16226"/>
                    </a:lnTo>
                    <a:lnTo>
                      <a:pt x="1323" y="17071"/>
                    </a:lnTo>
                    <a:lnTo>
                      <a:pt x="12824" y="24477"/>
                    </a:lnTo>
                    <a:cubicBezTo>
                      <a:pt x="12836" y="24453"/>
                      <a:pt x="12848" y="24417"/>
                      <a:pt x="12872" y="24393"/>
                    </a:cubicBezTo>
                    <a:cubicBezTo>
                      <a:pt x="12919" y="24310"/>
                      <a:pt x="12967" y="24227"/>
                      <a:pt x="13015" y="24143"/>
                    </a:cubicBezTo>
                    <a:cubicBezTo>
                      <a:pt x="13015" y="24143"/>
                      <a:pt x="13015" y="24143"/>
                      <a:pt x="13026" y="24131"/>
                    </a:cubicBezTo>
                    <a:cubicBezTo>
                      <a:pt x="13134" y="23953"/>
                      <a:pt x="13253" y="23774"/>
                      <a:pt x="13384" y="23584"/>
                    </a:cubicBezTo>
                    <a:cubicBezTo>
                      <a:pt x="13646" y="23203"/>
                      <a:pt x="13931" y="22810"/>
                      <a:pt x="14229" y="22429"/>
                    </a:cubicBezTo>
                    <a:cubicBezTo>
                      <a:pt x="14836" y="21655"/>
                      <a:pt x="15491" y="20905"/>
                      <a:pt x="16182" y="20178"/>
                    </a:cubicBezTo>
                    <a:cubicBezTo>
                      <a:pt x="17575" y="18738"/>
                      <a:pt x="19122" y="17416"/>
                      <a:pt x="20789" y="16273"/>
                    </a:cubicBezTo>
                    <a:cubicBezTo>
                      <a:pt x="22456" y="15142"/>
                      <a:pt x="24242" y="14178"/>
                      <a:pt x="26123" y="13416"/>
                    </a:cubicBezTo>
                    <a:cubicBezTo>
                      <a:pt x="28004" y="12654"/>
                      <a:pt x="29981" y="12094"/>
                      <a:pt x="32041" y="11737"/>
                    </a:cubicBezTo>
                    <a:cubicBezTo>
                      <a:pt x="33065" y="11570"/>
                      <a:pt x="34100" y="11439"/>
                      <a:pt x="35160" y="11380"/>
                    </a:cubicBezTo>
                    <a:cubicBezTo>
                      <a:pt x="35696" y="11344"/>
                      <a:pt x="36220" y="11320"/>
                      <a:pt x="36756" y="11308"/>
                    </a:cubicBezTo>
                    <a:cubicBezTo>
                      <a:pt x="36977" y="11303"/>
                      <a:pt x="37199" y="11300"/>
                      <a:pt x="37421" y="11300"/>
                    </a:cubicBezTo>
                    <a:cubicBezTo>
                      <a:pt x="37735" y="11300"/>
                      <a:pt x="38049" y="11306"/>
                      <a:pt x="38363" y="11320"/>
                    </a:cubicBezTo>
                    <a:cubicBezTo>
                      <a:pt x="40530" y="11380"/>
                      <a:pt x="42721" y="11654"/>
                      <a:pt x="44911" y="12082"/>
                    </a:cubicBezTo>
                    <a:lnTo>
                      <a:pt x="45328" y="12166"/>
                    </a:lnTo>
                    <a:lnTo>
                      <a:pt x="45745" y="12261"/>
                    </a:lnTo>
                    <a:cubicBezTo>
                      <a:pt x="45876" y="12285"/>
                      <a:pt x="46019" y="12320"/>
                      <a:pt x="46150" y="12356"/>
                    </a:cubicBezTo>
                    <a:lnTo>
                      <a:pt x="46566" y="12451"/>
                    </a:lnTo>
                    <a:cubicBezTo>
                      <a:pt x="47054" y="12558"/>
                      <a:pt x="47531" y="12689"/>
                      <a:pt x="47995" y="12832"/>
                    </a:cubicBezTo>
                    <a:cubicBezTo>
                      <a:pt x="48924" y="13130"/>
                      <a:pt x="49805" y="13487"/>
                      <a:pt x="50614" y="13928"/>
                    </a:cubicBezTo>
                    <a:cubicBezTo>
                      <a:pt x="52246" y="14797"/>
                      <a:pt x="53591" y="15952"/>
                      <a:pt x="54555" y="17404"/>
                    </a:cubicBezTo>
                    <a:cubicBezTo>
                      <a:pt x="55032" y="18131"/>
                      <a:pt x="55425" y="18928"/>
                      <a:pt x="55698" y="19785"/>
                    </a:cubicBezTo>
                    <a:cubicBezTo>
                      <a:pt x="55841" y="20226"/>
                      <a:pt x="55960" y="20667"/>
                      <a:pt x="56044" y="21119"/>
                    </a:cubicBezTo>
                    <a:cubicBezTo>
                      <a:pt x="56127" y="21583"/>
                      <a:pt x="56187" y="22048"/>
                      <a:pt x="56222" y="22524"/>
                    </a:cubicBezTo>
                    <a:cubicBezTo>
                      <a:pt x="56341" y="24357"/>
                      <a:pt x="56032" y="26310"/>
                      <a:pt x="55341" y="28156"/>
                    </a:cubicBezTo>
                    <a:cubicBezTo>
                      <a:pt x="55317" y="28215"/>
                      <a:pt x="55294" y="28287"/>
                      <a:pt x="55270" y="28346"/>
                    </a:cubicBezTo>
                    <a:cubicBezTo>
                      <a:pt x="55198" y="28525"/>
                      <a:pt x="55127" y="28703"/>
                      <a:pt x="55044" y="28870"/>
                    </a:cubicBezTo>
                    <a:cubicBezTo>
                      <a:pt x="55044" y="28882"/>
                      <a:pt x="55044" y="28882"/>
                      <a:pt x="55032" y="28894"/>
                    </a:cubicBezTo>
                    <a:cubicBezTo>
                      <a:pt x="54293" y="30573"/>
                      <a:pt x="53222" y="32144"/>
                      <a:pt x="51888" y="33430"/>
                    </a:cubicBezTo>
                    <a:cubicBezTo>
                      <a:pt x="50401" y="34860"/>
                      <a:pt x="49156" y="35565"/>
                      <a:pt x="47359" y="35565"/>
                    </a:cubicBezTo>
                    <a:cubicBezTo>
                      <a:pt x="47287" y="35565"/>
                      <a:pt x="47213" y="35564"/>
                      <a:pt x="47138" y="35561"/>
                    </a:cubicBezTo>
                    <a:cubicBezTo>
                      <a:pt x="46185" y="35537"/>
                      <a:pt x="45114" y="35311"/>
                      <a:pt x="43983" y="34990"/>
                    </a:cubicBezTo>
                    <a:cubicBezTo>
                      <a:pt x="42863" y="34680"/>
                      <a:pt x="41673" y="34275"/>
                      <a:pt x="40447" y="33906"/>
                    </a:cubicBezTo>
                    <a:cubicBezTo>
                      <a:pt x="39220" y="33537"/>
                      <a:pt x="37934" y="33192"/>
                      <a:pt x="36625" y="32966"/>
                    </a:cubicBezTo>
                    <a:cubicBezTo>
                      <a:pt x="35458" y="32755"/>
                      <a:pt x="34263" y="32638"/>
                      <a:pt x="33065" y="32638"/>
                    </a:cubicBezTo>
                    <a:cubicBezTo>
                      <a:pt x="32906" y="32638"/>
                      <a:pt x="32747" y="32640"/>
                      <a:pt x="32588" y="32644"/>
                    </a:cubicBezTo>
                    <a:cubicBezTo>
                      <a:pt x="31243" y="32668"/>
                      <a:pt x="29898" y="32859"/>
                      <a:pt x="28612" y="33180"/>
                    </a:cubicBezTo>
                    <a:cubicBezTo>
                      <a:pt x="27314" y="33501"/>
                      <a:pt x="26064" y="33918"/>
                      <a:pt x="24897" y="34502"/>
                    </a:cubicBezTo>
                    <a:cubicBezTo>
                      <a:pt x="20432" y="36740"/>
                      <a:pt x="19122" y="39550"/>
                      <a:pt x="19122" y="39550"/>
                    </a:cubicBezTo>
                    <a:cubicBezTo>
                      <a:pt x="20158" y="38895"/>
                      <a:pt x="21230" y="38288"/>
                      <a:pt x="22313" y="37752"/>
                    </a:cubicBezTo>
                    <a:cubicBezTo>
                      <a:pt x="23397" y="37216"/>
                      <a:pt x="24516" y="36752"/>
                      <a:pt x="25647" y="36395"/>
                    </a:cubicBezTo>
                    <a:cubicBezTo>
                      <a:pt x="26766" y="36026"/>
                      <a:pt x="27921" y="35764"/>
                      <a:pt x="29076" y="35621"/>
                    </a:cubicBezTo>
                    <a:cubicBezTo>
                      <a:pt x="29699" y="35543"/>
                      <a:pt x="30323" y="35504"/>
                      <a:pt x="30944" y="35504"/>
                    </a:cubicBezTo>
                    <a:cubicBezTo>
                      <a:pt x="31462" y="35504"/>
                      <a:pt x="31979" y="35531"/>
                      <a:pt x="32493" y="35585"/>
                    </a:cubicBezTo>
                    <a:cubicBezTo>
                      <a:pt x="33624" y="35692"/>
                      <a:pt x="34743" y="35930"/>
                      <a:pt x="35839" y="36276"/>
                    </a:cubicBezTo>
                    <a:cubicBezTo>
                      <a:pt x="36934" y="36609"/>
                      <a:pt x="38018" y="37050"/>
                      <a:pt x="39125" y="37538"/>
                    </a:cubicBezTo>
                    <a:cubicBezTo>
                      <a:pt x="40220" y="38014"/>
                      <a:pt x="41339" y="38562"/>
                      <a:pt x="42554" y="39062"/>
                    </a:cubicBezTo>
                    <a:cubicBezTo>
                      <a:pt x="43161" y="39324"/>
                      <a:pt x="43792" y="39562"/>
                      <a:pt x="44471" y="39788"/>
                    </a:cubicBezTo>
                    <a:cubicBezTo>
                      <a:pt x="45138" y="40002"/>
                      <a:pt x="45852" y="40193"/>
                      <a:pt x="46614" y="40312"/>
                    </a:cubicBezTo>
                    <a:cubicBezTo>
                      <a:pt x="47188" y="40403"/>
                      <a:pt x="47797" y="40459"/>
                      <a:pt x="48420" y="40459"/>
                    </a:cubicBezTo>
                    <a:cubicBezTo>
                      <a:pt x="48611" y="40459"/>
                      <a:pt x="48803" y="40454"/>
                      <a:pt x="48995" y="40443"/>
                    </a:cubicBezTo>
                    <a:cubicBezTo>
                      <a:pt x="49817" y="40395"/>
                      <a:pt x="50650" y="40240"/>
                      <a:pt x="51436" y="39990"/>
                    </a:cubicBezTo>
                    <a:cubicBezTo>
                      <a:pt x="52234" y="39752"/>
                      <a:pt x="52972" y="39419"/>
                      <a:pt x="53662" y="39026"/>
                    </a:cubicBezTo>
                    <a:cubicBezTo>
                      <a:pt x="53746" y="38978"/>
                      <a:pt x="53841" y="38931"/>
                      <a:pt x="53924" y="38883"/>
                    </a:cubicBezTo>
                    <a:cubicBezTo>
                      <a:pt x="54008" y="38835"/>
                      <a:pt x="54091" y="38776"/>
                      <a:pt x="54174" y="38728"/>
                    </a:cubicBezTo>
                    <a:cubicBezTo>
                      <a:pt x="54246" y="38681"/>
                      <a:pt x="54341" y="38621"/>
                      <a:pt x="54413" y="38574"/>
                    </a:cubicBezTo>
                    <a:lnTo>
                      <a:pt x="54639" y="38431"/>
                    </a:lnTo>
                    <a:cubicBezTo>
                      <a:pt x="54948" y="38216"/>
                      <a:pt x="55246" y="38014"/>
                      <a:pt x="55532" y="37788"/>
                    </a:cubicBezTo>
                    <a:cubicBezTo>
                      <a:pt x="56699" y="36907"/>
                      <a:pt x="57758" y="35895"/>
                      <a:pt x="58711" y="34787"/>
                    </a:cubicBezTo>
                    <a:cubicBezTo>
                      <a:pt x="59651" y="33668"/>
                      <a:pt x="60473" y="32454"/>
                      <a:pt x="61175" y="31156"/>
                    </a:cubicBezTo>
                    <a:cubicBezTo>
                      <a:pt x="61866" y="29870"/>
                      <a:pt x="62437" y="28489"/>
                      <a:pt x="62854" y="27060"/>
                    </a:cubicBezTo>
                    <a:cubicBezTo>
                      <a:pt x="63271" y="25620"/>
                      <a:pt x="63545" y="24131"/>
                      <a:pt x="63628" y="22595"/>
                    </a:cubicBezTo>
                    <a:cubicBezTo>
                      <a:pt x="63676" y="21833"/>
                      <a:pt x="63676" y="21059"/>
                      <a:pt x="63616" y="20286"/>
                    </a:cubicBezTo>
                    <a:cubicBezTo>
                      <a:pt x="63568" y="19512"/>
                      <a:pt x="63473" y="18726"/>
                      <a:pt x="63318" y="17952"/>
                    </a:cubicBezTo>
                    <a:cubicBezTo>
                      <a:pt x="63021" y="16404"/>
                      <a:pt x="62509" y="14856"/>
                      <a:pt x="61794" y="13416"/>
                    </a:cubicBezTo>
                    <a:cubicBezTo>
                      <a:pt x="61080" y="11963"/>
                      <a:pt x="60151" y="10606"/>
                      <a:pt x="59092" y="9403"/>
                    </a:cubicBezTo>
                    <a:cubicBezTo>
                      <a:pt x="58937" y="9225"/>
                      <a:pt x="58782" y="9058"/>
                      <a:pt x="58627" y="8891"/>
                    </a:cubicBezTo>
                    <a:cubicBezTo>
                      <a:pt x="57675" y="7903"/>
                      <a:pt x="56639" y="7010"/>
                      <a:pt x="55532" y="6236"/>
                    </a:cubicBezTo>
                    <a:cubicBezTo>
                      <a:pt x="54258" y="5331"/>
                      <a:pt x="52900" y="4581"/>
                      <a:pt x="51531" y="3950"/>
                    </a:cubicBezTo>
                    <a:cubicBezTo>
                      <a:pt x="50841" y="3641"/>
                      <a:pt x="50150" y="3367"/>
                      <a:pt x="49448" y="3105"/>
                    </a:cubicBezTo>
                    <a:lnTo>
                      <a:pt x="48971" y="2938"/>
                    </a:lnTo>
                    <a:cubicBezTo>
                      <a:pt x="48805" y="2879"/>
                      <a:pt x="48650" y="2819"/>
                      <a:pt x="48483" y="2760"/>
                    </a:cubicBezTo>
                    <a:lnTo>
                      <a:pt x="47995" y="2593"/>
                    </a:lnTo>
                    <a:lnTo>
                      <a:pt x="47519" y="2438"/>
                    </a:lnTo>
                    <a:cubicBezTo>
                      <a:pt x="44911" y="1581"/>
                      <a:pt x="42209" y="914"/>
                      <a:pt x="39423" y="497"/>
                    </a:cubicBezTo>
                    <a:cubicBezTo>
                      <a:pt x="38732" y="390"/>
                      <a:pt x="38030" y="307"/>
                      <a:pt x="37327" y="235"/>
                    </a:cubicBezTo>
                    <a:cubicBezTo>
                      <a:pt x="36625" y="164"/>
                      <a:pt x="35910" y="104"/>
                      <a:pt x="35196" y="69"/>
                    </a:cubicBezTo>
                    <a:cubicBezTo>
                      <a:pt x="35101" y="57"/>
                      <a:pt x="35005" y="57"/>
                      <a:pt x="34898" y="45"/>
                    </a:cubicBezTo>
                    <a:cubicBezTo>
                      <a:pt x="34237" y="15"/>
                      <a:pt x="33571" y="0"/>
                      <a:pt x="32901" y="0"/>
                    </a:cubicBezTo>
                    <a:close/>
                  </a:path>
                </a:pathLst>
              </a:custGeom>
              <a:solidFill>
                <a:srgbClr val="686A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0"/>
              <p:cNvSpPr/>
              <p:nvPr/>
            </p:nvSpPr>
            <p:spPr>
              <a:xfrm>
                <a:off x="1256683" y="341090"/>
                <a:ext cx="2747379" cy="1747304"/>
              </a:xfrm>
              <a:custGeom>
                <a:avLst/>
                <a:gdLst/>
                <a:ahLst/>
                <a:cxnLst/>
                <a:rect l="l" t="t" r="r" b="b"/>
                <a:pathLst>
                  <a:path w="63652" h="40482" extrusionOk="0">
                    <a:moveTo>
                      <a:pt x="63640" y="22325"/>
                    </a:moveTo>
                    <a:cubicBezTo>
                      <a:pt x="63628" y="22360"/>
                      <a:pt x="63628" y="22408"/>
                      <a:pt x="63628" y="22444"/>
                    </a:cubicBezTo>
                    <a:cubicBezTo>
                      <a:pt x="63628" y="22503"/>
                      <a:pt x="63628" y="22563"/>
                      <a:pt x="63616" y="22622"/>
                    </a:cubicBezTo>
                    <a:cubicBezTo>
                      <a:pt x="63604" y="22813"/>
                      <a:pt x="63592" y="23003"/>
                      <a:pt x="63580" y="23182"/>
                    </a:cubicBezTo>
                    <a:cubicBezTo>
                      <a:pt x="63580" y="23218"/>
                      <a:pt x="63568" y="23253"/>
                      <a:pt x="63568" y="23289"/>
                    </a:cubicBezTo>
                    <a:cubicBezTo>
                      <a:pt x="63545" y="23539"/>
                      <a:pt x="63521" y="23789"/>
                      <a:pt x="63485" y="24039"/>
                    </a:cubicBezTo>
                    <a:cubicBezTo>
                      <a:pt x="63485" y="24075"/>
                      <a:pt x="63473" y="24099"/>
                      <a:pt x="63473" y="24134"/>
                    </a:cubicBezTo>
                    <a:cubicBezTo>
                      <a:pt x="63390" y="24730"/>
                      <a:pt x="63283" y="25301"/>
                      <a:pt x="63152" y="25873"/>
                    </a:cubicBezTo>
                    <a:cubicBezTo>
                      <a:pt x="63152" y="25908"/>
                      <a:pt x="63140" y="25944"/>
                      <a:pt x="63128" y="25968"/>
                    </a:cubicBezTo>
                    <a:cubicBezTo>
                      <a:pt x="63092" y="26135"/>
                      <a:pt x="63056" y="26289"/>
                      <a:pt x="63021" y="26456"/>
                    </a:cubicBezTo>
                    <a:lnTo>
                      <a:pt x="62985" y="26575"/>
                    </a:lnTo>
                    <a:cubicBezTo>
                      <a:pt x="62937" y="26742"/>
                      <a:pt x="62890" y="26909"/>
                      <a:pt x="62842" y="27087"/>
                    </a:cubicBezTo>
                    <a:cubicBezTo>
                      <a:pt x="62759" y="27373"/>
                      <a:pt x="62663" y="27671"/>
                      <a:pt x="62568" y="27956"/>
                    </a:cubicBezTo>
                    <a:cubicBezTo>
                      <a:pt x="62556" y="27992"/>
                      <a:pt x="62544" y="28016"/>
                      <a:pt x="62533" y="28052"/>
                    </a:cubicBezTo>
                    <a:cubicBezTo>
                      <a:pt x="62497" y="28171"/>
                      <a:pt x="62449" y="28290"/>
                      <a:pt x="62413" y="28409"/>
                    </a:cubicBezTo>
                    <a:lnTo>
                      <a:pt x="62413" y="28409"/>
                    </a:lnTo>
                    <a:cubicBezTo>
                      <a:pt x="62402" y="28433"/>
                      <a:pt x="62390" y="28444"/>
                      <a:pt x="62390" y="28468"/>
                    </a:cubicBezTo>
                    <a:cubicBezTo>
                      <a:pt x="62294" y="28718"/>
                      <a:pt x="62199" y="28968"/>
                      <a:pt x="62104" y="29206"/>
                    </a:cubicBezTo>
                    <a:cubicBezTo>
                      <a:pt x="62092" y="29230"/>
                      <a:pt x="62080" y="29254"/>
                      <a:pt x="62068" y="29266"/>
                    </a:cubicBezTo>
                    <a:cubicBezTo>
                      <a:pt x="61890" y="29718"/>
                      <a:pt x="61687" y="30159"/>
                      <a:pt x="61473" y="30588"/>
                    </a:cubicBezTo>
                    <a:cubicBezTo>
                      <a:pt x="61461" y="30611"/>
                      <a:pt x="61449" y="30623"/>
                      <a:pt x="61437" y="30647"/>
                    </a:cubicBezTo>
                    <a:cubicBezTo>
                      <a:pt x="61354" y="30826"/>
                      <a:pt x="61259" y="31004"/>
                      <a:pt x="61163" y="31183"/>
                    </a:cubicBezTo>
                    <a:cubicBezTo>
                      <a:pt x="61128" y="31254"/>
                      <a:pt x="61092" y="31326"/>
                      <a:pt x="61056" y="31385"/>
                    </a:cubicBezTo>
                    <a:cubicBezTo>
                      <a:pt x="61044" y="31409"/>
                      <a:pt x="61032" y="31421"/>
                      <a:pt x="61020" y="31445"/>
                    </a:cubicBezTo>
                    <a:cubicBezTo>
                      <a:pt x="60973" y="31528"/>
                      <a:pt x="60913" y="31623"/>
                      <a:pt x="60866" y="31719"/>
                    </a:cubicBezTo>
                    <a:cubicBezTo>
                      <a:pt x="60842" y="31754"/>
                      <a:pt x="60830" y="31790"/>
                      <a:pt x="60806" y="31826"/>
                    </a:cubicBezTo>
                    <a:cubicBezTo>
                      <a:pt x="60568" y="32219"/>
                      <a:pt x="60330" y="32612"/>
                      <a:pt x="60080" y="32981"/>
                    </a:cubicBezTo>
                    <a:cubicBezTo>
                      <a:pt x="60044" y="33016"/>
                      <a:pt x="60020" y="33064"/>
                      <a:pt x="59996" y="33100"/>
                    </a:cubicBezTo>
                    <a:cubicBezTo>
                      <a:pt x="59615" y="33659"/>
                      <a:pt x="59199" y="34219"/>
                      <a:pt x="58746" y="34743"/>
                    </a:cubicBezTo>
                    <a:cubicBezTo>
                      <a:pt x="58734" y="34767"/>
                      <a:pt x="58711" y="34791"/>
                      <a:pt x="58687" y="34814"/>
                    </a:cubicBezTo>
                    <a:cubicBezTo>
                      <a:pt x="58675" y="34826"/>
                      <a:pt x="58663" y="34850"/>
                      <a:pt x="58651" y="34862"/>
                    </a:cubicBezTo>
                    <a:cubicBezTo>
                      <a:pt x="58592" y="34933"/>
                      <a:pt x="58532" y="34993"/>
                      <a:pt x="58472" y="35064"/>
                    </a:cubicBezTo>
                    <a:cubicBezTo>
                      <a:pt x="58461" y="35088"/>
                      <a:pt x="58437" y="35100"/>
                      <a:pt x="58425" y="35124"/>
                    </a:cubicBezTo>
                    <a:cubicBezTo>
                      <a:pt x="58401" y="35148"/>
                      <a:pt x="58365" y="35183"/>
                      <a:pt x="58342" y="35207"/>
                    </a:cubicBezTo>
                    <a:cubicBezTo>
                      <a:pt x="58306" y="35255"/>
                      <a:pt x="58270" y="35291"/>
                      <a:pt x="58234" y="35326"/>
                    </a:cubicBezTo>
                    <a:cubicBezTo>
                      <a:pt x="57984" y="35612"/>
                      <a:pt x="57722" y="35874"/>
                      <a:pt x="57460" y="36136"/>
                    </a:cubicBezTo>
                    <a:cubicBezTo>
                      <a:pt x="57425" y="36172"/>
                      <a:pt x="57377" y="36219"/>
                      <a:pt x="57341" y="36255"/>
                    </a:cubicBezTo>
                    <a:lnTo>
                      <a:pt x="57222" y="36362"/>
                    </a:lnTo>
                    <a:cubicBezTo>
                      <a:pt x="57210" y="36386"/>
                      <a:pt x="57187" y="36398"/>
                      <a:pt x="57175" y="36410"/>
                    </a:cubicBezTo>
                    <a:cubicBezTo>
                      <a:pt x="57056" y="36529"/>
                      <a:pt x="56937" y="36636"/>
                      <a:pt x="56818" y="36743"/>
                    </a:cubicBezTo>
                    <a:cubicBezTo>
                      <a:pt x="56806" y="36755"/>
                      <a:pt x="56782" y="36779"/>
                      <a:pt x="56770" y="36791"/>
                    </a:cubicBezTo>
                    <a:cubicBezTo>
                      <a:pt x="56758" y="36791"/>
                      <a:pt x="56758" y="36803"/>
                      <a:pt x="56758" y="36803"/>
                    </a:cubicBezTo>
                    <a:cubicBezTo>
                      <a:pt x="56722" y="36826"/>
                      <a:pt x="56698" y="36850"/>
                      <a:pt x="56675" y="36874"/>
                    </a:cubicBezTo>
                    <a:cubicBezTo>
                      <a:pt x="56306" y="37207"/>
                      <a:pt x="55913" y="37517"/>
                      <a:pt x="55520" y="37815"/>
                    </a:cubicBezTo>
                    <a:cubicBezTo>
                      <a:pt x="55413" y="37898"/>
                      <a:pt x="55317" y="37969"/>
                      <a:pt x="55210" y="38041"/>
                    </a:cubicBezTo>
                    <a:cubicBezTo>
                      <a:pt x="55163" y="38077"/>
                      <a:pt x="55127" y="38100"/>
                      <a:pt x="55091" y="38136"/>
                    </a:cubicBezTo>
                    <a:cubicBezTo>
                      <a:pt x="54936" y="38243"/>
                      <a:pt x="54782" y="38350"/>
                      <a:pt x="54627" y="38446"/>
                    </a:cubicBezTo>
                    <a:lnTo>
                      <a:pt x="54401" y="38601"/>
                    </a:lnTo>
                    <a:cubicBezTo>
                      <a:pt x="54329" y="38648"/>
                      <a:pt x="54234" y="38708"/>
                      <a:pt x="54151" y="38755"/>
                    </a:cubicBezTo>
                    <a:cubicBezTo>
                      <a:pt x="54079" y="38803"/>
                      <a:pt x="53984" y="38851"/>
                      <a:pt x="53900" y="38910"/>
                    </a:cubicBezTo>
                    <a:cubicBezTo>
                      <a:pt x="53829" y="38946"/>
                      <a:pt x="53746" y="38993"/>
                      <a:pt x="53674" y="39041"/>
                    </a:cubicBezTo>
                    <a:cubicBezTo>
                      <a:pt x="53662" y="39041"/>
                      <a:pt x="53662" y="39041"/>
                      <a:pt x="53650" y="39053"/>
                    </a:cubicBezTo>
                    <a:cubicBezTo>
                      <a:pt x="53627" y="39065"/>
                      <a:pt x="53603" y="39077"/>
                      <a:pt x="53591" y="39089"/>
                    </a:cubicBezTo>
                    <a:cubicBezTo>
                      <a:pt x="53531" y="39112"/>
                      <a:pt x="53484" y="39148"/>
                      <a:pt x="53436" y="39172"/>
                    </a:cubicBezTo>
                    <a:cubicBezTo>
                      <a:pt x="53412" y="39184"/>
                      <a:pt x="53400" y="39184"/>
                      <a:pt x="53377" y="39196"/>
                    </a:cubicBezTo>
                    <a:cubicBezTo>
                      <a:pt x="53222" y="39279"/>
                      <a:pt x="53055" y="39363"/>
                      <a:pt x="52888" y="39446"/>
                    </a:cubicBezTo>
                    <a:cubicBezTo>
                      <a:pt x="52865" y="39458"/>
                      <a:pt x="52841" y="39470"/>
                      <a:pt x="52817" y="39482"/>
                    </a:cubicBezTo>
                    <a:cubicBezTo>
                      <a:pt x="52376" y="39684"/>
                      <a:pt x="51912" y="39863"/>
                      <a:pt x="51424" y="40017"/>
                    </a:cubicBezTo>
                    <a:cubicBezTo>
                      <a:pt x="51412" y="40017"/>
                      <a:pt x="51400" y="40029"/>
                      <a:pt x="51376" y="40029"/>
                    </a:cubicBezTo>
                    <a:cubicBezTo>
                      <a:pt x="51353" y="40041"/>
                      <a:pt x="51341" y="40041"/>
                      <a:pt x="51317" y="40053"/>
                    </a:cubicBezTo>
                    <a:cubicBezTo>
                      <a:pt x="50995" y="40148"/>
                      <a:pt x="50686" y="40220"/>
                      <a:pt x="50364" y="40291"/>
                    </a:cubicBezTo>
                    <a:cubicBezTo>
                      <a:pt x="50341" y="40291"/>
                      <a:pt x="50317" y="40291"/>
                      <a:pt x="50305" y="40303"/>
                    </a:cubicBezTo>
                    <a:cubicBezTo>
                      <a:pt x="50245" y="40315"/>
                      <a:pt x="50186" y="40315"/>
                      <a:pt x="50138" y="40327"/>
                    </a:cubicBezTo>
                    <a:cubicBezTo>
                      <a:pt x="50114" y="40339"/>
                      <a:pt x="50090" y="40339"/>
                      <a:pt x="50067" y="40339"/>
                    </a:cubicBezTo>
                    <a:cubicBezTo>
                      <a:pt x="49709" y="40398"/>
                      <a:pt x="49340" y="40446"/>
                      <a:pt x="48983" y="40458"/>
                    </a:cubicBezTo>
                    <a:cubicBezTo>
                      <a:pt x="48924" y="40470"/>
                      <a:pt x="48864" y="40470"/>
                      <a:pt x="48805" y="40470"/>
                    </a:cubicBezTo>
                    <a:cubicBezTo>
                      <a:pt x="48781" y="40470"/>
                      <a:pt x="48757" y="40470"/>
                      <a:pt x="48733" y="40470"/>
                    </a:cubicBezTo>
                    <a:cubicBezTo>
                      <a:pt x="48638" y="40482"/>
                      <a:pt x="48543" y="40482"/>
                      <a:pt x="48436" y="40482"/>
                    </a:cubicBezTo>
                    <a:lnTo>
                      <a:pt x="48376" y="40482"/>
                    </a:lnTo>
                    <a:cubicBezTo>
                      <a:pt x="47947" y="40482"/>
                      <a:pt x="47543" y="40458"/>
                      <a:pt x="47138" y="40410"/>
                    </a:cubicBezTo>
                    <a:cubicBezTo>
                      <a:pt x="47114" y="40410"/>
                      <a:pt x="47090" y="40398"/>
                      <a:pt x="47066" y="40398"/>
                    </a:cubicBezTo>
                    <a:cubicBezTo>
                      <a:pt x="46995" y="40386"/>
                      <a:pt x="46923" y="40375"/>
                      <a:pt x="46840" y="40375"/>
                    </a:cubicBezTo>
                    <a:cubicBezTo>
                      <a:pt x="46828" y="40363"/>
                      <a:pt x="46804" y="40363"/>
                      <a:pt x="46781" y="40363"/>
                    </a:cubicBezTo>
                    <a:cubicBezTo>
                      <a:pt x="46721" y="40351"/>
                      <a:pt x="46661" y="40339"/>
                      <a:pt x="46602" y="40339"/>
                    </a:cubicBezTo>
                    <a:cubicBezTo>
                      <a:pt x="46304" y="40291"/>
                      <a:pt x="46030" y="40232"/>
                      <a:pt x="45757" y="40172"/>
                    </a:cubicBezTo>
                    <a:cubicBezTo>
                      <a:pt x="45733" y="40160"/>
                      <a:pt x="45709" y="40160"/>
                      <a:pt x="45685" y="40148"/>
                    </a:cubicBezTo>
                    <a:cubicBezTo>
                      <a:pt x="45316" y="40065"/>
                      <a:pt x="44959" y="39958"/>
                      <a:pt x="44614" y="39851"/>
                    </a:cubicBezTo>
                    <a:cubicBezTo>
                      <a:pt x="44566" y="39839"/>
                      <a:pt x="44506" y="39827"/>
                      <a:pt x="44459" y="39803"/>
                    </a:cubicBezTo>
                    <a:cubicBezTo>
                      <a:pt x="44411" y="39791"/>
                      <a:pt x="44364" y="39779"/>
                      <a:pt x="44316" y="39755"/>
                    </a:cubicBezTo>
                    <a:cubicBezTo>
                      <a:pt x="44233" y="39732"/>
                      <a:pt x="44149" y="39708"/>
                      <a:pt x="44066" y="39672"/>
                    </a:cubicBezTo>
                    <a:cubicBezTo>
                      <a:pt x="43959" y="39636"/>
                      <a:pt x="43852" y="39601"/>
                      <a:pt x="43756" y="39565"/>
                    </a:cubicBezTo>
                    <a:cubicBezTo>
                      <a:pt x="43744" y="39553"/>
                      <a:pt x="43733" y="39553"/>
                      <a:pt x="43721" y="39553"/>
                    </a:cubicBezTo>
                    <a:cubicBezTo>
                      <a:pt x="43697" y="39541"/>
                      <a:pt x="43661" y="39529"/>
                      <a:pt x="43637" y="39517"/>
                    </a:cubicBezTo>
                    <a:cubicBezTo>
                      <a:pt x="43268" y="39374"/>
                      <a:pt x="42899" y="39232"/>
                      <a:pt x="42542" y="39089"/>
                    </a:cubicBezTo>
                    <a:cubicBezTo>
                      <a:pt x="42542" y="39089"/>
                      <a:pt x="42542" y="39077"/>
                      <a:pt x="42530" y="39077"/>
                    </a:cubicBezTo>
                    <a:cubicBezTo>
                      <a:pt x="42494" y="39065"/>
                      <a:pt x="42447" y="39041"/>
                      <a:pt x="42399" y="39029"/>
                    </a:cubicBezTo>
                    <a:cubicBezTo>
                      <a:pt x="42220" y="38946"/>
                      <a:pt x="42030" y="38862"/>
                      <a:pt x="41851" y="38791"/>
                    </a:cubicBezTo>
                    <a:cubicBezTo>
                      <a:pt x="41828" y="38779"/>
                      <a:pt x="41816" y="38767"/>
                      <a:pt x="41792" y="38767"/>
                    </a:cubicBezTo>
                    <a:cubicBezTo>
                      <a:pt x="41542" y="38660"/>
                      <a:pt x="41304" y="38553"/>
                      <a:pt x="41066" y="38434"/>
                    </a:cubicBezTo>
                    <a:cubicBezTo>
                      <a:pt x="41042" y="38434"/>
                      <a:pt x="41030" y="38422"/>
                      <a:pt x="41006" y="38410"/>
                    </a:cubicBezTo>
                    <a:cubicBezTo>
                      <a:pt x="40565" y="38208"/>
                      <a:pt x="40137" y="38017"/>
                      <a:pt x="39708" y="37815"/>
                    </a:cubicBezTo>
                    <a:cubicBezTo>
                      <a:pt x="39684" y="37815"/>
                      <a:pt x="39661" y="37803"/>
                      <a:pt x="39637" y="37791"/>
                    </a:cubicBezTo>
                    <a:cubicBezTo>
                      <a:pt x="39458" y="37708"/>
                      <a:pt x="39280" y="37636"/>
                      <a:pt x="39101" y="37553"/>
                    </a:cubicBezTo>
                    <a:cubicBezTo>
                      <a:pt x="39030" y="37517"/>
                      <a:pt x="38958" y="37493"/>
                      <a:pt x="38887" y="37458"/>
                    </a:cubicBezTo>
                    <a:cubicBezTo>
                      <a:pt x="38863" y="37446"/>
                      <a:pt x="38851" y="37446"/>
                      <a:pt x="38827" y="37434"/>
                    </a:cubicBezTo>
                    <a:cubicBezTo>
                      <a:pt x="38780" y="37410"/>
                      <a:pt x="38744" y="37398"/>
                      <a:pt x="38696" y="37374"/>
                    </a:cubicBezTo>
                    <a:cubicBezTo>
                      <a:pt x="38672" y="37362"/>
                      <a:pt x="38649" y="37350"/>
                      <a:pt x="38613" y="37338"/>
                    </a:cubicBezTo>
                    <a:cubicBezTo>
                      <a:pt x="38137" y="37136"/>
                      <a:pt x="37672" y="36946"/>
                      <a:pt x="37196" y="36767"/>
                    </a:cubicBezTo>
                    <a:cubicBezTo>
                      <a:pt x="37160" y="36755"/>
                      <a:pt x="37113" y="36743"/>
                      <a:pt x="37077" y="36719"/>
                    </a:cubicBezTo>
                    <a:cubicBezTo>
                      <a:pt x="36875" y="36648"/>
                      <a:pt x="36672" y="36576"/>
                      <a:pt x="36470" y="36505"/>
                    </a:cubicBezTo>
                    <a:cubicBezTo>
                      <a:pt x="36434" y="36493"/>
                      <a:pt x="36410" y="36481"/>
                      <a:pt x="36386" y="36481"/>
                    </a:cubicBezTo>
                    <a:cubicBezTo>
                      <a:pt x="36196" y="36410"/>
                      <a:pt x="36005" y="36350"/>
                      <a:pt x="35827" y="36291"/>
                    </a:cubicBezTo>
                    <a:cubicBezTo>
                      <a:pt x="35505" y="36195"/>
                      <a:pt x="35184" y="36112"/>
                      <a:pt x="34862" y="36029"/>
                    </a:cubicBezTo>
                    <a:cubicBezTo>
                      <a:pt x="34839" y="36017"/>
                      <a:pt x="34815" y="36017"/>
                      <a:pt x="34779" y="36005"/>
                    </a:cubicBezTo>
                    <a:cubicBezTo>
                      <a:pt x="34529" y="35945"/>
                      <a:pt x="34279" y="35886"/>
                      <a:pt x="34017" y="35838"/>
                    </a:cubicBezTo>
                    <a:cubicBezTo>
                      <a:pt x="33993" y="35826"/>
                      <a:pt x="33981" y="35826"/>
                      <a:pt x="33958" y="35826"/>
                    </a:cubicBezTo>
                    <a:cubicBezTo>
                      <a:pt x="33886" y="35803"/>
                      <a:pt x="33827" y="35791"/>
                      <a:pt x="33755" y="35779"/>
                    </a:cubicBezTo>
                    <a:cubicBezTo>
                      <a:pt x="33731" y="35779"/>
                      <a:pt x="33707" y="35779"/>
                      <a:pt x="33684" y="35767"/>
                    </a:cubicBezTo>
                    <a:cubicBezTo>
                      <a:pt x="33315" y="35707"/>
                      <a:pt x="32934" y="35648"/>
                      <a:pt x="32553" y="35612"/>
                    </a:cubicBezTo>
                    <a:cubicBezTo>
                      <a:pt x="32529" y="35600"/>
                      <a:pt x="32505" y="35600"/>
                      <a:pt x="32481" y="35600"/>
                    </a:cubicBezTo>
                    <a:cubicBezTo>
                      <a:pt x="32481" y="35600"/>
                      <a:pt x="32481" y="35600"/>
                      <a:pt x="32469" y="35600"/>
                    </a:cubicBezTo>
                    <a:cubicBezTo>
                      <a:pt x="32314" y="35588"/>
                      <a:pt x="32172" y="35576"/>
                      <a:pt x="32017" y="35564"/>
                    </a:cubicBezTo>
                    <a:cubicBezTo>
                      <a:pt x="31993" y="35564"/>
                      <a:pt x="31969" y="35564"/>
                      <a:pt x="31945" y="35553"/>
                    </a:cubicBezTo>
                    <a:cubicBezTo>
                      <a:pt x="31600" y="35541"/>
                      <a:pt x="31255" y="35529"/>
                      <a:pt x="30910" y="35529"/>
                    </a:cubicBezTo>
                    <a:lnTo>
                      <a:pt x="30838" y="35529"/>
                    </a:lnTo>
                    <a:cubicBezTo>
                      <a:pt x="30683" y="35529"/>
                      <a:pt x="30517" y="35529"/>
                      <a:pt x="30350" y="35541"/>
                    </a:cubicBezTo>
                    <a:cubicBezTo>
                      <a:pt x="30326" y="35541"/>
                      <a:pt x="30302" y="35541"/>
                      <a:pt x="30290" y="35541"/>
                    </a:cubicBezTo>
                    <a:cubicBezTo>
                      <a:pt x="29957" y="35553"/>
                      <a:pt x="29624" y="35576"/>
                      <a:pt x="29290" y="35612"/>
                    </a:cubicBezTo>
                    <a:cubicBezTo>
                      <a:pt x="29266" y="35624"/>
                      <a:pt x="29243" y="35624"/>
                      <a:pt x="29219" y="35624"/>
                    </a:cubicBezTo>
                    <a:cubicBezTo>
                      <a:pt x="29159" y="35624"/>
                      <a:pt x="29112" y="35636"/>
                      <a:pt x="29064" y="35636"/>
                    </a:cubicBezTo>
                    <a:cubicBezTo>
                      <a:pt x="28921" y="35660"/>
                      <a:pt x="28790" y="35672"/>
                      <a:pt x="28647" y="35695"/>
                    </a:cubicBezTo>
                    <a:cubicBezTo>
                      <a:pt x="28624" y="35695"/>
                      <a:pt x="28588" y="35707"/>
                      <a:pt x="28564" y="35707"/>
                    </a:cubicBezTo>
                    <a:cubicBezTo>
                      <a:pt x="28183" y="35767"/>
                      <a:pt x="27814" y="35838"/>
                      <a:pt x="27445" y="35922"/>
                    </a:cubicBezTo>
                    <a:cubicBezTo>
                      <a:pt x="27421" y="35922"/>
                      <a:pt x="27397" y="35922"/>
                      <a:pt x="27373" y="35934"/>
                    </a:cubicBezTo>
                    <a:cubicBezTo>
                      <a:pt x="27338" y="35934"/>
                      <a:pt x="27314" y="35945"/>
                      <a:pt x="27278" y="35957"/>
                    </a:cubicBezTo>
                    <a:lnTo>
                      <a:pt x="27219" y="35969"/>
                    </a:lnTo>
                    <a:cubicBezTo>
                      <a:pt x="27016" y="36017"/>
                      <a:pt x="26814" y="36064"/>
                      <a:pt x="26611" y="36124"/>
                    </a:cubicBezTo>
                    <a:cubicBezTo>
                      <a:pt x="26576" y="36124"/>
                      <a:pt x="26552" y="36136"/>
                      <a:pt x="26516" y="36148"/>
                    </a:cubicBezTo>
                    <a:cubicBezTo>
                      <a:pt x="26218" y="36219"/>
                      <a:pt x="25921" y="36315"/>
                      <a:pt x="25635" y="36410"/>
                    </a:cubicBezTo>
                    <a:cubicBezTo>
                      <a:pt x="25433" y="36469"/>
                      <a:pt x="25230" y="36541"/>
                      <a:pt x="25028" y="36612"/>
                    </a:cubicBezTo>
                    <a:cubicBezTo>
                      <a:pt x="25004" y="36624"/>
                      <a:pt x="24980" y="36624"/>
                      <a:pt x="24956" y="36636"/>
                    </a:cubicBezTo>
                    <a:cubicBezTo>
                      <a:pt x="24694" y="36731"/>
                      <a:pt x="24433" y="36838"/>
                      <a:pt x="24159" y="36934"/>
                    </a:cubicBezTo>
                    <a:cubicBezTo>
                      <a:pt x="24147" y="36946"/>
                      <a:pt x="24123" y="36957"/>
                      <a:pt x="24111" y="36957"/>
                    </a:cubicBezTo>
                    <a:cubicBezTo>
                      <a:pt x="24063" y="36981"/>
                      <a:pt x="24016" y="36993"/>
                      <a:pt x="23980" y="37017"/>
                    </a:cubicBezTo>
                    <a:lnTo>
                      <a:pt x="23909" y="37041"/>
                    </a:lnTo>
                    <a:cubicBezTo>
                      <a:pt x="23420" y="37243"/>
                      <a:pt x="22944" y="37458"/>
                      <a:pt x="22468" y="37684"/>
                    </a:cubicBezTo>
                    <a:cubicBezTo>
                      <a:pt x="22432" y="37708"/>
                      <a:pt x="22408" y="37719"/>
                      <a:pt x="22373" y="37731"/>
                    </a:cubicBezTo>
                    <a:cubicBezTo>
                      <a:pt x="22349" y="37743"/>
                      <a:pt x="22325" y="37755"/>
                      <a:pt x="22301" y="37767"/>
                    </a:cubicBezTo>
                    <a:cubicBezTo>
                      <a:pt x="22170" y="37839"/>
                      <a:pt x="22039" y="37898"/>
                      <a:pt x="21908" y="37958"/>
                    </a:cubicBezTo>
                    <a:cubicBezTo>
                      <a:pt x="21885" y="37969"/>
                      <a:pt x="21861" y="37993"/>
                      <a:pt x="21837" y="38005"/>
                    </a:cubicBezTo>
                    <a:cubicBezTo>
                      <a:pt x="21385" y="38231"/>
                      <a:pt x="20932" y="38481"/>
                      <a:pt x="20492" y="38731"/>
                    </a:cubicBezTo>
                    <a:cubicBezTo>
                      <a:pt x="20480" y="38743"/>
                      <a:pt x="20456" y="38755"/>
                      <a:pt x="20444" y="38767"/>
                    </a:cubicBezTo>
                    <a:cubicBezTo>
                      <a:pt x="20206" y="38898"/>
                      <a:pt x="19968" y="39029"/>
                      <a:pt x="19741" y="39172"/>
                    </a:cubicBezTo>
                    <a:cubicBezTo>
                      <a:pt x="19718" y="39184"/>
                      <a:pt x="19706" y="39196"/>
                      <a:pt x="19682" y="39208"/>
                    </a:cubicBezTo>
                    <a:cubicBezTo>
                      <a:pt x="19491" y="39327"/>
                      <a:pt x="19301" y="39446"/>
                      <a:pt x="19110" y="39565"/>
                    </a:cubicBezTo>
                    <a:cubicBezTo>
                      <a:pt x="19122" y="39553"/>
                      <a:pt x="19218" y="39327"/>
                      <a:pt x="19468" y="38970"/>
                    </a:cubicBezTo>
                    <a:lnTo>
                      <a:pt x="19503" y="38922"/>
                    </a:lnTo>
                    <a:cubicBezTo>
                      <a:pt x="19622" y="38743"/>
                      <a:pt x="19765" y="38541"/>
                      <a:pt x="19944" y="38315"/>
                    </a:cubicBezTo>
                    <a:cubicBezTo>
                      <a:pt x="19956" y="38303"/>
                      <a:pt x="19980" y="38291"/>
                      <a:pt x="19991" y="38267"/>
                    </a:cubicBezTo>
                    <a:cubicBezTo>
                      <a:pt x="20242" y="37958"/>
                      <a:pt x="20563" y="37612"/>
                      <a:pt x="20956" y="37231"/>
                    </a:cubicBezTo>
                    <a:cubicBezTo>
                      <a:pt x="20968" y="37219"/>
                      <a:pt x="20980" y="37207"/>
                      <a:pt x="21004" y="37196"/>
                    </a:cubicBezTo>
                    <a:cubicBezTo>
                      <a:pt x="21194" y="37005"/>
                      <a:pt x="21420" y="36803"/>
                      <a:pt x="21658" y="36612"/>
                    </a:cubicBezTo>
                    <a:cubicBezTo>
                      <a:pt x="21670" y="36600"/>
                      <a:pt x="21682" y="36588"/>
                      <a:pt x="21706" y="36565"/>
                    </a:cubicBezTo>
                    <a:cubicBezTo>
                      <a:pt x="22027" y="36303"/>
                      <a:pt x="22385" y="36029"/>
                      <a:pt x="22778" y="35755"/>
                    </a:cubicBezTo>
                    <a:cubicBezTo>
                      <a:pt x="22801" y="35743"/>
                      <a:pt x="22813" y="35731"/>
                      <a:pt x="22825" y="35719"/>
                    </a:cubicBezTo>
                    <a:cubicBezTo>
                      <a:pt x="23051" y="35576"/>
                      <a:pt x="23278" y="35422"/>
                      <a:pt x="23528" y="35279"/>
                    </a:cubicBezTo>
                    <a:cubicBezTo>
                      <a:pt x="23540" y="35267"/>
                      <a:pt x="23563" y="35255"/>
                      <a:pt x="23575" y="35243"/>
                    </a:cubicBezTo>
                    <a:cubicBezTo>
                      <a:pt x="23956" y="35017"/>
                      <a:pt x="24361" y="34791"/>
                      <a:pt x="24790" y="34564"/>
                    </a:cubicBezTo>
                    <a:lnTo>
                      <a:pt x="24849" y="34540"/>
                    </a:lnTo>
                    <a:cubicBezTo>
                      <a:pt x="24861" y="34529"/>
                      <a:pt x="24873" y="34529"/>
                      <a:pt x="24885" y="34517"/>
                    </a:cubicBezTo>
                    <a:cubicBezTo>
                      <a:pt x="25111" y="34410"/>
                      <a:pt x="25349" y="34302"/>
                      <a:pt x="25576" y="34195"/>
                    </a:cubicBezTo>
                    <a:cubicBezTo>
                      <a:pt x="25599" y="34183"/>
                      <a:pt x="25611" y="34183"/>
                      <a:pt x="25635" y="34171"/>
                    </a:cubicBezTo>
                    <a:cubicBezTo>
                      <a:pt x="25671" y="34159"/>
                      <a:pt x="25718" y="34136"/>
                      <a:pt x="25754" y="34124"/>
                    </a:cubicBezTo>
                    <a:cubicBezTo>
                      <a:pt x="25778" y="34112"/>
                      <a:pt x="25802" y="34100"/>
                      <a:pt x="25826" y="34088"/>
                    </a:cubicBezTo>
                    <a:cubicBezTo>
                      <a:pt x="26290" y="33898"/>
                      <a:pt x="26754" y="33731"/>
                      <a:pt x="27230" y="33576"/>
                    </a:cubicBezTo>
                    <a:cubicBezTo>
                      <a:pt x="27254" y="33564"/>
                      <a:pt x="27278" y="33564"/>
                      <a:pt x="27302" y="33552"/>
                    </a:cubicBezTo>
                    <a:cubicBezTo>
                      <a:pt x="27314" y="33552"/>
                      <a:pt x="27326" y="33552"/>
                      <a:pt x="27338" y="33540"/>
                    </a:cubicBezTo>
                    <a:lnTo>
                      <a:pt x="27397" y="33528"/>
                    </a:lnTo>
                    <a:cubicBezTo>
                      <a:pt x="27647" y="33445"/>
                      <a:pt x="27897" y="33374"/>
                      <a:pt x="28147" y="33302"/>
                    </a:cubicBezTo>
                    <a:cubicBezTo>
                      <a:pt x="28171" y="33302"/>
                      <a:pt x="28207" y="33290"/>
                      <a:pt x="28231" y="33290"/>
                    </a:cubicBezTo>
                    <a:cubicBezTo>
                      <a:pt x="28350" y="33255"/>
                      <a:pt x="28469" y="33219"/>
                      <a:pt x="28588" y="33195"/>
                    </a:cubicBezTo>
                    <a:cubicBezTo>
                      <a:pt x="29016" y="33088"/>
                      <a:pt x="29445" y="32993"/>
                      <a:pt x="29886" y="32921"/>
                    </a:cubicBezTo>
                    <a:cubicBezTo>
                      <a:pt x="29921" y="32909"/>
                      <a:pt x="29957" y="32909"/>
                      <a:pt x="29993" y="32897"/>
                    </a:cubicBezTo>
                    <a:cubicBezTo>
                      <a:pt x="30171" y="32874"/>
                      <a:pt x="30350" y="32838"/>
                      <a:pt x="30517" y="32814"/>
                    </a:cubicBezTo>
                    <a:cubicBezTo>
                      <a:pt x="30540" y="32814"/>
                      <a:pt x="30564" y="32814"/>
                      <a:pt x="30576" y="32814"/>
                    </a:cubicBezTo>
                    <a:cubicBezTo>
                      <a:pt x="30588" y="32814"/>
                      <a:pt x="30588" y="32814"/>
                      <a:pt x="30600" y="32814"/>
                    </a:cubicBezTo>
                    <a:cubicBezTo>
                      <a:pt x="30624" y="32802"/>
                      <a:pt x="30636" y="32802"/>
                      <a:pt x="30659" y="32802"/>
                    </a:cubicBezTo>
                    <a:cubicBezTo>
                      <a:pt x="30945" y="32766"/>
                      <a:pt x="31243" y="32731"/>
                      <a:pt x="31529" y="32707"/>
                    </a:cubicBezTo>
                    <a:lnTo>
                      <a:pt x="31648" y="32695"/>
                    </a:lnTo>
                    <a:cubicBezTo>
                      <a:pt x="31957" y="32671"/>
                      <a:pt x="32267" y="32659"/>
                      <a:pt x="32576" y="32647"/>
                    </a:cubicBezTo>
                    <a:cubicBezTo>
                      <a:pt x="32636" y="32647"/>
                      <a:pt x="32695" y="32647"/>
                      <a:pt x="32755" y="32647"/>
                    </a:cubicBezTo>
                    <a:cubicBezTo>
                      <a:pt x="32779" y="32647"/>
                      <a:pt x="32815" y="32647"/>
                      <a:pt x="32838" y="32647"/>
                    </a:cubicBezTo>
                    <a:cubicBezTo>
                      <a:pt x="33148" y="32647"/>
                      <a:pt x="33446" y="32647"/>
                      <a:pt x="33755" y="32659"/>
                    </a:cubicBezTo>
                    <a:cubicBezTo>
                      <a:pt x="33767" y="32659"/>
                      <a:pt x="33791" y="32659"/>
                      <a:pt x="33815" y="32659"/>
                    </a:cubicBezTo>
                    <a:cubicBezTo>
                      <a:pt x="33850" y="32659"/>
                      <a:pt x="33874" y="32671"/>
                      <a:pt x="33910" y="32671"/>
                    </a:cubicBezTo>
                    <a:cubicBezTo>
                      <a:pt x="33922" y="32671"/>
                      <a:pt x="33946" y="32671"/>
                      <a:pt x="33969" y="32671"/>
                    </a:cubicBezTo>
                    <a:cubicBezTo>
                      <a:pt x="34243" y="32683"/>
                      <a:pt x="34505" y="32707"/>
                      <a:pt x="34779" y="32731"/>
                    </a:cubicBezTo>
                    <a:cubicBezTo>
                      <a:pt x="34803" y="32731"/>
                      <a:pt x="34839" y="32731"/>
                      <a:pt x="34862" y="32731"/>
                    </a:cubicBezTo>
                    <a:cubicBezTo>
                      <a:pt x="35422" y="32790"/>
                      <a:pt x="35982" y="32862"/>
                      <a:pt x="36541" y="32969"/>
                    </a:cubicBezTo>
                    <a:cubicBezTo>
                      <a:pt x="36553" y="32969"/>
                      <a:pt x="36577" y="32969"/>
                      <a:pt x="36601" y="32981"/>
                    </a:cubicBezTo>
                    <a:cubicBezTo>
                      <a:pt x="36791" y="33005"/>
                      <a:pt x="36982" y="33040"/>
                      <a:pt x="37160" y="33076"/>
                    </a:cubicBezTo>
                    <a:cubicBezTo>
                      <a:pt x="37375" y="33124"/>
                      <a:pt x="37577" y="33171"/>
                      <a:pt x="37791" y="33219"/>
                    </a:cubicBezTo>
                    <a:cubicBezTo>
                      <a:pt x="37863" y="33231"/>
                      <a:pt x="37934" y="33243"/>
                      <a:pt x="38006" y="33267"/>
                    </a:cubicBezTo>
                    <a:cubicBezTo>
                      <a:pt x="38399" y="33362"/>
                      <a:pt x="38791" y="33457"/>
                      <a:pt x="39172" y="33564"/>
                    </a:cubicBezTo>
                    <a:cubicBezTo>
                      <a:pt x="39196" y="33564"/>
                      <a:pt x="39220" y="33576"/>
                      <a:pt x="39232" y="33576"/>
                    </a:cubicBezTo>
                    <a:cubicBezTo>
                      <a:pt x="39565" y="33671"/>
                      <a:pt x="39887" y="33755"/>
                      <a:pt x="40220" y="33850"/>
                    </a:cubicBezTo>
                    <a:lnTo>
                      <a:pt x="40268" y="33874"/>
                    </a:lnTo>
                    <a:cubicBezTo>
                      <a:pt x="40327" y="33886"/>
                      <a:pt x="40375" y="33909"/>
                      <a:pt x="40435" y="33921"/>
                    </a:cubicBezTo>
                    <a:cubicBezTo>
                      <a:pt x="40482" y="33933"/>
                      <a:pt x="40530" y="33945"/>
                      <a:pt x="40577" y="33969"/>
                    </a:cubicBezTo>
                    <a:cubicBezTo>
                      <a:pt x="40613" y="33969"/>
                      <a:pt x="40637" y="33981"/>
                      <a:pt x="40673" y="33993"/>
                    </a:cubicBezTo>
                    <a:cubicBezTo>
                      <a:pt x="41113" y="34124"/>
                      <a:pt x="41554" y="34267"/>
                      <a:pt x="41982" y="34398"/>
                    </a:cubicBezTo>
                    <a:cubicBezTo>
                      <a:pt x="42018" y="34410"/>
                      <a:pt x="42054" y="34421"/>
                      <a:pt x="42089" y="34433"/>
                    </a:cubicBezTo>
                    <a:cubicBezTo>
                      <a:pt x="42292" y="34493"/>
                      <a:pt x="42494" y="34564"/>
                      <a:pt x="42697" y="34624"/>
                    </a:cubicBezTo>
                    <a:cubicBezTo>
                      <a:pt x="42732" y="34636"/>
                      <a:pt x="42756" y="34636"/>
                      <a:pt x="42780" y="34648"/>
                    </a:cubicBezTo>
                    <a:cubicBezTo>
                      <a:pt x="43185" y="34779"/>
                      <a:pt x="43590" y="34898"/>
                      <a:pt x="43971" y="35005"/>
                    </a:cubicBezTo>
                    <a:cubicBezTo>
                      <a:pt x="44090" y="35041"/>
                      <a:pt x="44209" y="35064"/>
                      <a:pt x="44316" y="35100"/>
                    </a:cubicBezTo>
                    <a:cubicBezTo>
                      <a:pt x="44340" y="35100"/>
                      <a:pt x="44364" y="35112"/>
                      <a:pt x="44399" y="35112"/>
                    </a:cubicBezTo>
                    <a:cubicBezTo>
                      <a:pt x="44649" y="35183"/>
                      <a:pt x="44899" y="35243"/>
                      <a:pt x="45149" y="35302"/>
                    </a:cubicBezTo>
                    <a:cubicBezTo>
                      <a:pt x="45173" y="35302"/>
                      <a:pt x="45197" y="35314"/>
                      <a:pt x="45221" y="35314"/>
                    </a:cubicBezTo>
                    <a:cubicBezTo>
                      <a:pt x="45292" y="35326"/>
                      <a:pt x="45352" y="35350"/>
                      <a:pt x="45423" y="35362"/>
                    </a:cubicBezTo>
                    <a:cubicBezTo>
                      <a:pt x="45447" y="35362"/>
                      <a:pt x="45483" y="35374"/>
                      <a:pt x="45507" y="35374"/>
                    </a:cubicBezTo>
                    <a:cubicBezTo>
                      <a:pt x="45899" y="35457"/>
                      <a:pt x="46280" y="35517"/>
                      <a:pt x="46650" y="35541"/>
                    </a:cubicBezTo>
                    <a:cubicBezTo>
                      <a:pt x="46673" y="35553"/>
                      <a:pt x="46697" y="35553"/>
                      <a:pt x="46721" y="35553"/>
                    </a:cubicBezTo>
                    <a:cubicBezTo>
                      <a:pt x="46864" y="35564"/>
                      <a:pt x="46995" y="35576"/>
                      <a:pt x="47126" y="35576"/>
                    </a:cubicBezTo>
                    <a:lnTo>
                      <a:pt x="47150" y="35576"/>
                    </a:lnTo>
                    <a:cubicBezTo>
                      <a:pt x="47173" y="35576"/>
                      <a:pt x="47197" y="35576"/>
                      <a:pt x="47221" y="35576"/>
                    </a:cubicBezTo>
                    <a:cubicBezTo>
                      <a:pt x="47614" y="35588"/>
                      <a:pt x="47983" y="35553"/>
                      <a:pt x="48328" y="35493"/>
                    </a:cubicBezTo>
                    <a:cubicBezTo>
                      <a:pt x="48352" y="35493"/>
                      <a:pt x="48376" y="35493"/>
                      <a:pt x="48400" y="35481"/>
                    </a:cubicBezTo>
                    <a:cubicBezTo>
                      <a:pt x="48507" y="35457"/>
                      <a:pt x="48614" y="35433"/>
                      <a:pt x="48721" y="35410"/>
                    </a:cubicBezTo>
                    <a:cubicBezTo>
                      <a:pt x="48745" y="35410"/>
                      <a:pt x="48769" y="35398"/>
                      <a:pt x="48781" y="35398"/>
                    </a:cubicBezTo>
                    <a:cubicBezTo>
                      <a:pt x="49043" y="35326"/>
                      <a:pt x="49281" y="35243"/>
                      <a:pt x="49531" y="35136"/>
                    </a:cubicBezTo>
                    <a:cubicBezTo>
                      <a:pt x="49543" y="35124"/>
                      <a:pt x="49567" y="35112"/>
                      <a:pt x="49590" y="35100"/>
                    </a:cubicBezTo>
                    <a:cubicBezTo>
                      <a:pt x="49983" y="34921"/>
                      <a:pt x="50364" y="34683"/>
                      <a:pt x="50745" y="34398"/>
                    </a:cubicBezTo>
                    <a:cubicBezTo>
                      <a:pt x="50769" y="34386"/>
                      <a:pt x="50781" y="34374"/>
                      <a:pt x="50793" y="34362"/>
                    </a:cubicBezTo>
                    <a:cubicBezTo>
                      <a:pt x="51043" y="34183"/>
                      <a:pt x="51281" y="33981"/>
                      <a:pt x="51531" y="33755"/>
                    </a:cubicBezTo>
                    <a:cubicBezTo>
                      <a:pt x="51543" y="33743"/>
                      <a:pt x="51555" y="33731"/>
                      <a:pt x="51579" y="33707"/>
                    </a:cubicBezTo>
                    <a:cubicBezTo>
                      <a:pt x="51674" y="33624"/>
                      <a:pt x="51769" y="33528"/>
                      <a:pt x="51876" y="33433"/>
                    </a:cubicBezTo>
                    <a:cubicBezTo>
                      <a:pt x="52103" y="33219"/>
                      <a:pt x="52317" y="32993"/>
                      <a:pt x="52519" y="32755"/>
                    </a:cubicBezTo>
                    <a:cubicBezTo>
                      <a:pt x="52543" y="32743"/>
                      <a:pt x="52555" y="32731"/>
                      <a:pt x="52567" y="32719"/>
                    </a:cubicBezTo>
                    <a:cubicBezTo>
                      <a:pt x="52746" y="32516"/>
                      <a:pt x="52912" y="32326"/>
                      <a:pt x="53079" y="32112"/>
                    </a:cubicBezTo>
                    <a:cubicBezTo>
                      <a:pt x="53091" y="32100"/>
                      <a:pt x="53103" y="32088"/>
                      <a:pt x="53115" y="32064"/>
                    </a:cubicBezTo>
                    <a:cubicBezTo>
                      <a:pt x="53389" y="31719"/>
                      <a:pt x="53639" y="31362"/>
                      <a:pt x="53889" y="30992"/>
                    </a:cubicBezTo>
                    <a:cubicBezTo>
                      <a:pt x="53900" y="30981"/>
                      <a:pt x="53912" y="30957"/>
                      <a:pt x="53924" y="30945"/>
                    </a:cubicBezTo>
                    <a:cubicBezTo>
                      <a:pt x="54043" y="30742"/>
                      <a:pt x="54174" y="30540"/>
                      <a:pt x="54293" y="30338"/>
                    </a:cubicBezTo>
                    <a:cubicBezTo>
                      <a:pt x="54341" y="30266"/>
                      <a:pt x="54377" y="30183"/>
                      <a:pt x="54424" y="30099"/>
                    </a:cubicBezTo>
                    <a:cubicBezTo>
                      <a:pt x="54436" y="30076"/>
                      <a:pt x="54448" y="30064"/>
                      <a:pt x="54460" y="30040"/>
                    </a:cubicBezTo>
                    <a:cubicBezTo>
                      <a:pt x="54662" y="29671"/>
                      <a:pt x="54853" y="29290"/>
                      <a:pt x="55020" y="28897"/>
                    </a:cubicBezTo>
                    <a:lnTo>
                      <a:pt x="55020" y="28897"/>
                    </a:lnTo>
                    <a:cubicBezTo>
                      <a:pt x="55032" y="28885"/>
                      <a:pt x="55032" y="28885"/>
                      <a:pt x="55032" y="28873"/>
                    </a:cubicBezTo>
                    <a:cubicBezTo>
                      <a:pt x="55079" y="28778"/>
                      <a:pt x="55115" y="28683"/>
                      <a:pt x="55163" y="28575"/>
                    </a:cubicBezTo>
                    <a:cubicBezTo>
                      <a:pt x="55174" y="28552"/>
                      <a:pt x="55186" y="28516"/>
                      <a:pt x="55198" y="28480"/>
                    </a:cubicBezTo>
                    <a:cubicBezTo>
                      <a:pt x="55210" y="28444"/>
                      <a:pt x="55234" y="28397"/>
                      <a:pt x="55246" y="28349"/>
                    </a:cubicBezTo>
                    <a:cubicBezTo>
                      <a:pt x="55258" y="28325"/>
                      <a:pt x="55270" y="28314"/>
                      <a:pt x="55270" y="28290"/>
                    </a:cubicBezTo>
                    <a:lnTo>
                      <a:pt x="55305" y="28206"/>
                    </a:lnTo>
                    <a:cubicBezTo>
                      <a:pt x="55305" y="28194"/>
                      <a:pt x="55317" y="28171"/>
                      <a:pt x="55329" y="28159"/>
                    </a:cubicBezTo>
                    <a:cubicBezTo>
                      <a:pt x="55484" y="27742"/>
                      <a:pt x="55615" y="27325"/>
                      <a:pt x="55734" y="26897"/>
                    </a:cubicBezTo>
                    <a:cubicBezTo>
                      <a:pt x="55746" y="26861"/>
                      <a:pt x="55758" y="26837"/>
                      <a:pt x="55758" y="26801"/>
                    </a:cubicBezTo>
                    <a:cubicBezTo>
                      <a:pt x="55805" y="26623"/>
                      <a:pt x="55853" y="26456"/>
                      <a:pt x="55889" y="26278"/>
                    </a:cubicBezTo>
                    <a:cubicBezTo>
                      <a:pt x="55901" y="26254"/>
                      <a:pt x="55901" y="26242"/>
                      <a:pt x="55901" y="26218"/>
                    </a:cubicBezTo>
                    <a:cubicBezTo>
                      <a:pt x="55972" y="25920"/>
                      <a:pt x="56032" y="25623"/>
                      <a:pt x="56079" y="25325"/>
                    </a:cubicBezTo>
                    <a:cubicBezTo>
                      <a:pt x="56079" y="25301"/>
                      <a:pt x="56079" y="25277"/>
                      <a:pt x="56079" y="25254"/>
                    </a:cubicBezTo>
                    <a:cubicBezTo>
                      <a:pt x="56115" y="25051"/>
                      <a:pt x="56139" y="24849"/>
                      <a:pt x="56163" y="24646"/>
                    </a:cubicBezTo>
                    <a:cubicBezTo>
                      <a:pt x="56163" y="24611"/>
                      <a:pt x="56163" y="24587"/>
                      <a:pt x="56175" y="24551"/>
                    </a:cubicBezTo>
                    <a:cubicBezTo>
                      <a:pt x="56210" y="24146"/>
                      <a:pt x="56234" y="23742"/>
                      <a:pt x="56234" y="23349"/>
                    </a:cubicBezTo>
                    <a:lnTo>
                      <a:pt x="56234" y="23277"/>
                    </a:lnTo>
                    <a:cubicBezTo>
                      <a:pt x="56234" y="23241"/>
                      <a:pt x="56234" y="23206"/>
                      <a:pt x="56234" y="23170"/>
                    </a:cubicBezTo>
                    <a:lnTo>
                      <a:pt x="56234" y="23099"/>
                    </a:lnTo>
                    <a:cubicBezTo>
                      <a:pt x="56222" y="22908"/>
                      <a:pt x="56222" y="22718"/>
                      <a:pt x="56210" y="22527"/>
                    </a:cubicBezTo>
                    <a:cubicBezTo>
                      <a:pt x="56198" y="22396"/>
                      <a:pt x="56186" y="22253"/>
                      <a:pt x="56175" y="22122"/>
                    </a:cubicBezTo>
                    <a:cubicBezTo>
                      <a:pt x="56175" y="22098"/>
                      <a:pt x="56163" y="22063"/>
                      <a:pt x="56163" y="22039"/>
                    </a:cubicBezTo>
                    <a:cubicBezTo>
                      <a:pt x="56139" y="21837"/>
                      <a:pt x="56115" y="21634"/>
                      <a:pt x="56079" y="21432"/>
                    </a:cubicBezTo>
                    <a:cubicBezTo>
                      <a:pt x="56079" y="21408"/>
                      <a:pt x="56079" y="21384"/>
                      <a:pt x="56067" y="21360"/>
                    </a:cubicBezTo>
                    <a:cubicBezTo>
                      <a:pt x="56056" y="21277"/>
                      <a:pt x="56044" y="21206"/>
                      <a:pt x="56032" y="21122"/>
                    </a:cubicBezTo>
                    <a:cubicBezTo>
                      <a:pt x="55972" y="20836"/>
                      <a:pt x="55913" y="20551"/>
                      <a:pt x="55829" y="20277"/>
                    </a:cubicBezTo>
                    <a:lnTo>
                      <a:pt x="55817" y="20217"/>
                    </a:lnTo>
                    <a:cubicBezTo>
                      <a:pt x="55782" y="20074"/>
                      <a:pt x="55734" y="19932"/>
                      <a:pt x="55686" y="19789"/>
                    </a:cubicBezTo>
                    <a:cubicBezTo>
                      <a:pt x="55651" y="19693"/>
                      <a:pt x="55627" y="19598"/>
                      <a:pt x="55591" y="19503"/>
                    </a:cubicBezTo>
                    <a:cubicBezTo>
                      <a:pt x="55567" y="19443"/>
                      <a:pt x="55555" y="19396"/>
                      <a:pt x="55532" y="19348"/>
                    </a:cubicBezTo>
                    <a:cubicBezTo>
                      <a:pt x="55424" y="19062"/>
                      <a:pt x="55305" y="18777"/>
                      <a:pt x="55163" y="18503"/>
                    </a:cubicBezTo>
                    <a:cubicBezTo>
                      <a:pt x="55139" y="18455"/>
                      <a:pt x="55115" y="18408"/>
                      <a:pt x="55091" y="18360"/>
                    </a:cubicBezTo>
                    <a:cubicBezTo>
                      <a:pt x="54924" y="18027"/>
                      <a:pt x="54734" y="17717"/>
                      <a:pt x="54532" y="17407"/>
                    </a:cubicBezTo>
                    <a:cubicBezTo>
                      <a:pt x="54412" y="17217"/>
                      <a:pt x="54281" y="17026"/>
                      <a:pt x="54139" y="16848"/>
                    </a:cubicBezTo>
                    <a:cubicBezTo>
                      <a:pt x="54115" y="16824"/>
                      <a:pt x="54091" y="16788"/>
                      <a:pt x="54067" y="16753"/>
                    </a:cubicBezTo>
                    <a:cubicBezTo>
                      <a:pt x="54031" y="16717"/>
                      <a:pt x="54008" y="16681"/>
                      <a:pt x="53972" y="16645"/>
                    </a:cubicBezTo>
                    <a:cubicBezTo>
                      <a:pt x="53960" y="16622"/>
                      <a:pt x="53948" y="16610"/>
                      <a:pt x="53924" y="16586"/>
                    </a:cubicBezTo>
                    <a:cubicBezTo>
                      <a:pt x="53829" y="16467"/>
                      <a:pt x="53722" y="16348"/>
                      <a:pt x="53627" y="16241"/>
                    </a:cubicBezTo>
                    <a:lnTo>
                      <a:pt x="53579" y="16193"/>
                    </a:lnTo>
                    <a:cubicBezTo>
                      <a:pt x="53436" y="16038"/>
                      <a:pt x="53293" y="15883"/>
                      <a:pt x="53138" y="15741"/>
                    </a:cubicBezTo>
                    <a:cubicBezTo>
                      <a:pt x="53019" y="15633"/>
                      <a:pt x="52912" y="15526"/>
                      <a:pt x="52781" y="15419"/>
                    </a:cubicBezTo>
                    <a:cubicBezTo>
                      <a:pt x="52662" y="15312"/>
                      <a:pt x="52531" y="15205"/>
                      <a:pt x="52400" y="15098"/>
                    </a:cubicBezTo>
                    <a:cubicBezTo>
                      <a:pt x="52388" y="15086"/>
                      <a:pt x="52365" y="15074"/>
                      <a:pt x="52341" y="15062"/>
                    </a:cubicBezTo>
                    <a:cubicBezTo>
                      <a:pt x="52210" y="14943"/>
                      <a:pt x="52067" y="14836"/>
                      <a:pt x="51912" y="14740"/>
                    </a:cubicBezTo>
                    <a:cubicBezTo>
                      <a:pt x="51900" y="14729"/>
                      <a:pt x="51876" y="14717"/>
                      <a:pt x="51865" y="14705"/>
                    </a:cubicBezTo>
                    <a:cubicBezTo>
                      <a:pt x="51853" y="14693"/>
                      <a:pt x="51853" y="14693"/>
                      <a:pt x="51841" y="14693"/>
                    </a:cubicBezTo>
                    <a:cubicBezTo>
                      <a:pt x="51817" y="14669"/>
                      <a:pt x="51793" y="14657"/>
                      <a:pt x="51769" y="14633"/>
                    </a:cubicBezTo>
                    <a:cubicBezTo>
                      <a:pt x="51400" y="14383"/>
                      <a:pt x="51007" y="14145"/>
                      <a:pt x="50602" y="13931"/>
                    </a:cubicBezTo>
                    <a:cubicBezTo>
                      <a:pt x="50495" y="13871"/>
                      <a:pt x="50376" y="13812"/>
                      <a:pt x="50269" y="13752"/>
                    </a:cubicBezTo>
                    <a:cubicBezTo>
                      <a:pt x="50233" y="13740"/>
                      <a:pt x="50210" y="13728"/>
                      <a:pt x="50174" y="13716"/>
                    </a:cubicBezTo>
                    <a:cubicBezTo>
                      <a:pt x="50043" y="13645"/>
                      <a:pt x="49900" y="13574"/>
                      <a:pt x="49757" y="13514"/>
                    </a:cubicBezTo>
                    <a:cubicBezTo>
                      <a:pt x="49733" y="13502"/>
                      <a:pt x="49698" y="13490"/>
                      <a:pt x="49674" y="13478"/>
                    </a:cubicBezTo>
                    <a:cubicBezTo>
                      <a:pt x="49186" y="13264"/>
                      <a:pt x="48686" y="13074"/>
                      <a:pt x="48174" y="12907"/>
                    </a:cubicBezTo>
                    <a:cubicBezTo>
                      <a:pt x="48150" y="12895"/>
                      <a:pt x="48138" y="12895"/>
                      <a:pt x="48114" y="12883"/>
                    </a:cubicBezTo>
                    <a:cubicBezTo>
                      <a:pt x="48066" y="12871"/>
                      <a:pt x="48031" y="12859"/>
                      <a:pt x="47983" y="12835"/>
                    </a:cubicBezTo>
                    <a:cubicBezTo>
                      <a:pt x="47745" y="12764"/>
                      <a:pt x="47507" y="12693"/>
                      <a:pt x="47257" y="12633"/>
                    </a:cubicBezTo>
                    <a:cubicBezTo>
                      <a:pt x="47233" y="12621"/>
                      <a:pt x="47221" y="12621"/>
                      <a:pt x="47197" y="12609"/>
                    </a:cubicBezTo>
                    <a:cubicBezTo>
                      <a:pt x="46995" y="12562"/>
                      <a:pt x="46792" y="12502"/>
                      <a:pt x="46590" y="12454"/>
                    </a:cubicBezTo>
                    <a:cubicBezTo>
                      <a:pt x="46578" y="12454"/>
                      <a:pt x="46566" y="12454"/>
                      <a:pt x="46554" y="12454"/>
                    </a:cubicBezTo>
                    <a:lnTo>
                      <a:pt x="46483" y="12431"/>
                    </a:lnTo>
                    <a:lnTo>
                      <a:pt x="46150" y="12359"/>
                    </a:lnTo>
                    <a:cubicBezTo>
                      <a:pt x="46007" y="12323"/>
                      <a:pt x="45876" y="12288"/>
                      <a:pt x="45733" y="12264"/>
                    </a:cubicBezTo>
                    <a:lnTo>
                      <a:pt x="45399" y="12193"/>
                    </a:lnTo>
                    <a:lnTo>
                      <a:pt x="45328" y="12181"/>
                    </a:lnTo>
                    <a:lnTo>
                      <a:pt x="45316" y="12181"/>
                    </a:lnTo>
                    <a:lnTo>
                      <a:pt x="45292" y="12169"/>
                    </a:lnTo>
                    <a:lnTo>
                      <a:pt x="45233" y="12157"/>
                    </a:lnTo>
                    <a:lnTo>
                      <a:pt x="44911" y="12097"/>
                    </a:lnTo>
                    <a:cubicBezTo>
                      <a:pt x="44840" y="12073"/>
                      <a:pt x="44768" y="12062"/>
                      <a:pt x="44697" y="12050"/>
                    </a:cubicBezTo>
                    <a:cubicBezTo>
                      <a:pt x="44661" y="12038"/>
                      <a:pt x="44626" y="12038"/>
                      <a:pt x="44590" y="12026"/>
                    </a:cubicBezTo>
                    <a:cubicBezTo>
                      <a:pt x="44006" y="11919"/>
                      <a:pt x="43423" y="11812"/>
                      <a:pt x="42828" y="11728"/>
                    </a:cubicBezTo>
                    <a:cubicBezTo>
                      <a:pt x="42792" y="11716"/>
                      <a:pt x="42756" y="11716"/>
                      <a:pt x="42721" y="11716"/>
                    </a:cubicBezTo>
                    <a:cubicBezTo>
                      <a:pt x="42506" y="11681"/>
                      <a:pt x="42292" y="11657"/>
                      <a:pt x="42078" y="11621"/>
                    </a:cubicBezTo>
                    <a:cubicBezTo>
                      <a:pt x="42054" y="11621"/>
                      <a:pt x="42030" y="11621"/>
                      <a:pt x="42006" y="11609"/>
                    </a:cubicBezTo>
                    <a:cubicBezTo>
                      <a:pt x="41685" y="11573"/>
                      <a:pt x="41351" y="11538"/>
                      <a:pt x="41030" y="11502"/>
                    </a:cubicBezTo>
                    <a:cubicBezTo>
                      <a:pt x="40994" y="11502"/>
                      <a:pt x="40958" y="11490"/>
                      <a:pt x="40923" y="11490"/>
                    </a:cubicBezTo>
                    <a:cubicBezTo>
                      <a:pt x="40601" y="11454"/>
                      <a:pt x="40292" y="11431"/>
                      <a:pt x="39982" y="11407"/>
                    </a:cubicBezTo>
                    <a:cubicBezTo>
                      <a:pt x="39946" y="11407"/>
                      <a:pt x="39923" y="11407"/>
                      <a:pt x="39899" y="11395"/>
                    </a:cubicBezTo>
                    <a:cubicBezTo>
                      <a:pt x="39553" y="11371"/>
                      <a:pt x="39208" y="11359"/>
                      <a:pt x="38863" y="11335"/>
                    </a:cubicBezTo>
                    <a:cubicBezTo>
                      <a:pt x="38839" y="11335"/>
                      <a:pt x="38815" y="11335"/>
                      <a:pt x="38803" y="11335"/>
                    </a:cubicBezTo>
                    <a:cubicBezTo>
                      <a:pt x="38780" y="11335"/>
                      <a:pt x="38756" y="11335"/>
                      <a:pt x="38744" y="11335"/>
                    </a:cubicBezTo>
                    <a:cubicBezTo>
                      <a:pt x="38720" y="11335"/>
                      <a:pt x="38696" y="11335"/>
                      <a:pt x="38672" y="11335"/>
                    </a:cubicBezTo>
                    <a:cubicBezTo>
                      <a:pt x="38577" y="11323"/>
                      <a:pt x="38470" y="11323"/>
                      <a:pt x="38363" y="11323"/>
                    </a:cubicBezTo>
                    <a:cubicBezTo>
                      <a:pt x="38089" y="11311"/>
                      <a:pt x="37827" y="11311"/>
                      <a:pt x="37553" y="11300"/>
                    </a:cubicBezTo>
                    <a:lnTo>
                      <a:pt x="37482" y="11300"/>
                    </a:lnTo>
                    <a:cubicBezTo>
                      <a:pt x="37244" y="11300"/>
                      <a:pt x="37017" y="11300"/>
                      <a:pt x="36791" y="11311"/>
                    </a:cubicBezTo>
                    <a:lnTo>
                      <a:pt x="36744" y="11311"/>
                    </a:lnTo>
                    <a:cubicBezTo>
                      <a:pt x="36732" y="11311"/>
                      <a:pt x="36720" y="11311"/>
                      <a:pt x="36708" y="11311"/>
                    </a:cubicBezTo>
                    <a:cubicBezTo>
                      <a:pt x="36339" y="11311"/>
                      <a:pt x="35958" y="11323"/>
                      <a:pt x="35589" y="11347"/>
                    </a:cubicBezTo>
                    <a:cubicBezTo>
                      <a:pt x="35565" y="11347"/>
                      <a:pt x="35541" y="11347"/>
                      <a:pt x="35529" y="11347"/>
                    </a:cubicBezTo>
                    <a:cubicBezTo>
                      <a:pt x="35505" y="11347"/>
                      <a:pt x="35493" y="11347"/>
                      <a:pt x="35482" y="11359"/>
                    </a:cubicBezTo>
                    <a:cubicBezTo>
                      <a:pt x="35458" y="11359"/>
                      <a:pt x="35434" y="11359"/>
                      <a:pt x="35410" y="11359"/>
                    </a:cubicBezTo>
                    <a:cubicBezTo>
                      <a:pt x="35327" y="11359"/>
                      <a:pt x="35243" y="11371"/>
                      <a:pt x="35160" y="11371"/>
                    </a:cubicBezTo>
                    <a:cubicBezTo>
                      <a:pt x="34910" y="11395"/>
                      <a:pt x="34660" y="11407"/>
                      <a:pt x="34410" y="11431"/>
                    </a:cubicBezTo>
                    <a:cubicBezTo>
                      <a:pt x="34386" y="11431"/>
                      <a:pt x="34362" y="11431"/>
                      <a:pt x="34327" y="11442"/>
                    </a:cubicBezTo>
                    <a:cubicBezTo>
                      <a:pt x="33969" y="11466"/>
                      <a:pt x="33624" y="11514"/>
                      <a:pt x="33267" y="11550"/>
                    </a:cubicBezTo>
                    <a:lnTo>
                      <a:pt x="33267" y="11550"/>
                    </a:lnTo>
                    <a:cubicBezTo>
                      <a:pt x="33231" y="11561"/>
                      <a:pt x="33184" y="11561"/>
                      <a:pt x="33148" y="11573"/>
                    </a:cubicBezTo>
                    <a:cubicBezTo>
                      <a:pt x="32850" y="11609"/>
                      <a:pt x="32553" y="11657"/>
                      <a:pt x="32267" y="11704"/>
                    </a:cubicBezTo>
                    <a:cubicBezTo>
                      <a:pt x="32243" y="11704"/>
                      <a:pt x="32219" y="11704"/>
                      <a:pt x="32195" y="11716"/>
                    </a:cubicBezTo>
                    <a:cubicBezTo>
                      <a:pt x="32148" y="11716"/>
                      <a:pt x="32088" y="11728"/>
                      <a:pt x="32029" y="11740"/>
                    </a:cubicBezTo>
                    <a:cubicBezTo>
                      <a:pt x="31933" y="11752"/>
                      <a:pt x="31850" y="11776"/>
                      <a:pt x="31755" y="11788"/>
                    </a:cubicBezTo>
                    <a:cubicBezTo>
                      <a:pt x="31719" y="11800"/>
                      <a:pt x="31672" y="11800"/>
                      <a:pt x="31636" y="11812"/>
                    </a:cubicBezTo>
                    <a:cubicBezTo>
                      <a:pt x="31064" y="11919"/>
                      <a:pt x="30493" y="12038"/>
                      <a:pt x="29933" y="12181"/>
                    </a:cubicBezTo>
                    <a:cubicBezTo>
                      <a:pt x="29909" y="12181"/>
                      <a:pt x="29874" y="12193"/>
                      <a:pt x="29850" y="12193"/>
                    </a:cubicBezTo>
                    <a:cubicBezTo>
                      <a:pt x="29600" y="12252"/>
                      <a:pt x="29362" y="12323"/>
                      <a:pt x="29112" y="12395"/>
                    </a:cubicBezTo>
                    <a:cubicBezTo>
                      <a:pt x="29088" y="12395"/>
                      <a:pt x="29076" y="12407"/>
                      <a:pt x="29052" y="12407"/>
                    </a:cubicBezTo>
                    <a:cubicBezTo>
                      <a:pt x="28981" y="12431"/>
                      <a:pt x="28909" y="12454"/>
                      <a:pt x="28838" y="12466"/>
                    </a:cubicBezTo>
                    <a:cubicBezTo>
                      <a:pt x="28814" y="12478"/>
                      <a:pt x="28778" y="12490"/>
                      <a:pt x="28754" y="12490"/>
                    </a:cubicBezTo>
                    <a:cubicBezTo>
                      <a:pt x="28326" y="12621"/>
                      <a:pt x="27897" y="12752"/>
                      <a:pt x="27481" y="12895"/>
                    </a:cubicBezTo>
                    <a:cubicBezTo>
                      <a:pt x="27457" y="12907"/>
                      <a:pt x="27433" y="12919"/>
                      <a:pt x="27409" y="12931"/>
                    </a:cubicBezTo>
                    <a:cubicBezTo>
                      <a:pt x="27361" y="12943"/>
                      <a:pt x="27314" y="12954"/>
                      <a:pt x="27266" y="12978"/>
                    </a:cubicBezTo>
                    <a:cubicBezTo>
                      <a:pt x="27242" y="12978"/>
                      <a:pt x="27219" y="12990"/>
                      <a:pt x="27207" y="13002"/>
                    </a:cubicBezTo>
                    <a:cubicBezTo>
                      <a:pt x="27004" y="13062"/>
                      <a:pt x="26814" y="13133"/>
                      <a:pt x="26623" y="13216"/>
                    </a:cubicBezTo>
                    <a:cubicBezTo>
                      <a:pt x="26588" y="13228"/>
                      <a:pt x="26564" y="13228"/>
                      <a:pt x="26540" y="13240"/>
                    </a:cubicBezTo>
                    <a:cubicBezTo>
                      <a:pt x="26397" y="13300"/>
                      <a:pt x="26254" y="13359"/>
                      <a:pt x="26111" y="13407"/>
                    </a:cubicBezTo>
                    <a:cubicBezTo>
                      <a:pt x="26076" y="13431"/>
                      <a:pt x="26028" y="13443"/>
                      <a:pt x="25992" y="13466"/>
                    </a:cubicBezTo>
                    <a:cubicBezTo>
                      <a:pt x="25718" y="13574"/>
                      <a:pt x="25445" y="13693"/>
                      <a:pt x="25171" y="13812"/>
                    </a:cubicBezTo>
                    <a:cubicBezTo>
                      <a:pt x="25147" y="13824"/>
                      <a:pt x="25135" y="13836"/>
                      <a:pt x="25111" y="13847"/>
                    </a:cubicBezTo>
                    <a:cubicBezTo>
                      <a:pt x="24825" y="13967"/>
                      <a:pt x="24540" y="14109"/>
                      <a:pt x="24254" y="14252"/>
                    </a:cubicBezTo>
                    <a:cubicBezTo>
                      <a:pt x="24230" y="14252"/>
                      <a:pt x="24218" y="14264"/>
                      <a:pt x="24194" y="14276"/>
                    </a:cubicBezTo>
                    <a:cubicBezTo>
                      <a:pt x="24052" y="14348"/>
                      <a:pt x="23921" y="14419"/>
                      <a:pt x="23778" y="14490"/>
                    </a:cubicBezTo>
                    <a:cubicBezTo>
                      <a:pt x="23730" y="14514"/>
                      <a:pt x="23694" y="14538"/>
                      <a:pt x="23647" y="14562"/>
                    </a:cubicBezTo>
                    <a:cubicBezTo>
                      <a:pt x="23301" y="14740"/>
                      <a:pt x="22968" y="14919"/>
                      <a:pt x="22623" y="15121"/>
                    </a:cubicBezTo>
                    <a:cubicBezTo>
                      <a:pt x="22587" y="15145"/>
                      <a:pt x="22539" y="15169"/>
                      <a:pt x="22492" y="15193"/>
                    </a:cubicBezTo>
                    <a:cubicBezTo>
                      <a:pt x="22480" y="15205"/>
                      <a:pt x="22468" y="15205"/>
                      <a:pt x="22456" y="15217"/>
                    </a:cubicBezTo>
                    <a:cubicBezTo>
                      <a:pt x="22432" y="15229"/>
                      <a:pt x="22397" y="15252"/>
                      <a:pt x="22373" y="15264"/>
                    </a:cubicBezTo>
                    <a:cubicBezTo>
                      <a:pt x="21885" y="15550"/>
                      <a:pt x="21408" y="15860"/>
                      <a:pt x="20944" y="16169"/>
                    </a:cubicBezTo>
                    <a:cubicBezTo>
                      <a:pt x="20908" y="16193"/>
                      <a:pt x="20884" y="16217"/>
                      <a:pt x="20849" y="16229"/>
                    </a:cubicBezTo>
                    <a:cubicBezTo>
                      <a:pt x="20825" y="16253"/>
                      <a:pt x="20801" y="16264"/>
                      <a:pt x="20777" y="16276"/>
                    </a:cubicBezTo>
                    <a:cubicBezTo>
                      <a:pt x="20765" y="16288"/>
                      <a:pt x="20753" y="16300"/>
                      <a:pt x="20742" y="16312"/>
                    </a:cubicBezTo>
                    <a:cubicBezTo>
                      <a:pt x="20718" y="16324"/>
                      <a:pt x="20706" y="16336"/>
                      <a:pt x="20682" y="16348"/>
                    </a:cubicBezTo>
                    <a:cubicBezTo>
                      <a:pt x="20563" y="16431"/>
                      <a:pt x="20456" y="16503"/>
                      <a:pt x="20337" y="16586"/>
                    </a:cubicBezTo>
                    <a:cubicBezTo>
                      <a:pt x="20313" y="16598"/>
                      <a:pt x="20301" y="16622"/>
                      <a:pt x="20277" y="16634"/>
                    </a:cubicBezTo>
                    <a:cubicBezTo>
                      <a:pt x="20158" y="16717"/>
                      <a:pt x="20039" y="16812"/>
                      <a:pt x="19920" y="16895"/>
                    </a:cubicBezTo>
                    <a:cubicBezTo>
                      <a:pt x="19825" y="16955"/>
                      <a:pt x="19741" y="17026"/>
                      <a:pt x="19658" y="17086"/>
                    </a:cubicBezTo>
                    <a:cubicBezTo>
                      <a:pt x="19444" y="17253"/>
                      <a:pt x="19218" y="17419"/>
                      <a:pt x="19003" y="17598"/>
                    </a:cubicBezTo>
                    <a:cubicBezTo>
                      <a:pt x="18991" y="17610"/>
                      <a:pt x="18979" y="17622"/>
                      <a:pt x="18956" y="17634"/>
                    </a:cubicBezTo>
                    <a:cubicBezTo>
                      <a:pt x="18741" y="17812"/>
                      <a:pt x="18527" y="17991"/>
                      <a:pt x="18313" y="18169"/>
                    </a:cubicBezTo>
                    <a:cubicBezTo>
                      <a:pt x="18289" y="18181"/>
                      <a:pt x="18277" y="18193"/>
                      <a:pt x="18265" y="18217"/>
                    </a:cubicBezTo>
                    <a:cubicBezTo>
                      <a:pt x="17920" y="18515"/>
                      <a:pt x="17575" y="18812"/>
                      <a:pt x="17241" y="19122"/>
                    </a:cubicBezTo>
                    <a:cubicBezTo>
                      <a:pt x="17229" y="19134"/>
                      <a:pt x="17217" y="19158"/>
                      <a:pt x="17194" y="19170"/>
                    </a:cubicBezTo>
                    <a:cubicBezTo>
                      <a:pt x="17015" y="19336"/>
                      <a:pt x="16836" y="19503"/>
                      <a:pt x="16670" y="19682"/>
                    </a:cubicBezTo>
                    <a:cubicBezTo>
                      <a:pt x="16646" y="19693"/>
                      <a:pt x="16634" y="19705"/>
                      <a:pt x="16622" y="19729"/>
                    </a:cubicBezTo>
                    <a:cubicBezTo>
                      <a:pt x="16467" y="19872"/>
                      <a:pt x="16324" y="20027"/>
                      <a:pt x="16181" y="20182"/>
                    </a:cubicBezTo>
                    <a:cubicBezTo>
                      <a:pt x="16003" y="20360"/>
                      <a:pt x="15836" y="20539"/>
                      <a:pt x="15658" y="20729"/>
                    </a:cubicBezTo>
                    <a:lnTo>
                      <a:pt x="15658" y="20729"/>
                    </a:lnTo>
                    <a:cubicBezTo>
                      <a:pt x="15646" y="20741"/>
                      <a:pt x="15634" y="20753"/>
                      <a:pt x="15622" y="20777"/>
                    </a:cubicBezTo>
                    <a:cubicBezTo>
                      <a:pt x="15419" y="20991"/>
                      <a:pt x="15229" y="21217"/>
                      <a:pt x="15027" y="21432"/>
                    </a:cubicBezTo>
                    <a:cubicBezTo>
                      <a:pt x="15015" y="21456"/>
                      <a:pt x="15003" y="21467"/>
                      <a:pt x="14991" y="21479"/>
                    </a:cubicBezTo>
                    <a:cubicBezTo>
                      <a:pt x="14729" y="21789"/>
                      <a:pt x="14467" y="22110"/>
                      <a:pt x="14229" y="22420"/>
                    </a:cubicBezTo>
                    <a:cubicBezTo>
                      <a:pt x="14181" y="22479"/>
                      <a:pt x="14134" y="22539"/>
                      <a:pt x="14098" y="22599"/>
                    </a:cubicBezTo>
                    <a:cubicBezTo>
                      <a:pt x="14074" y="22610"/>
                      <a:pt x="14062" y="22634"/>
                      <a:pt x="14050" y="22646"/>
                    </a:cubicBezTo>
                    <a:cubicBezTo>
                      <a:pt x="13931" y="22801"/>
                      <a:pt x="13824" y="22956"/>
                      <a:pt x="13717" y="23099"/>
                    </a:cubicBezTo>
                    <a:cubicBezTo>
                      <a:pt x="13693" y="23122"/>
                      <a:pt x="13681" y="23134"/>
                      <a:pt x="13669" y="23158"/>
                    </a:cubicBezTo>
                    <a:cubicBezTo>
                      <a:pt x="13622" y="23218"/>
                      <a:pt x="13586" y="23289"/>
                      <a:pt x="13538" y="23349"/>
                    </a:cubicBezTo>
                    <a:cubicBezTo>
                      <a:pt x="13514" y="23384"/>
                      <a:pt x="13491" y="23420"/>
                      <a:pt x="13467" y="23456"/>
                    </a:cubicBezTo>
                    <a:cubicBezTo>
                      <a:pt x="13431" y="23492"/>
                      <a:pt x="13407" y="23539"/>
                      <a:pt x="13372" y="23575"/>
                    </a:cubicBezTo>
                    <a:cubicBezTo>
                      <a:pt x="13253" y="23765"/>
                      <a:pt x="13122" y="23956"/>
                      <a:pt x="13014" y="24134"/>
                    </a:cubicBezTo>
                    <a:cubicBezTo>
                      <a:pt x="13014" y="24134"/>
                      <a:pt x="13014" y="24146"/>
                      <a:pt x="13003" y="24146"/>
                    </a:cubicBezTo>
                    <a:cubicBezTo>
                      <a:pt x="12955" y="24230"/>
                      <a:pt x="12907" y="24313"/>
                      <a:pt x="12860" y="24384"/>
                    </a:cubicBezTo>
                    <a:cubicBezTo>
                      <a:pt x="12848" y="24420"/>
                      <a:pt x="12824" y="24456"/>
                      <a:pt x="12812" y="24480"/>
                    </a:cubicBezTo>
                    <a:lnTo>
                      <a:pt x="12705" y="24408"/>
                    </a:lnTo>
                    <a:lnTo>
                      <a:pt x="12645" y="24373"/>
                    </a:lnTo>
                    <a:lnTo>
                      <a:pt x="12538" y="24301"/>
                    </a:lnTo>
                    <a:lnTo>
                      <a:pt x="12455" y="24242"/>
                    </a:lnTo>
                    <a:lnTo>
                      <a:pt x="11002" y="23301"/>
                    </a:lnTo>
                    <a:lnTo>
                      <a:pt x="10931" y="23265"/>
                    </a:lnTo>
                    <a:lnTo>
                      <a:pt x="10919" y="23253"/>
                    </a:lnTo>
                    <a:lnTo>
                      <a:pt x="10812" y="23182"/>
                    </a:lnTo>
                    <a:lnTo>
                      <a:pt x="9585" y="22396"/>
                    </a:lnTo>
                    <a:lnTo>
                      <a:pt x="9478" y="22325"/>
                    </a:lnTo>
                    <a:lnTo>
                      <a:pt x="9252" y="22182"/>
                    </a:lnTo>
                    <a:lnTo>
                      <a:pt x="9204" y="22146"/>
                    </a:lnTo>
                    <a:lnTo>
                      <a:pt x="8740" y="21848"/>
                    </a:lnTo>
                    <a:lnTo>
                      <a:pt x="8669" y="21813"/>
                    </a:lnTo>
                    <a:lnTo>
                      <a:pt x="7430" y="21015"/>
                    </a:lnTo>
                    <a:lnTo>
                      <a:pt x="7383" y="20979"/>
                    </a:lnTo>
                    <a:lnTo>
                      <a:pt x="6561" y="20455"/>
                    </a:lnTo>
                    <a:lnTo>
                      <a:pt x="6514" y="20420"/>
                    </a:lnTo>
                    <a:lnTo>
                      <a:pt x="5371" y="19682"/>
                    </a:lnTo>
                    <a:lnTo>
                      <a:pt x="5323" y="19646"/>
                    </a:lnTo>
                    <a:lnTo>
                      <a:pt x="4692" y="19241"/>
                    </a:lnTo>
                    <a:lnTo>
                      <a:pt x="4632" y="19205"/>
                    </a:lnTo>
                    <a:lnTo>
                      <a:pt x="3335" y="18372"/>
                    </a:lnTo>
                    <a:lnTo>
                      <a:pt x="3275" y="18324"/>
                    </a:lnTo>
                    <a:lnTo>
                      <a:pt x="2846" y="18050"/>
                    </a:lnTo>
                    <a:lnTo>
                      <a:pt x="2787" y="18015"/>
                    </a:lnTo>
                    <a:lnTo>
                      <a:pt x="1311" y="17062"/>
                    </a:lnTo>
                    <a:lnTo>
                      <a:pt x="1203" y="16991"/>
                    </a:lnTo>
                    <a:lnTo>
                      <a:pt x="1132" y="16955"/>
                    </a:lnTo>
                    <a:lnTo>
                      <a:pt x="1" y="16217"/>
                    </a:lnTo>
                    <a:lnTo>
                      <a:pt x="60" y="16133"/>
                    </a:lnTo>
                    <a:lnTo>
                      <a:pt x="96" y="16074"/>
                    </a:lnTo>
                    <a:lnTo>
                      <a:pt x="168" y="15979"/>
                    </a:lnTo>
                    <a:lnTo>
                      <a:pt x="275" y="15824"/>
                    </a:lnTo>
                    <a:cubicBezTo>
                      <a:pt x="358" y="15729"/>
                      <a:pt x="418" y="15633"/>
                      <a:pt x="489" y="15550"/>
                    </a:cubicBezTo>
                    <a:cubicBezTo>
                      <a:pt x="632" y="15371"/>
                      <a:pt x="763" y="15217"/>
                      <a:pt x="894" y="15050"/>
                    </a:cubicBezTo>
                    <a:cubicBezTo>
                      <a:pt x="953" y="14979"/>
                      <a:pt x="1001" y="14919"/>
                      <a:pt x="1061" y="14848"/>
                    </a:cubicBezTo>
                    <a:cubicBezTo>
                      <a:pt x="1072" y="14836"/>
                      <a:pt x="1084" y="14824"/>
                      <a:pt x="1084" y="14812"/>
                    </a:cubicBezTo>
                    <a:cubicBezTo>
                      <a:pt x="1192" y="14693"/>
                      <a:pt x="1299" y="14562"/>
                      <a:pt x="1406" y="14443"/>
                    </a:cubicBezTo>
                    <a:cubicBezTo>
                      <a:pt x="1418" y="14431"/>
                      <a:pt x="1430" y="14407"/>
                      <a:pt x="1442" y="14395"/>
                    </a:cubicBezTo>
                    <a:cubicBezTo>
                      <a:pt x="1525" y="14312"/>
                      <a:pt x="1596" y="14228"/>
                      <a:pt x="1668" y="14133"/>
                    </a:cubicBezTo>
                    <a:cubicBezTo>
                      <a:pt x="2120" y="13633"/>
                      <a:pt x="2573" y="13145"/>
                      <a:pt x="3037" y="12681"/>
                    </a:cubicBezTo>
                    <a:cubicBezTo>
                      <a:pt x="3049" y="12669"/>
                      <a:pt x="3061" y="12657"/>
                      <a:pt x="3073" y="12633"/>
                    </a:cubicBezTo>
                    <a:cubicBezTo>
                      <a:pt x="3132" y="12585"/>
                      <a:pt x="3192" y="12526"/>
                      <a:pt x="3251" y="12466"/>
                    </a:cubicBezTo>
                    <a:cubicBezTo>
                      <a:pt x="3358" y="12359"/>
                      <a:pt x="3478" y="12240"/>
                      <a:pt x="3585" y="12133"/>
                    </a:cubicBezTo>
                    <a:lnTo>
                      <a:pt x="3632" y="12085"/>
                    </a:lnTo>
                    <a:cubicBezTo>
                      <a:pt x="3966" y="11764"/>
                      <a:pt x="4299" y="11442"/>
                      <a:pt x="4644" y="11133"/>
                    </a:cubicBezTo>
                    <a:cubicBezTo>
                      <a:pt x="4656" y="11121"/>
                      <a:pt x="4680" y="11097"/>
                      <a:pt x="4692" y="11085"/>
                    </a:cubicBezTo>
                    <a:cubicBezTo>
                      <a:pt x="4918" y="10883"/>
                      <a:pt x="5144" y="10680"/>
                      <a:pt x="5371" y="10478"/>
                    </a:cubicBezTo>
                    <a:cubicBezTo>
                      <a:pt x="5394" y="10466"/>
                      <a:pt x="5406" y="10454"/>
                      <a:pt x="5418" y="10442"/>
                    </a:cubicBezTo>
                    <a:cubicBezTo>
                      <a:pt x="5752" y="10145"/>
                      <a:pt x="6097" y="9859"/>
                      <a:pt x="6430" y="9585"/>
                    </a:cubicBezTo>
                    <a:cubicBezTo>
                      <a:pt x="6454" y="9573"/>
                      <a:pt x="6466" y="9561"/>
                      <a:pt x="6478" y="9549"/>
                    </a:cubicBezTo>
                    <a:cubicBezTo>
                      <a:pt x="6514" y="9526"/>
                      <a:pt x="6549" y="9490"/>
                      <a:pt x="6573" y="9466"/>
                    </a:cubicBezTo>
                    <a:cubicBezTo>
                      <a:pt x="6752" y="9323"/>
                      <a:pt x="6930" y="9180"/>
                      <a:pt x="7109" y="9037"/>
                    </a:cubicBezTo>
                    <a:cubicBezTo>
                      <a:pt x="7133" y="9025"/>
                      <a:pt x="7145" y="9014"/>
                      <a:pt x="7157" y="9002"/>
                    </a:cubicBezTo>
                    <a:cubicBezTo>
                      <a:pt x="7502" y="8728"/>
                      <a:pt x="7847" y="8466"/>
                      <a:pt x="8204" y="8204"/>
                    </a:cubicBezTo>
                    <a:lnTo>
                      <a:pt x="8252" y="8168"/>
                    </a:lnTo>
                    <a:cubicBezTo>
                      <a:pt x="8407" y="8061"/>
                      <a:pt x="8573" y="7942"/>
                      <a:pt x="8728" y="7835"/>
                    </a:cubicBezTo>
                    <a:cubicBezTo>
                      <a:pt x="8823" y="7763"/>
                      <a:pt x="8919" y="7692"/>
                      <a:pt x="9014" y="7632"/>
                    </a:cubicBezTo>
                    <a:cubicBezTo>
                      <a:pt x="9014" y="7621"/>
                      <a:pt x="9026" y="7621"/>
                      <a:pt x="9038" y="7609"/>
                    </a:cubicBezTo>
                    <a:cubicBezTo>
                      <a:pt x="9050" y="7597"/>
                      <a:pt x="9062" y="7585"/>
                      <a:pt x="9085" y="7573"/>
                    </a:cubicBezTo>
                    <a:cubicBezTo>
                      <a:pt x="9478" y="7299"/>
                      <a:pt x="9895" y="7025"/>
                      <a:pt x="10300" y="6751"/>
                    </a:cubicBezTo>
                    <a:cubicBezTo>
                      <a:pt x="10324" y="6739"/>
                      <a:pt x="10336" y="6728"/>
                      <a:pt x="10359" y="6716"/>
                    </a:cubicBezTo>
                    <a:cubicBezTo>
                      <a:pt x="10514" y="6608"/>
                      <a:pt x="10681" y="6513"/>
                      <a:pt x="10836" y="6418"/>
                    </a:cubicBezTo>
                    <a:cubicBezTo>
                      <a:pt x="10847" y="6406"/>
                      <a:pt x="10871" y="6394"/>
                      <a:pt x="10883" y="6382"/>
                    </a:cubicBezTo>
                    <a:cubicBezTo>
                      <a:pt x="10967" y="6335"/>
                      <a:pt x="11038" y="6287"/>
                      <a:pt x="11121" y="6239"/>
                    </a:cubicBezTo>
                    <a:cubicBezTo>
                      <a:pt x="11145" y="6216"/>
                      <a:pt x="11181" y="6192"/>
                      <a:pt x="11217" y="6168"/>
                    </a:cubicBezTo>
                    <a:cubicBezTo>
                      <a:pt x="11657" y="5906"/>
                      <a:pt x="12110" y="5632"/>
                      <a:pt x="12562" y="5382"/>
                    </a:cubicBezTo>
                    <a:cubicBezTo>
                      <a:pt x="12598" y="5358"/>
                      <a:pt x="12633" y="5335"/>
                      <a:pt x="12681" y="5311"/>
                    </a:cubicBezTo>
                    <a:cubicBezTo>
                      <a:pt x="13086" y="5084"/>
                      <a:pt x="13491" y="4858"/>
                      <a:pt x="13907" y="4644"/>
                    </a:cubicBezTo>
                    <a:cubicBezTo>
                      <a:pt x="13931" y="4632"/>
                      <a:pt x="13967" y="4620"/>
                      <a:pt x="13991" y="4608"/>
                    </a:cubicBezTo>
                    <a:cubicBezTo>
                      <a:pt x="14003" y="4596"/>
                      <a:pt x="14015" y="4596"/>
                      <a:pt x="14015" y="4584"/>
                    </a:cubicBezTo>
                    <a:cubicBezTo>
                      <a:pt x="14134" y="4525"/>
                      <a:pt x="14253" y="4465"/>
                      <a:pt x="14360" y="4418"/>
                    </a:cubicBezTo>
                    <a:lnTo>
                      <a:pt x="14419" y="4382"/>
                    </a:lnTo>
                    <a:cubicBezTo>
                      <a:pt x="14693" y="4251"/>
                      <a:pt x="14967" y="4120"/>
                      <a:pt x="15241" y="3977"/>
                    </a:cubicBezTo>
                    <a:cubicBezTo>
                      <a:pt x="15265" y="3977"/>
                      <a:pt x="15289" y="3965"/>
                      <a:pt x="15312" y="3953"/>
                    </a:cubicBezTo>
                    <a:cubicBezTo>
                      <a:pt x="15741" y="3751"/>
                      <a:pt x="16170" y="3549"/>
                      <a:pt x="16610" y="3358"/>
                    </a:cubicBezTo>
                    <a:cubicBezTo>
                      <a:pt x="16634" y="3358"/>
                      <a:pt x="16658" y="3346"/>
                      <a:pt x="16682" y="3334"/>
                    </a:cubicBezTo>
                    <a:cubicBezTo>
                      <a:pt x="16896" y="3239"/>
                      <a:pt x="17122" y="3144"/>
                      <a:pt x="17336" y="3060"/>
                    </a:cubicBezTo>
                    <a:cubicBezTo>
                      <a:pt x="17360" y="3049"/>
                      <a:pt x="17372" y="3037"/>
                      <a:pt x="17396" y="3037"/>
                    </a:cubicBezTo>
                    <a:cubicBezTo>
                      <a:pt x="17491" y="2989"/>
                      <a:pt x="17586" y="2953"/>
                      <a:pt x="17682" y="2918"/>
                    </a:cubicBezTo>
                    <a:cubicBezTo>
                      <a:pt x="17717" y="2906"/>
                      <a:pt x="17753" y="2894"/>
                      <a:pt x="17777" y="2882"/>
                    </a:cubicBezTo>
                    <a:cubicBezTo>
                      <a:pt x="18206" y="2715"/>
                      <a:pt x="18622" y="2548"/>
                      <a:pt x="19063" y="2394"/>
                    </a:cubicBezTo>
                    <a:cubicBezTo>
                      <a:pt x="19075" y="2382"/>
                      <a:pt x="19099" y="2382"/>
                      <a:pt x="19122" y="2370"/>
                    </a:cubicBezTo>
                    <a:cubicBezTo>
                      <a:pt x="19134" y="2370"/>
                      <a:pt x="19146" y="2358"/>
                      <a:pt x="19170" y="2358"/>
                    </a:cubicBezTo>
                    <a:cubicBezTo>
                      <a:pt x="19182" y="2346"/>
                      <a:pt x="19206" y="2346"/>
                      <a:pt x="19218" y="2334"/>
                    </a:cubicBezTo>
                    <a:cubicBezTo>
                      <a:pt x="19360" y="2287"/>
                      <a:pt x="19503" y="2239"/>
                      <a:pt x="19646" y="2191"/>
                    </a:cubicBezTo>
                    <a:cubicBezTo>
                      <a:pt x="19670" y="2179"/>
                      <a:pt x="19706" y="2167"/>
                      <a:pt x="19741" y="2156"/>
                    </a:cubicBezTo>
                    <a:cubicBezTo>
                      <a:pt x="20253" y="1977"/>
                      <a:pt x="20765" y="1822"/>
                      <a:pt x="21289" y="1667"/>
                    </a:cubicBezTo>
                    <a:cubicBezTo>
                      <a:pt x="21313" y="1655"/>
                      <a:pt x="21337" y="1655"/>
                      <a:pt x="21361" y="1644"/>
                    </a:cubicBezTo>
                    <a:cubicBezTo>
                      <a:pt x="21646" y="1560"/>
                      <a:pt x="21944" y="1477"/>
                      <a:pt x="22230" y="1394"/>
                    </a:cubicBezTo>
                    <a:lnTo>
                      <a:pt x="22277" y="1382"/>
                    </a:lnTo>
                    <a:cubicBezTo>
                      <a:pt x="22301" y="1382"/>
                      <a:pt x="22313" y="1370"/>
                      <a:pt x="22337" y="1370"/>
                    </a:cubicBezTo>
                    <a:cubicBezTo>
                      <a:pt x="22397" y="1358"/>
                      <a:pt x="22456" y="1334"/>
                      <a:pt x="22516" y="1322"/>
                    </a:cubicBezTo>
                    <a:cubicBezTo>
                      <a:pt x="22539" y="1310"/>
                      <a:pt x="22563" y="1310"/>
                      <a:pt x="22587" y="1298"/>
                    </a:cubicBezTo>
                    <a:cubicBezTo>
                      <a:pt x="23039" y="1191"/>
                      <a:pt x="23480" y="1072"/>
                      <a:pt x="23932" y="977"/>
                    </a:cubicBezTo>
                    <a:cubicBezTo>
                      <a:pt x="23956" y="977"/>
                      <a:pt x="23980" y="965"/>
                      <a:pt x="24004" y="965"/>
                    </a:cubicBezTo>
                    <a:cubicBezTo>
                      <a:pt x="24028" y="953"/>
                      <a:pt x="24063" y="953"/>
                      <a:pt x="24099" y="941"/>
                    </a:cubicBezTo>
                    <a:cubicBezTo>
                      <a:pt x="24123" y="941"/>
                      <a:pt x="24135" y="929"/>
                      <a:pt x="24159" y="929"/>
                    </a:cubicBezTo>
                    <a:cubicBezTo>
                      <a:pt x="24468" y="858"/>
                      <a:pt x="24778" y="798"/>
                      <a:pt x="25087" y="739"/>
                    </a:cubicBezTo>
                    <a:cubicBezTo>
                      <a:pt x="25111" y="727"/>
                      <a:pt x="25135" y="727"/>
                      <a:pt x="25171" y="727"/>
                    </a:cubicBezTo>
                    <a:cubicBezTo>
                      <a:pt x="25635" y="632"/>
                      <a:pt x="26087" y="548"/>
                      <a:pt x="26564" y="477"/>
                    </a:cubicBezTo>
                    <a:lnTo>
                      <a:pt x="26790" y="441"/>
                    </a:lnTo>
                    <a:cubicBezTo>
                      <a:pt x="26957" y="417"/>
                      <a:pt x="27123" y="393"/>
                      <a:pt x="27290" y="370"/>
                    </a:cubicBezTo>
                    <a:cubicBezTo>
                      <a:pt x="27314" y="370"/>
                      <a:pt x="27338" y="370"/>
                      <a:pt x="27361" y="370"/>
                    </a:cubicBezTo>
                    <a:cubicBezTo>
                      <a:pt x="27373" y="358"/>
                      <a:pt x="27397" y="358"/>
                      <a:pt x="27421" y="358"/>
                    </a:cubicBezTo>
                    <a:cubicBezTo>
                      <a:pt x="27492" y="346"/>
                      <a:pt x="27576" y="334"/>
                      <a:pt x="27647" y="322"/>
                    </a:cubicBezTo>
                    <a:cubicBezTo>
                      <a:pt x="28350" y="239"/>
                      <a:pt x="29040" y="167"/>
                      <a:pt x="29743" y="120"/>
                    </a:cubicBezTo>
                    <a:cubicBezTo>
                      <a:pt x="29778" y="108"/>
                      <a:pt x="29814" y="108"/>
                      <a:pt x="29850" y="108"/>
                    </a:cubicBezTo>
                    <a:cubicBezTo>
                      <a:pt x="30076" y="96"/>
                      <a:pt x="30302" y="72"/>
                      <a:pt x="30517" y="60"/>
                    </a:cubicBezTo>
                    <a:cubicBezTo>
                      <a:pt x="30540" y="60"/>
                      <a:pt x="30564" y="60"/>
                      <a:pt x="30576" y="60"/>
                    </a:cubicBezTo>
                    <a:cubicBezTo>
                      <a:pt x="30588" y="60"/>
                      <a:pt x="30600" y="60"/>
                      <a:pt x="30612" y="60"/>
                    </a:cubicBezTo>
                    <a:cubicBezTo>
                      <a:pt x="30636" y="60"/>
                      <a:pt x="30648" y="60"/>
                      <a:pt x="30671" y="60"/>
                    </a:cubicBezTo>
                    <a:cubicBezTo>
                      <a:pt x="30743" y="48"/>
                      <a:pt x="30814" y="48"/>
                      <a:pt x="30874" y="48"/>
                    </a:cubicBezTo>
                    <a:cubicBezTo>
                      <a:pt x="31076" y="36"/>
                      <a:pt x="31291" y="24"/>
                      <a:pt x="31493" y="24"/>
                    </a:cubicBezTo>
                    <a:cubicBezTo>
                      <a:pt x="31529" y="24"/>
                      <a:pt x="31564" y="12"/>
                      <a:pt x="31600" y="12"/>
                    </a:cubicBezTo>
                    <a:cubicBezTo>
                      <a:pt x="32017" y="1"/>
                      <a:pt x="32422" y="1"/>
                      <a:pt x="32838" y="1"/>
                    </a:cubicBezTo>
                    <a:lnTo>
                      <a:pt x="32934" y="1"/>
                    </a:lnTo>
                    <a:cubicBezTo>
                      <a:pt x="33219" y="1"/>
                      <a:pt x="33493" y="1"/>
                      <a:pt x="33779" y="12"/>
                    </a:cubicBezTo>
                    <a:cubicBezTo>
                      <a:pt x="33791" y="12"/>
                      <a:pt x="33815" y="12"/>
                      <a:pt x="33838" y="12"/>
                    </a:cubicBezTo>
                    <a:cubicBezTo>
                      <a:pt x="33862" y="12"/>
                      <a:pt x="33874" y="12"/>
                      <a:pt x="33898" y="12"/>
                    </a:cubicBezTo>
                    <a:cubicBezTo>
                      <a:pt x="33910" y="12"/>
                      <a:pt x="33934" y="12"/>
                      <a:pt x="33958" y="12"/>
                    </a:cubicBezTo>
                    <a:cubicBezTo>
                      <a:pt x="34219" y="12"/>
                      <a:pt x="34469" y="24"/>
                      <a:pt x="34731" y="36"/>
                    </a:cubicBezTo>
                    <a:cubicBezTo>
                      <a:pt x="34767" y="36"/>
                      <a:pt x="34803" y="36"/>
                      <a:pt x="34839" y="48"/>
                    </a:cubicBezTo>
                    <a:cubicBezTo>
                      <a:pt x="34850" y="48"/>
                      <a:pt x="34874" y="48"/>
                      <a:pt x="34898" y="48"/>
                    </a:cubicBezTo>
                    <a:cubicBezTo>
                      <a:pt x="34993" y="48"/>
                      <a:pt x="35089" y="60"/>
                      <a:pt x="35184" y="60"/>
                    </a:cubicBezTo>
                    <a:cubicBezTo>
                      <a:pt x="35565" y="84"/>
                      <a:pt x="35946" y="108"/>
                      <a:pt x="36315" y="143"/>
                    </a:cubicBezTo>
                    <a:lnTo>
                      <a:pt x="36482" y="155"/>
                    </a:lnTo>
                    <a:cubicBezTo>
                      <a:pt x="36684" y="167"/>
                      <a:pt x="36886" y="191"/>
                      <a:pt x="37089" y="203"/>
                    </a:cubicBezTo>
                    <a:lnTo>
                      <a:pt x="37184" y="215"/>
                    </a:lnTo>
                    <a:lnTo>
                      <a:pt x="37315" y="227"/>
                    </a:lnTo>
                    <a:cubicBezTo>
                      <a:pt x="37387" y="239"/>
                      <a:pt x="37446" y="239"/>
                      <a:pt x="37517" y="251"/>
                    </a:cubicBezTo>
                    <a:cubicBezTo>
                      <a:pt x="37565" y="251"/>
                      <a:pt x="37613" y="262"/>
                      <a:pt x="37672" y="262"/>
                    </a:cubicBezTo>
                    <a:cubicBezTo>
                      <a:pt x="38256" y="334"/>
                      <a:pt x="38839" y="405"/>
                      <a:pt x="39422" y="501"/>
                    </a:cubicBezTo>
                    <a:cubicBezTo>
                      <a:pt x="39470" y="501"/>
                      <a:pt x="39518" y="512"/>
                      <a:pt x="39577" y="524"/>
                    </a:cubicBezTo>
                    <a:cubicBezTo>
                      <a:pt x="39613" y="524"/>
                      <a:pt x="39637" y="524"/>
                      <a:pt x="39673" y="536"/>
                    </a:cubicBezTo>
                    <a:cubicBezTo>
                      <a:pt x="39899" y="572"/>
                      <a:pt x="40137" y="608"/>
                      <a:pt x="40363" y="643"/>
                    </a:cubicBezTo>
                    <a:cubicBezTo>
                      <a:pt x="40399" y="655"/>
                      <a:pt x="40423" y="655"/>
                      <a:pt x="40458" y="667"/>
                    </a:cubicBezTo>
                    <a:cubicBezTo>
                      <a:pt x="40839" y="727"/>
                      <a:pt x="41208" y="798"/>
                      <a:pt x="41589" y="870"/>
                    </a:cubicBezTo>
                    <a:cubicBezTo>
                      <a:pt x="41625" y="882"/>
                      <a:pt x="41649" y="893"/>
                      <a:pt x="41685" y="893"/>
                    </a:cubicBezTo>
                    <a:cubicBezTo>
                      <a:pt x="41887" y="941"/>
                      <a:pt x="42101" y="977"/>
                      <a:pt x="42304" y="1024"/>
                    </a:cubicBezTo>
                    <a:cubicBezTo>
                      <a:pt x="42328" y="1024"/>
                      <a:pt x="42351" y="1024"/>
                      <a:pt x="42363" y="1036"/>
                    </a:cubicBezTo>
                    <a:cubicBezTo>
                      <a:pt x="42721" y="1108"/>
                      <a:pt x="43066" y="1191"/>
                      <a:pt x="43411" y="1274"/>
                    </a:cubicBezTo>
                    <a:cubicBezTo>
                      <a:pt x="43435" y="1274"/>
                      <a:pt x="43459" y="1286"/>
                      <a:pt x="43471" y="1286"/>
                    </a:cubicBezTo>
                    <a:cubicBezTo>
                      <a:pt x="43637" y="1322"/>
                      <a:pt x="43792" y="1370"/>
                      <a:pt x="43959" y="1405"/>
                    </a:cubicBezTo>
                    <a:cubicBezTo>
                      <a:pt x="43994" y="1417"/>
                      <a:pt x="44018" y="1417"/>
                      <a:pt x="44054" y="1429"/>
                    </a:cubicBezTo>
                    <a:cubicBezTo>
                      <a:pt x="44459" y="1536"/>
                      <a:pt x="44864" y="1644"/>
                      <a:pt x="45268" y="1751"/>
                    </a:cubicBezTo>
                    <a:cubicBezTo>
                      <a:pt x="45292" y="1763"/>
                      <a:pt x="45328" y="1775"/>
                      <a:pt x="45352" y="1775"/>
                    </a:cubicBezTo>
                    <a:cubicBezTo>
                      <a:pt x="45530" y="1834"/>
                      <a:pt x="45721" y="1882"/>
                      <a:pt x="45899" y="1929"/>
                    </a:cubicBezTo>
                    <a:cubicBezTo>
                      <a:pt x="45923" y="1941"/>
                      <a:pt x="45959" y="1953"/>
                      <a:pt x="45995" y="1965"/>
                    </a:cubicBezTo>
                    <a:cubicBezTo>
                      <a:pt x="46495" y="2108"/>
                      <a:pt x="47007" y="2263"/>
                      <a:pt x="47507" y="2429"/>
                    </a:cubicBezTo>
                    <a:lnTo>
                      <a:pt x="47519" y="2429"/>
                    </a:lnTo>
                    <a:lnTo>
                      <a:pt x="47578" y="2453"/>
                    </a:lnTo>
                    <a:lnTo>
                      <a:pt x="47995" y="2596"/>
                    </a:lnTo>
                    <a:lnTo>
                      <a:pt x="48364" y="2715"/>
                    </a:lnTo>
                    <a:lnTo>
                      <a:pt x="48424" y="2739"/>
                    </a:lnTo>
                    <a:lnTo>
                      <a:pt x="48471" y="2763"/>
                    </a:lnTo>
                    <a:cubicBezTo>
                      <a:pt x="48590" y="2798"/>
                      <a:pt x="48721" y="2846"/>
                      <a:pt x="48840" y="2894"/>
                    </a:cubicBezTo>
                    <a:cubicBezTo>
                      <a:pt x="48876" y="2906"/>
                      <a:pt x="48900" y="2918"/>
                      <a:pt x="48936" y="2929"/>
                    </a:cubicBezTo>
                    <a:cubicBezTo>
                      <a:pt x="48947" y="2929"/>
                      <a:pt x="48947" y="2929"/>
                      <a:pt x="48959" y="2929"/>
                    </a:cubicBezTo>
                    <a:lnTo>
                      <a:pt x="49436" y="3108"/>
                    </a:lnTo>
                    <a:cubicBezTo>
                      <a:pt x="49674" y="3191"/>
                      <a:pt x="49912" y="3287"/>
                      <a:pt x="50150" y="3370"/>
                    </a:cubicBezTo>
                    <a:cubicBezTo>
                      <a:pt x="50198" y="3394"/>
                      <a:pt x="50233" y="3406"/>
                      <a:pt x="50281" y="3418"/>
                    </a:cubicBezTo>
                    <a:cubicBezTo>
                      <a:pt x="50364" y="3453"/>
                      <a:pt x="50448" y="3489"/>
                      <a:pt x="50543" y="3525"/>
                    </a:cubicBezTo>
                    <a:cubicBezTo>
                      <a:pt x="50579" y="3549"/>
                      <a:pt x="50602" y="3560"/>
                      <a:pt x="50638" y="3572"/>
                    </a:cubicBezTo>
                    <a:cubicBezTo>
                      <a:pt x="50936" y="3691"/>
                      <a:pt x="51233" y="3822"/>
                      <a:pt x="51519" y="3953"/>
                    </a:cubicBezTo>
                    <a:cubicBezTo>
                      <a:pt x="51734" y="4049"/>
                      <a:pt x="51936" y="4144"/>
                      <a:pt x="52150" y="4251"/>
                    </a:cubicBezTo>
                    <a:cubicBezTo>
                      <a:pt x="52162" y="4251"/>
                      <a:pt x="52186" y="4263"/>
                      <a:pt x="52198" y="4275"/>
                    </a:cubicBezTo>
                    <a:cubicBezTo>
                      <a:pt x="52496" y="4418"/>
                      <a:pt x="52793" y="4573"/>
                      <a:pt x="53091" y="4727"/>
                    </a:cubicBezTo>
                    <a:cubicBezTo>
                      <a:pt x="53115" y="4739"/>
                      <a:pt x="53127" y="4751"/>
                      <a:pt x="53150" y="4763"/>
                    </a:cubicBezTo>
                    <a:cubicBezTo>
                      <a:pt x="53567" y="4989"/>
                      <a:pt x="53984" y="5227"/>
                      <a:pt x="54401" y="5489"/>
                    </a:cubicBezTo>
                    <a:cubicBezTo>
                      <a:pt x="54412" y="5501"/>
                      <a:pt x="54436" y="5513"/>
                      <a:pt x="54460" y="5525"/>
                    </a:cubicBezTo>
                    <a:cubicBezTo>
                      <a:pt x="54627" y="5632"/>
                      <a:pt x="54805" y="5739"/>
                      <a:pt x="54972" y="5858"/>
                    </a:cubicBezTo>
                    <a:cubicBezTo>
                      <a:pt x="54984" y="5858"/>
                      <a:pt x="55008" y="5870"/>
                      <a:pt x="55020" y="5882"/>
                    </a:cubicBezTo>
                    <a:cubicBezTo>
                      <a:pt x="55127" y="5966"/>
                      <a:pt x="55234" y="6037"/>
                      <a:pt x="55353" y="6108"/>
                    </a:cubicBezTo>
                    <a:cubicBezTo>
                      <a:pt x="55401" y="6144"/>
                      <a:pt x="55448" y="6180"/>
                      <a:pt x="55496" y="6216"/>
                    </a:cubicBezTo>
                    <a:cubicBezTo>
                      <a:pt x="55508" y="6216"/>
                      <a:pt x="55520" y="6227"/>
                      <a:pt x="55520" y="6239"/>
                    </a:cubicBezTo>
                    <a:cubicBezTo>
                      <a:pt x="55758" y="6394"/>
                      <a:pt x="55984" y="6561"/>
                      <a:pt x="56210" y="6739"/>
                    </a:cubicBezTo>
                    <a:lnTo>
                      <a:pt x="56210" y="6739"/>
                    </a:lnTo>
                    <a:cubicBezTo>
                      <a:pt x="56258" y="6775"/>
                      <a:pt x="56306" y="6811"/>
                      <a:pt x="56353" y="6847"/>
                    </a:cubicBezTo>
                    <a:cubicBezTo>
                      <a:pt x="56365" y="6859"/>
                      <a:pt x="56377" y="6870"/>
                      <a:pt x="56389" y="6882"/>
                    </a:cubicBezTo>
                    <a:lnTo>
                      <a:pt x="56460" y="6930"/>
                    </a:lnTo>
                    <a:cubicBezTo>
                      <a:pt x="56544" y="7001"/>
                      <a:pt x="56639" y="7073"/>
                      <a:pt x="56722" y="7144"/>
                    </a:cubicBezTo>
                    <a:cubicBezTo>
                      <a:pt x="56758" y="7168"/>
                      <a:pt x="56782" y="7192"/>
                      <a:pt x="56806" y="7216"/>
                    </a:cubicBezTo>
                    <a:cubicBezTo>
                      <a:pt x="57329" y="7644"/>
                      <a:pt x="57830" y="8097"/>
                      <a:pt x="58318" y="8585"/>
                    </a:cubicBezTo>
                    <a:cubicBezTo>
                      <a:pt x="58353" y="8633"/>
                      <a:pt x="58401" y="8668"/>
                      <a:pt x="58437" y="8716"/>
                    </a:cubicBezTo>
                    <a:cubicBezTo>
                      <a:pt x="58496" y="8775"/>
                      <a:pt x="58556" y="8835"/>
                      <a:pt x="58615" y="8894"/>
                    </a:cubicBezTo>
                    <a:lnTo>
                      <a:pt x="58615" y="8894"/>
                    </a:lnTo>
                    <a:cubicBezTo>
                      <a:pt x="58770" y="9061"/>
                      <a:pt x="58925" y="9228"/>
                      <a:pt x="59080" y="9395"/>
                    </a:cubicBezTo>
                    <a:cubicBezTo>
                      <a:pt x="59270" y="9609"/>
                      <a:pt x="59449" y="9835"/>
                      <a:pt x="59627" y="10049"/>
                    </a:cubicBezTo>
                    <a:cubicBezTo>
                      <a:pt x="59651" y="10085"/>
                      <a:pt x="59675" y="10109"/>
                      <a:pt x="59687" y="10133"/>
                    </a:cubicBezTo>
                    <a:cubicBezTo>
                      <a:pt x="59699" y="10133"/>
                      <a:pt x="59699" y="10133"/>
                      <a:pt x="59699" y="10145"/>
                    </a:cubicBezTo>
                    <a:cubicBezTo>
                      <a:pt x="59711" y="10157"/>
                      <a:pt x="59723" y="10180"/>
                      <a:pt x="59735" y="10192"/>
                    </a:cubicBezTo>
                    <a:cubicBezTo>
                      <a:pt x="59818" y="10299"/>
                      <a:pt x="59901" y="10395"/>
                      <a:pt x="59985" y="10502"/>
                    </a:cubicBezTo>
                    <a:cubicBezTo>
                      <a:pt x="59996" y="10526"/>
                      <a:pt x="60008" y="10549"/>
                      <a:pt x="60032" y="10573"/>
                    </a:cubicBezTo>
                    <a:lnTo>
                      <a:pt x="60032" y="10573"/>
                    </a:lnTo>
                    <a:cubicBezTo>
                      <a:pt x="60056" y="10609"/>
                      <a:pt x="60092" y="10657"/>
                      <a:pt x="60127" y="10692"/>
                    </a:cubicBezTo>
                    <a:cubicBezTo>
                      <a:pt x="60330" y="10966"/>
                      <a:pt x="60520" y="11252"/>
                      <a:pt x="60711" y="11538"/>
                    </a:cubicBezTo>
                    <a:cubicBezTo>
                      <a:pt x="60735" y="11585"/>
                      <a:pt x="60770" y="11633"/>
                      <a:pt x="60794" y="11669"/>
                    </a:cubicBezTo>
                    <a:cubicBezTo>
                      <a:pt x="60866" y="11776"/>
                      <a:pt x="60937" y="11883"/>
                      <a:pt x="60997" y="12002"/>
                    </a:cubicBezTo>
                    <a:cubicBezTo>
                      <a:pt x="61009" y="12014"/>
                      <a:pt x="61020" y="12038"/>
                      <a:pt x="61032" y="12050"/>
                    </a:cubicBezTo>
                    <a:cubicBezTo>
                      <a:pt x="61151" y="12240"/>
                      <a:pt x="61270" y="12443"/>
                      <a:pt x="61378" y="12645"/>
                    </a:cubicBezTo>
                    <a:cubicBezTo>
                      <a:pt x="61390" y="12657"/>
                      <a:pt x="61401" y="12681"/>
                      <a:pt x="61413" y="12704"/>
                    </a:cubicBezTo>
                    <a:cubicBezTo>
                      <a:pt x="61532" y="12931"/>
                      <a:pt x="61663" y="13169"/>
                      <a:pt x="61782" y="13407"/>
                    </a:cubicBezTo>
                    <a:cubicBezTo>
                      <a:pt x="61866" y="13586"/>
                      <a:pt x="61949" y="13776"/>
                      <a:pt x="62044" y="13955"/>
                    </a:cubicBezTo>
                    <a:cubicBezTo>
                      <a:pt x="62044" y="13978"/>
                      <a:pt x="62056" y="13990"/>
                      <a:pt x="62068" y="14014"/>
                    </a:cubicBezTo>
                    <a:cubicBezTo>
                      <a:pt x="62199" y="14312"/>
                      <a:pt x="62330" y="14621"/>
                      <a:pt x="62449" y="14919"/>
                    </a:cubicBezTo>
                    <a:cubicBezTo>
                      <a:pt x="62449" y="14943"/>
                      <a:pt x="62461" y="14955"/>
                      <a:pt x="62461" y="14979"/>
                    </a:cubicBezTo>
                    <a:cubicBezTo>
                      <a:pt x="62521" y="15133"/>
                      <a:pt x="62580" y="15288"/>
                      <a:pt x="62628" y="15431"/>
                    </a:cubicBezTo>
                    <a:lnTo>
                      <a:pt x="62663" y="15538"/>
                    </a:lnTo>
                    <a:cubicBezTo>
                      <a:pt x="62794" y="15895"/>
                      <a:pt x="62902" y="16253"/>
                      <a:pt x="62997" y="16622"/>
                    </a:cubicBezTo>
                    <a:cubicBezTo>
                      <a:pt x="63009" y="16657"/>
                      <a:pt x="63021" y="16693"/>
                      <a:pt x="63033" y="16729"/>
                    </a:cubicBezTo>
                    <a:cubicBezTo>
                      <a:pt x="63080" y="16931"/>
                      <a:pt x="63128" y="17134"/>
                      <a:pt x="63175" y="17324"/>
                    </a:cubicBezTo>
                    <a:cubicBezTo>
                      <a:pt x="63187" y="17360"/>
                      <a:pt x="63199" y="17396"/>
                      <a:pt x="63199" y="17431"/>
                    </a:cubicBezTo>
                    <a:cubicBezTo>
                      <a:pt x="63247" y="17610"/>
                      <a:pt x="63283" y="17777"/>
                      <a:pt x="63306" y="17943"/>
                    </a:cubicBezTo>
                    <a:cubicBezTo>
                      <a:pt x="63390" y="18372"/>
                      <a:pt x="63461" y="18789"/>
                      <a:pt x="63509" y="19205"/>
                    </a:cubicBezTo>
                    <a:cubicBezTo>
                      <a:pt x="63509" y="19241"/>
                      <a:pt x="63521" y="19277"/>
                      <a:pt x="63521" y="19312"/>
                    </a:cubicBezTo>
                    <a:cubicBezTo>
                      <a:pt x="63545" y="19503"/>
                      <a:pt x="63568" y="19693"/>
                      <a:pt x="63580" y="19896"/>
                    </a:cubicBezTo>
                    <a:cubicBezTo>
                      <a:pt x="63580" y="19932"/>
                      <a:pt x="63580" y="19967"/>
                      <a:pt x="63592" y="20003"/>
                    </a:cubicBezTo>
                    <a:cubicBezTo>
                      <a:pt x="63592" y="20098"/>
                      <a:pt x="63604" y="20193"/>
                      <a:pt x="63604" y="20277"/>
                    </a:cubicBezTo>
                    <a:cubicBezTo>
                      <a:pt x="63628" y="20527"/>
                      <a:pt x="63640" y="20765"/>
                      <a:pt x="63640" y="21003"/>
                    </a:cubicBezTo>
                    <a:cubicBezTo>
                      <a:pt x="63640" y="21039"/>
                      <a:pt x="63640" y="21075"/>
                      <a:pt x="63640" y="21110"/>
                    </a:cubicBezTo>
                    <a:cubicBezTo>
                      <a:pt x="63652" y="21539"/>
                      <a:pt x="63652" y="21932"/>
                      <a:pt x="63640" y="223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0"/>
              <p:cNvSpPr/>
              <p:nvPr/>
            </p:nvSpPr>
            <p:spPr>
              <a:xfrm>
                <a:off x="1305024" y="342644"/>
                <a:ext cx="2699037" cy="1745750"/>
              </a:xfrm>
              <a:custGeom>
                <a:avLst/>
                <a:gdLst/>
                <a:ahLst/>
                <a:cxnLst/>
                <a:rect l="l" t="t" r="r" b="b"/>
                <a:pathLst>
                  <a:path w="62532" h="40446" extrusionOk="0">
                    <a:moveTo>
                      <a:pt x="60865" y="21693"/>
                    </a:moveTo>
                    <a:cubicBezTo>
                      <a:pt x="61532" y="21562"/>
                      <a:pt x="62055" y="21039"/>
                      <a:pt x="62186" y="20372"/>
                    </a:cubicBezTo>
                    <a:cubicBezTo>
                      <a:pt x="62234" y="20646"/>
                      <a:pt x="62353" y="20896"/>
                      <a:pt x="62532" y="21098"/>
                    </a:cubicBezTo>
                    <a:cubicBezTo>
                      <a:pt x="62532" y="21062"/>
                      <a:pt x="62520" y="21027"/>
                      <a:pt x="62520" y="21003"/>
                    </a:cubicBezTo>
                    <a:cubicBezTo>
                      <a:pt x="62329" y="20729"/>
                      <a:pt x="62210" y="20408"/>
                      <a:pt x="62210" y="20050"/>
                    </a:cubicBezTo>
                    <a:cubicBezTo>
                      <a:pt x="62210" y="20027"/>
                      <a:pt x="62210" y="19991"/>
                      <a:pt x="62222" y="19967"/>
                    </a:cubicBezTo>
                    <a:cubicBezTo>
                      <a:pt x="62305" y="19967"/>
                      <a:pt x="62389" y="19979"/>
                      <a:pt x="62472" y="19991"/>
                    </a:cubicBezTo>
                    <a:cubicBezTo>
                      <a:pt x="62472" y="19955"/>
                      <a:pt x="62472" y="19919"/>
                      <a:pt x="62460" y="19884"/>
                    </a:cubicBezTo>
                    <a:cubicBezTo>
                      <a:pt x="62389" y="19896"/>
                      <a:pt x="62305" y="19896"/>
                      <a:pt x="62222" y="19907"/>
                    </a:cubicBezTo>
                    <a:cubicBezTo>
                      <a:pt x="62246" y="19681"/>
                      <a:pt x="62305" y="19479"/>
                      <a:pt x="62401" y="19300"/>
                    </a:cubicBezTo>
                    <a:cubicBezTo>
                      <a:pt x="62401" y="19265"/>
                      <a:pt x="62401" y="19229"/>
                      <a:pt x="62389" y="19193"/>
                    </a:cubicBezTo>
                    <a:cubicBezTo>
                      <a:pt x="62294" y="19360"/>
                      <a:pt x="62222" y="19550"/>
                      <a:pt x="62186" y="19741"/>
                    </a:cubicBezTo>
                    <a:cubicBezTo>
                      <a:pt x="62055" y="19074"/>
                      <a:pt x="61532" y="18550"/>
                      <a:pt x="60865" y="18419"/>
                    </a:cubicBezTo>
                    <a:cubicBezTo>
                      <a:pt x="61413" y="18312"/>
                      <a:pt x="61877" y="17931"/>
                      <a:pt x="62091" y="17419"/>
                    </a:cubicBezTo>
                    <a:cubicBezTo>
                      <a:pt x="62079" y="17383"/>
                      <a:pt x="62067" y="17348"/>
                      <a:pt x="62067" y="17312"/>
                    </a:cubicBezTo>
                    <a:cubicBezTo>
                      <a:pt x="61841" y="17931"/>
                      <a:pt x="61270" y="18372"/>
                      <a:pt x="60579" y="18383"/>
                    </a:cubicBezTo>
                    <a:cubicBezTo>
                      <a:pt x="60579" y="18360"/>
                      <a:pt x="60579" y="18324"/>
                      <a:pt x="60579" y="18300"/>
                    </a:cubicBezTo>
                    <a:cubicBezTo>
                      <a:pt x="60579" y="17502"/>
                      <a:pt x="61162" y="16848"/>
                      <a:pt x="61913" y="16717"/>
                    </a:cubicBezTo>
                    <a:cubicBezTo>
                      <a:pt x="61901" y="16681"/>
                      <a:pt x="61889" y="16645"/>
                      <a:pt x="61877" y="16609"/>
                    </a:cubicBezTo>
                    <a:cubicBezTo>
                      <a:pt x="61186" y="16467"/>
                      <a:pt x="60651" y="15895"/>
                      <a:pt x="60591" y="15181"/>
                    </a:cubicBezTo>
                    <a:cubicBezTo>
                      <a:pt x="60948" y="15181"/>
                      <a:pt x="61282" y="15312"/>
                      <a:pt x="61555" y="15526"/>
                    </a:cubicBezTo>
                    <a:cubicBezTo>
                      <a:pt x="61543" y="15490"/>
                      <a:pt x="61532" y="15466"/>
                      <a:pt x="61520" y="15431"/>
                    </a:cubicBezTo>
                    <a:cubicBezTo>
                      <a:pt x="61329" y="15288"/>
                      <a:pt x="61103" y="15193"/>
                      <a:pt x="60865" y="15145"/>
                    </a:cubicBezTo>
                    <a:cubicBezTo>
                      <a:pt x="61032" y="15109"/>
                      <a:pt x="61198" y="15050"/>
                      <a:pt x="61353" y="14966"/>
                    </a:cubicBezTo>
                    <a:cubicBezTo>
                      <a:pt x="61341" y="14954"/>
                      <a:pt x="61329" y="14931"/>
                      <a:pt x="61329" y="14907"/>
                    </a:cubicBezTo>
                    <a:cubicBezTo>
                      <a:pt x="61103" y="15038"/>
                      <a:pt x="60853" y="15109"/>
                      <a:pt x="60579" y="15109"/>
                    </a:cubicBezTo>
                    <a:cubicBezTo>
                      <a:pt x="60579" y="15085"/>
                      <a:pt x="60579" y="15062"/>
                      <a:pt x="60579" y="15026"/>
                    </a:cubicBezTo>
                    <a:cubicBezTo>
                      <a:pt x="60579" y="14645"/>
                      <a:pt x="60722" y="14288"/>
                      <a:pt x="60948" y="14002"/>
                    </a:cubicBezTo>
                    <a:cubicBezTo>
                      <a:pt x="60936" y="13978"/>
                      <a:pt x="60936" y="13966"/>
                      <a:pt x="60924" y="13942"/>
                    </a:cubicBezTo>
                    <a:cubicBezTo>
                      <a:pt x="60734" y="14157"/>
                      <a:pt x="60603" y="14419"/>
                      <a:pt x="60555" y="14716"/>
                    </a:cubicBezTo>
                    <a:cubicBezTo>
                      <a:pt x="60424" y="14050"/>
                      <a:pt x="59900" y="13526"/>
                      <a:pt x="59234" y="13395"/>
                    </a:cubicBezTo>
                    <a:cubicBezTo>
                      <a:pt x="59674" y="13311"/>
                      <a:pt x="60055" y="13049"/>
                      <a:pt x="60293" y="12692"/>
                    </a:cubicBezTo>
                    <a:cubicBezTo>
                      <a:pt x="60281" y="12668"/>
                      <a:pt x="60270" y="12645"/>
                      <a:pt x="60258" y="12633"/>
                    </a:cubicBezTo>
                    <a:cubicBezTo>
                      <a:pt x="59984" y="13061"/>
                      <a:pt x="59496" y="13347"/>
                      <a:pt x="58948" y="13359"/>
                    </a:cubicBezTo>
                    <a:cubicBezTo>
                      <a:pt x="59007" y="12764"/>
                      <a:pt x="59388" y="12264"/>
                      <a:pt x="59912" y="12037"/>
                    </a:cubicBezTo>
                    <a:cubicBezTo>
                      <a:pt x="59900" y="12026"/>
                      <a:pt x="59889" y="12002"/>
                      <a:pt x="59877" y="11990"/>
                    </a:cubicBezTo>
                    <a:cubicBezTo>
                      <a:pt x="59388" y="12204"/>
                      <a:pt x="59019" y="12657"/>
                      <a:pt x="58912" y="13192"/>
                    </a:cubicBezTo>
                    <a:cubicBezTo>
                      <a:pt x="58781" y="12526"/>
                      <a:pt x="58257" y="12002"/>
                      <a:pt x="57591" y="11883"/>
                    </a:cubicBezTo>
                    <a:cubicBezTo>
                      <a:pt x="58257" y="11752"/>
                      <a:pt x="58781" y="11228"/>
                      <a:pt x="58912" y="10561"/>
                    </a:cubicBezTo>
                    <a:lnTo>
                      <a:pt x="58912" y="10561"/>
                    </a:lnTo>
                    <a:cubicBezTo>
                      <a:pt x="58900" y="10537"/>
                      <a:pt x="58876" y="10513"/>
                      <a:pt x="58865" y="10490"/>
                    </a:cubicBezTo>
                    <a:cubicBezTo>
                      <a:pt x="58746" y="11252"/>
                      <a:pt x="58091" y="11835"/>
                      <a:pt x="57305" y="11847"/>
                    </a:cubicBezTo>
                    <a:cubicBezTo>
                      <a:pt x="57305" y="11823"/>
                      <a:pt x="57305" y="11787"/>
                      <a:pt x="57305" y="11764"/>
                    </a:cubicBezTo>
                    <a:cubicBezTo>
                      <a:pt x="57305" y="10978"/>
                      <a:pt x="57876" y="10323"/>
                      <a:pt x="58626" y="10180"/>
                    </a:cubicBezTo>
                    <a:cubicBezTo>
                      <a:pt x="58615" y="10168"/>
                      <a:pt x="58591" y="10144"/>
                      <a:pt x="58579" y="10132"/>
                    </a:cubicBezTo>
                    <a:cubicBezTo>
                      <a:pt x="57924" y="10263"/>
                      <a:pt x="57400" y="10787"/>
                      <a:pt x="57281" y="11442"/>
                    </a:cubicBezTo>
                    <a:cubicBezTo>
                      <a:pt x="57150" y="10775"/>
                      <a:pt x="56626" y="10252"/>
                      <a:pt x="55959" y="10132"/>
                    </a:cubicBezTo>
                    <a:cubicBezTo>
                      <a:pt x="56626" y="10001"/>
                      <a:pt x="57150" y="9478"/>
                      <a:pt x="57281" y="8811"/>
                    </a:cubicBezTo>
                    <a:cubicBezTo>
                      <a:pt x="57400" y="9466"/>
                      <a:pt x="57924" y="9990"/>
                      <a:pt x="58579" y="10121"/>
                    </a:cubicBezTo>
                    <a:cubicBezTo>
                      <a:pt x="58555" y="10097"/>
                      <a:pt x="58531" y="10073"/>
                      <a:pt x="58507" y="10049"/>
                    </a:cubicBezTo>
                    <a:cubicBezTo>
                      <a:pt x="57888" y="9882"/>
                      <a:pt x="57412" y="9359"/>
                      <a:pt x="57329" y="8704"/>
                    </a:cubicBezTo>
                    <a:cubicBezTo>
                      <a:pt x="57281" y="8668"/>
                      <a:pt x="57233" y="8620"/>
                      <a:pt x="57198" y="8573"/>
                    </a:cubicBezTo>
                    <a:cubicBezTo>
                      <a:pt x="56424" y="8537"/>
                      <a:pt x="55793" y="7954"/>
                      <a:pt x="55686" y="7204"/>
                    </a:cubicBezTo>
                    <a:cubicBezTo>
                      <a:pt x="55662" y="7180"/>
                      <a:pt x="55638" y="7156"/>
                      <a:pt x="55602" y="7132"/>
                    </a:cubicBezTo>
                    <a:cubicBezTo>
                      <a:pt x="55531" y="7942"/>
                      <a:pt x="54852" y="8561"/>
                      <a:pt x="54043" y="8585"/>
                    </a:cubicBezTo>
                    <a:cubicBezTo>
                      <a:pt x="54043" y="8549"/>
                      <a:pt x="54043" y="8525"/>
                      <a:pt x="54043" y="8489"/>
                    </a:cubicBezTo>
                    <a:cubicBezTo>
                      <a:pt x="54043" y="7715"/>
                      <a:pt x="54602" y="7061"/>
                      <a:pt x="55340" y="6918"/>
                    </a:cubicBezTo>
                    <a:lnTo>
                      <a:pt x="55269" y="6870"/>
                    </a:lnTo>
                    <a:cubicBezTo>
                      <a:pt x="54638" y="7013"/>
                      <a:pt x="54138" y="7537"/>
                      <a:pt x="54007" y="8180"/>
                    </a:cubicBezTo>
                    <a:cubicBezTo>
                      <a:pt x="53876" y="7513"/>
                      <a:pt x="53352" y="6989"/>
                      <a:pt x="52685" y="6858"/>
                    </a:cubicBezTo>
                    <a:cubicBezTo>
                      <a:pt x="53233" y="6751"/>
                      <a:pt x="53685" y="6382"/>
                      <a:pt x="53900" y="5882"/>
                    </a:cubicBezTo>
                    <a:cubicBezTo>
                      <a:pt x="53888" y="5870"/>
                      <a:pt x="53864" y="5858"/>
                      <a:pt x="53852" y="5846"/>
                    </a:cubicBezTo>
                    <a:cubicBezTo>
                      <a:pt x="53614" y="6418"/>
                      <a:pt x="53054" y="6811"/>
                      <a:pt x="52411" y="6823"/>
                    </a:cubicBezTo>
                    <a:cubicBezTo>
                      <a:pt x="52459" y="6239"/>
                      <a:pt x="52828" y="5751"/>
                      <a:pt x="53340" y="5513"/>
                    </a:cubicBezTo>
                    <a:cubicBezTo>
                      <a:pt x="53316" y="5501"/>
                      <a:pt x="53304" y="5489"/>
                      <a:pt x="53281" y="5477"/>
                    </a:cubicBezTo>
                    <a:cubicBezTo>
                      <a:pt x="52816" y="5703"/>
                      <a:pt x="52471" y="6144"/>
                      <a:pt x="52376" y="6656"/>
                    </a:cubicBezTo>
                    <a:cubicBezTo>
                      <a:pt x="52245" y="5989"/>
                      <a:pt x="51721" y="5465"/>
                      <a:pt x="51054" y="5334"/>
                    </a:cubicBezTo>
                    <a:cubicBezTo>
                      <a:pt x="51447" y="5263"/>
                      <a:pt x="51792" y="5048"/>
                      <a:pt x="52030" y="4751"/>
                    </a:cubicBezTo>
                    <a:cubicBezTo>
                      <a:pt x="52007" y="4739"/>
                      <a:pt x="51995" y="4739"/>
                      <a:pt x="51971" y="4727"/>
                    </a:cubicBezTo>
                    <a:cubicBezTo>
                      <a:pt x="51685" y="5072"/>
                      <a:pt x="51256" y="5299"/>
                      <a:pt x="50768" y="5310"/>
                    </a:cubicBezTo>
                    <a:cubicBezTo>
                      <a:pt x="50768" y="5287"/>
                      <a:pt x="50768" y="5251"/>
                      <a:pt x="50768" y="5227"/>
                    </a:cubicBezTo>
                    <a:cubicBezTo>
                      <a:pt x="50768" y="4870"/>
                      <a:pt x="50887" y="4537"/>
                      <a:pt x="51078" y="4263"/>
                    </a:cubicBezTo>
                    <a:cubicBezTo>
                      <a:pt x="51066" y="4263"/>
                      <a:pt x="51042" y="4251"/>
                      <a:pt x="51030" y="4239"/>
                    </a:cubicBezTo>
                    <a:cubicBezTo>
                      <a:pt x="50887" y="4441"/>
                      <a:pt x="50780" y="4667"/>
                      <a:pt x="50733" y="4906"/>
                    </a:cubicBezTo>
                    <a:cubicBezTo>
                      <a:pt x="50614" y="4239"/>
                      <a:pt x="50078" y="3715"/>
                      <a:pt x="49411" y="3584"/>
                    </a:cubicBezTo>
                    <a:cubicBezTo>
                      <a:pt x="49447" y="3584"/>
                      <a:pt x="49482" y="3572"/>
                      <a:pt x="49518" y="3560"/>
                    </a:cubicBezTo>
                    <a:cubicBezTo>
                      <a:pt x="49482" y="3548"/>
                      <a:pt x="49459" y="3536"/>
                      <a:pt x="49423" y="3524"/>
                    </a:cubicBezTo>
                    <a:cubicBezTo>
                      <a:pt x="49328" y="3548"/>
                      <a:pt x="49232" y="3548"/>
                      <a:pt x="49137" y="3560"/>
                    </a:cubicBezTo>
                    <a:cubicBezTo>
                      <a:pt x="49137" y="3513"/>
                      <a:pt x="49149" y="3465"/>
                      <a:pt x="49161" y="3417"/>
                    </a:cubicBezTo>
                    <a:cubicBezTo>
                      <a:pt x="49113" y="3405"/>
                      <a:pt x="49078" y="3382"/>
                      <a:pt x="49030" y="3370"/>
                    </a:cubicBezTo>
                    <a:cubicBezTo>
                      <a:pt x="49042" y="3429"/>
                      <a:pt x="49054" y="3489"/>
                      <a:pt x="49066" y="3560"/>
                    </a:cubicBezTo>
                    <a:cubicBezTo>
                      <a:pt x="48554" y="3548"/>
                      <a:pt x="48101" y="3298"/>
                      <a:pt x="47816" y="2917"/>
                    </a:cubicBezTo>
                    <a:cubicBezTo>
                      <a:pt x="47780" y="2905"/>
                      <a:pt x="47756" y="2893"/>
                      <a:pt x="47720" y="2882"/>
                    </a:cubicBezTo>
                    <a:cubicBezTo>
                      <a:pt x="47958" y="3239"/>
                      <a:pt x="48339" y="3501"/>
                      <a:pt x="48780" y="3584"/>
                    </a:cubicBezTo>
                    <a:cubicBezTo>
                      <a:pt x="48113" y="3715"/>
                      <a:pt x="47589" y="4239"/>
                      <a:pt x="47470" y="4906"/>
                    </a:cubicBezTo>
                    <a:cubicBezTo>
                      <a:pt x="47339" y="4239"/>
                      <a:pt x="46815" y="3715"/>
                      <a:pt x="46149" y="3584"/>
                    </a:cubicBezTo>
                    <a:cubicBezTo>
                      <a:pt x="46649" y="3489"/>
                      <a:pt x="47065" y="3167"/>
                      <a:pt x="47304" y="2739"/>
                    </a:cubicBezTo>
                    <a:lnTo>
                      <a:pt x="47244" y="2715"/>
                    </a:lnTo>
                    <a:cubicBezTo>
                      <a:pt x="46970" y="3203"/>
                      <a:pt x="46458" y="3548"/>
                      <a:pt x="45863" y="3560"/>
                    </a:cubicBezTo>
                    <a:cubicBezTo>
                      <a:pt x="45911" y="3108"/>
                      <a:pt x="46137" y="2715"/>
                      <a:pt x="46458" y="2453"/>
                    </a:cubicBezTo>
                    <a:lnTo>
                      <a:pt x="46399" y="2429"/>
                    </a:lnTo>
                    <a:cubicBezTo>
                      <a:pt x="46113" y="2667"/>
                      <a:pt x="45899" y="3001"/>
                      <a:pt x="45827" y="3394"/>
                    </a:cubicBezTo>
                    <a:cubicBezTo>
                      <a:pt x="45696" y="2727"/>
                      <a:pt x="45172" y="2203"/>
                      <a:pt x="44506" y="2072"/>
                    </a:cubicBezTo>
                    <a:cubicBezTo>
                      <a:pt x="44637" y="2048"/>
                      <a:pt x="44756" y="2000"/>
                      <a:pt x="44875" y="1953"/>
                    </a:cubicBezTo>
                    <a:cubicBezTo>
                      <a:pt x="44839" y="1941"/>
                      <a:pt x="44815" y="1941"/>
                      <a:pt x="44779" y="1929"/>
                    </a:cubicBezTo>
                    <a:cubicBezTo>
                      <a:pt x="44601" y="2000"/>
                      <a:pt x="44422" y="2036"/>
                      <a:pt x="44220" y="2036"/>
                    </a:cubicBezTo>
                    <a:cubicBezTo>
                      <a:pt x="44220" y="2012"/>
                      <a:pt x="44220" y="1977"/>
                      <a:pt x="44220" y="1953"/>
                    </a:cubicBezTo>
                    <a:cubicBezTo>
                      <a:pt x="44220" y="1893"/>
                      <a:pt x="44220" y="1834"/>
                      <a:pt x="44232" y="1774"/>
                    </a:cubicBezTo>
                    <a:cubicBezTo>
                      <a:pt x="44208" y="1762"/>
                      <a:pt x="44172" y="1750"/>
                      <a:pt x="44148" y="1750"/>
                    </a:cubicBezTo>
                    <a:cubicBezTo>
                      <a:pt x="44160" y="1810"/>
                      <a:pt x="44160" y="1881"/>
                      <a:pt x="44160" y="1953"/>
                    </a:cubicBezTo>
                    <a:cubicBezTo>
                      <a:pt x="44160" y="1977"/>
                      <a:pt x="44160" y="2012"/>
                      <a:pt x="44160" y="2036"/>
                    </a:cubicBezTo>
                    <a:cubicBezTo>
                      <a:pt x="43660" y="2024"/>
                      <a:pt x="43220" y="1786"/>
                      <a:pt x="42934" y="1417"/>
                    </a:cubicBezTo>
                    <a:cubicBezTo>
                      <a:pt x="42898" y="1417"/>
                      <a:pt x="42863" y="1405"/>
                      <a:pt x="42839" y="1405"/>
                    </a:cubicBezTo>
                    <a:cubicBezTo>
                      <a:pt x="43077" y="1739"/>
                      <a:pt x="43446" y="1989"/>
                      <a:pt x="43875" y="2072"/>
                    </a:cubicBezTo>
                    <a:cubicBezTo>
                      <a:pt x="43208" y="2203"/>
                      <a:pt x="42684" y="2727"/>
                      <a:pt x="42553" y="3394"/>
                    </a:cubicBezTo>
                    <a:cubicBezTo>
                      <a:pt x="42434" y="2727"/>
                      <a:pt x="41898" y="2203"/>
                      <a:pt x="41231" y="2072"/>
                    </a:cubicBezTo>
                    <a:cubicBezTo>
                      <a:pt x="41708" y="1977"/>
                      <a:pt x="42112" y="1679"/>
                      <a:pt x="42351" y="1286"/>
                    </a:cubicBezTo>
                    <a:cubicBezTo>
                      <a:pt x="42339" y="1274"/>
                      <a:pt x="42315" y="1274"/>
                      <a:pt x="42291" y="1262"/>
                    </a:cubicBezTo>
                    <a:cubicBezTo>
                      <a:pt x="42017" y="1715"/>
                      <a:pt x="41517" y="2024"/>
                      <a:pt x="40958" y="2036"/>
                    </a:cubicBezTo>
                    <a:cubicBezTo>
                      <a:pt x="40958" y="2012"/>
                      <a:pt x="40958" y="1977"/>
                      <a:pt x="40958" y="1953"/>
                    </a:cubicBezTo>
                    <a:cubicBezTo>
                      <a:pt x="40958" y="1608"/>
                      <a:pt x="41065" y="1286"/>
                      <a:pt x="41243" y="1024"/>
                    </a:cubicBezTo>
                    <a:cubicBezTo>
                      <a:pt x="41220" y="1024"/>
                      <a:pt x="41208" y="1024"/>
                      <a:pt x="41184" y="1012"/>
                    </a:cubicBezTo>
                    <a:cubicBezTo>
                      <a:pt x="41053" y="1203"/>
                      <a:pt x="40969" y="1417"/>
                      <a:pt x="40922" y="1643"/>
                    </a:cubicBezTo>
                    <a:cubicBezTo>
                      <a:pt x="40862" y="1358"/>
                      <a:pt x="40743" y="1096"/>
                      <a:pt x="40565" y="893"/>
                    </a:cubicBezTo>
                    <a:cubicBezTo>
                      <a:pt x="40529" y="881"/>
                      <a:pt x="40505" y="869"/>
                      <a:pt x="40469" y="869"/>
                    </a:cubicBezTo>
                    <a:cubicBezTo>
                      <a:pt x="40731" y="1155"/>
                      <a:pt x="40886" y="1536"/>
                      <a:pt x="40886" y="1953"/>
                    </a:cubicBezTo>
                    <a:cubicBezTo>
                      <a:pt x="40886" y="1977"/>
                      <a:pt x="40886" y="2012"/>
                      <a:pt x="40886" y="2036"/>
                    </a:cubicBezTo>
                    <a:cubicBezTo>
                      <a:pt x="40088" y="2024"/>
                      <a:pt x="39434" y="1429"/>
                      <a:pt x="39326" y="655"/>
                    </a:cubicBezTo>
                    <a:cubicBezTo>
                      <a:pt x="39303" y="655"/>
                      <a:pt x="39267" y="643"/>
                      <a:pt x="39243" y="643"/>
                    </a:cubicBezTo>
                    <a:cubicBezTo>
                      <a:pt x="39148" y="1417"/>
                      <a:pt x="38481" y="2024"/>
                      <a:pt x="37683" y="2036"/>
                    </a:cubicBezTo>
                    <a:cubicBezTo>
                      <a:pt x="37683" y="2012"/>
                      <a:pt x="37683" y="1977"/>
                      <a:pt x="37683" y="1953"/>
                    </a:cubicBezTo>
                    <a:cubicBezTo>
                      <a:pt x="37683" y="1334"/>
                      <a:pt x="38029" y="798"/>
                      <a:pt x="38553" y="524"/>
                    </a:cubicBezTo>
                    <a:cubicBezTo>
                      <a:pt x="38517" y="524"/>
                      <a:pt x="38481" y="512"/>
                      <a:pt x="38445" y="512"/>
                    </a:cubicBezTo>
                    <a:cubicBezTo>
                      <a:pt x="38041" y="750"/>
                      <a:pt x="37743" y="1155"/>
                      <a:pt x="37648" y="1643"/>
                    </a:cubicBezTo>
                    <a:cubicBezTo>
                      <a:pt x="37517" y="977"/>
                      <a:pt x="36993" y="453"/>
                      <a:pt x="36326" y="322"/>
                    </a:cubicBezTo>
                    <a:cubicBezTo>
                      <a:pt x="36409" y="310"/>
                      <a:pt x="36481" y="286"/>
                      <a:pt x="36552" y="262"/>
                    </a:cubicBezTo>
                    <a:cubicBezTo>
                      <a:pt x="36493" y="250"/>
                      <a:pt x="36445" y="250"/>
                      <a:pt x="36386" y="250"/>
                    </a:cubicBezTo>
                    <a:cubicBezTo>
                      <a:pt x="36278" y="274"/>
                      <a:pt x="36171" y="286"/>
                      <a:pt x="36052" y="286"/>
                    </a:cubicBezTo>
                    <a:cubicBezTo>
                      <a:pt x="36052" y="262"/>
                      <a:pt x="36052" y="238"/>
                      <a:pt x="36064" y="215"/>
                    </a:cubicBezTo>
                    <a:lnTo>
                      <a:pt x="35969" y="203"/>
                    </a:lnTo>
                    <a:cubicBezTo>
                      <a:pt x="35969" y="226"/>
                      <a:pt x="35969" y="262"/>
                      <a:pt x="35981" y="286"/>
                    </a:cubicBezTo>
                    <a:cubicBezTo>
                      <a:pt x="35755" y="286"/>
                      <a:pt x="35540" y="238"/>
                      <a:pt x="35350" y="143"/>
                    </a:cubicBezTo>
                    <a:cubicBezTo>
                      <a:pt x="35302" y="143"/>
                      <a:pt x="35243" y="143"/>
                      <a:pt x="35195" y="131"/>
                    </a:cubicBezTo>
                    <a:cubicBezTo>
                      <a:pt x="35350" y="226"/>
                      <a:pt x="35516" y="286"/>
                      <a:pt x="35695" y="322"/>
                    </a:cubicBezTo>
                    <a:cubicBezTo>
                      <a:pt x="35028" y="453"/>
                      <a:pt x="34504" y="977"/>
                      <a:pt x="34373" y="1643"/>
                    </a:cubicBezTo>
                    <a:cubicBezTo>
                      <a:pt x="34254" y="977"/>
                      <a:pt x="33719" y="453"/>
                      <a:pt x="33052" y="322"/>
                    </a:cubicBezTo>
                    <a:cubicBezTo>
                      <a:pt x="33302" y="274"/>
                      <a:pt x="33516" y="179"/>
                      <a:pt x="33707" y="36"/>
                    </a:cubicBezTo>
                    <a:cubicBezTo>
                      <a:pt x="33671" y="36"/>
                      <a:pt x="33647" y="36"/>
                      <a:pt x="33611" y="36"/>
                    </a:cubicBezTo>
                    <a:cubicBezTo>
                      <a:pt x="33373" y="191"/>
                      <a:pt x="33088" y="286"/>
                      <a:pt x="32778" y="286"/>
                    </a:cubicBezTo>
                    <a:cubicBezTo>
                      <a:pt x="32790" y="191"/>
                      <a:pt x="32802" y="95"/>
                      <a:pt x="32826" y="12"/>
                    </a:cubicBezTo>
                    <a:cubicBezTo>
                      <a:pt x="32814" y="12"/>
                      <a:pt x="32790" y="12"/>
                      <a:pt x="32766" y="12"/>
                    </a:cubicBezTo>
                    <a:cubicBezTo>
                      <a:pt x="32754" y="48"/>
                      <a:pt x="32754" y="84"/>
                      <a:pt x="32742" y="119"/>
                    </a:cubicBezTo>
                    <a:cubicBezTo>
                      <a:pt x="32730" y="84"/>
                      <a:pt x="32730" y="48"/>
                      <a:pt x="32718" y="0"/>
                    </a:cubicBezTo>
                    <a:cubicBezTo>
                      <a:pt x="32695" y="0"/>
                      <a:pt x="32671" y="0"/>
                      <a:pt x="32647" y="0"/>
                    </a:cubicBezTo>
                    <a:cubicBezTo>
                      <a:pt x="32671" y="95"/>
                      <a:pt x="32695" y="191"/>
                      <a:pt x="32707" y="286"/>
                    </a:cubicBezTo>
                    <a:cubicBezTo>
                      <a:pt x="32373" y="286"/>
                      <a:pt x="32064" y="179"/>
                      <a:pt x="31814" y="0"/>
                    </a:cubicBezTo>
                    <a:lnTo>
                      <a:pt x="31718" y="0"/>
                    </a:lnTo>
                    <a:cubicBezTo>
                      <a:pt x="31921" y="155"/>
                      <a:pt x="32159" y="274"/>
                      <a:pt x="32433" y="322"/>
                    </a:cubicBezTo>
                    <a:cubicBezTo>
                      <a:pt x="31766" y="453"/>
                      <a:pt x="31230" y="977"/>
                      <a:pt x="31111" y="1643"/>
                    </a:cubicBezTo>
                    <a:cubicBezTo>
                      <a:pt x="30980" y="977"/>
                      <a:pt x="30456" y="453"/>
                      <a:pt x="29790" y="322"/>
                    </a:cubicBezTo>
                    <a:cubicBezTo>
                      <a:pt x="30040" y="274"/>
                      <a:pt x="30278" y="167"/>
                      <a:pt x="30480" y="12"/>
                    </a:cubicBezTo>
                    <a:cubicBezTo>
                      <a:pt x="30432" y="12"/>
                      <a:pt x="30397" y="24"/>
                      <a:pt x="30361" y="24"/>
                    </a:cubicBezTo>
                    <a:cubicBezTo>
                      <a:pt x="30123" y="179"/>
                      <a:pt x="29825" y="286"/>
                      <a:pt x="29516" y="286"/>
                    </a:cubicBezTo>
                    <a:cubicBezTo>
                      <a:pt x="29516" y="215"/>
                      <a:pt x="29528" y="131"/>
                      <a:pt x="29551" y="60"/>
                    </a:cubicBezTo>
                    <a:cubicBezTo>
                      <a:pt x="29528" y="60"/>
                      <a:pt x="29504" y="60"/>
                      <a:pt x="29492" y="60"/>
                    </a:cubicBezTo>
                    <a:cubicBezTo>
                      <a:pt x="29480" y="84"/>
                      <a:pt x="29480" y="107"/>
                      <a:pt x="29468" y="119"/>
                    </a:cubicBezTo>
                    <a:cubicBezTo>
                      <a:pt x="29468" y="107"/>
                      <a:pt x="29468" y="84"/>
                      <a:pt x="29456" y="60"/>
                    </a:cubicBezTo>
                    <a:cubicBezTo>
                      <a:pt x="29432" y="60"/>
                      <a:pt x="29420" y="60"/>
                      <a:pt x="29397" y="60"/>
                    </a:cubicBezTo>
                    <a:cubicBezTo>
                      <a:pt x="29409" y="131"/>
                      <a:pt x="29432" y="215"/>
                      <a:pt x="29432" y="286"/>
                    </a:cubicBezTo>
                    <a:cubicBezTo>
                      <a:pt x="29182" y="286"/>
                      <a:pt x="28932" y="215"/>
                      <a:pt x="28718" y="107"/>
                    </a:cubicBezTo>
                    <a:cubicBezTo>
                      <a:pt x="28682" y="107"/>
                      <a:pt x="28647" y="107"/>
                      <a:pt x="28611" y="107"/>
                    </a:cubicBezTo>
                    <a:cubicBezTo>
                      <a:pt x="28777" y="215"/>
                      <a:pt x="28956" y="286"/>
                      <a:pt x="29158" y="322"/>
                    </a:cubicBezTo>
                    <a:cubicBezTo>
                      <a:pt x="28492" y="453"/>
                      <a:pt x="27968" y="977"/>
                      <a:pt x="27837" y="1643"/>
                    </a:cubicBezTo>
                    <a:cubicBezTo>
                      <a:pt x="27706" y="977"/>
                      <a:pt x="27194" y="453"/>
                      <a:pt x="26527" y="322"/>
                    </a:cubicBezTo>
                    <a:cubicBezTo>
                      <a:pt x="26444" y="334"/>
                      <a:pt x="26372" y="346"/>
                      <a:pt x="26289" y="357"/>
                    </a:cubicBezTo>
                    <a:cubicBezTo>
                      <a:pt x="27134" y="405"/>
                      <a:pt x="27801" y="1096"/>
                      <a:pt x="27801" y="1953"/>
                    </a:cubicBezTo>
                    <a:cubicBezTo>
                      <a:pt x="27801" y="1989"/>
                      <a:pt x="27801" y="2012"/>
                      <a:pt x="27801" y="2036"/>
                    </a:cubicBezTo>
                    <a:cubicBezTo>
                      <a:pt x="26932" y="2024"/>
                      <a:pt x="26230" y="1310"/>
                      <a:pt x="26230" y="441"/>
                    </a:cubicBezTo>
                    <a:cubicBezTo>
                      <a:pt x="26230" y="417"/>
                      <a:pt x="26230" y="381"/>
                      <a:pt x="26230" y="357"/>
                    </a:cubicBezTo>
                    <a:cubicBezTo>
                      <a:pt x="26206" y="369"/>
                      <a:pt x="26194" y="369"/>
                      <a:pt x="26170" y="369"/>
                    </a:cubicBezTo>
                    <a:cubicBezTo>
                      <a:pt x="26170" y="393"/>
                      <a:pt x="26170" y="417"/>
                      <a:pt x="26170" y="441"/>
                    </a:cubicBezTo>
                    <a:cubicBezTo>
                      <a:pt x="26170" y="1310"/>
                      <a:pt x="25468" y="2024"/>
                      <a:pt x="24598" y="2036"/>
                    </a:cubicBezTo>
                    <a:cubicBezTo>
                      <a:pt x="24598" y="2012"/>
                      <a:pt x="24598" y="1989"/>
                      <a:pt x="24598" y="1953"/>
                    </a:cubicBezTo>
                    <a:cubicBezTo>
                      <a:pt x="24598" y="1262"/>
                      <a:pt x="25039" y="667"/>
                      <a:pt x="25670" y="441"/>
                    </a:cubicBezTo>
                    <a:cubicBezTo>
                      <a:pt x="25587" y="453"/>
                      <a:pt x="25515" y="465"/>
                      <a:pt x="25432" y="476"/>
                    </a:cubicBezTo>
                    <a:cubicBezTo>
                      <a:pt x="24991" y="703"/>
                      <a:pt x="24658" y="1131"/>
                      <a:pt x="24563" y="1643"/>
                    </a:cubicBezTo>
                    <a:cubicBezTo>
                      <a:pt x="24491" y="1274"/>
                      <a:pt x="24301" y="953"/>
                      <a:pt x="24039" y="715"/>
                    </a:cubicBezTo>
                    <a:cubicBezTo>
                      <a:pt x="24015" y="727"/>
                      <a:pt x="23991" y="727"/>
                      <a:pt x="23967" y="738"/>
                    </a:cubicBezTo>
                    <a:cubicBezTo>
                      <a:pt x="24313" y="1024"/>
                      <a:pt x="24539" y="1465"/>
                      <a:pt x="24539" y="1953"/>
                    </a:cubicBezTo>
                    <a:cubicBezTo>
                      <a:pt x="24539" y="1989"/>
                      <a:pt x="24539" y="2012"/>
                      <a:pt x="24527" y="2048"/>
                    </a:cubicBezTo>
                    <a:cubicBezTo>
                      <a:pt x="23824" y="2024"/>
                      <a:pt x="23241" y="1560"/>
                      <a:pt x="23039" y="929"/>
                    </a:cubicBezTo>
                    <a:cubicBezTo>
                      <a:pt x="23015" y="929"/>
                      <a:pt x="22991" y="929"/>
                      <a:pt x="22979" y="941"/>
                    </a:cubicBezTo>
                    <a:cubicBezTo>
                      <a:pt x="23158" y="1512"/>
                      <a:pt x="23646" y="1953"/>
                      <a:pt x="24253" y="2072"/>
                    </a:cubicBezTo>
                    <a:cubicBezTo>
                      <a:pt x="23586" y="2203"/>
                      <a:pt x="23051" y="2727"/>
                      <a:pt x="22932" y="3394"/>
                    </a:cubicBezTo>
                    <a:cubicBezTo>
                      <a:pt x="22801" y="2727"/>
                      <a:pt x="22277" y="2203"/>
                      <a:pt x="21610" y="2072"/>
                    </a:cubicBezTo>
                    <a:cubicBezTo>
                      <a:pt x="22205" y="1965"/>
                      <a:pt x="22693" y="1524"/>
                      <a:pt x="22872" y="965"/>
                    </a:cubicBezTo>
                    <a:cubicBezTo>
                      <a:pt x="22848" y="965"/>
                      <a:pt x="22824" y="965"/>
                      <a:pt x="22801" y="977"/>
                    </a:cubicBezTo>
                    <a:cubicBezTo>
                      <a:pt x="22586" y="1584"/>
                      <a:pt x="22003" y="2024"/>
                      <a:pt x="21324" y="2048"/>
                    </a:cubicBezTo>
                    <a:cubicBezTo>
                      <a:pt x="21324" y="2012"/>
                      <a:pt x="21324" y="1989"/>
                      <a:pt x="21324" y="1953"/>
                    </a:cubicBezTo>
                    <a:cubicBezTo>
                      <a:pt x="21324" y="1727"/>
                      <a:pt x="21372" y="1500"/>
                      <a:pt x="21467" y="1298"/>
                    </a:cubicBezTo>
                    <a:cubicBezTo>
                      <a:pt x="21443" y="1310"/>
                      <a:pt x="21419" y="1310"/>
                      <a:pt x="21384" y="1322"/>
                    </a:cubicBezTo>
                    <a:cubicBezTo>
                      <a:pt x="21348" y="1417"/>
                      <a:pt x="21312" y="1524"/>
                      <a:pt x="21288" y="1643"/>
                    </a:cubicBezTo>
                    <a:cubicBezTo>
                      <a:pt x="21277" y="1548"/>
                      <a:pt x="21241" y="1453"/>
                      <a:pt x="21217" y="1369"/>
                    </a:cubicBezTo>
                    <a:cubicBezTo>
                      <a:pt x="21193" y="1369"/>
                      <a:pt x="21169" y="1381"/>
                      <a:pt x="21157" y="1381"/>
                    </a:cubicBezTo>
                    <a:cubicBezTo>
                      <a:pt x="21229" y="1560"/>
                      <a:pt x="21265" y="1750"/>
                      <a:pt x="21265" y="1953"/>
                    </a:cubicBezTo>
                    <a:cubicBezTo>
                      <a:pt x="21265" y="1989"/>
                      <a:pt x="21265" y="2012"/>
                      <a:pt x="21253" y="2048"/>
                    </a:cubicBezTo>
                    <a:cubicBezTo>
                      <a:pt x="20860" y="2036"/>
                      <a:pt x="20503" y="1881"/>
                      <a:pt x="20229" y="1643"/>
                    </a:cubicBezTo>
                    <a:cubicBezTo>
                      <a:pt x="20205" y="1643"/>
                      <a:pt x="20181" y="1655"/>
                      <a:pt x="20157" y="1655"/>
                    </a:cubicBezTo>
                    <a:cubicBezTo>
                      <a:pt x="20384" y="1870"/>
                      <a:pt x="20669" y="2012"/>
                      <a:pt x="20979" y="2072"/>
                    </a:cubicBezTo>
                    <a:cubicBezTo>
                      <a:pt x="20312" y="2203"/>
                      <a:pt x="19788" y="2727"/>
                      <a:pt x="19657" y="3394"/>
                    </a:cubicBezTo>
                    <a:cubicBezTo>
                      <a:pt x="19550" y="2822"/>
                      <a:pt x="19145" y="2358"/>
                      <a:pt x="18610" y="2155"/>
                    </a:cubicBezTo>
                    <a:cubicBezTo>
                      <a:pt x="18574" y="2167"/>
                      <a:pt x="18550" y="2167"/>
                      <a:pt x="18514" y="2179"/>
                    </a:cubicBezTo>
                    <a:cubicBezTo>
                      <a:pt x="19110" y="2381"/>
                      <a:pt x="19562" y="2917"/>
                      <a:pt x="19622" y="3560"/>
                    </a:cubicBezTo>
                    <a:cubicBezTo>
                      <a:pt x="18883" y="3536"/>
                      <a:pt x="18264" y="3024"/>
                      <a:pt x="18098" y="2334"/>
                    </a:cubicBezTo>
                    <a:cubicBezTo>
                      <a:pt x="18074" y="2334"/>
                      <a:pt x="18050" y="2346"/>
                      <a:pt x="18038" y="2346"/>
                    </a:cubicBezTo>
                    <a:cubicBezTo>
                      <a:pt x="18193" y="2977"/>
                      <a:pt x="18705" y="3465"/>
                      <a:pt x="19336" y="3596"/>
                    </a:cubicBezTo>
                    <a:cubicBezTo>
                      <a:pt x="18669" y="3715"/>
                      <a:pt x="18145" y="4251"/>
                      <a:pt x="18014" y="4918"/>
                    </a:cubicBezTo>
                    <a:cubicBezTo>
                      <a:pt x="17895" y="4251"/>
                      <a:pt x="17371" y="3715"/>
                      <a:pt x="16705" y="3596"/>
                    </a:cubicBezTo>
                    <a:cubicBezTo>
                      <a:pt x="17336" y="3465"/>
                      <a:pt x="17848" y="2989"/>
                      <a:pt x="18002" y="2370"/>
                    </a:cubicBezTo>
                    <a:cubicBezTo>
                      <a:pt x="17979" y="2370"/>
                      <a:pt x="17955" y="2381"/>
                      <a:pt x="17931" y="2393"/>
                    </a:cubicBezTo>
                    <a:cubicBezTo>
                      <a:pt x="17740" y="3048"/>
                      <a:pt x="17145" y="3548"/>
                      <a:pt x="16419" y="3560"/>
                    </a:cubicBezTo>
                    <a:cubicBezTo>
                      <a:pt x="16443" y="3310"/>
                      <a:pt x="16526" y="3072"/>
                      <a:pt x="16645" y="2870"/>
                    </a:cubicBezTo>
                    <a:cubicBezTo>
                      <a:pt x="16621" y="2882"/>
                      <a:pt x="16585" y="2893"/>
                      <a:pt x="16562" y="2905"/>
                    </a:cubicBezTo>
                    <a:cubicBezTo>
                      <a:pt x="16478" y="3060"/>
                      <a:pt x="16419" y="3227"/>
                      <a:pt x="16383" y="3394"/>
                    </a:cubicBezTo>
                    <a:cubicBezTo>
                      <a:pt x="16359" y="3263"/>
                      <a:pt x="16324" y="3143"/>
                      <a:pt x="16264" y="3024"/>
                    </a:cubicBezTo>
                    <a:cubicBezTo>
                      <a:pt x="16252" y="3036"/>
                      <a:pt x="16228" y="3048"/>
                      <a:pt x="16216" y="3048"/>
                    </a:cubicBezTo>
                    <a:cubicBezTo>
                      <a:pt x="16288" y="3203"/>
                      <a:pt x="16335" y="3382"/>
                      <a:pt x="16347" y="3560"/>
                    </a:cubicBezTo>
                    <a:cubicBezTo>
                      <a:pt x="16062" y="3548"/>
                      <a:pt x="15788" y="3465"/>
                      <a:pt x="15550" y="3322"/>
                    </a:cubicBezTo>
                    <a:cubicBezTo>
                      <a:pt x="15526" y="3334"/>
                      <a:pt x="15502" y="3346"/>
                      <a:pt x="15490" y="3358"/>
                    </a:cubicBezTo>
                    <a:cubicBezTo>
                      <a:pt x="15657" y="3465"/>
                      <a:pt x="15859" y="3548"/>
                      <a:pt x="16074" y="3584"/>
                    </a:cubicBezTo>
                    <a:cubicBezTo>
                      <a:pt x="15407" y="3715"/>
                      <a:pt x="14871" y="4239"/>
                      <a:pt x="14752" y="4906"/>
                    </a:cubicBezTo>
                    <a:cubicBezTo>
                      <a:pt x="14680" y="4525"/>
                      <a:pt x="14466" y="4191"/>
                      <a:pt x="14180" y="3941"/>
                    </a:cubicBezTo>
                    <a:cubicBezTo>
                      <a:pt x="14157" y="3953"/>
                      <a:pt x="14133" y="3965"/>
                      <a:pt x="14121" y="3977"/>
                    </a:cubicBezTo>
                    <a:cubicBezTo>
                      <a:pt x="14478" y="4263"/>
                      <a:pt x="14716" y="4715"/>
                      <a:pt x="14716" y="5227"/>
                    </a:cubicBezTo>
                    <a:cubicBezTo>
                      <a:pt x="14716" y="5251"/>
                      <a:pt x="14716" y="5287"/>
                      <a:pt x="14716" y="5310"/>
                    </a:cubicBezTo>
                    <a:cubicBezTo>
                      <a:pt x="14085" y="5299"/>
                      <a:pt x="13537" y="4918"/>
                      <a:pt x="13287" y="4382"/>
                    </a:cubicBezTo>
                    <a:lnTo>
                      <a:pt x="13240" y="4406"/>
                    </a:lnTo>
                    <a:cubicBezTo>
                      <a:pt x="13454" y="4882"/>
                      <a:pt x="13895" y="5239"/>
                      <a:pt x="14430" y="5346"/>
                    </a:cubicBezTo>
                    <a:cubicBezTo>
                      <a:pt x="13764" y="5465"/>
                      <a:pt x="13240" y="6001"/>
                      <a:pt x="13109" y="6668"/>
                    </a:cubicBezTo>
                    <a:cubicBezTo>
                      <a:pt x="12978" y="6001"/>
                      <a:pt x="12454" y="5465"/>
                      <a:pt x="11787" y="5346"/>
                    </a:cubicBezTo>
                    <a:cubicBezTo>
                      <a:pt x="12252" y="5251"/>
                      <a:pt x="12645" y="4965"/>
                      <a:pt x="12895" y="4584"/>
                    </a:cubicBezTo>
                    <a:cubicBezTo>
                      <a:pt x="12883" y="4584"/>
                      <a:pt x="12871" y="4596"/>
                      <a:pt x="12859" y="4596"/>
                    </a:cubicBezTo>
                    <a:cubicBezTo>
                      <a:pt x="12835" y="4608"/>
                      <a:pt x="12811" y="4632"/>
                      <a:pt x="12775" y="4644"/>
                    </a:cubicBezTo>
                    <a:cubicBezTo>
                      <a:pt x="12502" y="5025"/>
                      <a:pt x="12049" y="5287"/>
                      <a:pt x="11549" y="5310"/>
                    </a:cubicBezTo>
                    <a:cubicBezTo>
                      <a:pt x="11513" y="5334"/>
                      <a:pt x="11466" y="5346"/>
                      <a:pt x="11430" y="5370"/>
                    </a:cubicBezTo>
                    <a:lnTo>
                      <a:pt x="11442" y="5370"/>
                    </a:lnTo>
                    <a:cubicBezTo>
                      <a:pt x="11359" y="6180"/>
                      <a:pt x="10692" y="6811"/>
                      <a:pt x="9882" y="6823"/>
                    </a:cubicBezTo>
                    <a:cubicBezTo>
                      <a:pt x="9894" y="6584"/>
                      <a:pt x="9978" y="6358"/>
                      <a:pt x="10097" y="6168"/>
                    </a:cubicBezTo>
                    <a:cubicBezTo>
                      <a:pt x="10061" y="6191"/>
                      <a:pt x="10025" y="6203"/>
                      <a:pt x="9989" y="6227"/>
                    </a:cubicBezTo>
                    <a:cubicBezTo>
                      <a:pt x="9918" y="6358"/>
                      <a:pt x="9870" y="6513"/>
                      <a:pt x="9835" y="6668"/>
                    </a:cubicBezTo>
                    <a:cubicBezTo>
                      <a:pt x="9823" y="6561"/>
                      <a:pt x="9787" y="6465"/>
                      <a:pt x="9751" y="6370"/>
                    </a:cubicBezTo>
                    <a:cubicBezTo>
                      <a:pt x="9739" y="6382"/>
                      <a:pt x="9727" y="6394"/>
                      <a:pt x="9704" y="6406"/>
                    </a:cubicBezTo>
                    <a:cubicBezTo>
                      <a:pt x="9751" y="6537"/>
                      <a:pt x="9787" y="6680"/>
                      <a:pt x="9799" y="6823"/>
                    </a:cubicBezTo>
                    <a:cubicBezTo>
                      <a:pt x="9597" y="6823"/>
                      <a:pt x="9406" y="6787"/>
                      <a:pt x="9227" y="6703"/>
                    </a:cubicBezTo>
                    <a:cubicBezTo>
                      <a:pt x="9216" y="6727"/>
                      <a:pt x="9192" y="6739"/>
                      <a:pt x="9168" y="6751"/>
                    </a:cubicBezTo>
                    <a:cubicBezTo>
                      <a:pt x="9287" y="6799"/>
                      <a:pt x="9406" y="6834"/>
                      <a:pt x="9525" y="6858"/>
                    </a:cubicBezTo>
                    <a:cubicBezTo>
                      <a:pt x="8858" y="6989"/>
                      <a:pt x="8334" y="7513"/>
                      <a:pt x="8203" y="8180"/>
                    </a:cubicBezTo>
                    <a:cubicBezTo>
                      <a:pt x="8168" y="7954"/>
                      <a:pt x="8073" y="7751"/>
                      <a:pt x="7953" y="7573"/>
                    </a:cubicBezTo>
                    <a:cubicBezTo>
                      <a:pt x="7942" y="7585"/>
                      <a:pt x="7918" y="7596"/>
                      <a:pt x="7906" y="7608"/>
                    </a:cubicBezTo>
                    <a:cubicBezTo>
                      <a:pt x="8073" y="7858"/>
                      <a:pt x="8180" y="8168"/>
                      <a:pt x="8180" y="8489"/>
                    </a:cubicBezTo>
                    <a:cubicBezTo>
                      <a:pt x="8180" y="8525"/>
                      <a:pt x="8180" y="8549"/>
                      <a:pt x="8168" y="8585"/>
                    </a:cubicBezTo>
                    <a:cubicBezTo>
                      <a:pt x="7775" y="8573"/>
                      <a:pt x="7406" y="8418"/>
                      <a:pt x="7132" y="8168"/>
                    </a:cubicBezTo>
                    <a:lnTo>
                      <a:pt x="7072" y="8204"/>
                    </a:lnTo>
                    <a:cubicBezTo>
                      <a:pt x="7299" y="8406"/>
                      <a:pt x="7584" y="8549"/>
                      <a:pt x="7894" y="8608"/>
                    </a:cubicBezTo>
                    <a:cubicBezTo>
                      <a:pt x="7227" y="8739"/>
                      <a:pt x="6703" y="9263"/>
                      <a:pt x="6572" y="9930"/>
                    </a:cubicBezTo>
                    <a:cubicBezTo>
                      <a:pt x="6501" y="9561"/>
                      <a:pt x="6298" y="9239"/>
                      <a:pt x="6037" y="8989"/>
                    </a:cubicBezTo>
                    <a:cubicBezTo>
                      <a:pt x="6013" y="9013"/>
                      <a:pt x="6001" y="9025"/>
                      <a:pt x="5989" y="9037"/>
                    </a:cubicBezTo>
                    <a:cubicBezTo>
                      <a:pt x="6287" y="9299"/>
                      <a:pt x="6489" y="9668"/>
                      <a:pt x="6537" y="10097"/>
                    </a:cubicBezTo>
                    <a:cubicBezTo>
                      <a:pt x="6060" y="10085"/>
                      <a:pt x="5644" y="9871"/>
                      <a:pt x="5358" y="9537"/>
                    </a:cubicBezTo>
                    <a:cubicBezTo>
                      <a:pt x="5334" y="9549"/>
                      <a:pt x="5322" y="9561"/>
                      <a:pt x="5310" y="9573"/>
                    </a:cubicBezTo>
                    <a:cubicBezTo>
                      <a:pt x="5548" y="9859"/>
                      <a:pt x="5882" y="10061"/>
                      <a:pt x="6251" y="10132"/>
                    </a:cubicBezTo>
                    <a:cubicBezTo>
                      <a:pt x="5584" y="10252"/>
                      <a:pt x="5060" y="10787"/>
                      <a:pt x="4941" y="11454"/>
                    </a:cubicBezTo>
                    <a:cubicBezTo>
                      <a:pt x="4858" y="11037"/>
                      <a:pt x="4620" y="10668"/>
                      <a:pt x="4298" y="10430"/>
                    </a:cubicBezTo>
                    <a:cubicBezTo>
                      <a:pt x="4274" y="10442"/>
                      <a:pt x="4263" y="10454"/>
                      <a:pt x="4251" y="10466"/>
                    </a:cubicBezTo>
                    <a:cubicBezTo>
                      <a:pt x="4644" y="10763"/>
                      <a:pt x="4905" y="11228"/>
                      <a:pt x="4905" y="11764"/>
                    </a:cubicBezTo>
                    <a:cubicBezTo>
                      <a:pt x="4905" y="11787"/>
                      <a:pt x="4905" y="11823"/>
                      <a:pt x="4905" y="11847"/>
                    </a:cubicBezTo>
                    <a:cubicBezTo>
                      <a:pt x="4334" y="11835"/>
                      <a:pt x="3834" y="11537"/>
                      <a:pt x="3560" y="11073"/>
                    </a:cubicBezTo>
                    <a:cubicBezTo>
                      <a:pt x="3548" y="11097"/>
                      <a:pt x="3536" y="11109"/>
                      <a:pt x="3512" y="11121"/>
                    </a:cubicBezTo>
                    <a:cubicBezTo>
                      <a:pt x="3762" y="11514"/>
                      <a:pt x="4155" y="11787"/>
                      <a:pt x="4620" y="11883"/>
                    </a:cubicBezTo>
                    <a:cubicBezTo>
                      <a:pt x="3953" y="12014"/>
                      <a:pt x="3429" y="12537"/>
                      <a:pt x="3298" y="13204"/>
                    </a:cubicBezTo>
                    <a:cubicBezTo>
                      <a:pt x="3203" y="12728"/>
                      <a:pt x="2905" y="12311"/>
                      <a:pt x="2500" y="12073"/>
                    </a:cubicBezTo>
                    <a:cubicBezTo>
                      <a:pt x="2488" y="12097"/>
                      <a:pt x="2477" y="12109"/>
                      <a:pt x="2453" y="12121"/>
                    </a:cubicBezTo>
                    <a:cubicBezTo>
                      <a:pt x="2905" y="12371"/>
                      <a:pt x="3215" y="12835"/>
                      <a:pt x="3262" y="13371"/>
                    </a:cubicBezTo>
                    <a:cubicBezTo>
                      <a:pt x="2715" y="13359"/>
                      <a:pt x="2227" y="13061"/>
                      <a:pt x="1953" y="12633"/>
                    </a:cubicBezTo>
                    <a:cubicBezTo>
                      <a:pt x="1929" y="12645"/>
                      <a:pt x="1917" y="12657"/>
                      <a:pt x="1905" y="12668"/>
                    </a:cubicBezTo>
                    <a:cubicBezTo>
                      <a:pt x="2143" y="13049"/>
                      <a:pt x="2536" y="13311"/>
                      <a:pt x="2989" y="13395"/>
                    </a:cubicBezTo>
                    <a:cubicBezTo>
                      <a:pt x="2215" y="13550"/>
                      <a:pt x="1631" y="14228"/>
                      <a:pt x="1631" y="15038"/>
                    </a:cubicBezTo>
                    <a:cubicBezTo>
                      <a:pt x="1631" y="15062"/>
                      <a:pt x="1631" y="15097"/>
                      <a:pt x="1643" y="15121"/>
                    </a:cubicBezTo>
                    <a:cubicBezTo>
                      <a:pt x="1084" y="15109"/>
                      <a:pt x="595" y="14823"/>
                      <a:pt x="322" y="14383"/>
                    </a:cubicBezTo>
                    <a:cubicBezTo>
                      <a:pt x="310" y="14407"/>
                      <a:pt x="286" y="14419"/>
                      <a:pt x="274" y="14431"/>
                    </a:cubicBezTo>
                    <a:cubicBezTo>
                      <a:pt x="524" y="14800"/>
                      <a:pt x="905" y="15062"/>
                      <a:pt x="1345" y="15157"/>
                    </a:cubicBezTo>
                    <a:cubicBezTo>
                      <a:pt x="583" y="15300"/>
                      <a:pt x="0" y="15978"/>
                      <a:pt x="0" y="16788"/>
                    </a:cubicBezTo>
                    <a:cubicBezTo>
                      <a:pt x="0" y="16836"/>
                      <a:pt x="0" y="16895"/>
                      <a:pt x="12" y="16943"/>
                    </a:cubicBezTo>
                    <a:lnTo>
                      <a:pt x="72" y="16979"/>
                    </a:lnTo>
                    <a:cubicBezTo>
                      <a:pt x="60" y="16919"/>
                      <a:pt x="60" y="16859"/>
                      <a:pt x="60" y="16788"/>
                    </a:cubicBezTo>
                    <a:cubicBezTo>
                      <a:pt x="60" y="15907"/>
                      <a:pt x="774" y="15193"/>
                      <a:pt x="1643" y="15181"/>
                    </a:cubicBezTo>
                    <a:cubicBezTo>
                      <a:pt x="1703" y="15931"/>
                      <a:pt x="2262" y="16538"/>
                      <a:pt x="2989" y="16669"/>
                    </a:cubicBezTo>
                    <a:cubicBezTo>
                      <a:pt x="2310" y="16800"/>
                      <a:pt x="1786" y="17336"/>
                      <a:pt x="1667" y="18002"/>
                    </a:cubicBezTo>
                    <a:lnTo>
                      <a:pt x="1715" y="18038"/>
                    </a:lnTo>
                    <a:cubicBezTo>
                      <a:pt x="1846" y="17288"/>
                      <a:pt x="2488" y="16717"/>
                      <a:pt x="3262" y="16705"/>
                    </a:cubicBezTo>
                    <a:cubicBezTo>
                      <a:pt x="3274" y="16728"/>
                      <a:pt x="3274" y="16752"/>
                      <a:pt x="3274" y="16788"/>
                    </a:cubicBezTo>
                    <a:cubicBezTo>
                      <a:pt x="3274" y="17502"/>
                      <a:pt x="2798" y="18110"/>
                      <a:pt x="2143" y="18324"/>
                    </a:cubicBezTo>
                    <a:lnTo>
                      <a:pt x="2215" y="18360"/>
                    </a:lnTo>
                    <a:cubicBezTo>
                      <a:pt x="2762" y="18169"/>
                      <a:pt x="3191" y="17693"/>
                      <a:pt x="3298" y="17098"/>
                    </a:cubicBezTo>
                    <a:cubicBezTo>
                      <a:pt x="3429" y="17764"/>
                      <a:pt x="3953" y="18288"/>
                      <a:pt x="4620" y="18419"/>
                    </a:cubicBezTo>
                    <a:cubicBezTo>
                      <a:pt x="4155" y="18514"/>
                      <a:pt x="3751" y="18800"/>
                      <a:pt x="3512" y="19193"/>
                    </a:cubicBezTo>
                    <a:lnTo>
                      <a:pt x="3560" y="19229"/>
                    </a:lnTo>
                    <a:cubicBezTo>
                      <a:pt x="3834" y="18776"/>
                      <a:pt x="4334" y="18467"/>
                      <a:pt x="4894" y="18455"/>
                    </a:cubicBezTo>
                    <a:cubicBezTo>
                      <a:pt x="4858" y="18943"/>
                      <a:pt x="4584" y="19372"/>
                      <a:pt x="4191" y="19634"/>
                    </a:cubicBezTo>
                    <a:lnTo>
                      <a:pt x="4251" y="19669"/>
                    </a:lnTo>
                    <a:cubicBezTo>
                      <a:pt x="4596" y="19431"/>
                      <a:pt x="4846" y="19050"/>
                      <a:pt x="4929" y="18622"/>
                    </a:cubicBezTo>
                    <a:cubicBezTo>
                      <a:pt x="5060" y="19288"/>
                      <a:pt x="5584" y="19812"/>
                      <a:pt x="6251" y="19943"/>
                    </a:cubicBezTo>
                    <a:cubicBezTo>
                      <a:pt x="5917" y="20003"/>
                      <a:pt x="5620" y="20169"/>
                      <a:pt x="5382" y="20408"/>
                    </a:cubicBezTo>
                    <a:lnTo>
                      <a:pt x="5441" y="20443"/>
                    </a:lnTo>
                    <a:cubicBezTo>
                      <a:pt x="5715" y="20157"/>
                      <a:pt x="6108" y="19979"/>
                      <a:pt x="6537" y="19967"/>
                    </a:cubicBezTo>
                    <a:cubicBezTo>
                      <a:pt x="6537" y="20003"/>
                      <a:pt x="6537" y="20027"/>
                      <a:pt x="6537" y="20062"/>
                    </a:cubicBezTo>
                    <a:cubicBezTo>
                      <a:pt x="6537" y="20396"/>
                      <a:pt x="6441" y="20705"/>
                      <a:pt x="6263" y="20967"/>
                    </a:cubicBezTo>
                    <a:lnTo>
                      <a:pt x="6310" y="21003"/>
                    </a:lnTo>
                    <a:cubicBezTo>
                      <a:pt x="6441" y="20812"/>
                      <a:pt x="6525" y="20598"/>
                      <a:pt x="6572" y="20372"/>
                    </a:cubicBezTo>
                    <a:cubicBezTo>
                      <a:pt x="6703" y="21039"/>
                      <a:pt x="7227" y="21562"/>
                      <a:pt x="7894" y="21693"/>
                    </a:cubicBezTo>
                    <a:cubicBezTo>
                      <a:pt x="7775" y="21717"/>
                      <a:pt x="7656" y="21753"/>
                      <a:pt x="7549" y="21801"/>
                    </a:cubicBezTo>
                    <a:lnTo>
                      <a:pt x="7608" y="21836"/>
                    </a:lnTo>
                    <a:cubicBezTo>
                      <a:pt x="7787" y="21765"/>
                      <a:pt x="7977" y="21729"/>
                      <a:pt x="8168" y="21717"/>
                    </a:cubicBezTo>
                    <a:cubicBezTo>
                      <a:pt x="8156" y="21872"/>
                      <a:pt x="8120" y="22003"/>
                      <a:pt x="8073" y="22134"/>
                    </a:cubicBezTo>
                    <a:lnTo>
                      <a:pt x="8120" y="22170"/>
                    </a:lnTo>
                    <a:cubicBezTo>
                      <a:pt x="8156" y="22074"/>
                      <a:pt x="8192" y="21979"/>
                      <a:pt x="8203" y="21884"/>
                    </a:cubicBezTo>
                    <a:cubicBezTo>
                      <a:pt x="8239" y="22039"/>
                      <a:pt x="8287" y="22182"/>
                      <a:pt x="8346" y="22313"/>
                    </a:cubicBezTo>
                    <a:lnTo>
                      <a:pt x="8454" y="22384"/>
                    </a:lnTo>
                    <a:cubicBezTo>
                      <a:pt x="8334" y="22182"/>
                      <a:pt x="8263" y="21967"/>
                      <a:pt x="8239" y="21717"/>
                    </a:cubicBezTo>
                    <a:cubicBezTo>
                      <a:pt x="9061" y="21741"/>
                      <a:pt x="9727" y="22372"/>
                      <a:pt x="9811" y="23182"/>
                    </a:cubicBezTo>
                    <a:cubicBezTo>
                      <a:pt x="9763" y="23182"/>
                      <a:pt x="9727" y="23170"/>
                      <a:pt x="9680" y="23170"/>
                    </a:cubicBezTo>
                    <a:lnTo>
                      <a:pt x="9787" y="23241"/>
                    </a:lnTo>
                    <a:lnTo>
                      <a:pt x="9811" y="23241"/>
                    </a:lnTo>
                    <a:lnTo>
                      <a:pt x="9811" y="23253"/>
                    </a:lnTo>
                    <a:lnTo>
                      <a:pt x="9870" y="23289"/>
                    </a:lnTo>
                    <a:cubicBezTo>
                      <a:pt x="9870" y="23277"/>
                      <a:pt x="9870" y="23253"/>
                      <a:pt x="9870" y="23241"/>
                    </a:cubicBezTo>
                    <a:cubicBezTo>
                      <a:pt x="10525" y="23253"/>
                      <a:pt x="11085" y="23658"/>
                      <a:pt x="11323" y="24229"/>
                    </a:cubicBezTo>
                    <a:lnTo>
                      <a:pt x="11406" y="24289"/>
                    </a:lnTo>
                    <a:cubicBezTo>
                      <a:pt x="11216" y="23741"/>
                      <a:pt x="10740" y="23325"/>
                      <a:pt x="10156" y="23205"/>
                    </a:cubicBezTo>
                    <a:cubicBezTo>
                      <a:pt x="10823" y="23086"/>
                      <a:pt x="11347" y="22551"/>
                      <a:pt x="11478" y="21884"/>
                    </a:cubicBezTo>
                    <a:cubicBezTo>
                      <a:pt x="11585" y="22467"/>
                      <a:pt x="12002" y="22944"/>
                      <a:pt x="12549" y="23146"/>
                    </a:cubicBezTo>
                    <a:cubicBezTo>
                      <a:pt x="12561" y="23122"/>
                      <a:pt x="12573" y="23110"/>
                      <a:pt x="12585" y="23086"/>
                    </a:cubicBezTo>
                    <a:cubicBezTo>
                      <a:pt x="12002" y="22884"/>
                      <a:pt x="11573" y="22360"/>
                      <a:pt x="11513" y="21729"/>
                    </a:cubicBezTo>
                    <a:cubicBezTo>
                      <a:pt x="12133" y="21741"/>
                      <a:pt x="12668" y="22110"/>
                      <a:pt x="12930" y="22634"/>
                    </a:cubicBezTo>
                    <a:cubicBezTo>
                      <a:pt x="12942" y="22622"/>
                      <a:pt x="12954" y="22598"/>
                      <a:pt x="12966" y="22586"/>
                    </a:cubicBezTo>
                    <a:cubicBezTo>
                      <a:pt x="12740" y="22122"/>
                      <a:pt x="12311" y="21789"/>
                      <a:pt x="11799" y="21693"/>
                    </a:cubicBezTo>
                    <a:cubicBezTo>
                      <a:pt x="12466" y="21562"/>
                      <a:pt x="12990" y="21039"/>
                      <a:pt x="13121" y="20372"/>
                    </a:cubicBezTo>
                    <a:cubicBezTo>
                      <a:pt x="13204" y="20836"/>
                      <a:pt x="13490" y="21229"/>
                      <a:pt x="13871" y="21467"/>
                    </a:cubicBezTo>
                    <a:cubicBezTo>
                      <a:pt x="13883" y="21455"/>
                      <a:pt x="13895" y="21443"/>
                      <a:pt x="13907" y="21420"/>
                    </a:cubicBezTo>
                    <a:cubicBezTo>
                      <a:pt x="13454" y="21146"/>
                      <a:pt x="13145" y="20634"/>
                      <a:pt x="13145" y="20062"/>
                    </a:cubicBezTo>
                    <a:cubicBezTo>
                      <a:pt x="13145" y="20027"/>
                      <a:pt x="13145" y="20003"/>
                      <a:pt x="13145" y="19967"/>
                    </a:cubicBezTo>
                    <a:cubicBezTo>
                      <a:pt x="13716" y="19979"/>
                      <a:pt x="14216" y="20300"/>
                      <a:pt x="14502" y="20765"/>
                    </a:cubicBezTo>
                    <a:cubicBezTo>
                      <a:pt x="14514" y="20741"/>
                      <a:pt x="14526" y="20729"/>
                      <a:pt x="14538" y="20717"/>
                    </a:cubicBezTo>
                    <a:lnTo>
                      <a:pt x="14538" y="20717"/>
                    </a:lnTo>
                    <a:cubicBezTo>
                      <a:pt x="14299" y="20324"/>
                      <a:pt x="13895" y="20027"/>
                      <a:pt x="13430" y="19943"/>
                    </a:cubicBezTo>
                    <a:cubicBezTo>
                      <a:pt x="14097" y="19812"/>
                      <a:pt x="14621" y="19288"/>
                      <a:pt x="14752" y="18622"/>
                    </a:cubicBezTo>
                    <a:cubicBezTo>
                      <a:pt x="14835" y="19086"/>
                      <a:pt x="15121" y="19479"/>
                      <a:pt x="15502" y="19717"/>
                    </a:cubicBezTo>
                    <a:cubicBezTo>
                      <a:pt x="15514" y="19705"/>
                      <a:pt x="15526" y="19681"/>
                      <a:pt x="15538" y="19669"/>
                    </a:cubicBezTo>
                    <a:cubicBezTo>
                      <a:pt x="15121" y="19419"/>
                      <a:pt x="14835" y="18967"/>
                      <a:pt x="14788" y="18455"/>
                    </a:cubicBezTo>
                    <a:cubicBezTo>
                      <a:pt x="15323" y="18467"/>
                      <a:pt x="15800" y="18741"/>
                      <a:pt x="16074" y="19157"/>
                    </a:cubicBezTo>
                    <a:cubicBezTo>
                      <a:pt x="16085" y="19145"/>
                      <a:pt x="16109" y="19134"/>
                      <a:pt x="16121" y="19110"/>
                    </a:cubicBezTo>
                    <a:cubicBezTo>
                      <a:pt x="15871" y="18764"/>
                      <a:pt x="15502" y="18514"/>
                      <a:pt x="15061" y="18431"/>
                    </a:cubicBezTo>
                    <a:cubicBezTo>
                      <a:pt x="15728" y="18300"/>
                      <a:pt x="16252" y="17776"/>
                      <a:pt x="16383" y="17109"/>
                    </a:cubicBezTo>
                    <a:cubicBezTo>
                      <a:pt x="16478" y="17562"/>
                      <a:pt x="16752" y="17967"/>
                      <a:pt x="17133" y="18205"/>
                    </a:cubicBezTo>
                    <a:cubicBezTo>
                      <a:pt x="17157" y="18193"/>
                      <a:pt x="17169" y="18169"/>
                      <a:pt x="17181" y="18157"/>
                    </a:cubicBezTo>
                    <a:cubicBezTo>
                      <a:pt x="16716" y="17883"/>
                      <a:pt x="16407" y="17371"/>
                      <a:pt x="16407" y="16788"/>
                    </a:cubicBezTo>
                    <a:cubicBezTo>
                      <a:pt x="16407" y="16764"/>
                      <a:pt x="16419" y="16728"/>
                      <a:pt x="16419" y="16705"/>
                    </a:cubicBezTo>
                    <a:cubicBezTo>
                      <a:pt x="17038" y="16717"/>
                      <a:pt x="17586" y="17086"/>
                      <a:pt x="17836" y="17621"/>
                    </a:cubicBezTo>
                    <a:cubicBezTo>
                      <a:pt x="17848" y="17610"/>
                      <a:pt x="17871" y="17598"/>
                      <a:pt x="17883" y="17586"/>
                    </a:cubicBezTo>
                    <a:cubicBezTo>
                      <a:pt x="17657" y="17121"/>
                      <a:pt x="17217" y="16776"/>
                      <a:pt x="16693" y="16669"/>
                    </a:cubicBezTo>
                    <a:cubicBezTo>
                      <a:pt x="17359" y="16550"/>
                      <a:pt x="17895" y="16014"/>
                      <a:pt x="18014" y="15347"/>
                    </a:cubicBezTo>
                    <a:cubicBezTo>
                      <a:pt x="18133" y="15955"/>
                      <a:pt x="18574" y="16443"/>
                      <a:pt x="19145" y="16621"/>
                    </a:cubicBezTo>
                    <a:cubicBezTo>
                      <a:pt x="19169" y="16609"/>
                      <a:pt x="19193" y="16598"/>
                      <a:pt x="19217" y="16586"/>
                    </a:cubicBezTo>
                    <a:cubicBezTo>
                      <a:pt x="18586" y="16407"/>
                      <a:pt x="18121" y="15847"/>
                      <a:pt x="18050" y="15181"/>
                    </a:cubicBezTo>
                    <a:cubicBezTo>
                      <a:pt x="18764" y="15204"/>
                      <a:pt x="19372" y="15681"/>
                      <a:pt x="19562" y="16336"/>
                    </a:cubicBezTo>
                    <a:cubicBezTo>
                      <a:pt x="19574" y="16324"/>
                      <a:pt x="19598" y="16312"/>
                      <a:pt x="19610" y="16300"/>
                    </a:cubicBezTo>
                    <a:cubicBezTo>
                      <a:pt x="19431" y="15716"/>
                      <a:pt x="18943" y="15276"/>
                      <a:pt x="18336" y="15157"/>
                    </a:cubicBezTo>
                    <a:cubicBezTo>
                      <a:pt x="19002" y="15026"/>
                      <a:pt x="19526" y="14502"/>
                      <a:pt x="19657" y="13835"/>
                    </a:cubicBezTo>
                    <a:cubicBezTo>
                      <a:pt x="19788" y="14502"/>
                      <a:pt x="20312" y="15026"/>
                      <a:pt x="20979" y="15157"/>
                    </a:cubicBezTo>
                    <a:cubicBezTo>
                      <a:pt x="20395" y="15264"/>
                      <a:pt x="19919" y="15681"/>
                      <a:pt x="19729" y="16228"/>
                    </a:cubicBezTo>
                    <a:cubicBezTo>
                      <a:pt x="19753" y="16205"/>
                      <a:pt x="19788" y="16181"/>
                      <a:pt x="19812" y="16169"/>
                    </a:cubicBezTo>
                    <a:cubicBezTo>
                      <a:pt x="20050" y="15597"/>
                      <a:pt x="20610" y="15204"/>
                      <a:pt x="21253" y="15181"/>
                    </a:cubicBezTo>
                    <a:cubicBezTo>
                      <a:pt x="21253" y="15204"/>
                      <a:pt x="21253" y="15228"/>
                      <a:pt x="21241" y="15264"/>
                    </a:cubicBezTo>
                    <a:cubicBezTo>
                      <a:pt x="21277" y="15240"/>
                      <a:pt x="21300" y="15228"/>
                      <a:pt x="21336" y="15204"/>
                    </a:cubicBezTo>
                    <a:cubicBezTo>
                      <a:pt x="21324" y="15204"/>
                      <a:pt x="21324" y="15193"/>
                      <a:pt x="21324" y="15181"/>
                    </a:cubicBezTo>
                    <a:cubicBezTo>
                      <a:pt x="21336" y="15181"/>
                      <a:pt x="21348" y="15181"/>
                      <a:pt x="21372" y="15193"/>
                    </a:cubicBezTo>
                    <a:cubicBezTo>
                      <a:pt x="21408" y="15157"/>
                      <a:pt x="21455" y="15133"/>
                      <a:pt x="21503" y="15109"/>
                    </a:cubicBezTo>
                    <a:cubicBezTo>
                      <a:pt x="21443" y="15121"/>
                      <a:pt x="21384" y="15121"/>
                      <a:pt x="21324" y="15121"/>
                    </a:cubicBezTo>
                    <a:cubicBezTo>
                      <a:pt x="21324" y="15097"/>
                      <a:pt x="21324" y="15062"/>
                      <a:pt x="21324" y="15038"/>
                    </a:cubicBezTo>
                    <a:cubicBezTo>
                      <a:pt x="21324" y="14157"/>
                      <a:pt x="22027" y="13454"/>
                      <a:pt x="22896" y="13430"/>
                    </a:cubicBezTo>
                    <a:cubicBezTo>
                      <a:pt x="22896" y="13466"/>
                      <a:pt x="22896" y="13490"/>
                      <a:pt x="22896" y="13514"/>
                    </a:cubicBezTo>
                    <a:cubicBezTo>
                      <a:pt x="22896" y="13907"/>
                      <a:pt x="22753" y="14264"/>
                      <a:pt x="22527" y="14550"/>
                    </a:cubicBezTo>
                    <a:cubicBezTo>
                      <a:pt x="22562" y="14526"/>
                      <a:pt x="22610" y="14502"/>
                      <a:pt x="22646" y="14478"/>
                    </a:cubicBezTo>
                    <a:cubicBezTo>
                      <a:pt x="22789" y="14288"/>
                      <a:pt x="22884" y="14073"/>
                      <a:pt x="22932" y="13835"/>
                    </a:cubicBezTo>
                    <a:cubicBezTo>
                      <a:pt x="22955" y="13990"/>
                      <a:pt x="23003" y="14133"/>
                      <a:pt x="23074" y="14264"/>
                    </a:cubicBezTo>
                    <a:cubicBezTo>
                      <a:pt x="23086" y="14252"/>
                      <a:pt x="23110" y="14252"/>
                      <a:pt x="23122" y="14240"/>
                    </a:cubicBezTo>
                    <a:cubicBezTo>
                      <a:pt x="23015" y="14026"/>
                      <a:pt x="22955" y="13776"/>
                      <a:pt x="22955" y="13514"/>
                    </a:cubicBezTo>
                    <a:cubicBezTo>
                      <a:pt x="22955" y="13490"/>
                      <a:pt x="22955" y="13466"/>
                      <a:pt x="22955" y="13430"/>
                    </a:cubicBezTo>
                    <a:cubicBezTo>
                      <a:pt x="23348" y="13442"/>
                      <a:pt x="23717" y="13585"/>
                      <a:pt x="23991" y="13835"/>
                    </a:cubicBezTo>
                    <a:cubicBezTo>
                      <a:pt x="24003" y="13823"/>
                      <a:pt x="24027" y="13811"/>
                      <a:pt x="24051" y="13811"/>
                    </a:cubicBezTo>
                    <a:cubicBezTo>
                      <a:pt x="23824" y="13609"/>
                      <a:pt x="23551" y="13466"/>
                      <a:pt x="23241" y="13407"/>
                    </a:cubicBezTo>
                    <a:cubicBezTo>
                      <a:pt x="23908" y="13276"/>
                      <a:pt x="24432" y="12752"/>
                      <a:pt x="24563" y="12085"/>
                    </a:cubicBezTo>
                    <a:cubicBezTo>
                      <a:pt x="24658" y="12585"/>
                      <a:pt x="24979" y="13002"/>
                      <a:pt x="25420" y="13240"/>
                    </a:cubicBezTo>
                    <a:cubicBezTo>
                      <a:pt x="25444" y="13228"/>
                      <a:pt x="25468" y="13216"/>
                      <a:pt x="25491" y="13204"/>
                    </a:cubicBezTo>
                    <a:cubicBezTo>
                      <a:pt x="25003" y="12966"/>
                      <a:pt x="24658" y="12490"/>
                      <a:pt x="24598" y="11918"/>
                    </a:cubicBezTo>
                    <a:cubicBezTo>
                      <a:pt x="25289" y="11930"/>
                      <a:pt x="25860" y="12371"/>
                      <a:pt x="26075" y="12990"/>
                    </a:cubicBezTo>
                    <a:cubicBezTo>
                      <a:pt x="26099" y="12990"/>
                      <a:pt x="26122" y="12978"/>
                      <a:pt x="26134" y="12966"/>
                    </a:cubicBezTo>
                    <a:cubicBezTo>
                      <a:pt x="25944" y="12418"/>
                      <a:pt x="25468" y="12002"/>
                      <a:pt x="24872" y="11883"/>
                    </a:cubicBezTo>
                    <a:cubicBezTo>
                      <a:pt x="25539" y="11752"/>
                      <a:pt x="26075" y="11228"/>
                      <a:pt x="26194" y="10561"/>
                    </a:cubicBezTo>
                    <a:cubicBezTo>
                      <a:pt x="26325" y="11228"/>
                      <a:pt x="26849" y="11752"/>
                      <a:pt x="27515" y="11883"/>
                    </a:cubicBezTo>
                    <a:cubicBezTo>
                      <a:pt x="26956" y="11990"/>
                      <a:pt x="26480" y="12395"/>
                      <a:pt x="26277" y="12918"/>
                    </a:cubicBezTo>
                    <a:lnTo>
                      <a:pt x="26361" y="12895"/>
                    </a:lnTo>
                    <a:cubicBezTo>
                      <a:pt x="26599" y="12335"/>
                      <a:pt x="27146" y="11930"/>
                      <a:pt x="27801" y="11918"/>
                    </a:cubicBezTo>
                    <a:cubicBezTo>
                      <a:pt x="27777" y="12121"/>
                      <a:pt x="27718" y="12311"/>
                      <a:pt x="27634" y="12490"/>
                    </a:cubicBezTo>
                    <a:cubicBezTo>
                      <a:pt x="27658" y="12478"/>
                      <a:pt x="27682" y="12466"/>
                      <a:pt x="27706" y="12466"/>
                    </a:cubicBezTo>
                    <a:cubicBezTo>
                      <a:pt x="27765" y="12347"/>
                      <a:pt x="27813" y="12216"/>
                      <a:pt x="27837" y="12085"/>
                    </a:cubicBezTo>
                    <a:cubicBezTo>
                      <a:pt x="27849" y="12192"/>
                      <a:pt x="27885" y="12299"/>
                      <a:pt x="27932" y="12407"/>
                    </a:cubicBezTo>
                    <a:cubicBezTo>
                      <a:pt x="27944" y="12395"/>
                      <a:pt x="27968" y="12395"/>
                      <a:pt x="27992" y="12383"/>
                    </a:cubicBezTo>
                    <a:cubicBezTo>
                      <a:pt x="27932" y="12240"/>
                      <a:pt x="27885" y="12085"/>
                      <a:pt x="27873" y="11918"/>
                    </a:cubicBezTo>
                    <a:cubicBezTo>
                      <a:pt x="28182" y="11930"/>
                      <a:pt x="28480" y="12026"/>
                      <a:pt x="28730" y="12192"/>
                    </a:cubicBezTo>
                    <a:cubicBezTo>
                      <a:pt x="28754" y="12180"/>
                      <a:pt x="28777" y="12180"/>
                      <a:pt x="28801" y="12168"/>
                    </a:cubicBezTo>
                    <a:cubicBezTo>
                      <a:pt x="28611" y="12037"/>
                      <a:pt x="28385" y="11930"/>
                      <a:pt x="28146" y="11883"/>
                    </a:cubicBezTo>
                    <a:cubicBezTo>
                      <a:pt x="28813" y="11764"/>
                      <a:pt x="29337" y="11228"/>
                      <a:pt x="29468" y="10561"/>
                    </a:cubicBezTo>
                    <a:cubicBezTo>
                      <a:pt x="29575" y="11133"/>
                      <a:pt x="29980" y="11597"/>
                      <a:pt x="30504" y="11811"/>
                    </a:cubicBezTo>
                    <a:cubicBezTo>
                      <a:pt x="30552" y="11799"/>
                      <a:pt x="30587" y="11787"/>
                      <a:pt x="30623" y="11787"/>
                    </a:cubicBezTo>
                    <a:cubicBezTo>
                      <a:pt x="29980" y="11585"/>
                      <a:pt x="29504" y="10966"/>
                      <a:pt x="29504" y="10252"/>
                    </a:cubicBezTo>
                    <a:cubicBezTo>
                      <a:pt x="29504" y="10228"/>
                      <a:pt x="29504" y="10192"/>
                      <a:pt x="29504" y="10168"/>
                    </a:cubicBezTo>
                    <a:cubicBezTo>
                      <a:pt x="30349" y="10180"/>
                      <a:pt x="31040" y="10859"/>
                      <a:pt x="31075" y="11704"/>
                    </a:cubicBezTo>
                    <a:cubicBezTo>
                      <a:pt x="31099" y="11704"/>
                      <a:pt x="31111" y="11704"/>
                      <a:pt x="31135" y="11692"/>
                    </a:cubicBezTo>
                    <a:cubicBezTo>
                      <a:pt x="31171" y="10859"/>
                      <a:pt x="31861" y="10180"/>
                      <a:pt x="32707" y="10168"/>
                    </a:cubicBezTo>
                    <a:cubicBezTo>
                      <a:pt x="32707" y="10192"/>
                      <a:pt x="32707" y="10228"/>
                      <a:pt x="32707" y="10252"/>
                    </a:cubicBezTo>
                    <a:cubicBezTo>
                      <a:pt x="32707" y="10799"/>
                      <a:pt x="32433" y="11275"/>
                      <a:pt x="32028" y="11561"/>
                    </a:cubicBezTo>
                    <a:cubicBezTo>
                      <a:pt x="32064" y="11561"/>
                      <a:pt x="32099" y="11561"/>
                      <a:pt x="32147" y="11549"/>
                    </a:cubicBezTo>
                    <a:lnTo>
                      <a:pt x="32147" y="11549"/>
                    </a:lnTo>
                    <a:cubicBezTo>
                      <a:pt x="32445" y="11311"/>
                      <a:pt x="32659" y="10966"/>
                      <a:pt x="32742" y="10561"/>
                    </a:cubicBezTo>
                    <a:cubicBezTo>
                      <a:pt x="32802" y="10906"/>
                      <a:pt x="32968" y="11204"/>
                      <a:pt x="33207" y="11430"/>
                    </a:cubicBezTo>
                    <a:cubicBezTo>
                      <a:pt x="33230" y="11430"/>
                      <a:pt x="33254" y="11430"/>
                      <a:pt x="33278" y="11430"/>
                    </a:cubicBezTo>
                    <a:cubicBezTo>
                      <a:pt x="32968" y="11133"/>
                      <a:pt x="32766" y="10716"/>
                      <a:pt x="32766" y="10252"/>
                    </a:cubicBezTo>
                    <a:cubicBezTo>
                      <a:pt x="32766" y="10228"/>
                      <a:pt x="32766" y="10192"/>
                      <a:pt x="32778" y="10168"/>
                    </a:cubicBezTo>
                    <a:cubicBezTo>
                      <a:pt x="33504" y="10180"/>
                      <a:pt x="34111" y="10680"/>
                      <a:pt x="34290" y="11359"/>
                    </a:cubicBezTo>
                    <a:cubicBezTo>
                      <a:pt x="34314" y="11347"/>
                      <a:pt x="34338" y="11347"/>
                      <a:pt x="34350" y="11347"/>
                    </a:cubicBezTo>
                    <a:cubicBezTo>
                      <a:pt x="34195" y="10740"/>
                      <a:pt x="33683" y="10252"/>
                      <a:pt x="33052" y="10132"/>
                    </a:cubicBezTo>
                    <a:cubicBezTo>
                      <a:pt x="33719" y="10001"/>
                      <a:pt x="34242" y="9478"/>
                      <a:pt x="34373" y="8811"/>
                    </a:cubicBezTo>
                    <a:cubicBezTo>
                      <a:pt x="34504" y="9478"/>
                      <a:pt x="35028" y="10001"/>
                      <a:pt x="35695" y="10132"/>
                    </a:cubicBezTo>
                    <a:cubicBezTo>
                      <a:pt x="35064" y="10252"/>
                      <a:pt x="34564" y="10728"/>
                      <a:pt x="34397" y="11347"/>
                    </a:cubicBezTo>
                    <a:cubicBezTo>
                      <a:pt x="34421" y="11347"/>
                      <a:pt x="34445" y="11347"/>
                      <a:pt x="34457" y="11347"/>
                    </a:cubicBezTo>
                    <a:cubicBezTo>
                      <a:pt x="34647" y="10680"/>
                      <a:pt x="35254" y="10180"/>
                      <a:pt x="35981" y="10168"/>
                    </a:cubicBezTo>
                    <a:cubicBezTo>
                      <a:pt x="35981" y="10192"/>
                      <a:pt x="35981" y="10228"/>
                      <a:pt x="35981" y="10252"/>
                    </a:cubicBezTo>
                    <a:cubicBezTo>
                      <a:pt x="35981" y="10656"/>
                      <a:pt x="35826" y="11025"/>
                      <a:pt x="35588" y="11299"/>
                    </a:cubicBezTo>
                    <a:cubicBezTo>
                      <a:pt x="35600" y="11299"/>
                      <a:pt x="35612" y="11299"/>
                      <a:pt x="35624" y="11299"/>
                    </a:cubicBezTo>
                    <a:lnTo>
                      <a:pt x="35671" y="11299"/>
                    </a:lnTo>
                    <a:cubicBezTo>
                      <a:pt x="35838" y="11097"/>
                      <a:pt x="35957" y="10835"/>
                      <a:pt x="36016" y="10561"/>
                    </a:cubicBezTo>
                    <a:cubicBezTo>
                      <a:pt x="36064" y="10835"/>
                      <a:pt x="36183" y="11085"/>
                      <a:pt x="36350" y="11299"/>
                    </a:cubicBezTo>
                    <a:lnTo>
                      <a:pt x="36433" y="11299"/>
                    </a:lnTo>
                    <a:cubicBezTo>
                      <a:pt x="36183" y="11014"/>
                      <a:pt x="36040" y="10644"/>
                      <a:pt x="36040" y="10252"/>
                    </a:cubicBezTo>
                    <a:cubicBezTo>
                      <a:pt x="36040" y="10216"/>
                      <a:pt x="36040" y="10192"/>
                      <a:pt x="36040" y="10168"/>
                    </a:cubicBezTo>
                    <a:cubicBezTo>
                      <a:pt x="36755" y="10180"/>
                      <a:pt x="37362" y="10668"/>
                      <a:pt x="37552" y="11323"/>
                    </a:cubicBezTo>
                    <a:cubicBezTo>
                      <a:pt x="37576" y="11323"/>
                      <a:pt x="37600" y="11323"/>
                      <a:pt x="37612" y="11323"/>
                    </a:cubicBezTo>
                    <a:cubicBezTo>
                      <a:pt x="37445" y="10716"/>
                      <a:pt x="36945" y="10252"/>
                      <a:pt x="36326" y="10132"/>
                    </a:cubicBezTo>
                    <a:cubicBezTo>
                      <a:pt x="36993" y="10001"/>
                      <a:pt x="37517" y="9478"/>
                      <a:pt x="37648" y="8811"/>
                    </a:cubicBezTo>
                    <a:cubicBezTo>
                      <a:pt x="37779" y="9478"/>
                      <a:pt x="38302" y="10001"/>
                      <a:pt x="38969" y="10132"/>
                    </a:cubicBezTo>
                    <a:cubicBezTo>
                      <a:pt x="38338" y="10252"/>
                      <a:pt x="37838" y="10728"/>
                      <a:pt x="37671" y="11335"/>
                    </a:cubicBezTo>
                    <a:cubicBezTo>
                      <a:pt x="37695" y="11335"/>
                      <a:pt x="37719" y="11335"/>
                      <a:pt x="37731" y="11335"/>
                    </a:cubicBezTo>
                    <a:cubicBezTo>
                      <a:pt x="37921" y="10668"/>
                      <a:pt x="38529" y="10180"/>
                      <a:pt x="39243" y="10168"/>
                    </a:cubicBezTo>
                    <a:cubicBezTo>
                      <a:pt x="39255" y="10192"/>
                      <a:pt x="39255" y="10228"/>
                      <a:pt x="39255" y="10252"/>
                    </a:cubicBezTo>
                    <a:cubicBezTo>
                      <a:pt x="39255" y="10692"/>
                      <a:pt x="39064" y="11097"/>
                      <a:pt x="38767" y="11395"/>
                    </a:cubicBezTo>
                    <a:cubicBezTo>
                      <a:pt x="38803" y="11395"/>
                      <a:pt x="38826" y="11395"/>
                      <a:pt x="38850" y="11395"/>
                    </a:cubicBezTo>
                    <a:cubicBezTo>
                      <a:pt x="39064" y="11168"/>
                      <a:pt x="39219" y="10883"/>
                      <a:pt x="39279" y="10561"/>
                    </a:cubicBezTo>
                    <a:cubicBezTo>
                      <a:pt x="39350" y="10930"/>
                      <a:pt x="39541" y="11240"/>
                      <a:pt x="39803" y="11478"/>
                    </a:cubicBezTo>
                    <a:cubicBezTo>
                      <a:pt x="39838" y="11478"/>
                      <a:pt x="39862" y="11490"/>
                      <a:pt x="39898" y="11490"/>
                    </a:cubicBezTo>
                    <a:cubicBezTo>
                      <a:pt x="39541" y="11192"/>
                      <a:pt x="39315" y="10752"/>
                      <a:pt x="39315" y="10252"/>
                    </a:cubicBezTo>
                    <a:cubicBezTo>
                      <a:pt x="39315" y="10216"/>
                      <a:pt x="39315" y="10192"/>
                      <a:pt x="39315" y="10168"/>
                    </a:cubicBezTo>
                    <a:cubicBezTo>
                      <a:pt x="40136" y="10180"/>
                      <a:pt x="40803" y="10811"/>
                      <a:pt x="40886" y="11609"/>
                    </a:cubicBezTo>
                    <a:cubicBezTo>
                      <a:pt x="40910" y="11609"/>
                      <a:pt x="40934" y="11609"/>
                      <a:pt x="40958" y="11609"/>
                    </a:cubicBezTo>
                    <a:cubicBezTo>
                      <a:pt x="41029" y="10811"/>
                      <a:pt x="41708" y="10180"/>
                      <a:pt x="42517" y="10168"/>
                    </a:cubicBezTo>
                    <a:cubicBezTo>
                      <a:pt x="42529" y="10192"/>
                      <a:pt x="42529" y="10216"/>
                      <a:pt x="42529" y="10252"/>
                    </a:cubicBezTo>
                    <a:cubicBezTo>
                      <a:pt x="42529" y="10894"/>
                      <a:pt x="42148" y="11442"/>
                      <a:pt x="41601" y="11704"/>
                    </a:cubicBezTo>
                    <a:cubicBezTo>
                      <a:pt x="41636" y="11704"/>
                      <a:pt x="41672" y="11716"/>
                      <a:pt x="41708" y="11716"/>
                    </a:cubicBezTo>
                    <a:cubicBezTo>
                      <a:pt x="42136" y="11478"/>
                      <a:pt x="42458" y="11061"/>
                      <a:pt x="42553" y="10561"/>
                    </a:cubicBezTo>
                    <a:cubicBezTo>
                      <a:pt x="42684" y="11228"/>
                      <a:pt x="43208" y="11752"/>
                      <a:pt x="43875" y="11883"/>
                    </a:cubicBezTo>
                    <a:cubicBezTo>
                      <a:pt x="43732" y="11906"/>
                      <a:pt x="43601" y="11954"/>
                      <a:pt x="43470" y="12014"/>
                    </a:cubicBezTo>
                    <a:cubicBezTo>
                      <a:pt x="43506" y="12026"/>
                      <a:pt x="43541" y="12026"/>
                      <a:pt x="43577" y="12037"/>
                    </a:cubicBezTo>
                    <a:cubicBezTo>
                      <a:pt x="43756" y="11966"/>
                      <a:pt x="43946" y="11918"/>
                      <a:pt x="44148" y="11918"/>
                    </a:cubicBezTo>
                    <a:cubicBezTo>
                      <a:pt x="44148" y="11990"/>
                      <a:pt x="44137" y="12073"/>
                      <a:pt x="44113" y="12145"/>
                    </a:cubicBezTo>
                    <a:lnTo>
                      <a:pt x="44172" y="12157"/>
                    </a:lnTo>
                    <a:cubicBezTo>
                      <a:pt x="44184" y="12133"/>
                      <a:pt x="44184" y="12109"/>
                      <a:pt x="44196" y="12085"/>
                    </a:cubicBezTo>
                    <a:cubicBezTo>
                      <a:pt x="44196" y="12109"/>
                      <a:pt x="44208" y="12145"/>
                      <a:pt x="44208" y="12168"/>
                    </a:cubicBezTo>
                    <a:lnTo>
                      <a:pt x="44279" y="12180"/>
                    </a:lnTo>
                    <a:cubicBezTo>
                      <a:pt x="44256" y="12097"/>
                      <a:pt x="44244" y="12002"/>
                      <a:pt x="44232" y="11918"/>
                    </a:cubicBezTo>
                    <a:cubicBezTo>
                      <a:pt x="44672" y="11930"/>
                      <a:pt x="45077" y="12121"/>
                      <a:pt x="45363" y="12430"/>
                    </a:cubicBezTo>
                    <a:lnTo>
                      <a:pt x="45422" y="12442"/>
                    </a:lnTo>
                    <a:cubicBezTo>
                      <a:pt x="45434" y="12442"/>
                      <a:pt x="45458" y="12442"/>
                      <a:pt x="45470" y="12454"/>
                    </a:cubicBezTo>
                    <a:cubicBezTo>
                      <a:pt x="45220" y="12157"/>
                      <a:pt x="44887" y="11954"/>
                      <a:pt x="44506" y="11883"/>
                    </a:cubicBezTo>
                    <a:cubicBezTo>
                      <a:pt x="45172" y="11752"/>
                      <a:pt x="45696" y="11228"/>
                      <a:pt x="45827" y="10561"/>
                    </a:cubicBezTo>
                    <a:cubicBezTo>
                      <a:pt x="45958" y="11228"/>
                      <a:pt x="46482" y="11752"/>
                      <a:pt x="47149" y="11883"/>
                    </a:cubicBezTo>
                    <a:cubicBezTo>
                      <a:pt x="46696" y="11966"/>
                      <a:pt x="46315" y="12240"/>
                      <a:pt x="46077" y="12597"/>
                    </a:cubicBezTo>
                    <a:cubicBezTo>
                      <a:pt x="46089" y="12609"/>
                      <a:pt x="46113" y="12609"/>
                      <a:pt x="46137" y="12621"/>
                    </a:cubicBezTo>
                    <a:cubicBezTo>
                      <a:pt x="46423" y="12204"/>
                      <a:pt x="46887" y="11930"/>
                      <a:pt x="47423" y="11918"/>
                    </a:cubicBezTo>
                    <a:cubicBezTo>
                      <a:pt x="47387" y="12287"/>
                      <a:pt x="47232" y="12621"/>
                      <a:pt x="46982" y="12871"/>
                    </a:cubicBezTo>
                    <a:cubicBezTo>
                      <a:pt x="47006" y="12883"/>
                      <a:pt x="47030" y="12883"/>
                      <a:pt x="47054" y="12895"/>
                    </a:cubicBezTo>
                    <a:cubicBezTo>
                      <a:pt x="47256" y="12668"/>
                      <a:pt x="47399" y="12395"/>
                      <a:pt x="47458" y="12085"/>
                    </a:cubicBezTo>
                    <a:cubicBezTo>
                      <a:pt x="47589" y="12752"/>
                      <a:pt x="48113" y="13276"/>
                      <a:pt x="48780" y="13407"/>
                    </a:cubicBezTo>
                    <a:cubicBezTo>
                      <a:pt x="48697" y="13419"/>
                      <a:pt x="48625" y="13442"/>
                      <a:pt x="48554" y="13466"/>
                    </a:cubicBezTo>
                    <a:cubicBezTo>
                      <a:pt x="48578" y="13478"/>
                      <a:pt x="48601" y="13490"/>
                      <a:pt x="48625" y="13502"/>
                    </a:cubicBezTo>
                    <a:cubicBezTo>
                      <a:pt x="48768" y="13454"/>
                      <a:pt x="48911" y="13430"/>
                      <a:pt x="49066" y="13430"/>
                    </a:cubicBezTo>
                    <a:cubicBezTo>
                      <a:pt x="49066" y="13466"/>
                      <a:pt x="49066" y="13490"/>
                      <a:pt x="49066" y="13514"/>
                    </a:cubicBezTo>
                    <a:cubicBezTo>
                      <a:pt x="49066" y="13585"/>
                      <a:pt x="49066" y="13645"/>
                      <a:pt x="49054" y="13704"/>
                    </a:cubicBezTo>
                    <a:cubicBezTo>
                      <a:pt x="49078" y="13716"/>
                      <a:pt x="49113" y="13728"/>
                      <a:pt x="49137" y="13740"/>
                    </a:cubicBezTo>
                    <a:cubicBezTo>
                      <a:pt x="49125" y="13669"/>
                      <a:pt x="49125" y="13597"/>
                      <a:pt x="49125" y="13514"/>
                    </a:cubicBezTo>
                    <a:cubicBezTo>
                      <a:pt x="49125" y="13490"/>
                      <a:pt x="49125" y="13466"/>
                      <a:pt x="49125" y="13430"/>
                    </a:cubicBezTo>
                    <a:cubicBezTo>
                      <a:pt x="49852" y="13442"/>
                      <a:pt x="50471" y="13954"/>
                      <a:pt x="50649" y="14621"/>
                    </a:cubicBezTo>
                    <a:cubicBezTo>
                      <a:pt x="50673" y="14645"/>
                      <a:pt x="50697" y="14657"/>
                      <a:pt x="50721" y="14681"/>
                    </a:cubicBezTo>
                    <a:cubicBezTo>
                      <a:pt x="50578" y="14038"/>
                      <a:pt x="50066" y="13526"/>
                      <a:pt x="49411" y="13407"/>
                    </a:cubicBezTo>
                    <a:cubicBezTo>
                      <a:pt x="50078" y="13276"/>
                      <a:pt x="50602" y="12752"/>
                      <a:pt x="50733" y="12085"/>
                    </a:cubicBezTo>
                    <a:cubicBezTo>
                      <a:pt x="50864" y="12752"/>
                      <a:pt x="51387" y="13276"/>
                      <a:pt x="52054" y="13407"/>
                    </a:cubicBezTo>
                    <a:cubicBezTo>
                      <a:pt x="51399" y="13526"/>
                      <a:pt x="50875" y="14038"/>
                      <a:pt x="50733" y="14693"/>
                    </a:cubicBezTo>
                    <a:cubicBezTo>
                      <a:pt x="50756" y="14704"/>
                      <a:pt x="50768" y="14716"/>
                      <a:pt x="50792" y="14728"/>
                    </a:cubicBezTo>
                    <a:cubicBezTo>
                      <a:pt x="50935" y="14002"/>
                      <a:pt x="51566" y="13454"/>
                      <a:pt x="52328" y="13430"/>
                    </a:cubicBezTo>
                    <a:cubicBezTo>
                      <a:pt x="52340" y="13466"/>
                      <a:pt x="52340" y="13490"/>
                      <a:pt x="52340" y="13526"/>
                    </a:cubicBezTo>
                    <a:cubicBezTo>
                      <a:pt x="52340" y="14240"/>
                      <a:pt x="51864" y="14835"/>
                      <a:pt x="51221" y="15050"/>
                    </a:cubicBezTo>
                    <a:cubicBezTo>
                      <a:pt x="51245" y="15062"/>
                      <a:pt x="51256" y="15074"/>
                      <a:pt x="51280" y="15097"/>
                    </a:cubicBezTo>
                    <a:cubicBezTo>
                      <a:pt x="51828" y="14895"/>
                      <a:pt x="52257" y="14419"/>
                      <a:pt x="52364" y="13835"/>
                    </a:cubicBezTo>
                    <a:cubicBezTo>
                      <a:pt x="52495" y="14502"/>
                      <a:pt x="53019" y="15026"/>
                      <a:pt x="53685" y="15157"/>
                    </a:cubicBezTo>
                    <a:cubicBezTo>
                      <a:pt x="53126" y="15264"/>
                      <a:pt x="52661" y="15657"/>
                      <a:pt x="52447" y="16181"/>
                    </a:cubicBezTo>
                    <a:lnTo>
                      <a:pt x="52495" y="16228"/>
                    </a:lnTo>
                    <a:cubicBezTo>
                      <a:pt x="52721" y="15633"/>
                      <a:pt x="53292" y="15204"/>
                      <a:pt x="53959" y="15193"/>
                    </a:cubicBezTo>
                    <a:cubicBezTo>
                      <a:pt x="53900" y="15859"/>
                      <a:pt x="53423" y="16407"/>
                      <a:pt x="52804" y="16586"/>
                    </a:cubicBezTo>
                    <a:cubicBezTo>
                      <a:pt x="52816" y="16598"/>
                      <a:pt x="52828" y="16621"/>
                      <a:pt x="52840" y="16633"/>
                    </a:cubicBezTo>
                    <a:cubicBezTo>
                      <a:pt x="53435" y="16455"/>
                      <a:pt x="53876" y="15966"/>
                      <a:pt x="53995" y="15359"/>
                    </a:cubicBezTo>
                    <a:cubicBezTo>
                      <a:pt x="54126" y="16026"/>
                      <a:pt x="54650" y="16550"/>
                      <a:pt x="55317" y="16669"/>
                    </a:cubicBezTo>
                    <a:cubicBezTo>
                      <a:pt x="54650" y="16800"/>
                      <a:pt x="54126" y="17324"/>
                      <a:pt x="53995" y="17991"/>
                    </a:cubicBezTo>
                    <a:cubicBezTo>
                      <a:pt x="53888" y="17419"/>
                      <a:pt x="53483" y="16943"/>
                      <a:pt x="52935" y="16752"/>
                    </a:cubicBezTo>
                    <a:cubicBezTo>
                      <a:pt x="52959" y="16776"/>
                      <a:pt x="52983" y="16812"/>
                      <a:pt x="53007" y="16848"/>
                    </a:cubicBezTo>
                    <a:cubicBezTo>
                      <a:pt x="53578" y="17098"/>
                      <a:pt x="53971" y="17657"/>
                      <a:pt x="53971" y="18312"/>
                    </a:cubicBezTo>
                    <a:lnTo>
                      <a:pt x="53971" y="18348"/>
                    </a:lnTo>
                    <a:cubicBezTo>
                      <a:pt x="53995" y="18395"/>
                      <a:pt x="54019" y="18443"/>
                      <a:pt x="54043" y="18491"/>
                    </a:cubicBezTo>
                    <a:cubicBezTo>
                      <a:pt x="54043" y="18479"/>
                      <a:pt x="54043" y="18467"/>
                      <a:pt x="54031" y="18455"/>
                    </a:cubicBezTo>
                    <a:cubicBezTo>
                      <a:pt x="54852" y="18479"/>
                      <a:pt x="55519" y="19110"/>
                      <a:pt x="55602" y="19907"/>
                    </a:cubicBezTo>
                    <a:cubicBezTo>
                      <a:pt x="55114" y="19907"/>
                      <a:pt x="54697" y="19681"/>
                      <a:pt x="54412" y="19336"/>
                    </a:cubicBezTo>
                    <a:cubicBezTo>
                      <a:pt x="54424" y="19384"/>
                      <a:pt x="54447" y="19443"/>
                      <a:pt x="54459" y="19491"/>
                    </a:cubicBezTo>
                    <a:cubicBezTo>
                      <a:pt x="54697" y="19717"/>
                      <a:pt x="54983" y="19884"/>
                      <a:pt x="55317" y="19943"/>
                    </a:cubicBezTo>
                    <a:cubicBezTo>
                      <a:pt x="55090" y="19991"/>
                      <a:pt x="54876" y="20074"/>
                      <a:pt x="54697" y="20205"/>
                    </a:cubicBezTo>
                    <a:lnTo>
                      <a:pt x="54709" y="20265"/>
                    </a:lnTo>
                    <a:cubicBezTo>
                      <a:pt x="54959" y="20086"/>
                      <a:pt x="55269" y="19979"/>
                      <a:pt x="55602" y="19979"/>
                    </a:cubicBezTo>
                    <a:cubicBezTo>
                      <a:pt x="55602" y="20003"/>
                      <a:pt x="55602" y="20038"/>
                      <a:pt x="55602" y="20062"/>
                    </a:cubicBezTo>
                    <a:cubicBezTo>
                      <a:pt x="55602" y="20598"/>
                      <a:pt x="55352" y="21062"/>
                      <a:pt x="54947" y="21360"/>
                    </a:cubicBezTo>
                    <a:cubicBezTo>
                      <a:pt x="54959" y="21372"/>
                      <a:pt x="54959" y="21396"/>
                      <a:pt x="54959" y="21420"/>
                    </a:cubicBezTo>
                    <a:cubicBezTo>
                      <a:pt x="55305" y="21181"/>
                      <a:pt x="55555" y="20812"/>
                      <a:pt x="55638" y="20372"/>
                    </a:cubicBezTo>
                    <a:cubicBezTo>
                      <a:pt x="55769" y="21039"/>
                      <a:pt x="56293" y="21574"/>
                      <a:pt x="56960" y="21693"/>
                    </a:cubicBezTo>
                    <a:cubicBezTo>
                      <a:pt x="56293" y="21824"/>
                      <a:pt x="55769" y="22348"/>
                      <a:pt x="55638" y="23015"/>
                    </a:cubicBezTo>
                    <a:cubicBezTo>
                      <a:pt x="55567" y="22622"/>
                      <a:pt x="55340" y="22277"/>
                      <a:pt x="55043" y="22027"/>
                    </a:cubicBezTo>
                    <a:cubicBezTo>
                      <a:pt x="55043" y="22062"/>
                      <a:pt x="55043" y="22086"/>
                      <a:pt x="55055" y="22122"/>
                    </a:cubicBezTo>
                    <a:cubicBezTo>
                      <a:pt x="55352" y="22384"/>
                      <a:pt x="55555" y="22765"/>
                      <a:pt x="55602" y="23182"/>
                    </a:cubicBezTo>
                    <a:cubicBezTo>
                      <a:pt x="55424" y="23182"/>
                      <a:pt x="55257" y="23146"/>
                      <a:pt x="55102" y="23098"/>
                    </a:cubicBezTo>
                    <a:lnTo>
                      <a:pt x="55102" y="23158"/>
                    </a:lnTo>
                    <a:cubicBezTo>
                      <a:pt x="55174" y="23182"/>
                      <a:pt x="55245" y="23205"/>
                      <a:pt x="55317" y="23217"/>
                    </a:cubicBezTo>
                    <a:cubicBezTo>
                      <a:pt x="55245" y="23229"/>
                      <a:pt x="55174" y="23253"/>
                      <a:pt x="55102" y="23277"/>
                    </a:cubicBezTo>
                    <a:lnTo>
                      <a:pt x="55102" y="23336"/>
                    </a:lnTo>
                    <a:cubicBezTo>
                      <a:pt x="55269" y="23277"/>
                      <a:pt x="55436" y="23253"/>
                      <a:pt x="55602" y="23241"/>
                    </a:cubicBezTo>
                    <a:cubicBezTo>
                      <a:pt x="55602" y="23277"/>
                      <a:pt x="55602" y="23301"/>
                      <a:pt x="55602" y="23336"/>
                    </a:cubicBezTo>
                    <a:cubicBezTo>
                      <a:pt x="55602" y="23825"/>
                      <a:pt x="55388" y="24253"/>
                      <a:pt x="55043" y="24551"/>
                    </a:cubicBezTo>
                    <a:cubicBezTo>
                      <a:pt x="55043" y="24575"/>
                      <a:pt x="55043" y="24610"/>
                      <a:pt x="55043" y="24634"/>
                    </a:cubicBezTo>
                    <a:cubicBezTo>
                      <a:pt x="55340" y="24396"/>
                      <a:pt x="55555" y="24039"/>
                      <a:pt x="55638" y="23646"/>
                    </a:cubicBezTo>
                    <a:cubicBezTo>
                      <a:pt x="55769" y="24313"/>
                      <a:pt x="56293" y="24837"/>
                      <a:pt x="56960" y="24968"/>
                    </a:cubicBezTo>
                    <a:cubicBezTo>
                      <a:pt x="56293" y="25099"/>
                      <a:pt x="55769" y="25622"/>
                      <a:pt x="55638" y="26289"/>
                    </a:cubicBezTo>
                    <a:cubicBezTo>
                      <a:pt x="55555" y="25861"/>
                      <a:pt x="55305" y="25491"/>
                      <a:pt x="54959" y="25241"/>
                    </a:cubicBezTo>
                    <a:cubicBezTo>
                      <a:pt x="54959" y="25265"/>
                      <a:pt x="54959" y="25289"/>
                      <a:pt x="54947" y="25313"/>
                    </a:cubicBezTo>
                    <a:cubicBezTo>
                      <a:pt x="55305" y="25575"/>
                      <a:pt x="55555" y="25980"/>
                      <a:pt x="55602" y="26456"/>
                    </a:cubicBezTo>
                    <a:cubicBezTo>
                      <a:pt x="55293" y="26444"/>
                      <a:pt x="55019" y="26361"/>
                      <a:pt x="54781" y="26206"/>
                    </a:cubicBezTo>
                    <a:lnTo>
                      <a:pt x="54769" y="26265"/>
                    </a:lnTo>
                    <a:cubicBezTo>
                      <a:pt x="54936" y="26373"/>
                      <a:pt x="55126" y="26444"/>
                      <a:pt x="55317" y="26492"/>
                    </a:cubicBezTo>
                    <a:cubicBezTo>
                      <a:pt x="55066" y="26539"/>
                      <a:pt x="54840" y="26646"/>
                      <a:pt x="54638" y="26789"/>
                    </a:cubicBezTo>
                    <a:cubicBezTo>
                      <a:pt x="54626" y="26825"/>
                      <a:pt x="54614" y="26861"/>
                      <a:pt x="54614" y="26896"/>
                    </a:cubicBezTo>
                    <a:cubicBezTo>
                      <a:pt x="54876" y="26670"/>
                      <a:pt x="55221" y="26527"/>
                      <a:pt x="55602" y="26515"/>
                    </a:cubicBezTo>
                    <a:cubicBezTo>
                      <a:pt x="55602" y="26551"/>
                      <a:pt x="55602" y="26575"/>
                      <a:pt x="55602" y="26611"/>
                    </a:cubicBezTo>
                    <a:cubicBezTo>
                      <a:pt x="55602" y="27432"/>
                      <a:pt x="54983" y="28111"/>
                      <a:pt x="54185" y="28194"/>
                    </a:cubicBezTo>
                    <a:cubicBezTo>
                      <a:pt x="54174" y="28230"/>
                      <a:pt x="54162" y="28254"/>
                      <a:pt x="54150" y="28278"/>
                    </a:cubicBezTo>
                    <a:cubicBezTo>
                      <a:pt x="54912" y="28349"/>
                      <a:pt x="55531" y="28956"/>
                      <a:pt x="55602" y="29730"/>
                    </a:cubicBezTo>
                    <a:cubicBezTo>
                      <a:pt x="54852" y="29706"/>
                      <a:pt x="54233" y="29182"/>
                      <a:pt x="54066" y="28480"/>
                    </a:cubicBezTo>
                    <a:cubicBezTo>
                      <a:pt x="54054" y="28504"/>
                      <a:pt x="54043" y="28539"/>
                      <a:pt x="54031" y="28575"/>
                    </a:cubicBezTo>
                    <a:cubicBezTo>
                      <a:pt x="54197" y="29170"/>
                      <a:pt x="54697" y="29635"/>
                      <a:pt x="55317" y="29754"/>
                    </a:cubicBezTo>
                    <a:cubicBezTo>
                      <a:pt x="54650" y="29885"/>
                      <a:pt x="54126" y="30409"/>
                      <a:pt x="53995" y="31075"/>
                    </a:cubicBezTo>
                    <a:cubicBezTo>
                      <a:pt x="53923" y="30647"/>
                      <a:pt x="53673" y="30278"/>
                      <a:pt x="53328" y="30040"/>
                    </a:cubicBezTo>
                    <a:cubicBezTo>
                      <a:pt x="53316" y="30052"/>
                      <a:pt x="53304" y="30075"/>
                      <a:pt x="53304" y="30087"/>
                    </a:cubicBezTo>
                    <a:cubicBezTo>
                      <a:pt x="53709" y="30385"/>
                      <a:pt x="53971" y="30861"/>
                      <a:pt x="53971" y="31397"/>
                    </a:cubicBezTo>
                    <a:cubicBezTo>
                      <a:pt x="53971" y="31421"/>
                      <a:pt x="53971" y="31456"/>
                      <a:pt x="53971" y="31480"/>
                    </a:cubicBezTo>
                    <a:cubicBezTo>
                      <a:pt x="53495" y="31468"/>
                      <a:pt x="53078" y="31266"/>
                      <a:pt x="52792" y="30933"/>
                    </a:cubicBezTo>
                    <a:cubicBezTo>
                      <a:pt x="52780" y="30956"/>
                      <a:pt x="52769" y="30968"/>
                      <a:pt x="52757" y="30980"/>
                    </a:cubicBezTo>
                    <a:cubicBezTo>
                      <a:pt x="52995" y="31254"/>
                      <a:pt x="53316" y="31445"/>
                      <a:pt x="53685" y="31516"/>
                    </a:cubicBezTo>
                    <a:cubicBezTo>
                      <a:pt x="53019" y="31635"/>
                      <a:pt x="52495" y="32159"/>
                      <a:pt x="52364" y="32826"/>
                    </a:cubicBezTo>
                    <a:cubicBezTo>
                      <a:pt x="52304" y="32540"/>
                      <a:pt x="52173" y="32278"/>
                      <a:pt x="51983" y="32052"/>
                    </a:cubicBezTo>
                    <a:cubicBezTo>
                      <a:pt x="51971" y="32076"/>
                      <a:pt x="51959" y="32088"/>
                      <a:pt x="51947" y="32099"/>
                    </a:cubicBezTo>
                    <a:cubicBezTo>
                      <a:pt x="52161" y="32349"/>
                      <a:pt x="52292" y="32659"/>
                      <a:pt x="52328" y="32992"/>
                    </a:cubicBezTo>
                    <a:cubicBezTo>
                      <a:pt x="51995" y="32992"/>
                      <a:pt x="51697" y="32885"/>
                      <a:pt x="51435" y="32707"/>
                    </a:cubicBezTo>
                    <a:cubicBezTo>
                      <a:pt x="51423" y="32719"/>
                      <a:pt x="51411" y="32730"/>
                      <a:pt x="51399" y="32742"/>
                    </a:cubicBezTo>
                    <a:cubicBezTo>
                      <a:pt x="51590" y="32885"/>
                      <a:pt x="51804" y="32980"/>
                      <a:pt x="52054" y="33028"/>
                    </a:cubicBezTo>
                    <a:cubicBezTo>
                      <a:pt x="51387" y="33159"/>
                      <a:pt x="50852" y="33683"/>
                      <a:pt x="50733" y="34350"/>
                    </a:cubicBezTo>
                    <a:cubicBezTo>
                      <a:pt x="50685" y="34112"/>
                      <a:pt x="50590" y="33885"/>
                      <a:pt x="50447" y="33695"/>
                    </a:cubicBezTo>
                    <a:cubicBezTo>
                      <a:pt x="50435" y="33707"/>
                      <a:pt x="50423" y="33731"/>
                      <a:pt x="50399" y="33742"/>
                    </a:cubicBezTo>
                    <a:cubicBezTo>
                      <a:pt x="50590" y="34004"/>
                      <a:pt x="50697" y="34314"/>
                      <a:pt x="50697" y="34659"/>
                    </a:cubicBezTo>
                    <a:cubicBezTo>
                      <a:pt x="50697" y="34695"/>
                      <a:pt x="50697" y="34719"/>
                      <a:pt x="50697" y="34743"/>
                    </a:cubicBezTo>
                    <a:cubicBezTo>
                      <a:pt x="50304" y="34743"/>
                      <a:pt x="49947" y="34588"/>
                      <a:pt x="49673" y="34350"/>
                    </a:cubicBezTo>
                    <a:cubicBezTo>
                      <a:pt x="49661" y="34362"/>
                      <a:pt x="49637" y="34374"/>
                      <a:pt x="49625" y="34385"/>
                    </a:cubicBezTo>
                    <a:cubicBezTo>
                      <a:pt x="49840" y="34588"/>
                      <a:pt x="50113" y="34719"/>
                      <a:pt x="50411" y="34778"/>
                    </a:cubicBezTo>
                    <a:cubicBezTo>
                      <a:pt x="49744" y="34909"/>
                      <a:pt x="49221" y="35433"/>
                      <a:pt x="49090" y="36100"/>
                    </a:cubicBezTo>
                    <a:cubicBezTo>
                      <a:pt x="49018" y="35683"/>
                      <a:pt x="48780" y="35338"/>
                      <a:pt x="48459" y="35088"/>
                    </a:cubicBezTo>
                    <a:cubicBezTo>
                      <a:pt x="48447" y="35100"/>
                      <a:pt x="48423" y="35112"/>
                      <a:pt x="48399" y="35112"/>
                    </a:cubicBezTo>
                    <a:cubicBezTo>
                      <a:pt x="48768" y="35386"/>
                      <a:pt x="49006" y="35790"/>
                      <a:pt x="49054" y="36267"/>
                    </a:cubicBezTo>
                    <a:cubicBezTo>
                      <a:pt x="48447" y="36255"/>
                      <a:pt x="47911" y="35898"/>
                      <a:pt x="47661" y="35386"/>
                    </a:cubicBezTo>
                    <a:cubicBezTo>
                      <a:pt x="47637" y="35386"/>
                      <a:pt x="47613" y="35386"/>
                      <a:pt x="47601" y="35397"/>
                    </a:cubicBezTo>
                    <a:cubicBezTo>
                      <a:pt x="47827" y="35862"/>
                      <a:pt x="48256" y="36195"/>
                      <a:pt x="48780" y="36302"/>
                    </a:cubicBezTo>
                    <a:cubicBezTo>
                      <a:pt x="48113" y="36421"/>
                      <a:pt x="47589" y="36957"/>
                      <a:pt x="47458" y="37612"/>
                    </a:cubicBezTo>
                    <a:cubicBezTo>
                      <a:pt x="47327" y="36945"/>
                      <a:pt x="46804" y="36421"/>
                      <a:pt x="46137" y="36302"/>
                    </a:cubicBezTo>
                    <a:cubicBezTo>
                      <a:pt x="46625" y="36207"/>
                      <a:pt x="47042" y="35886"/>
                      <a:pt x="47280" y="35469"/>
                    </a:cubicBezTo>
                    <a:cubicBezTo>
                      <a:pt x="47256" y="35469"/>
                      <a:pt x="47232" y="35481"/>
                      <a:pt x="47196" y="35481"/>
                    </a:cubicBezTo>
                    <a:cubicBezTo>
                      <a:pt x="46923" y="35945"/>
                      <a:pt x="46434" y="36255"/>
                      <a:pt x="45863" y="36267"/>
                    </a:cubicBezTo>
                    <a:cubicBezTo>
                      <a:pt x="45887" y="36005"/>
                      <a:pt x="45970" y="35767"/>
                      <a:pt x="46101" y="35564"/>
                    </a:cubicBezTo>
                    <a:cubicBezTo>
                      <a:pt x="46077" y="35564"/>
                      <a:pt x="46053" y="35564"/>
                      <a:pt x="46030" y="35564"/>
                    </a:cubicBezTo>
                    <a:cubicBezTo>
                      <a:pt x="45934" y="35719"/>
                      <a:pt x="45863" y="35909"/>
                      <a:pt x="45827" y="36100"/>
                    </a:cubicBezTo>
                    <a:cubicBezTo>
                      <a:pt x="45780" y="35898"/>
                      <a:pt x="45708" y="35707"/>
                      <a:pt x="45601" y="35540"/>
                    </a:cubicBezTo>
                    <a:cubicBezTo>
                      <a:pt x="45577" y="35540"/>
                      <a:pt x="45553" y="35528"/>
                      <a:pt x="45518" y="35528"/>
                    </a:cubicBezTo>
                    <a:cubicBezTo>
                      <a:pt x="45672" y="35743"/>
                      <a:pt x="45756" y="35993"/>
                      <a:pt x="45780" y="36267"/>
                    </a:cubicBezTo>
                    <a:cubicBezTo>
                      <a:pt x="45160" y="36255"/>
                      <a:pt x="44625" y="35886"/>
                      <a:pt x="44375" y="35362"/>
                    </a:cubicBezTo>
                    <a:cubicBezTo>
                      <a:pt x="44351" y="35350"/>
                      <a:pt x="44327" y="35350"/>
                      <a:pt x="44303" y="35350"/>
                    </a:cubicBezTo>
                    <a:cubicBezTo>
                      <a:pt x="44518" y="35826"/>
                      <a:pt x="44970" y="36195"/>
                      <a:pt x="45506" y="36302"/>
                    </a:cubicBezTo>
                    <a:cubicBezTo>
                      <a:pt x="44839" y="36421"/>
                      <a:pt x="44315" y="36957"/>
                      <a:pt x="44184" y="37624"/>
                    </a:cubicBezTo>
                    <a:cubicBezTo>
                      <a:pt x="44065" y="36957"/>
                      <a:pt x="43529" y="36421"/>
                      <a:pt x="42863" y="36302"/>
                    </a:cubicBezTo>
                    <a:cubicBezTo>
                      <a:pt x="43422" y="36195"/>
                      <a:pt x="43875" y="35814"/>
                      <a:pt x="44089" y="35302"/>
                    </a:cubicBezTo>
                    <a:cubicBezTo>
                      <a:pt x="44065" y="35290"/>
                      <a:pt x="44053" y="35290"/>
                      <a:pt x="44029" y="35290"/>
                    </a:cubicBezTo>
                    <a:cubicBezTo>
                      <a:pt x="43791" y="35850"/>
                      <a:pt x="43232" y="36255"/>
                      <a:pt x="42589" y="36267"/>
                    </a:cubicBezTo>
                    <a:cubicBezTo>
                      <a:pt x="42636" y="35790"/>
                      <a:pt x="42886" y="35362"/>
                      <a:pt x="43267" y="35100"/>
                    </a:cubicBezTo>
                    <a:cubicBezTo>
                      <a:pt x="43244" y="35100"/>
                      <a:pt x="43220" y="35088"/>
                      <a:pt x="43196" y="35076"/>
                    </a:cubicBezTo>
                    <a:cubicBezTo>
                      <a:pt x="42863" y="35326"/>
                      <a:pt x="42624" y="35683"/>
                      <a:pt x="42553" y="36100"/>
                    </a:cubicBezTo>
                    <a:cubicBezTo>
                      <a:pt x="42422" y="35433"/>
                      <a:pt x="41898" y="34909"/>
                      <a:pt x="41231" y="34778"/>
                    </a:cubicBezTo>
                    <a:cubicBezTo>
                      <a:pt x="41386" y="34755"/>
                      <a:pt x="41529" y="34707"/>
                      <a:pt x="41660" y="34635"/>
                    </a:cubicBezTo>
                    <a:cubicBezTo>
                      <a:pt x="41636" y="34624"/>
                      <a:pt x="41601" y="34612"/>
                      <a:pt x="41577" y="34612"/>
                    </a:cubicBezTo>
                    <a:cubicBezTo>
                      <a:pt x="41386" y="34695"/>
                      <a:pt x="41172" y="34743"/>
                      <a:pt x="40946" y="34755"/>
                    </a:cubicBezTo>
                    <a:cubicBezTo>
                      <a:pt x="40946" y="34719"/>
                      <a:pt x="40946" y="34695"/>
                      <a:pt x="40946" y="34659"/>
                    </a:cubicBezTo>
                    <a:cubicBezTo>
                      <a:pt x="40946" y="34576"/>
                      <a:pt x="40946" y="34493"/>
                      <a:pt x="40958" y="34421"/>
                    </a:cubicBezTo>
                    <a:cubicBezTo>
                      <a:pt x="40934" y="34409"/>
                      <a:pt x="40898" y="34397"/>
                      <a:pt x="40862" y="34385"/>
                    </a:cubicBezTo>
                    <a:cubicBezTo>
                      <a:pt x="40874" y="34469"/>
                      <a:pt x="40886" y="34564"/>
                      <a:pt x="40886" y="34659"/>
                    </a:cubicBezTo>
                    <a:cubicBezTo>
                      <a:pt x="40886" y="34695"/>
                      <a:pt x="40886" y="34719"/>
                      <a:pt x="40886" y="34755"/>
                    </a:cubicBezTo>
                    <a:cubicBezTo>
                      <a:pt x="40315" y="34743"/>
                      <a:pt x="39815" y="34433"/>
                      <a:pt x="39541" y="33981"/>
                    </a:cubicBezTo>
                    <a:cubicBezTo>
                      <a:pt x="39517" y="33969"/>
                      <a:pt x="39481" y="33957"/>
                      <a:pt x="39457" y="33945"/>
                    </a:cubicBezTo>
                    <a:cubicBezTo>
                      <a:pt x="39696" y="34374"/>
                      <a:pt x="40112" y="34683"/>
                      <a:pt x="40600" y="34778"/>
                    </a:cubicBezTo>
                    <a:cubicBezTo>
                      <a:pt x="39934" y="34909"/>
                      <a:pt x="39410" y="35433"/>
                      <a:pt x="39279" y="36100"/>
                    </a:cubicBezTo>
                    <a:cubicBezTo>
                      <a:pt x="39148" y="35433"/>
                      <a:pt x="38624" y="34909"/>
                      <a:pt x="37957" y="34778"/>
                    </a:cubicBezTo>
                    <a:cubicBezTo>
                      <a:pt x="38481" y="34683"/>
                      <a:pt x="38922" y="34326"/>
                      <a:pt x="39148" y="33862"/>
                    </a:cubicBezTo>
                    <a:lnTo>
                      <a:pt x="39088" y="33838"/>
                    </a:lnTo>
                    <a:cubicBezTo>
                      <a:pt x="38838" y="34374"/>
                      <a:pt x="38302" y="34743"/>
                      <a:pt x="37671" y="34755"/>
                    </a:cubicBezTo>
                    <a:cubicBezTo>
                      <a:pt x="37671" y="34719"/>
                      <a:pt x="37671" y="34695"/>
                      <a:pt x="37671" y="34659"/>
                    </a:cubicBezTo>
                    <a:cubicBezTo>
                      <a:pt x="37671" y="34243"/>
                      <a:pt x="37838" y="33850"/>
                      <a:pt x="38112" y="33564"/>
                    </a:cubicBezTo>
                    <a:cubicBezTo>
                      <a:pt x="38088" y="33552"/>
                      <a:pt x="38064" y="33552"/>
                      <a:pt x="38052" y="33540"/>
                    </a:cubicBezTo>
                    <a:cubicBezTo>
                      <a:pt x="37850" y="33766"/>
                      <a:pt x="37707" y="34040"/>
                      <a:pt x="37648" y="34350"/>
                    </a:cubicBezTo>
                    <a:cubicBezTo>
                      <a:pt x="37552" y="33885"/>
                      <a:pt x="37279" y="33492"/>
                      <a:pt x="36886" y="33254"/>
                    </a:cubicBezTo>
                    <a:cubicBezTo>
                      <a:pt x="36814" y="33231"/>
                      <a:pt x="36743" y="33219"/>
                      <a:pt x="36659" y="33195"/>
                    </a:cubicBezTo>
                    <a:cubicBezTo>
                      <a:pt x="37219" y="33445"/>
                      <a:pt x="37612" y="34016"/>
                      <a:pt x="37612" y="34659"/>
                    </a:cubicBezTo>
                    <a:cubicBezTo>
                      <a:pt x="37612" y="34695"/>
                      <a:pt x="37612" y="34719"/>
                      <a:pt x="37612" y="34755"/>
                    </a:cubicBezTo>
                    <a:cubicBezTo>
                      <a:pt x="36743" y="34731"/>
                      <a:pt x="36040" y="34016"/>
                      <a:pt x="36040" y="33147"/>
                    </a:cubicBezTo>
                    <a:cubicBezTo>
                      <a:pt x="36040" y="33123"/>
                      <a:pt x="36040" y="33088"/>
                      <a:pt x="36040" y="33064"/>
                    </a:cubicBezTo>
                    <a:cubicBezTo>
                      <a:pt x="35850" y="33028"/>
                      <a:pt x="35671" y="32992"/>
                      <a:pt x="35481" y="32957"/>
                    </a:cubicBezTo>
                    <a:cubicBezTo>
                      <a:pt x="35457" y="32957"/>
                      <a:pt x="35433" y="32957"/>
                      <a:pt x="35409" y="32945"/>
                    </a:cubicBezTo>
                    <a:cubicBezTo>
                      <a:pt x="35505" y="32980"/>
                      <a:pt x="35600" y="33004"/>
                      <a:pt x="35695" y="33028"/>
                    </a:cubicBezTo>
                    <a:cubicBezTo>
                      <a:pt x="35028" y="33159"/>
                      <a:pt x="34504" y="33683"/>
                      <a:pt x="34373" y="34350"/>
                    </a:cubicBezTo>
                    <a:cubicBezTo>
                      <a:pt x="34242" y="33683"/>
                      <a:pt x="33719" y="33159"/>
                      <a:pt x="33052" y="33028"/>
                    </a:cubicBezTo>
                    <a:cubicBezTo>
                      <a:pt x="33314" y="32980"/>
                      <a:pt x="33540" y="32873"/>
                      <a:pt x="33742" y="32719"/>
                    </a:cubicBezTo>
                    <a:cubicBezTo>
                      <a:pt x="33707" y="32719"/>
                      <a:pt x="33683" y="32719"/>
                      <a:pt x="33647" y="32707"/>
                    </a:cubicBezTo>
                    <a:cubicBezTo>
                      <a:pt x="33397" y="32885"/>
                      <a:pt x="33099" y="32992"/>
                      <a:pt x="32778" y="32992"/>
                    </a:cubicBezTo>
                    <a:cubicBezTo>
                      <a:pt x="32790" y="32873"/>
                      <a:pt x="32814" y="32766"/>
                      <a:pt x="32849" y="32659"/>
                    </a:cubicBezTo>
                    <a:cubicBezTo>
                      <a:pt x="32826" y="32647"/>
                      <a:pt x="32802" y="32647"/>
                      <a:pt x="32778" y="32647"/>
                    </a:cubicBezTo>
                    <a:cubicBezTo>
                      <a:pt x="32766" y="32707"/>
                      <a:pt x="32754" y="32766"/>
                      <a:pt x="32742" y="32826"/>
                    </a:cubicBezTo>
                    <a:cubicBezTo>
                      <a:pt x="32730" y="32766"/>
                      <a:pt x="32707" y="32707"/>
                      <a:pt x="32695" y="32647"/>
                    </a:cubicBezTo>
                    <a:cubicBezTo>
                      <a:pt x="32671" y="32647"/>
                      <a:pt x="32647" y="32647"/>
                      <a:pt x="32623" y="32647"/>
                    </a:cubicBezTo>
                    <a:cubicBezTo>
                      <a:pt x="32671" y="32754"/>
                      <a:pt x="32695" y="32873"/>
                      <a:pt x="32707" y="32992"/>
                    </a:cubicBezTo>
                    <a:cubicBezTo>
                      <a:pt x="32326" y="32992"/>
                      <a:pt x="31992" y="32850"/>
                      <a:pt x="31718" y="32635"/>
                    </a:cubicBezTo>
                    <a:cubicBezTo>
                      <a:pt x="31695" y="32635"/>
                      <a:pt x="31659" y="32635"/>
                      <a:pt x="31623" y="32635"/>
                    </a:cubicBezTo>
                    <a:cubicBezTo>
                      <a:pt x="31849" y="32826"/>
                      <a:pt x="32123" y="32969"/>
                      <a:pt x="32421" y="33028"/>
                    </a:cubicBezTo>
                    <a:cubicBezTo>
                      <a:pt x="31754" y="33159"/>
                      <a:pt x="31230" y="33683"/>
                      <a:pt x="31099" y="34350"/>
                    </a:cubicBezTo>
                    <a:cubicBezTo>
                      <a:pt x="30980" y="33683"/>
                      <a:pt x="30456" y="33159"/>
                      <a:pt x="29790" y="33028"/>
                    </a:cubicBezTo>
                    <a:cubicBezTo>
                      <a:pt x="30063" y="32969"/>
                      <a:pt x="30313" y="32850"/>
                      <a:pt x="30528" y="32683"/>
                    </a:cubicBezTo>
                    <a:lnTo>
                      <a:pt x="30409" y="32695"/>
                    </a:lnTo>
                    <a:cubicBezTo>
                      <a:pt x="30159" y="32873"/>
                      <a:pt x="29849" y="32992"/>
                      <a:pt x="29504" y="32992"/>
                    </a:cubicBezTo>
                    <a:cubicBezTo>
                      <a:pt x="29516" y="32921"/>
                      <a:pt x="29528" y="32850"/>
                      <a:pt x="29539" y="32778"/>
                    </a:cubicBezTo>
                    <a:cubicBezTo>
                      <a:pt x="29528" y="32790"/>
                      <a:pt x="29504" y="32790"/>
                      <a:pt x="29480" y="32790"/>
                    </a:cubicBezTo>
                    <a:lnTo>
                      <a:pt x="29468" y="32826"/>
                    </a:lnTo>
                    <a:cubicBezTo>
                      <a:pt x="29468" y="32814"/>
                      <a:pt x="29468" y="32802"/>
                      <a:pt x="29456" y="32790"/>
                    </a:cubicBezTo>
                    <a:cubicBezTo>
                      <a:pt x="29444" y="32790"/>
                      <a:pt x="29420" y="32802"/>
                      <a:pt x="29397" y="32802"/>
                    </a:cubicBezTo>
                    <a:cubicBezTo>
                      <a:pt x="29420" y="32861"/>
                      <a:pt x="29432" y="32933"/>
                      <a:pt x="29432" y="32992"/>
                    </a:cubicBezTo>
                    <a:cubicBezTo>
                      <a:pt x="29242" y="32992"/>
                      <a:pt x="29051" y="32945"/>
                      <a:pt x="28873" y="32885"/>
                    </a:cubicBezTo>
                    <a:cubicBezTo>
                      <a:pt x="28837" y="32885"/>
                      <a:pt x="28801" y="32897"/>
                      <a:pt x="28766" y="32897"/>
                    </a:cubicBezTo>
                    <a:cubicBezTo>
                      <a:pt x="28885" y="32957"/>
                      <a:pt x="29016" y="33004"/>
                      <a:pt x="29158" y="33028"/>
                    </a:cubicBezTo>
                    <a:cubicBezTo>
                      <a:pt x="28492" y="33159"/>
                      <a:pt x="27968" y="33683"/>
                      <a:pt x="27837" y="34350"/>
                    </a:cubicBezTo>
                    <a:cubicBezTo>
                      <a:pt x="27754" y="33897"/>
                      <a:pt x="27480" y="33504"/>
                      <a:pt x="27111" y="33266"/>
                    </a:cubicBezTo>
                    <a:cubicBezTo>
                      <a:pt x="27087" y="33278"/>
                      <a:pt x="27051" y="33278"/>
                      <a:pt x="27027" y="33290"/>
                    </a:cubicBezTo>
                    <a:cubicBezTo>
                      <a:pt x="27492" y="33564"/>
                      <a:pt x="27801" y="34076"/>
                      <a:pt x="27801" y="34659"/>
                    </a:cubicBezTo>
                    <a:cubicBezTo>
                      <a:pt x="27801" y="34683"/>
                      <a:pt x="27801" y="34719"/>
                      <a:pt x="27801" y="34743"/>
                    </a:cubicBezTo>
                    <a:cubicBezTo>
                      <a:pt x="27051" y="34731"/>
                      <a:pt x="26432" y="34207"/>
                      <a:pt x="26265" y="33504"/>
                    </a:cubicBezTo>
                    <a:lnTo>
                      <a:pt x="26218" y="33528"/>
                    </a:lnTo>
                    <a:cubicBezTo>
                      <a:pt x="26361" y="34159"/>
                      <a:pt x="26872" y="34647"/>
                      <a:pt x="27515" y="34778"/>
                    </a:cubicBezTo>
                    <a:cubicBezTo>
                      <a:pt x="26920" y="34885"/>
                      <a:pt x="26432" y="35326"/>
                      <a:pt x="26241" y="35909"/>
                    </a:cubicBezTo>
                    <a:cubicBezTo>
                      <a:pt x="26265" y="35898"/>
                      <a:pt x="26289" y="35898"/>
                      <a:pt x="26313" y="35886"/>
                    </a:cubicBezTo>
                    <a:cubicBezTo>
                      <a:pt x="26527" y="35266"/>
                      <a:pt x="27111" y="34826"/>
                      <a:pt x="27801" y="34802"/>
                    </a:cubicBezTo>
                    <a:cubicBezTo>
                      <a:pt x="27765" y="35136"/>
                      <a:pt x="27634" y="35433"/>
                      <a:pt x="27432" y="35683"/>
                    </a:cubicBezTo>
                    <a:cubicBezTo>
                      <a:pt x="27468" y="35671"/>
                      <a:pt x="27492" y="35671"/>
                      <a:pt x="27527" y="35671"/>
                    </a:cubicBezTo>
                    <a:cubicBezTo>
                      <a:pt x="27670" y="35469"/>
                      <a:pt x="27789" y="35231"/>
                      <a:pt x="27837" y="34969"/>
                    </a:cubicBezTo>
                    <a:cubicBezTo>
                      <a:pt x="27873" y="35195"/>
                      <a:pt x="27968" y="35409"/>
                      <a:pt x="28087" y="35600"/>
                    </a:cubicBezTo>
                    <a:cubicBezTo>
                      <a:pt x="28111" y="35588"/>
                      <a:pt x="28135" y="35588"/>
                      <a:pt x="28158" y="35588"/>
                    </a:cubicBezTo>
                    <a:cubicBezTo>
                      <a:pt x="28004" y="35362"/>
                      <a:pt x="27896" y="35100"/>
                      <a:pt x="27873" y="34814"/>
                    </a:cubicBezTo>
                    <a:cubicBezTo>
                      <a:pt x="28408" y="34826"/>
                      <a:pt x="28873" y="35100"/>
                      <a:pt x="29158" y="35517"/>
                    </a:cubicBezTo>
                    <a:cubicBezTo>
                      <a:pt x="29182" y="35505"/>
                      <a:pt x="29206" y="35505"/>
                      <a:pt x="29230" y="35505"/>
                    </a:cubicBezTo>
                    <a:cubicBezTo>
                      <a:pt x="28992" y="35136"/>
                      <a:pt x="28599" y="34862"/>
                      <a:pt x="28146" y="34778"/>
                    </a:cubicBezTo>
                    <a:cubicBezTo>
                      <a:pt x="28813" y="34647"/>
                      <a:pt x="29337" y="34123"/>
                      <a:pt x="29468" y="33457"/>
                    </a:cubicBezTo>
                    <a:cubicBezTo>
                      <a:pt x="29599" y="34123"/>
                      <a:pt x="30123" y="34647"/>
                      <a:pt x="30790" y="34778"/>
                    </a:cubicBezTo>
                    <a:cubicBezTo>
                      <a:pt x="30337" y="34862"/>
                      <a:pt x="29956" y="35136"/>
                      <a:pt x="29718" y="35493"/>
                    </a:cubicBezTo>
                    <a:cubicBezTo>
                      <a:pt x="29742" y="35493"/>
                      <a:pt x="29766" y="35493"/>
                      <a:pt x="29790" y="35493"/>
                    </a:cubicBezTo>
                    <a:cubicBezTo>
                      <a:pt x="30075" y="35088"/>
                      <a:pt x="30540" y="34826"/>
                      <a:pt x="31063" y="34814"/>
                    </a:cubicBezTo>
                    <a:cubicBezTo>
                      <a:pt x="31040" y="35076"/>
                      <a:pt x="30956" y="35314"/>
                      <a:pt x="30813" y="35528"/>
                    </a:cubicBezTo>
                    <a:cubicBezTo>
                      <a:pt x="30837" y="35528"/>
                      <a:pt x="30861" y="35528"/>
                      <a:pt x="30885" y="35528"/>
                    </a:cubicBezTo>
                    <a:cubicBezTo>
                      <a:pt x="30992" y="35362"/>
                      <a:pt x="31063" y="35171"/>
                      <a:pt x="31099" y="34969"/>
                    </a:cubicBezTo>
                    <a:cubicBezTo>
                      <a:pt x="31147" y="35195"/>
                      <a:pt x="31230" y="35397"/>
                      <a:pt x="31349" y="35576"/>
                    </a:cubicBezTo>
                    <a:cubicBezTo>
                      <a:pt x="31349" y="35576"/>
                      <a:pt x="31349" y="35576"/>
                      <a:pt x="31361" y="35576"/>
                    </a:cubicBezTo>
                    <a:cubicBezTo>
                      <a:pt x="31385" y="35576"/>
                      <a:pt x="31409" y="35576"/>
                      <a:pt x="31421" y="35576"/>
                    </a:cubicBezTo>
                    <a:cubicBezTo>
                      <a:pt x="31266" y="35362"/>
                      <a:pt x="31171" y="35088"/>
                      <a:pt x="31135" y="34802"/>
                    </a:cubicBezTo>
                    <a:cubicBezTo>
                      <a:pt x="31766" y="34826"/>
                      <a:pt x="32314" y="35195"/>
                      <a:pt x="32564" y="35743"/>
                    </a:cubicBezTo>
                    <a:cubicBezTo>
                      <a:pt x="32587" y="35743"/>
                      <a:pt x="32611" y="35755"/>
                      <a:pt x="32635" y="35755"/>
                    </a:cubicBezTo>
                    <a:cubicBezTo>
                      <a:pt x="32421" y="35255"/>
                      <a:pt x="31968" y="34885"/>
                      <a:pt x="31421" y="34778"/>
                    </a:cubicBezTo>
                    <a:cubicBezTo>
                      <a:pt x="32087" y="34647"/>
                      <a:pt x="32611" y="34123"/>
                      <a:pt x="32742" y="33457"/>
                    </a:cubicBezTo>
                    <a:cubicBezTo>
                      <a:pt x="32861" y="34123"/>
                      <a:pt x="33397" y="34647"/>
                      <a:pt x="34064" y="34778"/>
                    </a:cubicBezTo>
                    <a:cubicBezTo>
                      <a:pt x="33504" y="34885"/>
                      <a:pt x="33040" y="35278"/>
                      <a:pt x="32826" y="35790"/>
                    </a:cubicBezTo>
                    <a:cubicBezTo>
                      <a:pt x="32849" y="35790"/>
                      <a:pt x="32873" y="35802"/>
                      <a:pt x="32885" y="35802"/>
                    </a:cubicBezTo>
                    <a:cubicBezTo>
                      <a:pt x="33123" y="35231"/>
                      <a:pt x="33683" y="34826"/>
                      <a:pt x="34338" y="34814"/>
                    </a:cubicBezTo>
                    <a:cubicBezTo>
                      <a:pt x="34290" y="35290"/>
                      <a:pt x="34028" y="35707"/>
                      <a:pt x="33659" y="35981"/>
                    </a:cubicBezTo>
                    <a:cubicBezTo>
                      <a:pt x="33683" y="35981"/>
                      <a:pt x="33707" y="35993"/>
                      <a:pt x="33730" y="35993"/>
                    </a:cubicBezTo>
                    <a:cubicBezTo>
                      <a:pt x="34064" y="35755"/>
                      <a:pt x="34290" y="35386"/>
                      <a:pt x="34373" y="34981"/>
                    </a:cubicBezTo>
                    <a:cubicBezTo>
                      <a:pt x="34504" y="35647"/>
                      <a:pt x="35028" y="36171"/>
                      <a:pt x="35695" y="36290"/>
                    </a:cubicBezTo>
                    <a:cubicBezTo>
                      <a:pt x="35540" y="36326"/>
                      <a:pt x="35385" y="36374"/>
                      <a:pt x="35254" y="36445"/>
                    </a:cubicBezTo>
                    <a:cubicBezTo>
                      <a:pt x="35278" y="36457"/>
                      <a:pt x="35314" y="36469"/>
                      <a:pt x="35338" y="36469"/>
                    </a:cubicBezTo>
                    <a:cubicBezTo>
                      <a:pt x="35528" y="36386"/>
                      <a:pt x="35755" y="36326"/>
                      <a:pt x="35981" y="36326"/>
                    </a:cubicBezTo>
                    <a:cubicBezTo>
                      <a:pt x="35981" y="36350"/>
                      <a:pt x="35981" y="36386"/>
                      <a:pt x="35981" y="36409"/>
                    </a:cubicBezTo>
                    <a:cubicBezTo>
                      <a:pt x="35981" y="36505"/>
                      <a:pt x="35969" y="36600"/>
                      <a:pt x="35957" y="36695"/>
                    </a:cubicBezTo>
                    <a:cubicBezTo>
                      <a:pt x="35993" y="36707"/>
                      <a:pt x="36040" y="36719"/>
                      <a:pt x="36076" y="36743"/>
                    </a:cubicBezTo>
                    <a:cubicBezTo>
                      <a:pt x="36052" y="36636"/>
                      <a:pt x="36040" y="36529"/>
                      <a:pt x="36040" y="36409"/>
                    </a:cubicBezTo>
                    <a:cubicBezTo>
                      <a:pt x="36040" y="36386"/>
                      <a:pt x="36040" y="36350"/>
                      <a:pt x="36040" y="36326"/>
                    </a:cubicBezTo>
                    <a:cubicBezTo>
                      <a:pt x="36695" y="36338"/>
                      <a:pt x="37255" y="36743"/>
                      <a:pt x="37493" y="37314"/>
                    </a:cubicBezTo>
                    <a:cubicBezTo>
                      <a:pt x="37517" y="37326"/>
                      <a:pt x="37540" y="37338"/>
                      <a:pt x="37564" y="37350"/>
                    </a:cubicBezTo>
                    <a:cubicBezTo>
                      <a:pt x="37374" y="36814"/>
                      <a:pt x="36898" y="36398"/>
                      <a:pt x="36326" y="36290"/>
                    </a:cubicBezTo>
                    <a:cubicBezTo>
                      <a:pt x="36993" y="36159"/>
                      <a:pt x="37517" y="35636"/>
                      <a:pt x="37648" y="34969"/>
                    </a:cubicBezTo>
                    <a:cubicBezTo>
                      <a:pt x="37779" y="35636"/>
                      <a:pt x="38302" y="36159"/>
                      <a:pt x="38969" y="36290"/>
                    </a:cubicBezTo>
                    <a:cubicBezTo>
                      <a:pt x="38374" y="36409"/>
                      <a:pt x="37886" y="36838"/>
                      <a:pt x="37695" y="37398"/>
                    </a:cubicBezTo>
                    <a:cubicBezTo>
                      <a:pt x="37719" y="37410"/>
                      <a:pt x="37743" y="37422"/>
                      <a:pt x="37755" y="37422"/>
                    </a:cubicBezTo>
                    <a:cubicBezTo>
                      <a:pt x="37969" y="36790"/>
                      <a:pt x="38553" y="36338"/>
                      <a:pt x="39243" y="36326"/>
                    </a:cubicBezTo>
                    <a:cubicBezTo>
                      <a:pt x="39243" y="36350"/>
                      <a:pt x="39255" y="36386"/>
                      <a:pt x="39255" y="36409"/>
                    </a:cubicBezTo>
                    <a:cubicBezTo>
                      <a:pt x="39255" y="36981"/>
                      <a:pt x="38957" y="37469"/>
                      <a:pt x="38517" y="37755"/>
                    </a:cubicBezTo>
                    <a:cubicBezTo>
                      <a:pt x="38529" y="37767"/>
                      <a:pt x="38553" y="37779"/>
                      <a:pt x="38576" y="37791"/>
                    </a:cubicBezTo>
                    <a:cubicBezTo>
                      <a:pt x="38934" y="37541"/>
                      <a:pt x="39195" y="37160"/>
                      <a:pt x="39279" y="36719"/>
                    </a:cubicBezTo>
                    <a:cubicBezTo>
                      <a:pt x="39410" y="37386"/>
                      <a:pt x="39934" y="37910"/>
                      <a:pt x="40600" y="38041"/>
                    </a:cubicBezTo>
                    <a:cubicBezTo>
                      <a:pt x="40327" y="38100"/>
                      <a:pt x="40088" y="38207"/>
                      <a:pt x="39874" y="38374"/>
                    </a:cubicBezTo>
                    <a:cubicBezTo>
                      <a:pt x="39898" y="38386"/>
                      <a:pt x="39922" y="38398"/>
                      <a:pt x="39934" y="38410"/>
                    </a:cubicBezTo>
                    <a:cubicBezTo>
                      <a:pt x="40196" y="38207"/>
                      <a:pt x="40529" y="38088"/>
                      <a:pt x="40874" y="38076"/>
                    </a:cubicBezTo>
                    <a:cubicBezTo>
                      <a:pt x="40850" y="38314"/>
                      <a:pt x="40779" y="38529"/>
                      <a:pt x="40672" y="38731"/>
                    </a:cubicBezTo>
                    <a:cubicBezTo>
                      <a:pt x="40684" y="38743"/>
                      <a:pt x="40708" y="38743"/>
                      <a:pt x="40719" y="38755"/>
                    </a:cubicBezTo>
                    <a:cubicBezTo>
                      <a:pt x="40815" y="38600"/>
                      <a:pt x="40874" y="38422"/>
                      <a:pt x="40910" y="38243"/>
                    </a:cubicBezTo>
                    <a:cubicBezTo>
                      <a:pt x="40969" y="38529"/>
                      <a:pt x="41100" y="38779"/>
                      <a:pt x="41279" y="38993"/>
                    </a:cubicBezTo>
                    <a:cubicBezTo>
                      <a:pt x="41315" y="39017"/>
                      <a:pt x="41362" y="39029"/>
                      <a:pt x="41410" y="39053"/>
                    </a:cubicBezTo>
                    <a:cubicBezTo>
                      <a:pt x="41160" y="38791"/>
                      <a:pt x="40993" y="38457"/>
                      <a:pt x="40958" y="38076"/>
                    </a:cubicBezTo>
                    <a:cubicBezTo>
                      <a:pt x="41755" y="38088"/>
                      <a:pt x="42410" y="38707"/>
                      <a:pt x="42505" y="39481"/>
                    </a:cubicBezTo>
                    <a:cubicBezTo>
                      <a:pt x="42541" y="39493"/>
                      <a:pt x="42565" y="39505"/>
                      <a:pt x="42589" y="39517"/>
                    </a:cubicBezTo>
                    <a:cubicBezTo>
                      <a:pt x="42672" y="38719"/>
                      <a:pt x="43339" y="38088"/>
                      <a:pt x="44148" y="38076"/>
                    </a:cubicBezTo>
                    <a:cubicBezTo>
                      <a:pt x="44077" y="38862"/>
                      <a:pt x="43422" y="39493"/>
                      <a:pt x="42624" y="39529"/>
                    </a:cubicBezTo>
                    <a:cubicBezTo>
                      <a:pt x="42732" y="39565"/>
                      <a:pt x="42827" y="39600"/>
                      <a:pt x="42934" y="39636"/>
                    </a:cubicBezTo>
                    <a:cubicBezTo>
                      <a:pt x="43029" y="39660"/>
                      <a:pt x="43113" y="39696"/>
                      <a:pt x="43184" y="39731"/>
                    </a:cubicBezTo>
                    <a:cubicBezTo>
                      <a:pt x="43232" y="39743"/>
                      <a:pt x="43279" y="39755"/>
                      <a:pt x="43327" y="39767"/>
                    </a:cubicBezTo>
                    <a:cubicBezTo>
                      <a:pt x="43386" y="39791"/>
                      <a:pt x="43434" y="39803"/>
                      <a:pt x="43482" y="39827"/>
                    </a:cubicBezTo>
                    <a:cubicBezTo>
                      <a:pt x="43303" y="39696"/>
                      <a:pt x="43089" y="39612"/>
                      <a:pt x="42863" y="39565"/>
                    </a:cubicBezTo>
                    <a:cubicBezTo>
                      <a:pt x="43529" y="39434"/>
                      <a:pt x="44053" y="38910"/>
                      <a:pt x="44184" y="38243"/>
                    </a:cubicBezTo>
                    <a:cubicBezTo>
                      <a:pt x="44315" y="38910"/>
                      <a:pt x="44839" y="39434"/>
                      <a:pt x="45506" y="39565"/>
                    </a:cubicBezTo>
                    <a:cubicBezTo>
                      <a:pt x="45125" y="39636"/>
                      <a:pt x="44791" y="39838"/>
                      <a:pt x="44553" y="40124"/>
                    </a:cubicBezTo>
                    <a:cubicBezTo>
                      <a:pt x="44577" y="40124"/>
                      <a:pt x="44601" y="40124"/>
                      <a:pt x="44625" y="40136"/>
                    </a:cubicBezTo>
                    <a:cubicBezTo>
                      <a:pt x="44910" y="39815"/>
                      <a:pt x="45327" y="39600"/>
                      <a:pt x="45792" y="39600"/>
                    </a:cubicBezTo>
                    <a:cubicBezTo>
                      <a:pt x="45792" y="39624"/>
                      <a:pt x="45792" y="39648"/>
                      <a:pt x="45792" y="39684"/>
                    </a:cubicBezTo>
                    <a:cubicBezTo>
                      <a:pt x="45792" y="39910"/>
                      <a:pt x="45744" y="40136"/>
                      <a:pt x="45649" y="40327"/>
                    </a:cubicBezTo>
                    <a:cubicBezTo>
                      <a:pt x="45672" y="40339"/>
                      <a:pt x="45696" y="40339"/>
                      <a:pt x="45720" y="40339"/>
                    </a:cubicBezTo>
                    <a:cubicBezTo>
                      <a:pt x="45768" y="40231"/>
                      <a:pt x="45803" y="40112"/>
                      <a:pt x="45815" y="39993"/>
                    </a:cubicBezTo>
                    <a:cubicBezTo>
                      <a:pt x="45851" y="40124"/>
                      <a:pt x="45887" y="40255"/>
                      <a:pt x="45934" y="40362"/>
                    </a:cubicBezTo>
                    <a:cubicBezTo>
                      <a:pt x="45958" y="40374"/>
                      <a:pt x="45982" y="40374"/>
                      <a:pt x="46006" y="40374"/>
                    </a:cubicBezTo>
                    <a:cubicBezTo>
                      <a:pt x="45911" y="40160"/>
                      <a:pt x="45851" y="39934"/>
                      <a:pt x="45851" y="39684"/>
                    </a:cubicBezTo>
                    <a:cubicBezTo>
                      <a:pt x="45851" y="39648"/>
                      <a:pt x="45851" y="39624"/>
                      <a:pt x="45851" y="39600"/>
                    </a:cubicBezTo>
                    <a:cubicBezTo>
                      <a:pt x="46458" y="39612"/>
                      <a:pt x="46982" y="39946"/>
                      <a:pt x="47244" y="40446"/>
                    </a:cubicBezTo>
                    <a:lnTo>
                      <a:pt x="47304" y="40446"/>
                    </a:lnTo>
                    <a:cubicBezTo>
                      <a:pt x="47077" y="39993"/>
                      <a:pt x="46649" y="39660"/>
                      <a:pt x="46137" y="39565"/>
                    </a:cubicBezTo>
                    <a:cubicBezTo>
                      <a:pt x="46804" y="39434"/>
                      <a:pt x="47327" y="38910"/>
                      <a:pt x="47458" y="38243"/>
                    </a:cubicBezTo>
                    <a:cubicBezTo>
                      <a:pt x="47589" y="38910"/>
                      <a:pt x="48113" y="39434"/>
                      <a:pt x="48780" y="39565"/>
                    </a:cubicBezTo>
                    <a:cubicBezTo>
                      <a:pt x="48268" y="39660"/>
                      <a:pt x="47839" y="39993"/>
                      <a:pt x="47601" y="40446"/>
                    </a:cubicBezTo>
                    <a:cubicBezTo>
                      <a:pt x="47625" y="40446"/>
                      <a:pt x="47649" y="40446"/>
                      <a:pt x="47673" y="40446"/>
                    </a:cubicBezTo>
                    <a:cubicBezTo>
                      <a:pt x="47947" y="39946"/>
                      <a:pt x="48459" y="39612"/>
                      <a:pt x="49054" y="39600"/>
                    </a:cubicBezTo>
                    <a:cubicBezTo>
                      <a:pt x="49054" y="39624"/>
                      <a:pt x="49066" y="39648"/>
                      <a:pt x="49066" y="39684"/>
                    </a:cubicBezTo>
                    <a:cubicBezTo>
                      <a:pt x="49066" y="39910"/>
                      <a:pt x="49018" y="40112"/>
                      <a:pt x="48935" y="40315"/>
                    </a:cubicBezTo>
                    <a:cubicBezTo>
                      <a:pt x="48959" y="40303"/>
                      <a:pt x="48982" y="40303"/>
                      <a:pt x="49006" y="40303"/>
                    </a:cubicBezTo>
                    <a:cubicBezTo>
                      <a:pt x="49042" y="40208"/>
                      <a:pt x="49078" y="40100"/>
                      <a:pt x="49090" y="39993"/>
                    </a:cubicBezTo>
                    <a:cubicBezTo>
                      <a:pt x="49113" y="40089"/>
                      <a:pt x="49137" y="40184"/>
                      <a:pt x="49173" y="40267"/>
                    </a:cubicBezTo>
                    <a:cubicBezTo>
                      <a:pt x="49185" y="40267"/>
                      <a:pt x="49209" y="40255"/>
                      <a:pt x="49232" y="40255"/>
                    </a:cubicBezTo>
                    <a:cubicBezTo>
                      <a:pt x="49161" y="40077"/>
                      <a:pt x="49125" y="39886"/>
                      <a:pt x="49125" y="39684"/>
                    </a:cubicBezTo>
                    <a:cubicBezTo>
                      <a:pt x="49125" y="39648"/>
                      <a:pt x="49125" y="39624"/>
                      <a:pt x="49125" y="39600"/>
                    </a:cubicBezTo>
                    <a:cubicBezTo>
                      <a:pt x="49530" y="39600"/>
                      <a:pt x="49899" y="39767"/>
                      <a:pt x="50185" y="40017"/>
                    </a:cubicBezTo>
                    <a:cubicBezTo>
                      <a:pt x="50209" y="40017"/>
                      <a:pt x="50233" y="40005"/>
                      <a:pt x="50244" y="40005"/>
                    </a:cubicBezTo>
                    <a:cubicBezTo>
                      <a:pt x="50018" y="39779"/>
                      <a:pt x="49732" y="39624"/>
                      <a:pt x="49411" y="39565"/>
                    </a:cubicBezTo>
                    <a:cubicBezTo>
                      <a:pt x="50078" y="39434"/>
                      <a:pt x="50602" y="38910"/>
                      <a:pt x="50733" y="38243"/>
                    </a:cubicBezTo>
                    <a:cubicBezTo>
                      <a:pt x="50828" y="38779"/>
                      <a:pt x="51197" y="39231"/>
                      <a:pt x="51685" y="39446"/>
                    </a:cubicBezTo>
                    <a:cubicBezTo>
                      <a:pt x="51709" y="39434"/>
                      <a:pt x="51733" y="39422"/>
                      <a:pt x="51757" y="39410"/>
                    </a:cubicBezTo>
                    <a:cubicBezTo>
                      <a:pt x="51209" y="39196"/>
                      <a:pt x="50816" y="38684"/>
                      <a:pt x="50768" y="38076"/>
                    </a:cubicBezTo>
                    <a:cubicBezTo>
                      <a:pt x="51459" y="38088"/>
                      <a:pt x="52042" y="38541"/>
                      <a:pt x="52245" y="39172"/>
                    </a:cubicBezTo>
                    <a:cubicBezTo>
                      <a:pt x="52269" y="39160"/>
                      <a:pt x="52280" y="39148"/>
                      <a:pt x="52304" y="39136"/>
                    </a:cubicBezTo>
                    <a:cubicBezTo>
                      <a:pt x="52114" y="38576"/>
                      <a:pt x="51626" y="38160"/>
                      <a:pt x="51042" y="38041"/>
                    </a:cubicBezTo>
                    <a:cubicBezTo>
                      <a:pt x="51709" y="37922"/>
                      <a:pt x="52233" y="37398"/>
                      <a:pt x="52364" y="36731"/>
                    </a:cubicBezTo>
                    <a:cubicBezTo>
                      <a:pt x="52495" y="37398"/>
                      <a:pt x="53019" y="37922"/>
                      <a:pt x="53685" y="38041"/>
                    </a:cubicBezTo>
                    <a:cubicBezTo>
                      <a:pt x="53126" y="38148"/>
                      <a:pt x="52661" y="38541"/>
                      <a:pt x="52459" y="39053"/>
                    </a:cubicBezTo>
                    <a:cubicBezTo>
                      <a:pt x="52483" y="39041"/>
                      <a:pt x="52495" y="39029"/>
                      <a:pt x="52519" y="39017"/>
                    </a:cubicBezTo>
                    <a:cubicBezTo>
                      <a:pt x="52530" y="39017"/>
                      <a:pt x="52530" y="39017"/>
                      <a:pt x="52542" y="39005"/>
                    </a:cubicBezTo>
                    <a:cubicBezTo>
                      <a:pt x="52792" y="38469"/>
                      <a:pt x="53328" y="38088"/>
                      <a:pt x="53959" y="38076"/>
                    </a:cubicBezTo>
                    <a:cubicBezTo>
                      <a:pt x="53959" y="38088"/>
                      <a:pt x="53959" y="38088"/>
                      <a:pt x="53959" y="38100"/>
                    </a:cubicBezTo>
                    <a:cubicBezTo>
                      <a:pt x="53995" y="38076"/>
                      <a:pt x="54043" y="38041"/>
                      <a:pt x="54078" y="38017"/>
                    </a:cubicBezTo>
                    <a:cubicBezTo>
                      <a:pt x="54066" y="38017"/>
                      <a:pt x="54043" y="38017"/>
                      <a:pt x="54031" y="38017"/>
                    </a:cubicBezTo>
                    <a:cubicBezTo>
                      <a:pt x="54031" y="37993"/>
                      <a:pt x="54031" y="37957"/>
                      <a:pt x="54031" y="37933"/>
                    </a:cubicBezTo>
                    <a:cubicBezTo>
                      <a:pt x="54031" y="37052"/>
                      <a:pt x="54733" y="36338"/>
                      <a:pt x="55602" y="36326"/>
                    </a:cubicBezTo>
                    <a:cubicBezTo>
                      <a:pt x="55602" y="36350"/>
                      <a:pt x="55602" y="36386"/>
                      <a:pt x="55602" y="36409"/>
                    </a:cubicBezTo>
                    <a:cubicBezTo>
                      <a:pt x="55602" y="36564"/>
                      <a:pt x="55590" y="36707"/>
                      <a:pt x="55543" y="36838"/>
                    </a:cubicBezTo>
                    <a:cubicBezTo>
                      <a:pt x="55578" y="36814"/>
                      <a:pt x="55602" y="36790"/>
                      <a:pt x="55626" y="36767"/>
                    </a:cubicBezTo>
                    <a:cubicBezTo>
                      <a:pt x="55626" y="36755"/>
                      <a:pt x="55626" y="36743"/>
                      <a:pt x="55638" y="36731"/>
                    </a:cubicBezTo>
                    <a:cubicBezTo>
                      <a:pt x="55638" y="36731"/>
                      <a:pt x="55638" y="36743"/>
                      <a:pt x="55638" y="36755"/>
                    </a:cubicBezTo>
                    <a:cubicBezTo>
                      <a:pt x="55662" y="36743"/>
                      <a:pt x="55674" y="36719"/>
                      <a:pt x="55698" y="36707"/>
                    </a:cubicBezTo>
                    <a:cubicBezTo>
                      <a:pt x="55674" y="36612"/>
                      <a:pt x="55662" y="36517"/>
                      <a:pt x="55662" y="36409"/>
                    </a:cubicBezTo>
                    <a:cubicBezTo>
                      <a:pt x="55662" y="36386"/>
                      <a:pt x="55662" y="36350"/>
                      <a:pt x="55662" y="36326"/>
                    </a:cubicBezTo>
                    <a:cubicBezTo>
                      <a:pt x="55793" y="36326"/>
                      <a:pt x="55924" y="36350"/>
                      <a:pt x="56043" y="36386"/>
                    </a:cubicBezTo>
                    <a:cubicBezTo>
                      <a:pt x="56067" y="36362"/>
                      <a:pt x="56079" y="36350"/>
                      <a:pt x="56102" y="36326"/>
                    </a:cubicBezTo>
                    <a:cubicBezTo>
                      <a:pt x="56055" y="36314"/>
                      <a:pt x="55995" y="36302"/>
                      <a:pt x="55948" y="36290"/>
                    </a:cubicBezTo>
                    <a:cubicBezTo>
                      <a:pt x="56043" y="36279"/>
                      <a:pt x="56126" y="36255"/>
                      <a:pt x="56209" y="36219"/>
                    </a:cubicBezTo>
                    <a:cubicBezTo>
                      <a:pt x="56686" y="36040"/>
                      <a:pt x="57055" y="35659"/>
                      <a:pt x="57222" y="35171"/>
                    </a:cubicBezTo>
                    <a:cubicBezTo>
                      <a:pt x="57233" y="35112"/>
                      <a:pt x="57257" y="35040"/>
                      <a:pt x="57269" y="34981"/>
                    </a:cubicBezTo>
                    <a:cubicBezTo>
                      <a:pt x="57281" y="35016"/>
                      <a:pt x="57281" y="35052"/>
                      <a:pt x="57293" y="35088"/>
                    </a:cubicBezTo>
                    <a:cubicBezTo>
                      <a:pt x="57305" y="35064"/>
                      <a:pt x="57329" y="35052"/>
                      <a:pt x="57341" y="35028"/>
                    </a:cubicBezTo>
                    <a:cubicBezTo>
                      <a:pt x="57329" y="34957"/>
                      <a:pt x="57317" y="34885"/>
                      <a:pt x="57305" y="34814"/>
                    </a:cubicBezTo>
                    <a:cubicBezTo>
                      <a:pt x="57376" y="34814"/>
                      <a:pt x="57448" y="34814"/>
                      <a:pt x="57519" y="34826"/>
                    </a:cubicBezTo>
                    <a:cubicBezTo>
                      <a:pt x="57531" y="34814"/>
                      <a:pt x="57543" y="34790"/>
                      <a:pt x="57567" y="34778"/>
                    </a:cubicBezTo>
                    <a:cubicBezTo>
                      <a:pt x="57579" y="34755"/>
                      <a:pt x="57603" y="34731"/>
                      <a:pt x="57626" y="34707"/>
                    </a:cubicBezTo>
                    <a:cubicBezTo>
                      <a:pt x="57519" y="34731"/>
                      <a:pt x="57412" y="34743"/>
                      <a:pt x="57305" y="34755"/>
                    </a:cubicBezTo>
                    <a:cubicBezTo>
                      <a:pt x="57305" y="34719"/>
                      <a:pt x="57293" y="34695"/>
                      <a:pt x="57293" y="34659"/>
                    </a:cubicBezTo>
                    <a:cubicBezTo>
                      <a:pt x="57293" y="33790"/>
                      <a:pt x="57995" y="33076"/>
                      <a:pt x="58876" y="33064"/>
                    </a:cubicBezTo>
                    <a:lnTo>
                      <a:pt x="58876" y="33064"/>
                    </a:lnTo>
                    <a:cubicBezTo>
                      <a:pt x="58900" y="33028"/>
                      <a:pt x="58924" y="32992"/>
                      <a:pt x="58948" y="32957"/>
                    </a:cubicBezTo>
                    <a:cubicBezTo>
                      <a:pt x="59007" y="32469"/>
                      <a:pt x="59281" y="32052"/>
                      <a:pt x="59674" y="31790"/>
                    </a:cubicBezTo>
                    <a:cubicBezTo>
                      <a:pt x="59698" y="31754"/>
                      <a:pt x="59722" y="31718"/>
                      <a:pt x="59734" y="31683"/>
                    </a:cubicBezTo>
                    <a:cubicBezTo>
                      <a:pt x="59317" y="31921"/>
                      <a:pt x="58996" y="32338"/>
                      <a:pt x="58900" y="32826"/>
                    </a:cubicBezTo>
                    <a:cubicBezTo>
                      <a:pt x="58781" y="32159"/>
                      <a:pt x="58245" y="31635"/>
                      <a:pt x="57579" y="31504"/>
                    </a:cubicBezTo>
                    <a:cubicBezTo>
                      <a:pt x="58245" y="31385"/>
                      <a:pt x="58781" y="30849"/>
                      <a:pt x="58900" y="30183"/>
                    </a:cubicBezTo>
                    <a:cubicBezTo>
                      <a:pt x="59007" y="30742"/>
                      <a:pt x="59388" y="31195"/>
                      <a:pt x="59900" y="31409"/>
                    </a:cubicBezTo>
                    <a:cubicBezTo>
                      <a:pt x="59900" y="31397"/>
                      <a:pt x="59912" y="31373"/>
                      <a:pt x="59924" y="31361"/>
                    </a:cubicBezTo>
                    <a:cubicBezTo>
                      <a:pt x="59341" y="31111"/>
                      <a:pt x="58936" y="30540"/>
                      <a:pt x="58936" y="29873"/>
                    </a:cubicBezTo>
                    <a:cubicBezTo>
                      <a:pt x="58936" y="29849"/>
                      <a:pt x="58936" y="29813"/>
                      <a:pt x="58936" y="29790"/>
                    </a:cubicBezTo>
                    <a:cubicBezTo>
                      <a:pt x="59531" y="29802"/>
                      <a:pt x="60043" y="30135"/>
                      <a:pt x="60317" y="30623"/>
                    </a:cubicBezTo>
                    <a:cubicBezTo>
                      <a:pt x="60329" y="30599"/>
                      <a:pt x="60341" y="30575"/>
                      <a:pt x="60341" y="30552"/>
                    </a:cubicBezTo>
                    <a:cubicBezTo>
                      <a:pt x="60103" y="30147"/>
                      <a:pt x="59698" y="29849"/>
                      <a:pt x="59222" y="29754"/>
                    </a:cubicBezTo>
                    <a:cubicBezTo>
                      <a:pt x="59889" y="29623"/>
                      <a:pt x="60412" y="29099"/>
                      <a:pt x="60543" y="28432"/>
                    </a:cubicBezTo>
                    <a:cubicBezTo>
                      <a:pt x="60603" y="28742"/>
                      <a:pt x="60746" y="29016"/>
                      <a:pt x="60948" y="29242"/>
                    </a:cubicBezTo>
                    <a:cubicBezTo>
                      <a:pt x="60960" y="29218"/>
                      <a:pt x="60960" y="29206"/>
                      <a:pt x="60972" y="29182"/>
                    </a:cubicBezTo>
                    <a:cubicBezTo>
                      <a:pt x="60758" y="28932"/>
                      <a:pt x="60615" y="28623"/>
                      <a:pt x="60579" y="28266"/>
                    </a:cubicBezTo>
                    <a:cubicBezTo>
                      <a:pt x="60817" y="28278"/>
                      <a:pt x="61055" y="28337"/>
                      <a:pt x="61258" y="28444"/>
                    </a:cubicBezTo>
                    <a:cubicBezTo>
                      <a:pt x="61270" y="28420"/>
                      <a:pt x="61270" y="28397"/>
                      <a:pt x="61282" y="28385"/>
                    </a:cubicBezTo>
                    <a:lnTo>
                      <a:pt x="61282" y="28385"/>
                    </a:lnTo>
                    <a:cubicBezTo>
                      <a:pt x="61151" y="28313"/>
                      <a:pt x="61008" y="28266"/>
                      <a:pt x="60853" y="28242"/>
                    </a:cubicBezTo>
                    <a:cubicBezTo>
                      <a:pt x="61055" y="28194"/>
                      <a:pt x="61246" y="28123"/>
                      <a:pt x="61413" y="28027"/>
                    </a:cubicBezTo>
                    <a:cubicBezTo>
                      <a:pt x="61413" y="27992"/>
                      <a:pt x="61424" y="27956"/>
                      <a:pt x="61436" y="27932"/>
                    </a:cubicBezTo>
                    <a:cubicBezTo>
                      <a:pt x="61186" y="28099"/>
                      <a:pt x="60889" y="28194"/>
                      <a:pt x="60579" y="28206"/>
                    </a:cubicBezTo>
                    <a:cubicBezTo>
                      <a:pt x="60567" y="28182"/>
                      <a:pt x="60567" y="28147"/>
                      <a:pt x="60567" y="28123"/>
                    </a:cubicBezTo>
                    <a:cubicBezTo>
                      <a:pt x="60567" y="27349"/>
                      <a:pt x="61127" y="26694"/>
                      <a:pt x="61853" y="26551"/>
                    </a:cubicBezTo>
                    <a:lnTo>
                      <a:pt x="61889" y="26432"/>
                    </a:lnTo>
                    <a:cubicBezTo>
                      <a:pt x="61186" y="26301"/>
                      <a:pt x="60639" y="25718"/>
                      <a:pt x="60579" y="25003"/>
                    </a:cubicBezTo>
                    <a:cubicBezTo>
                      <a:pt x="61210" y="25015"/>
                      <a:pt x="61758" y="25396"/>
                      <a:pt x="62008" y="25944"/>
                    </a:cubicBezTo>
                    <a:cubicBezTo>
                      <a:pt x="62008" y="25908"/>
                      <a:pt x="62020" y="25884"/>
                      <a:pt x="62032" y="25849"/>
                    </a:cubicBezTo>
                    <a:cubicBezTo>
                      <a:pt x="61794" y="25396"/>
                      <a:pt x="61365" y="25063"/>
                      <a:pt x="60853" y="24968"/>
                    </a:cubicBezTo>
                    <a:cubicBezTo>
                      <a:pt x="61520" y="24837"/>
                      <a:pt x="62044" y="24313"/>
                      <a:pt x="62175" y="23646"/>
                    </a:cubicBezTo>
                    <a:cubicBezTo>
                      <a:pt x="62210" y="23813"/>
                      <a:pt x="62258" y="23967"/>
                      <a:pt x="62341" y="24110"/>
                    </a:cubicBezTo>
                    <a:cubicBezTo>
                      <a:pt x="62341" y="24075"/>
                      <a:pt x="62353" y="24039"/>
                      <a:pt x="62353" y="24003"/>
                    </a:cubicBezTo>
                    <a:cubicBezTo>
                      <a:pt x="62258" y="23801"/>
                      <a:pt x="62210" y="23575"/>
                      <a:pt x="62210" y="23325"/>
                    </a:cubicBezTo>
                    <a:cubicBezTo>
                      <a:pt x="62210" y="23301"/>
                      <a:pt x="62210" y="23277"/>
                      <a:pt x="62210" y="23241"/>
                    </a:cubicBezTo>
                    <a:cubicBezTo>
                      <a:pt x="62282" y="23241"/>
                      <a:pt x="62365" y="23253"/>
                      <a:pt x="62436" y="23265"/>
                    </a:cubicBezTo>
                    <a:cubicBezTo>
                      <a:pt x="62436" y="23229"/>
                      <a:pt x="62448" y="23194"/>
                      <a:pt x="62448" y="23158"/>
                    </a:cubicBezTo>
                    <a:cubicBezTo>
                      <a:pt x="62365" y="23170"/>
                      <a:pt x="62294" y="23182"/>
                      <a:pt x="62210" y="23182"/>
                    </a:cubicBezTo>
                    <a:cubicBezTo>
                      <a:pt x="62234" y="22896"/>
                      <a:pt x="62341" y="22634"/>
                      <a:pt x="62496" y="22408"/>
                    </a:cubicBezTo>
                    <a:cubicBezTo>
                      <a:pt x="62496" y="22372"/>
                      <a:pt x="62508" y="22336"/>
                      <a:pt x="62508" y="22301"/>
                    </a:cubicBezTo>
                    <a:cubicBezTo>
                      <a:pt x="62341" y="22503"/>
                      <a:pt x="62234" y="22753"/>
                      <a:pt x="62175" y="23015"/>
                    </a:cubicBezTo>
                    <a:cubicBezTo>
                      <a:pt x="62055" y="22348"/>
                      <a:pt x="61532" y="21812"/>
                      <a:pt x="60865" y="21693"/>
                    </a:cubicBezTo>
                    <a:close/>
                    <a:moveTo>
                      <a:pt x="27873" y="34743"/>
                    </a:moveTo>
                    <a:cubicBezTo>
                      <a:pt x="27873" y="34707"/>
                      <a:pt x="27873" y="34683"/>
                      <a:pt x="27873" y="34659"/>
                    </a:cubicBezTo>
                    <a:cubicBezTo>
                      <a:pt x="27873" y="33778"/>
                      <a:pt x="28575" y="33064"/>
                      <a:pt x="29444" y="33052"/>
                    </a:cubicBezTo>
                    <a:cubicBezTo>
                      <a:pt x="29444" y="33076"/>
                      <a:pt x="29444" y="33111"/>
                      <a:pt x="29444" y="33135"/>
                    </a:cubicBezTo>
                    <a:cubicBezTo>
                      <a:pt x="29444" y="34016"/>
                      <a:pt x="28742" y="34719"/>
                      <a:pt x="27873" y="34743"/>
                    </a:cubicBezTo>
                    <a:close/>
                    <a:moveTo>
                      <a:pt x="31075" y="34743"/>
                    </a:moveTo>
                    <a:cubicBezTo>
                      <a:pt x="30206" y="34719"/>
                      <a:pt x="29504" y="34016"/>
                      <a:pt x="29504" y="33135"/>
                    </a:cubicBezTo>
                    <a:cubicBezTo>
                      <a:pt x="29504" y="33111"/>
                      <a:pt x="29504" y="33076"/>
                      <a:pt x="29504" y="33052"/>
                    </a:cubicBezTo>
                    <a:cubicBezTo>
                      <a:pt x="30373" y="33064"/>
                      <a:pt x="31087" y="33778"/>
                      <a:pt x="31087" y="34659"/>
                    </a:cubicBezTo>
                    <a:cubicBezTo>
                      <a:pt x="31087" y="34683"/>
                      <a:pt x="31075" y="34707"/>
                      <a:pt x="31075" y="34743"/>
                    </a:cubicBezTo>
                    <a:close/>
                    <a:moveTo>
                      <a:pt x="31147" y="34743"/>
                    </a:moveTo>
                    <a:cubicBezTo>
                      <a:pt x="31147" y="34707"/>
                      <a:pt x="31147" y="34683"/>
                      <a:pt x="31147" y="34659"/>
                    </a:cubicBezTo>
                    <a:cubicBezTo>
                      <a:pt x="31147" y="33778"/>
                      <a:pt x="31849" y="33064"/>
                      <a:pt x="32718" y="33052"/>
                    </a:cubicBezTo>
                    <a:cubicBezTo>
                      <a:pt x="32718" y="33076"/>
                      <a:pt x="32718" y="33111"/>
                      <a:pt x="32718" y="33135"/>
                    </a:cubicBezTo>
                    <a:cubicBezTo>
                      <a:pt x="32718" y="34016"/>
                      <a:pt x="32016" y="34719"/>
                      <a:pt x="31147" y="34743"/>
                    </a:cubicBezTo>
                    <a:close/>
                    <a:moveTo>
                      <a:pt x="34350" y="34743"/>
                    </a:moveTo>
                    <a:cubicBezTo>
                      <a:pt x="33480" y="34719"/>
                      <a:pt x="32778" y="34016"/>
                      <a:pt x="32778" y="33135"/>
                    </a:cubicBezTo>
                    <a:cubicBezTo>
                      <a:pt x="32778" y="33111"/>
                      <a:pt x="32778" y="33076"/>
                      <a:pt x="32778" y="33052"/>
                    </a:cubicBezTo>
                    <a:cubicBezTo>
                      <a:pt x="33647" y="33064"/>
                      <a:pt x="34350" y="33778"/>
                      <a:pt x="34350" y="34659"/>
                    </a:cubicBezTo>
                    <a:cubicBezTo>
                      <a:pt x="34350" y="34683"/>
                      <a:pt x="34350" y="34707"/>
                      <a:pt x="34350" y="34743"/>
                    </a:cubicBezTo>
                    <a:close/>
                    <a:moveTo>
                      <a:pt x="34409" y="34659"/>
                    </a:moveTo>
                    <a:cubicBezTo>
                      <a:pt x="34409" y="33778"/>
                      <a:pt x="35112" y="33064"/>
                      <a:pt x="35981" y="33052"/>
                    </a:cubicBezTo>
                    <a:cubicBezTo>
                      <a:pt x="35993" y="33076"/>
                      <a:pt x="35993" y="33111"/>
                      <a:pt x="35993" y="33135"/>
                    </a:cubicBezTo>
                    <a:cubicBezTo>
                      <a:pt x="35993" y="34016"/>
                      <a:pt x="35290" y="34719"/>
                      <a:pt x="34421" y="34743"/>
                    </a:cubicBezTo>
                    <a:cubicBezTo>
                      <a:pt x="34409" y="34707"/>
                      <a:pt x="34409" y="34683"/>
                      <a:pt x="34409" y="34659"/>
                    </a:cubicBezTo>
                    <a:close/>
                    <a:moveTo>
                      <a:pt x="34421" y="34802"/>
                    </a:moveTo>
                    <a:cubicBezTo>
                      <a:pt x="35243" y="34826"/>
                      <a:pt x="35909" y="35457"/>
                      <a:pt x="35981" y="36255"/>
                    </a:cubicBezTo>
                    <a:cubicBezTo>
                      <a:pt x="35159" y="36243"/>
                      <a:pt x="34492" y="35612"/>
                      <a:pt x="34421" y="34802"/>
                    </a:cubicBezTo>
                    <a:close/>
                    <a:moveTo>
                      <a:pt x="36016" y="36088"/>
                    </a:moveTo>
                    <a:cubicBezTo>
                      <a:pt x="35886" y="35421"/>
                      <a:pt x="35362" y="34897"/>
                      <a:pt x="34695" y="34778"/>
                    </a:cubicBezTo>
                    <a:cubicBezTo>
                      <a:pt x="35362" y="34647"/>
                      <a:pt x="35886" y="34123"/>
                      <a:pt x="36016" y="33457"/>
                    </a:cubicBezTo>
                    <a:cubicBezTo>
                      <a:pt x="36147" y="34123"/>
                      <a:pt x="36671" y="34647"/>
                      <a:pt x="37338" y="34778"/>
                    </a:cubicBezTo>
                    <a:cubicBezTo>
                      <a:pt x="36671" y="34897"/>
                      <a:pt x="36147" y="35421"/>
                      <a:pt x="36016" y="36088"/>
                    </a:cubicBezTo>
                    <a:close/>
                    <a:moveTo>
                      <a:pt x="36052" y="36255"/>
                    </a:moveTo>
                    <a:cubicBezTo>
                      <a:pt x="36136" y="35457"/>
                      <a:pt x="36802" y="34826"/>
                      <a:pt x="37612" y="34802"/>
                    </a:cubicBezTo>
                    <a:cubicBezTo>
                      <a:pt x="37540" y="35612"/>
                      <a:pt x="36874" y="36243"/>
                      <a:pt x="36052" y="36255"/>
                    </a:cubicBezTo>
                    <a:close/>
                    <a:moveTo>
                      <a:pt x="37695" y="34802"/>
                    </a:moveTo>
                    <a:cubicBezTo>
                      <a:pt x="38505" y="34826"/>
                      <a:pt x="39184" y="35457"/>
                      <a:pt x="39255" y="36255"/>
                    </a:cubicBezTo>
                    <a:cubicBezTo>
                      <a:pt x="38433" y="36243"/>
                      <a:pt x="37767" y="35612"/>
                      <a:pt x="37695" y="34802"/>
                    </a:cubicBezTo>
                    <a:close/>
                    <a:moveTo>
                      <a:pt x="42529" y="36255"/>
                    </a:moveTo>
                    <a:cubicBezTo>
                      <a:pt x="41708" y="36243"/>
                      <a:pt x="41041" y="35612"/>
                      <a:pt x="40958" y="34802"/>
                    </a:cubicBezTo>
                    <a:cubicBezTo>
                      <a:pt x="41779" y="34826"/>
                      <a:pt x="42446" y="35457"/>
                      <a:pt x="42529" y="36255"/>
                    </a:cubicBezTo>
                    <a:close/>
                    <a:moveTo>
                      <a:pt x="40886" y="34802"/>
                    </a:moveTo>
                    <a:cubicBezTo>
                      <a:pt x="40815" y="35612"/>
                      <a:pt x="40148" y="36243"/>
                      <a:pt x="39326" y="36255"/>
                    </a:cubicBezTo>
                    <a:cubicBezTo>
                      <a:pt x="39398" y="35457"/>
                      <a:pt x="40065" y="34826"/>
                      <a:pt x="40886" y="34802"/>
                    </a:cubicBezTo>
                    <a:close/>
                    <a:moveTo>
                      <a:pt x="40898" y="38017"/>
                    </a:moveTo>
                    <a:cubicBezTo>
                      <a:pt x="40017" y="37993"/>
                      <a:pt x="39315" y="37279"/>
                      <a:pt x="39315" y="36409"/>
                    </a:cubicBezTo>
                    <a:cubicBezTo>
                      <a:pt x="39315" y="36386"/>
                      <a:pt x="39315" y="36350"/>
                      <a:pt x="39326" y="36326"/>
                    </a:cubicBezTo>
                    <a:cubicBezTo>
                      <a:pt x="40196" y="36338"/>
                      <a:pt x="40898" y="37052"/>
                      <a:pt x="40898" y="37922"/>
                    </a:cubicBezTo>
                    <a:cubicBezTo>
                      <a:pt x="40898" y="37957"/>
                      <a:pt x="40898" y="37981"/>
                      <a:pt x="40898" y="38017"/>
                    </a:cubicBezTo>
                    <a:close/>
                    <a:moveTo>
                      <a:pt x="39600" y="36290"/>
                    </a:moveTo>
                    <a:cubicBezTo>
                      <a:pt x="40267" y="36159"/>
                      <a:pt x="40791" y="35636"/>
                      <a:pt x="40922" y="34969"/>
                    </a:cubicBezTo>
                    <a:cubicBezTo>
                      <a:pt x="41053" y="35636"/>
                      <a:pt x="41577" y="36159"/>
                      <a:pt x="42243" y="36290"/>
                    </a:cubicBezTo>
                    <a:cubicBezTo>
                      <a:pt x="41577" y="36421"/>
                      <a:pt x="41053" y="36945"/>
                      <a:pt x="40922" y="37612"/>
                    </a:cubicBezTo>
                    <a:cubicBezTo>
                      <a:pt x="40803" y="36945"/>
                      <a:pt x="40267" y="36421"/>
                      <a:pt x="39600" y="36290"/>
                    </a:cubicBezTo>
                    <a:close/>
                    <a:moveTo>
                      <a:pt x="40958" y="38017"/>
                    </a:moveTo>
                    <a:cubicBezTo>
                      <a:pt x="40958" y="37981"/>
                      <a:pt x="40958" y="37957"/>
                      <a:pt x="40958" y="37922"/>
                    </a:cubicBezTo>
                    <a:cubicBezTo>
                      <a:pt x="40958" y="37052"/>
                      <a:pt x="41660" y="36338"/>
                      <a:pt x="42529" y="36326"/>
                    </a:cubicBezTo>
                    <a:cubicBezTo>
                      <a:pt x="42529" y="36350"/>
                      <a:pt x="42529" y="36386"/>
                      <a:pt x="42529" y="36409"/>
                    </a:cubicBezTo>
                    <a:cubicBezTo>
                      <a:pt x="42529" y="37279"/>
                      <a:pt x="41827" y="37993"/>
                      <a:pt x="40958" y="38017"/>
                    </a:cubicBezTo>
                    <a:close/>
                    <a:moveTo>
                      <a:pt x="42565" y="39362"/>
                    </a:moveTo>
                    <a:cubicBezTo>
                      <a:pt x="42434" y="38695"/>
                      <a:pt x="41910" y="38172"/>
                      <a:pt x="41243" y="38041"/>
                    </a:cubicBezTo>
                    <a:cubicBezTo>
                      <a:pt x="41910" y="37910"/>
                      <a:pt x="42434" y="37386"/>
                      <a:pt x="42565" y="36719"/>
                    </a:cubicBezTo>
                    <a:cubicBezTo>
                      <a:pt x="42684" y="37386"/>
                      <a:pt x="43220" y="37910"/>
                      <a:pt x="43887" y="38041"/>
                    </a:cubicBezTo>
                    <a:cubicBezTo>
                      <a:pt x="43220" y="38172"/>
                      <a:pt x="42684" y="38695"/>
                      <a:pt x="42565" y="39362"/>
                    </a:cubicBezTo>
                    <a:close/>
                    <a:moveTo>
                      <a:pt x="44160" y="38017"/>
                    </a:moveTo>
                    <a:cubicBezTo>
                      <a:pt x="43291" y="37993"/>
                      <a:pt x="42589" y="37279"/>
                      <a:pt x="42589" y="36409"/>
                    </a:cubicBezTo>
                    <a:cubicBezTo>
                      <a:pt x="42589" y="36386"/>
                      <a:pt x="42589" y="36350"/>
                      <a:pt x="42589" y="36326"/>
                    </a:cubicBezTo>
                    <a:cubicBezTo>
                      <a:pt x="43470" y="36338"/>
                      <a:pt x="44172" y="37052"/>
                      <a:pt x="44172" y="37922"/>
                    </a:cubicBezTo>
                    <a:cubicBezTo>
                      <a:pt x="44172" y="37957"/>
                      <a:pt x="44160" y="37981"/>
                      <a:pt x="44160" y="38017"/>
                    </a:cubicBezTo>
                    <a:close/>
                    <a:moveTo>
                      <a:pt x="44232" y="37922"/>
                    </a:moveTo>
                    <a:cubicBezTo>
                      <a:pt x="44232" y="37052"/>
                      <a:pt x="44934" y="36338"/>
                      <a:pt x="45803" y="36326"/>
                    </a:cubicBezTo>
                    <a:cubicBezTo>
                      <a:pt x="45803" y="36350"/>
                      <a:pt x="45803" y="36374"/>
                      <a:pt x="45803" y="36409"/>
                    </a:cubicBezTo>
                    <a:cubicBezTo>
                      <a:pt x="45803" y="37279"/>
                      <a:pt x="45101" y="37993"/>
                      <a:pt x="44232" y="38017"/>
                    </a:cubicBezTo>
                    <a:cubicBezTo>
                      <a:pt x="44232" y="37981"/>
                      <a:pt x="44232" y="37957"/>
                      <a:pt x="44232" y="37922"/>
                    </a:cubicBezTo>
                    <a:close/>
                    <a:moveTo>
                      <a:pt x="44232" y="38076"/>
                    </a:moveTo>
                    <a:cubicBezTo>
                      <a:pt x="45053" y="38088"/>
                      <a:pt x="45720" y="38731"/>
                      <a:pt x="45792" y="39529"/>
                    </a:cubicBezTo>
                    <a:cubicBezTo>
                      <a:pt x="44982" y="39517"/>
                      <a:pt x="44303" y="38874"/>
                      <a:pt x="44232" y="38076"/>
                    </a:cubicBezTo>
                    <a:close/>
                    <a:moveTo>
                      <a:pt x="45827" y="39362"/>
                    </a:moveTo>
                    <a:cubicBezTo>
                      <a:pt x="45708" y="38695"/>
                      <a:pt x="45172" y="38172"/>
                      <a:pt x="44518" y="38041"/>
                    </a:cubicBezTo>
                    <a:cubicBezTo>
                      <a:pt x="45184" y="37910"/>
                      <a:pt x="45708" y="37386"/>
                      <a:pt x="45827" y="36719"/>
                    </a:cubicBezTo>
                    <a:cubicBezTo>
                      <a:pt x="45958" y="37386"/>
                      <a:pt x="46482" y="37910"/>
                      <a:pt x="47149" y="38041"/>
                    </a:cubicBezTo>
                    <a:cubicBezTo>
                      <a:pt x="46482" y="38172"/>
                      <a:pt x="45958" y="38695"/>
                      <a:pt x="45827" y="39362"/>
                    </a:cubicBezTo>
                    <a:close/>
                    <a:moveTo>
                      <a:pt x="45875" y="39529"/>
                    </a:moveTo>
                    <a:cubicBezTo>
                      <a:pt x="45946" y="38731"/>
                      <a:pt x="46613" y="38088"/>
                      <a:pt x="47435" y="38076"/>
                    </a:cubicBezTo>
                    <a:cubicBezTo>
                      <a:pt x="47351" y="38874"/>
                      <a:pt x="46684" y="39517"/>
                      <a:pt x="45875" y="39529"/>
                    </a:cubicBezTo>
                    <a:close/>
                    <a:moveTo>
                      <a:pt x="47435" y="38017"/>
                    </a:moveTo>
                    <a:cubicBezTo>
                      <a:pt x="46565" y="37993"/>
                      <a:pt x="45863" y="37279"/>
                      <a:pt x="45863" y="36409"/>
                    </a:cubicBezTo>
                    <a:cubicBezTo>
                      <a:pt x="45863" y="36386"/>
                      <a:pt x="45863" y="36350"/>
                      <a:pt x="45863" y="36326"/>
                    </a:cubicBezTo>
                    <a:cubicBezTo>
                      <a:pt x="46732" y="36338"/>
                      <a:pt x="47435" y="37052"/>
                      <a:pt x="47435" y="37922"/>
                    </a:cubicBezTo>
                    <a:cubicBezTo>
                      <a:pt x="47435" y="37957"/>
                      <a:pt x="47435" y="37981"/>
                      <a:pt x="47435" y="38017"/>
                    </a:cubicBezTo>
                    <a:close/>
                    <a:moveTo>
                      <a:pt x="62151" y="23170"/>
                    </a:moveTo>
                    <a:cubicBezTo>
                      <a:pt x="61329" y="23158"/>
                      <a:pt x="60662" y="22527"/>
                      <a:pt x="60591" y="21717"/>
                    </a:cubicBezTo>
                    <a:cubicBezTo>
                      <a:pt x="61413" y="21741"/>
                      <a:pt x="62079" y="22372"/>
                      <a:pt x="62151" y="23170"/>
                    </a:cubicBezTo>
                    <a:close/>
                    <a:moveTo>
                      <a:pt x="54328" y="31504"/>
                    </a:moveTo>
                    <a:cubicBezTo>
                      <a:pt x="54995" y="31373"/>
                      <a:pt x="55519" y="30849"/>
                      <a:pt x="55650" y="30183"/>
                    </a:cubicBezTo>
                    <a:cubicBezTo>
                      <a:pt x="55769" y="30849"/>
                      <a:pt x="56305" y="31373"/>
                      <a:pt x="56960" y="31504"/>
                    </a:cubicBezTo>
                    <a:cubicBezTo>
                      <a:pt x="56293" y="31635"/>
                      <a:pt x="55769" y="32159"/>
                      <a:pt x="55650" y="32826"/>
                    </a:cubicBezTo>
                    <a:cubicBezTo>
                      <a:pt x="55519" y="32159"/>
                      <a:pt x="54995" y="31635"/>
                      <a:pt x="54328" y="31504"/>
                    </a:cubicBezTo>
                    <a:close/>
                    <a:moveTo>
                      <a:pt x="55614" y="33135"/>
                    </a:moveTo>
                    <a:cubicBezTo>
                      <a:pt x="55614" y="34016"/>
                      <a:pt x="54912" y="34719"/>
                      <a:pt x="54043" y="34743"/>
                    </a:cubicBezTo>
                    <a:cubicBezTo>
                      <a:pt x="54043" y="34707"/>
                      <a:pt x="54043" y="34683"/>
                      <a:pt x="54043" y="34659"/>
                    </a:cubicBezTo>
                    <a:cubicBezTo>
                      <a:pt x="54043" y="33778"/>
                      <a:pt x="54745" y="33064"/>
                      <a:pt x="55614" y="33052"/>
                    </a:cubicBezTo>
                    <a:cubicBezTo>
                      <a:pt x="55614" y="33076"/>
                      <a:pt x="55614" y="33111"/>
                      <a:pt x="55614" y="33135"/>
                    </a:cubicBezTo>
                    <a:close/>
                    <a:moveTo>
                      <a:pt x="55602" y="32992"/>
                    </a:moveTo>
                    <a:cubicBezTo>
                      <a:pt x="54793" y="32969"/>
                      <a:pt x="54126" y="32338"/>
                      <a:pt x="54043" y="31528"/>
                    </a:cubicBezTo>
                    <a:cubicBezTo>
                      <a:pt x="54864" y="31552"/>
                      <a:pt x="55531" y="32183"/>
                      <a:pt x="55602" y="32992"/>
                    </a:cubicBezTo>
                    <a:close/>
                    <a:moveTo>
                      <a:pt x="57245" y="31528"/>
                    </a:moveTo>
                    <a:cubicBezTo>
                      <a:pt x="57174" y="32338"/>
                      <a:pt x="56495" y="32969"/>
                      <a:pt x="55686" y="32992"/>
                    </a:cubicBezTo>
                    <a:cubicBezTo>
                      <a:pt x="55757" y="32183"/>
                      <a:pt x="56424" y="31552"/>
                      <a:pt x="57245" y="31528"/>
                    </a:cubicBezTo>
                    <a:close/>
                    <a:moveTo>
                      <a:pt x="55674" y="29861"/>
                    </a:moveTo>
                    <a:cubicBezTo>
                      <a:pt x="55674" y="29837"/>
                      <a:pt x="55674" y="29813"/>
                      <a:pt x="55674" y="29778"/>
                    </a:cubicBezTo>
                    <a:cubicBezTo>
                      <a:pt x="56555" y="29802"/>
                      <a:pt x="57257" y="30504"/>
                      <a:pt x="57257" y="31385"/>
                    </a:cubicBezTo>
                    <a:cubicBezTo>
                      <a:pt x="57257" y="31409"/>
                      <a:pt x="57257" y="31445"/>
                      <a:pt x="57245" y="31468"/>
                    </a:cubicBezTo>
                    <a:cubicBezTo>
                      <a:pt x="56376" y="31456"/>
                      <a:pt x="55674" y="30742"/>
                      <a:pt x="55674" y="29861"/>
                    </a:cubicBezTo>
                    <a:close/>
                    <a:moveTo>
                      <a:pt x="55959" y="29754"/>
                    </a:moveTo>
                    <a:cubicBezTo>
                      <a:pt x="56626" y="29623"/>
                      <a:pt x="57150" y="29099"/>
                      <a:pt x="57281" y="28432"/>
                    </a:cubicBezTo>
                    <a:cubicBezTo>
                      <a:pt x="57412" y="29099"/>
                      <a:pt x="57936" y="29623"/>
                      <a:pt x="58603" y="29754"/>
                    </a:cubicBezTo>
                    <a:cubicBezTo>
                      <a:pt x="57936" y="29873"/>
                      <a:pt x="57412" y="30409"/>
                      <a:pt x="57281" y="31075"/>
                    </a:cubicBezTo>
                    <a:cubicBezTo>
                      <a:pt x="57150" y="30397"/>
                      <a:pt x="56626" y="29873"/>
                      <a:pt x="55959" y="29754"/>
                    </a:cubicBezTo>
                    <a:close/>
                    <a:moveTo>
                      <a:pt x="55686" y="29718"/>
                    </a:moveTo>
                    <a:cubicBezTo>
                      <a:pt x="55757" y="28909"/>
                      <a:pt x="56424" y="28278"/>
                      <a:pt x="57245" y="28266"/>
                    </a:cubicBezTo>
                    <a:cubicBezTo>
                      <a:pt x="57174" y="29063"/>
                      <a:pt x="56495" y="29694"/>
                      <a:pt x="55686" y="29718"/>
                    </a:cubicBezTo>
                    <a:close/>
                    <a:moveTo>
                      <a:pt x="54328" y="11871"/>
                    </a:moveTo>
                    <a:cubicBezTo>
                      <a:pt x="54995" y="11752"/>
                      <a:pt x="55519" y="11216"/>
                      <a:pt x="55650" y="10549"/>
                    </a:cubicBezTo>
                    <a:cubicBezTo>
                      <a:pt x="55769" y="11216"/>
                      <a:pt x="56305" y="11752"/>
                      <a:pt x="56960" y="11871"/>
                    </a:cubicBezTo>
                    <a:cubicBezTo>
                      <a:pt x="56293" y="12002"/>
                      <a:pt x="55769" y="12526"/>
                      <a:pt x="55650" y="13192"/>
                    </a:cubicBezTo>
                    <a:cubicBezTo>
                      <a:pt x="55519" y="12526"/>
                      <a:pt x="54995" y="12002"/>
                      <a:pt x="54328" y="11871"/>
                    </a:cubicBezTo>
                    <a:close/>
                    <a:moveTo>
                      <a:pt x="55602" y="13359"/>
                    </a:moveTo>
                    <a:cubicBezTo>
                      <a:pt x="54793" y="13347"/>
                      <a:pt x="54126" y="12704"/>
                      <a:pt x="54043" y="11906"/>
                    </a:cubicBezTo>
                    <a:cubicBezTo>
                      <a:pt x="54864" y="11930"/>
                      <a:pt x="55531" y="12561"/>
                      <a:pt x="55602" y="13359"/>
                    </a:cubicBezTo>
                    <a:close/>
                    <a:moveTo>
                      <a:pt x="54043" y="11847"/>
                    </a:moveTo>
                    <a:cubicBezTo>
                      <a:pt x="54043" y="11811"/>
                      <a:pt x="54043" y="11787"/>
                      <a:pt x="54043" y="11764"/>
                    </a:cubicBezTo>
                    <a:cubicBezTo>
                      <a:pt x="54043" y="10883"/>
                      <a:pt x="54745" y="10168"/>
                      <a:pt x="55614" y="10156"/>
                    </a:cubicBezTo>
                    <a:cubicBezTo>
                      <a:pt x="55614" y="10180"/>
                      <a:pt x="55614" y="10216"/>
                      <a:pt x="55614" y="10240"/>
                    </a:cubicBezTo>
                    <a:cubicBezTo>
                      <a:pt x="55614" y="11109"/>
                      <a:pt x="54912" y="11823"/>
                      <a:pt x="54043" y="11847"/>
                    </a:cubicBezTo>
                    <a:close/>
                    <a:moveTo>
                      <a:pt x="57591" y="21693"/>
                    </a:moveTo>
                    <a:cubicBezTo>
                      <a:pt x="58257" y="21562"/>
                      <a:pt x="58793" y="21039"/>
                      <a:pt x="58912" y="20372"/>
                    </a:cubicBezTo>
                    <a:cubicBezTo>
                      <a:pt x="59043" y="21039"/>
                      <a:pt x="59567" y="21562"/>
                      <a:pt x="60234" y="21693"/>
                    </a:cubicBezTo>
                    <a:cubicBezTo>
                      <a:pt x="59567" y="21812"/>
                      <a:pt x="59043" y="22348"/>
                      <a:pt x="58912" y="23015"/>
                    </a:cubicBezTo>
                    <a:cubicBezTo>
                      <a:pt x="58793" y="22348"/>
                      <a:pt x="58257" y="21812"/>
                      <a:pt x="57591" y="21693"/>
                    </a:cubicBezTo>
                    <a:close/>
                    <a:moveTo>
                      <a:pt x="58888" y="23325"/>
                    </a:moveTo>
                    <a:cubicBezTo>
                      <a:pt x="58888" y="24194"/>
                      <a:pt x="58186" y="24908"/>
                      <a:pt x="57317" y="24932"/>
                    </a:cubicBezTo>
                    <a:cubicBezTo>
                      <a:pt x="57317" y="24896"/>
                      <a:pt x="57305" y="24872"/>
                      <a:pt x="57305" y="24837"/>
                    </a:cubicBezTo>
                    <a:cubicBezTo>
                      <a:pt x="57305" y="23967"/>
                      <a:pt x="58007" y="23253"/>
                      <a:pt x="58888" y="23241"/>
                    </a:cubicBezTo>
                    <a:cubicBezTo>
                      <a:pt x="58888" y="23265"/>
                      <a:pt x="58888" y="23289"/>
                      <a:pt x="58888" y="23325"/>
                    </a:cubicBezTo>
                    <a:close/>
                    <a:moveTo>
                      <a:pt x="58876" y="23170"/>
                    </a:moveTo>
                    <a:cubicBezTo>
                      <a:pt x="58055" y="23158"/>
                      <a:pt x="57388" y="22527"/>
                      <a:pt x="57317" y="21717"/>
                    </a:cubicBezTo>
                    <a:cubicBezTo>
                      <a:pt x="58138" y="21741"/>
                      <a:pt x="58805" y="22372"/>
                      <a:pt x="58876" y="23170"/>
                    </a:cubicBezTo>
                    <a:close/>
                    <a:moveTo>
                      <a:pt x="57317" y="21658"/>
                    </a:moveTo>
                    <a:cubicBezTo>
                      <a:pt x="57317" y="21634"/>
                      <a:pt x="57305" y="21598"/>
                      <a:pt x="57305" y="21574"/>
                    </a:cubicBezTo>
                    <a:cubicBezTo>
                      <a:pt x="57305" y="20693"/>
                      <a:pt x="58007" y="19979"/>
                      <a:pt x="58888" y="19967"/>
                    </a:cubicBezTo>
                    <a:cubicBezTo>
                      <a:pt x="58888" y="19991"/>
                      <a:pt x="58888" y="20027"/>
                      <a:pt x="58888" y="20050"/>
                    </a:cubicBezTo>
                    <a:cubicBezTo>
                      <a:pt x="58888" y="20931"/>
                      <a:pt x="58186" y="21634"/>
                      <a:pt x="57317" y="21658"/>
                    </a:cubicBezTo>
                    <a:close/>
                    <a:moveTo>
                      <a:pt x="60520" y="21717"/>
                    </a:moveTo>
                    <a:cubicBezTo>
                      <a:pt x="60436" y="22527"/>
                      <a:pt x="59769" y="23158"/>
                      <a:pt x="58948" y="23170"/>
                    </a:cubicBezTo>
                    <a:cubicBezTo>
                      <a:pt x="59031" y="22372"/>
                      <a:pt x="59698" y="21741"/>
                      <a:pt x="60520" y="21717"/>
                    </a:cubicBezTo>
                    <a:close/>
                    <a:moveTo>
                      <a:pt x="58948" y="20050"/>
                    </a:moveTo>
                    <a:cubicBezTo>
                      <a:pt x="58948" y="20027"/>
                      <a:pt x="58948" y="19991"/>
                      <a:pt x="58948" y="19967"/>
                    </a:cubicBezTo>
                    <a:cubicBezTo>
                      <a:pt x="59817" y="19979"/>
                      <a:pt x="60520" y="20693"/>
                      <a:pt x="60520" y="21574"/>
                    </a:cubicBezTo>
                    <a:cubicBezTo>
                      <a:pt x="60520" y="21598"/>
                      <a:pt x="60520" y="21634"/>
                      <a:pt x="60520" y="21658"/>
                    </a:cubicBezTo>
                    <a:cubicBezTo>
                      <a:pt x="59650" y="21634"/>
                      <a:pt x="58948" y="20931"/>
                      <a:pt x="58948" y="20050"/>
                    </a:cubicBezTo>
                    <a:close/>
                    <a:moveTo>
                      <a:pt x="60234" y="18419"/>
                    </a:moveTo>
                    <a:cubicBezTo>
                      <a:pt x="59567" y="18550"/>
                      <a:pt x="59043" y="19074"/>
                      <a:pt x="58912" y="19741"/>
                    </a:cubicBezTo>
                    <a:cubicBezTo>
                      <a:pt x="58793" y="19074"/>
                      <a:pt x="58257" y="18550"/>
                      <a:pt x="57591" y="18419"/>
                    </a:cubicBezTo>
                    <a:cubicBezTo>
                      <a:pt x="58257" y="18288"/>
                      <a:pt x="58793" y="17764"/>
                      <a:pt x="58912" y="17098"/>
                    </a:cubicBezTo>
                    <a:cubicBezTo>
                      <a:pt x="59043" y="17764"/>
                      <a:pt x="59567" y="18288"/>
                      <a:pt x="60234" y="18419"/>
                    </a:cubicBezTo>
                    <a:close/>
                    <a:moveTo>
                      <a:pt x="58948" y="16776"/>
                    </a:moveTo>
                    <a:cubicBezTo>
                      <a:pt x="58948" y="16752"/>
                      <a:pt x="58948" y="16728"/>
                      <a:pt x="58948" y="16693"/>
                    </a:cubicBezTo>
                    <a:cubicBezTo>
                      <a:pt x="59817" y="16717"/>
                      <a:pt x="60520" y="17431"/>
                      <a:pt x="60520" y="18300"/>
                    </a:cubicBezTo>
                    <a:cubicBezTo>
                      <a:pt x="60520" y="18324"/>
                      <a:pt x="60520" y="18360"/>
                      <a:pt x="60520" y="18383"/>
                    </a:cubicBezTo>
                    <a:cubicBezTo>
                      <a:pt x="59650" y="18372"/>
                      <a:pt x="58948" y="17657"/>
                      <a:pt x="58948" y="16776"/>
                    </a:cubicBezTo>
                    <a:close/>
                    <a:moveTo>
                      <a:pt x="60520" y="18443"/>
                    </a:moveTo>
                    <a:cubicBezTo>
                      <a:pt x="60436" y="19253"/>
                      <a:pt x="59769" y="19884"/>
                      <a:pt x="58948" y="19907"/>
                    </a:cubicBezTo>
                    <a:cubicBezTo>
                      <a:pt x="59031" y="19098"/>
                      <a:pt x="59698" y="18467"/>
                      <a:pt x="60520" y="18443"/>
                    </a:cubicBezTo>
                    <a:close/>
                    <a:moveTo>
                      <a:pt x="58876" y="19907"/>
                    </a:moveTo>
                    <a:cubicBezTo>
                      <a:pt x="58055" y="19884"/>
                      <a:pt x="57388" y="19253"/>
                      <a:pt x="57317" y="18443"/>
                    </a:cubicBezTo>
                    <a:cubicBezTo>
                      <a:pt x="58138" y="18467"/>
                      <a:pt x="58805" y="19098"/>
                      <a:pt x="58876" y="19907"/>
                    </a:cubicBezTo>
                    <a:close/>
                    <a:moveTo>
                      <a:pt x="57317" y="18383"/>
                    </a:moveTo>
                    <a:cubicBezTo>
                      <a:pt x="57317" y="18360"/>
                      <a:pt x="57305" y="18324"/>
                      <a:pt x="57305" y="18300"/>
                    </a:cubicBezTo>
                    <a:cubicBezTo>
                      <a:pt x="57305" y="17419"/>
                      <a:pt x="58007" y="16717"/>
                      <a:pt x="58888" y="16693"/>
                    </a:cubicBezTo>
                    <a:cubicBezTo>
                      <a:pt x="58888" y="16728"/>
                      <a:pt x="58888" y="16752"/>
                      <a:pt x="58888" y="16776"/>
                    </a:cubicBezTo>
                    <a:cubicBezTo>
                      <a:pt x="58888" y="17657"/>
                      <a:pt x="58186" y="18372"/>
                      <a:pt x="57317" y="18383"/>
                    </a:cubicBezTo>
                    <a:close/>
                    <a:moveTo>
                      <a:pt x="58603" y="16669"/>
                    </a:moveTo>
                    <a:cubicBezTo>
                      <a:pt x="57936" y="16788"/>
                      <a:pt x="57412" y="17312"/>
                      <a:pt x="57281" y="17979"/>
                    </a:cubicBezTo>
                    <a:cubicBezTo>
                      <a:pt x="57150" y="17312"/>
                      <a:pt x="56626" y="16788"/>
                      <a:pt x="55959" y="16669"/>
                    </a:cubicBezTo>
                    <a:cubicBezTo>
                      <a:pt x="56626" y="16538"/>
                      <a:pt x="57150" y="16014"/>
                      <a:pt x="57281" y="15347"/>
                    </a:cubicBezTo>
                    <a:cubicBezTo>
                      <a:pt x="57412" y="16014"/>
                      <a:pt x="57936" y="16538"/>
                      <a:pt x="58603" y="16669"/>
                    </a:cubicBezTo>
                    <a:close/>
                    <a:moveTo>
                      <a:pt x="57317" y="15181"/>
                    </a:moveTo>
                    <a:cubicBezTo>
                      <a:pt x="58138" y="15193"/>
                      <a:pt x="58805" y="15824"/>
                      <a:pt x="58876" y="16633"/>
                    </a:cubicBezTo>
                    <a:cubicBezTo>
                      <a:pt x="58067" y="16609"/>
                      <a:pt x="57388" y="15978"/>
                      <a:pt x="57317" y="15181"/>
                    </a:cubicBezTo>
                    <a:close/>
                    <a:moveTo>
                      <a:pt x="55686" y="16633"/>
                    </a:moveTo>
                    <a:cubicBezTo>
                      <a:pt x="55757" y="15824"/>
                      <a:pt x="56424" y="15193"/>
                      <a:pt x="57245" y="15181"/>
                    </a:cubicBezTo>
                    <a:cubicBezTo>
                      <a:pt x="57174" y="15978"/>
                      <a:pt x="56495" y="16609"/>
                      <a:pt x="55686" y="16633"/>
                    </a:cubicBezTo>
                    <a:close/>
                    <a:moveTo>
                      <a:pt x="57245" y="15109"/>
                    </a:moveTo>
                    <a:cubicBezTo>
                      <a:pt x="56376" y="15097"/>
                      <a:pt x="55674" y="14383"/>
                      <a:pt x="55674" y="13514"/>
                    </a:cubicBezTo>
                    <a:cubicBezTo>
                      <a:pt x="55674" y="13478"/>
                      <a:pt x="55674" y="13454"/>
                      <a:pt x="55674" y="13419"/>
                    </a:cubicBezTo>
                    <a:cubicBezTo>
                      <a:pt x="56543" y="13442"/>
                      <a:pt x="57245" y="14157"/>
                      <a:pt x="57245" y="15026"/>
                    </a:cubicBezTo>
                    <a:cubicBezTo>
                      <a:pt x="57245" y="15062"/>
                      <a:pt x="57245" y="15085"/>
                      <a:pt x="57245" y="15109"/>
                    </a:cubicBezTo>
                    <a:close/>
                    <a:moveTo>
                      <a:pt x="57245" y="11906"/>
                    </a:moveTo>
                    <a:cubicBezTo>
                      <a:pt x="57174" y="12704"/>
                      <a:pt x="56495" y="13347"/>
                      <a:pt x="55686" y="13359"/>
                    </a:cubicBezTo>
                    <a:cubicBezTo>
                      <a:pt x="55757" y="12561"/>
                      <a:pt x="56424" y="11930"/>
                      <a:pt x="57245" y="11906"/>
                    </a:cubicBezTo>
                    <a:close/>
                    <a:moveTo>
                      <a:pt x="56971" y="15145"/>
                    </a:moveTo>
                    <a:cubicBezTo>
                      <a:pt x="56305" y="15276"/>
                      <a:pt x="55769" y="15800"/>
                      <a:pt x="55650" y="16467"/>
                    </a:cubicBezTo>
                    <a:cubicBezTo>
                      <a:pt x="55519" y="15800"/>
                      <a:pt x="54995" y="15276"/>
                      <a:pt x="54328" y="15145"/>
                    </a:cubicBezTo>
                    <a:cubicBezTo>
                      <a:pt x="54995" y="15014"/>
                      <a:pt x="55519" y="14490"/>
                      <a:pt x="55650" y="13823"/>
                    </a:cubicBezTo>
                    <a:cubicBezTo>
                      <a:pt x="55769" y="14490"/>
                      <a:pt x="56305" y="15014"/>
                      <a:pt x="56971" y="15145"/>
                    </a:cubicBezTo>
                    <a:close/>
                    <a:moveTo>
                      <a:pt x="55674" y="16693"/>
                    </a:moveTo>
                    <a:cubicBezTo>
                      <a:pt x="56543" y="16717"/>
                      <a:pt x="57245" y="17431"/>
                      <a:pt x="57245" y="18300"/>
                    </a:cubicBezTo>
                    <a:cubicBezTo>
                      <a:pt x="57245" y="18324"/>
                      <a:pt x="57245" y="18360"/>
                      <a:pt x="57245" y="18383"/>
                    </a:cubicBezTo>
                    <a:cubicBezTo>
                      <a:pt x="56376" y="18372"/>
                      <a:pt x="55674" y="17657"/>
                      <a:pt x="55674" y="16776"/>
                    </a:cubicBezTo>
                    <a:cubicBezTo>
                      <a:pt x="55674" y="16752"/>
                      <a:pt x="55674" y="16728"/>
                      <a:pt x="55674" y="16693"/>
                    </a:cubicBezTo>
                    <a:close/>
                    <a:moveTo>
                      <a:pt x="57281" y="18610"/>
                    </a:moveTo>
                    <a:cubicBezTo>
                      <a:pt x="57412" y="19276"/>
                      <a:pt x="57936" y="19800"/>
                      <a:pt x="58603" y="19931"/>
                    </a:cubicBezTo>
                    <a:cubicBezTo>
                      <a:pt x="57936" y="20062"/>
                      <a:pt x="57412" y="20586"/>
                      <a:pt x="57281" y="21253"/>
                    </a:cubicBezTo>
                    <a:cubicBezTo>
                      <a:pt x="57150" y="20586"/>
                      <a:pt x="56626" y="20062"/>
                      <a:pt x="55959" y="19931"/>
                    </a:cubicBezTo>
                    <a:cubicBezTo>
                      <a:pt x="56626" y="19812"/>
                      <a:pt x="57150" y="19276"/>
                      <a:pt x="57281" y="18610"/>
                    </a:cubicBezTo>
                    <a:close/>
                    <a:moveTo>
                      <a:pt x="55686" y="19907"/>
                    </a:moveTo>
                    <a:cubicBezTo>
                      <a:pt x="55757" y="19098"/>
                      <a:pt x="56424" y="18467"/>
                      <a:pt x="57245" y="18443"/>
                    </a:cubicBezTo>
                    <a:cubicBezTo>
                      <a:pt x="57174" y="19253"/>
                      <a:pt x="56495" y="19884"/>
                      <a:pt x="55686" y="19907"/>
                    </a:cubicBezTo>
                    <a:close/>
                    <a:moveTo>
                      <a:pt x="58603" y="23205"/>
                    </a:moveTo>
                    <a:cubicBezTo>
                      <a:pt x="57936" y="23336"/>
                      <a:pt x="57412" y="23860"/>
                      <a:pt x="57281" y="24527"/>
                    </a:cubicBezTo>
                    <a:cubicBezTo>
                      <a:pt x="57150" y="23860"/>
                      <a:pt x="56626" y="23336"/>
                      <a:pt x="55959" y="23205"/>
                    </a:cubicBezTo>
                    <a:cubicBezTo>
                      <a:pt x="56626" y="23075"/>
                      <a:pt x="57150" y="22551"/>
                      <a:pt x="57281" y="21884"/>
                    </a:cubicBezTo>
                    <a:cubicBezTo>
                      <a:pt x="57412" y="22551"/>
                      <a:pt x="57936" y="23075"/>
                      <a:pt x="58603" y="23205"/>
                    </a:cubicBezTo>
                    <a:close/>
                    <a:moveTo>
                      <a:pt x="58603" y="26480"/>
                    </a:moveTo>
                    <a:cubicBezTo>
                      <a:pt x="57936" y="26611"/>
                      <a:pt x="57412" y="27135"/>
                      <a:pt x="57281" y="27801"/>
                    </a:cubicBezTo>
                    <a:cubicBezTo>
                      <a:pt x="57150" y="27135"/>
                      <a:pt x="56626" y="26611"/>
                      <a:pt x="55959" y="26480"/>
                    </a:cubicBezTo>
                    <a:cubicBezTo>
                      <a:pt x="56626" y="26349"/>
                      <a:pt x="57150" y="25825"/>
                      <a:pt x="57281" y="25158"/>
                    </a:cubicBezTo>
                    <a:cubicBezTo>
                      <a:pt x="57412" y="25825"/>
                      <a:pt x="57936" y="26349"/>
                      <a:pt x="58603" y="26480"/>
                    </a:cubicBezTo>
                    <a:close/>
                    <a:moveTo>
                      <a:pt x="57317" y="24991"/>
                    </a:moveTo>
                    <a:cubicBezTo>
                      <a:pt x="58138" y="25015"/>
                      <a:pt x="58805" y="25646"/>
                      <a:pt x="58876" y="26444"/>
                    </a:cubicBezTo>
                    <a:cubicBezTo>
                      <a:pt x="58067" y="26432"/>
                      <a:pt x="57388" y="25789"/>
                      <a:pt x="57317" y="24991"/>
                    </a:cubicBezTo>
                    <a:close/>
                    <a:moveTo>
                      <a:pt x="57317" y="28266"/>
                    </a:moveTo>
                    <a:cubicBezTo>
                      <a:pt x="58138" y="28278"/>
                      <a:pt x="58805" y="28909"/>
                      <a:pt x="58876" y="29718"/>
                    </a:cubicBezTo>
                    <a:cubicBezTo>
                      <a:pt x="58067" y="29694"/>
                      <a:pt x="57388" y="29063"/>
                      <a:pt x="57317" y="28266"/>
                    </a:cubicBezTo>
                    <a:close/>
                    <a:moveTo>
                      <a:pt x="57317" y="28194"/>
                    </a:moveTo>
                    <a:cubicBezTo>
                      <a:pt x="57317" y="28170"/>
                      <a:pt x="57305" y="28147"/>
                      <a:pt x="57305" y="28111"/>
                    </a:cubicBezTo>
                    <a:cubicBezTo>
                      <a:pt x="57305" y="27242"/>
                      <a:pt x="58007" y="26527"/>
                      <a:pt x="58888" y="26504"/>
                    </a:cubicBezTo>
                    <a:cubicBezTo>
                      <a:pt x="58888" y="26539"/>
                      <a:pt x="58888" y="26563"/>
                      <a:pt x="58888" y="26599"/>
                    </a:cubicBezTo>
                    <a:cubicBezTo>
                      <a:pt x="58888" y="27468"/>
                      <a:pt x="58186" y="28182"/>
                      <a:pt x="57317" y="28194"/>
                    </a:cubicBezTo>
                    <a:close/>
                    <a:moveTo>
                      <a:pt x="57591" y="24956"/>
                    </a:moveTo>
                    <a:cubicBezTo>
                      <a:pt x="58257" y="24837"/>
                      <a:pt x="58793" y="24301"/>
                      <a:pt x="58912" y="23634"/>
                    </a:cubicBezTo>
                    <a:cubicBezTo>
                      <a:pt x="59043" y="24301"/>
                      <a:pt x="59567" y="24837"/>
                      <a:pt x="60234" y="24956"/>
                    </a:cubicBezTo>
                    <a:cubicBezTo>
                      <a:pt x="59567" y="25087"/>
                      <a:pt x="59043" y="25611"/>
                      <a:pt x="58912" y="26277"/>
                    </a:cubicBezTo>
                    <a:cubicBezTo>
                      <a:pt x="58793" y="25611"/>
                      <a:pt x="58257" y="25087"/>
                      <a:pt x="57591" y="24956"/>
                    </a:cubicBezTo>
                    <a:close/>
                    <a:moveTo>
                      <a:pt x="60520" y="24991"/>
                    </a:moveTo>
                    <a:cubicBezTo>
                      <a:pt x="60436" y="25789"/>
                      <a:pt x="59769" y="26432"/>
                      <a:pt x="58948" y="26444"/>
                    </a:cubicBezTo>
                    <a:cubicBezTo>
                      <a:pt x="59031" y="25646"/>
                      <a:pt x="59698" y="25003"/>
                      <a:pt x="60520" y="24991"/>
                    </a:cubicBezTo>
                    <a:close/>
                    <a:moveTo>
                      <a:pt x="58948" y="23325"/>
                    </a:moveTo>
                    <a:cubicBezTo>
                      <a:pt x="58948" y="23301"/>
                      <a:pt x="58948" y="23265"/>
                      <a:pt x="58948" y="23241"/>
                    </a:cubicBezTo>
                    <a:cubicBezTo>
                      <a:pt x="59817" y="23253"/>
                      <a:pt x="60520" y="23967"/>
                      <a:pt x="60520" y="24837"/>
                    </a:cubicBezTo>
                    <a:cubicBezTo>
                      <a:pt x="60520" y="24872"/>
                      <a:pt x="60520" y="24896"/>
                      <a:pt x="60520" y="24932"/>
                    </a:cubicBezTo>
                    <a:cubicBezTo>
                      <a:pt x="59650" y="24908"/>
                      <a:pt x="58948" y="24194"/>
                      <a:pt x="58948" y="23325"/>
                    </a:cubicBezTo>
                    <a:close/>
                    <a:moveTo>
                      <a:pt x="59234" y="23205"/>
                    </a:moveTo>
                    <a:cubicBezTo>
                      <a:pt x="59900" y="23075"/>
                      <a:pt x="60424" y="22551"/>
                      <a:pt x="60555" y="21884"/>
                    </a:cubicBezTo>
                    <a:cubicBezTo>
                      <a:pt x="60686" y="22551"/>
                      <a:pt x="61210" y="23075"/>
                      <a:pt x="61877" y="23205"/>
                    </a:cubicBezTo>
                    <a:cubicBezTo>
                      <a:pt x="61210" y="23336"/>
                      <a:pt x="60686" y="23860"/>
                      <a:pt x="60555" y="24527"/>
                    </a:cubicBezTo>
                    <a:cubicBezTo>
                      <a:pt x="60424" y="23860"/>
                      <a:pt x="59900" y="23336"/>
                      <a:pt x="59234" y="23205"/>
                    </a:cubicBezTo>
                    <a:close/>
                    <a:moveTo>
                      <a:pt x="62163" y="20050"/>
                    </a:moveTo>
                    <a:cubicBezTo>
                      <a:pt x="62163" y="20931"/>
                      <a:pt x="61460" y="21634"/>
                      <a:pt x="60579" y="21658"/>
                    </a:cubicBezTo>
                    <a:cubicBezTo>
                      <a:pt x="60579" y="21634"/>
                      <a:pt x="60579" y="21598"/>
                      <a:pt x="60579" y="21574"/>
                    </a:cubicBezTo>
                    <a:cubicBezTo>
                      <a:pt x="60579" y="20693"/>
                      <a:pt x="61282" y="19979"/>
                      <a:pt x="62151" y="19967"/>
                    </a:cubicBezTo>
                    <a:cubicBezTo>
                      <a:pt x="62151" y="19991"/>
                      <a:pt x="62163" y="20027"/>
                      <a:pt x="62163" y="20050"/>
                    </a:cubicBezTo>
                    <a:close/>
                    <a:moveTo>
                      <a:pt x="62151" y="19907"/>
                    </a:moveTo>
                    <a:cubicBezTo>
                      <a:pt x="61329" y="19884"/>
                      <a:pt x="60662" y="19253"/>
                      <a:pt x="60591" y="18443"/>
                    </a:cubicBezTo>
                    <a:cubicBezTo>
                      <a:pt x="61413" y="18467"/>
                      <a:pt x="62079" y="19098"/>
                      <a:pt x="62151" y="19907"/>
                    </a:cubicBezTo>
                    <a:close/>
                    <a:moveTo>
                      <a:pt x="61877" y="19931"/>
                    </a:moveTo>
                    <a:cubicBezTo>
                      <a:pt x="61210" y="20062"/>
                      <a:pt x="60686" y="20586"/>
                      <a:pt x="60555" y="21253"/>
                    </a:cubicBezTo>
                    <a:cubicBezTo>
                      <a:pt x="60424" y="20586"/>
                      <a:pt x="59900" y="20062"/>
                      <a:pt x="59234" y="19931"/>
                    </a:cubicBezTo>
                    <a:cubicBezTo>
                      <a:pt x="59900" y="19812"/>
                      <a:pt x="60424" y="19276"/>
                      <a:pt x="60555" y="18610"/>
                    </a:cubicBezTo>
                    <a:cubicBezTo>
                      <a:pt x="60674" y="19276"/>
                      <a:pt x="61210" y="19812"/>
                      <a:pt x="61877" y="19931"/>
                    </a:cubicBezTo>
                    <a:close/>
                    <a:moveTo>
                      <a:pt x="61877" y="16669"/>
                    </a:moveTo>
                    <a:cubicBezTo>
                      <a:pt x="61210" y="16788"/>
                      <a:pt x="60686" y="17312"/>
                      <a:pt x="60555" y="17979"/>
                    </a:cubicBezTo>
                    <a:cubicBezTo>
                      <a:pt x="60424" y="17312"/>
                      <a:pt x="59900" y="16788"/>
                      <a:pt x="59234" y="16669"/>
                    </a:cubicBezTo>
                    <a:cubicBezTo>
                      <a:pt x="59900" y="16538"/>
                      <a:pt x="60424" y="16014"/>
                      <a:pt x="60555" y="15347"/>
                    </a:cubicBezTo>
                    <a:cubicBezTo>
                      <a:pt x="60674" y="16014"/>
                      <a:pt x="61210" y="16538"/>
                      <a:pt x="61877" y="16669"/>
                    </a:cubicBezTo>
                    <a:close/>
                    <a:moveTo>
                      <a:pt x="58948" y="16633"/>
                    </a:moveTo>
                    <a:cubicBezTo>
                      <a:pt x="59031" y="15824"/>
                      <a:pt x="59698" y="15193"/>
                      <a:pt x="60520" y="15181"/>
                    </a:cubicBezTo>
                    <a:cubicBezTo>
                      <a:pt x="60436" y="15978"/>
                      <a:pt x="59769" y="16609"/>
                      <a:pt x="58948" y="16633"/>
                    </a:cubicBezTo>
                    <a:close/>
                    <a:moveTo>
                      <a:pt x="58948" y="13419"/>
                    </a:moveTo>
                    <a:cubicBezTo>
                      <a:pt x="59817" y="13442"/>
                      <a:pt x="60520" y="14157"/>
                      <a:pt x="60520" y="15026"/>
                    </a:cubicBezTo>
                    <a:cubicBezTo>
                      <a:pt x="60520" y="15062"/>
                      <a:pt x="60520" y="15085"/>
                      <a:pt x="60520" y="15109"/>
                    </a:cubicBezTo>
                    <a:cubicBezTo>
                      <a:pt x="59650" y="15097"/>
                      <a:pt x="58948" y="14383"/>
                      <a:pt x="58948" y="13514"/>
                    </a:cubicBezTo>
                    <a:cubicBezTo>
                      <a:pt x="58948" y="13478"/>
                      <a:pt x="58948" y="13454"/>
                      <a:pt x="58948" y="13419"/>
                    </a:cubicBezTo>
                    <a:close/>
                    <a:moveTo>
                      <a:pt x="60234" y="15145"/>
                    </a:moveTo>
                    <a:cubicBezTo>
                      <a:pt x="59567" y="15276"/>
                      <a:pt x="59043" y="15800"/>
                      <a:pt x="58912" y="16467"/>
                    </a:cubicBezTo>
                    <a:cubicBezTo>
                      <a:pt x="58793" y="15800"/>
                      <a:pt x="58257" y="15276"/>
                      <a:pt x="57591" y="15145"/>
                    </a:cubicBezTo>
                    <a:cubicBezTo>
                      <a:pt x="58257" y="15014"/>
                      <a:pt x="58793" y="14490"/>
                      <a:pt x="58912" y="13823"/>
                    </a:cubicBezTo>
                    <a:cubicBezTo>
                      <a:pt x="59043" y="14490"/>
                      <a:pt x="59567" y="15014"/>
                      <a:pt x="60234" y="15145"/>
                    </a:cubicBezTo>
                    <a:close/>
                    <a:moveTo>
                      <a:pt x="58888" y="13514"/>
                    </a:moveTo>
                    <a:cubicBezTo>
                      <a:pt x="58888" y="14383"/>
                      <a:pt x="58186" y="15097"/>
                      <a:pt x="57317" y="15109"/>
                    </a:cubicBezTo>
                    <a:cubicBezTo>
                      <a:pt x="57317" y="15085"/>
                      <a:pt x="57305" y="15062"/>
                      <a:pt x="57305" y="15026"/>
                    </a:cubicBezTo>
                    <a:cubicBezTo>
                      <a:pt x="57305" y="14157"/>
                      <a:pt x="58007" y="13442"/>
                      <a:pt x="58888" y="13419"/>
                    </a:cubicBezTo>
                    <a:cubicBezTo>
                      <a:pt x="58888" y="13454"/>
                      <a:pt x="58888" y="13478"/>
                      <a:pt x="58888" y="13514"/>
                    </a:cubicBezTo>
                    <a:close/>
                    <a:moveTo>
                      <a:pt x="58876" y="13359"/>
                    </a:moveTo>
                    <a:cubicBezTo>
                      <a:pt x="58055" y="13347"/>
                      <a:pt x="57388" y="12704"/>
                      <a:pt x="57317" y="11906"/>
                    </a:cubicBezTo>
                    <a:cubicBezTo>
                      <a:pt x="58138" y="11930"/>
                      <a:pt x="58805" y="12561"/>
                      <a:pt x="58876" y="13359"/>
                    </a:cubicBezTo>
                    <a:close/>
                    <a:moveTo>
                      <a:pt x="58603" y="13395"/>
                    </a:moveTo>
                    <a:cubicBezTo>
                      <a:pt x="57936" y="13526"/>
                      <a:pt x="57412" y="14050"/>
                      <a:pt x="57281" y="14716"/>
                    </a:cubicBezTo>
                    <a:cubicBezTo>
                      <a:pt x="57150" y="14050"/>
                      <a:pt x="56626" y="13526"/>
                      <a:pt x="55959" y="13395"/>
                    </a:cubicBezTo>
                    <a:cubicBezTo>
                      <a:pt x="56626" y="13264"/>
                      <a:pt x="57150" y="12740"/>
                      <a:pt x="57281" y="12073"/>
                    </a:cubicBezTo>
                    <a:cubicBezTo>
                      <a:pt x="57412" y="12740"/>
                      <a:pt x="57936" y="13264"/>
                      <a:pt x="58603" y="13395"/>
                    </a:cubicBezTo>
                    <a:close/>
                    <a:moveTo>
                      <a:pt x="57245" y="11752"/>
                    </a:moveTo>
                    <a:cubicBezTo>
                      <a:pt x="57245" y="11787"/>
                      <a:pt x="57245" y="11811"/>
                      <a:pt x="57245" y="11847"/>
                    </a:cubicBezTo>
                    <a:cubicBezTo>
                      <a:pt x="56376" y="11823"/>
                      <a:pt x="55674" y="11109"/>
                      <a:pt x="55674" y="10240"/>
                    </a:cubicBezTo>
                    <a:cubicBezTo>
                      <a:pt x="55674" y="10216"/>
                      <a:pt x="55674" y="10180"/>
                      <a:pt x="55674" y="10156"/>
                    </a:cubicBezTo>
                    <a:cubicBezTo>
                      <a:pt x="56543" y="10168"/>
                      <a:pt x="57245" y="10883"/>
                      <a:pt x="57245" y="11752"/>
                    </a:cubicBezTo>
                    <a:close/>
                    <a:moveTo>
                      <a:pt x="57245" y="8632"/>
                    </a:moveTo>
                    <a:cubicBezTo>
                      <a:pt x="57174" y="9442"/>
                      <a:pt x="56495" y="10073"/>
                      <a:pt x="55686" y="10085"/>
                    </a:cubicBezTo>
                    <a:cubicBezTo>
                      <a:pt x="55757" y="9287"/>
                      <a:pt x="56424" y="8656"/>
                      <a:pt x="57245" y="8632"/>
                    </a:cubicBezTo>
                    <a:close/>
                    <a:moveTo>
                      <a:pt x="55650" y="7287"/>
                    </a:moveTo>
                    <a:cubicBezTo>
                      <a:pt x="55769" y="7954"/>
                      <a:pt x="56305" y="8477"/>
                      <a:pt x="56960" y="8608"/>
                    </a:cubicBezTo>
                    <a:cubicBezTo>
                      <a:pt x="56293" y="8728"/>
                      <a:pt x="55769" y="9263"/>
                      <a:pt x="55650" y="9930"/>
                    </a:cubicBezTo>
                    <a:cubicBezTo>
                      <a:pt x="55519" y="9263"/>
                      <a:pt x="54995" y="8728"/>
                      <a:pt x="54328" y="8608"/>
                    </a:cubicBezTo>
                    <a:cubicBezTo>
                      <a:pt x="54995" y="8477"/>
                      <a:pt x="55519" y="7954"/>
                      <a:pt x="55650" y="7287"/>
                    </a:cubicBezTo>
                    <a:close/>
                    <a:moveTo>
                      <a:pt x="55602" y="10085"/>
                    </a:moveTo>
                    <a:cubicBezTo>
                      <a:pt x="54793" y="10073"/>
                      <a:pt x="54126" y="9442"/>
                      <a:pt x="54043" y="8632"/>
                    </a:cubicBezTo>
                    <a:cubicBezTo>
                      <a:pt x="54864" y="8656"/>
                      <a:pt x="55531" y="9287"/>
                      <a:pt x="55602" y="10085"/>
                    </a:cubicBezTo>
                    <a:close/>
                    <a:moveTo>
                      <a:pt x="55328" y="10121"/>
                    </a:moveTo>
                    <a:cubicBezTo>
                      <a:pt x="54662" y="10252"/>
                      <a:pt x="54138" y="10775"/>
                      <a:pt x="54007" y="11442"/>
                    </a:cubicBezTo>
                    <a:cubicBezTo>
                      <a:pt x="53888" y="10775"/>
                      <a:pt x="53352" y="10252"/>
                      <a:pt x="52685" y="10121"/>
                    </a:cubicBezTo>
                    <a:cubicBezTo>
                      <a:pt x="53352" y="9990"/>
                      <a:pt x="53888" y="9466"/>
                      <a:pt x="54007" y="8799"/>
                    </a:cubicBezTo>
                    <a:cubicBezTo>
                      <a:pt x="54138" y="9466"/>
                      <a:pt x="54662" y="9990"/>
                      <a:pt x="55328" y="10121"/>
                    </a:cubicBezTo>
                    <a:close/>
                    <a:moveTo>
                      <a:pt x="53983" y="11752"/>
                    </a:moveTo>
                    <a:cubicBezTo>
                      <a:pt x="53983" y="11787"/>
                      <a:pt x="53983" y="11811"/>
                      <a:pt x="53971" y="11847"/>
                    </a:cubicBezTo>
                    <a:cubicBezTo>
                      <a:pt x="53102" y="11823"/>
                      <a:pt x="52399" y="11109"/>
                      <a:pt x="52399" y="10240"/>
                    </a:cubicBezTo>
                    <a:cubicBezTo>
                      <a:pt x="52399" y="10216"/>
                      <a:pt x="52399" y="10180"/>
                      <a:pt x="52399" y="10156"/>
                    </a:cubicBezTo>
                    <a:cubicBezTo>
                      <a:pt x="53281" y="10168"/>
                      <a:pt x="53983" y="10883"/>
                      <a:pt x="53983" y="11752"/>
                    </a:cubicBezTo>
                    <a:close/>
                    <a:moveTo>
                      <a:pt x="52411" y="10085"/>
                    </a:moveTo>
                    <a:cubicBezTo>
                      <a:pt x="52483" y="9287"/>
                      <a:pt x="53150" y="8656"/>
                      <a:pt x="53971" y="8632"/>
                    </a:cubicBezTo>
                    <a:cubicBezTo>
                      <a:pt x="53900" y="9442"/>
                      <a:pt x="53233" y="10073"/>
                      <a:pt x="52411" y="10085"/>
                    </a:cubicBezTo>
                    <a:close/>
                    <a:moveTo>
                      <a:pt x="52411" y="6882"/>
                    </a:moveTo>
                    <a:cubicBezTo>
                      <a:pt x="53281" y="6894"/>
                      <a:pt x="53983" y="7608"/>
                      <a:pt x="53983" y="8489"/>
                    </a:cubicBezTo>
                    <a:cubicBezTo>
                      <a:pt x="53983" y="8513"/>
                      <a:pt x="53983" y="8549"/>
                      <a:pt x="53983" y="8573"/>
                    </a:cubicBezTo>
                    <a:cubicBezTo>
                      <a:pt x="53102" y="8549"/>
                      <a:pt x="52399" y="7846"/>
                      <a:pt x="52399" y="6965"/>
                    </a:cubicBezTo>
                    <a:cubicBezTo>
                      <a:pt x="52399" y="6942"/>
                      <a:pt x="52399" y="6906"/>
                      <a:pt x="52411" y="6882"/>
                    </a:cubicBezTo>
                    <a:close/>
                    <a:moveTo>
                      <a:pt x="53697" y="8608"/>
                    </a:moveTo>
                    <a:cubicBezTo>
                      <a:pt x="53031" y="8728"/>
                      <a:pt x="52507" y="9263"/>
                      <a:pt x="52376" y="9930"/>
                    </a:cubicBezTo>
                    <a:cubicBezTo>
                      <a:pt x="52245" y="9263"/>
                      <a:pt x="51721" y="8728"/>
                      <a:pt x="51054" y="8608"/>
                    </a:cubicBezTo>
                    <a:cubicBezTo>
                      <a:pt x="51721" y="8477"/>
                      <a:pt x="52245" y="7954"/>
                      <a:pt x="52376" y="7287"/>
                    </a:cubicBezTo>
                    <a:cubicBezTo>
                      <a:pt x="52507" y="7954"/>
                      <a:pt x="53031" y="8477"/>
                      <a:pt x="53697" y="8608"/>
                    </a:cubicBezTo>
                    <a:close/>
                    <a:moveTo>
                      <a:pt x="52340" y="10085"/>
                    </a:moveTo>
                    <a:cubicBezTo>
                      <a:pt x="51518" y="10073"/>
                      <a:pt x="50852" y="9442"/>
                      <a:pt x="50780" y="8632"/>
                    </a:cubicBezTo>
                    <a:cubicBezTo>
                      <a:pt x="51590" y="8656"/>
                      <a:pt x="52269" y="9287"/>
                      <a:pt x="52340" y="10085"/>
                    </a:cubicBezTo>
                    <a:close/>
                    <a:moveTo>
                      <a:pt x="52340" y="6965"/>
                    </a:moveTo>
                    <a:cubicBezTo>
                      <a:pt x="52340" y="7846"/>
                      <a:pt x="51637" y="8549"/>
                      <a:pt x="50768" y="8573"/>
                    </a:cubicBezTo>
                    <a:cubicBezTo>
                      <a:pt x="50768" y="8537"/>
                      <a:pt x="50768" y="8513"/>
                      <a:pt x="50768" y="8489"/>
                    </a:cubicBezTo>
                    <a:cubicBezTo>
                      <a:pt x="50768" y="7608"/>
                      <a:pt x="51471" y="6894"/>
                      <a:pt x="52340" y="6882"/>
                    </a:cubicBezTo>
                    <a:cubicBezTo>
                      <a:pt x="52340" y="6906"/>
                      <a:pt x="52340" y="6942"/>
                      <a:pt x="52340" y="6965"/>
                    </a:cubicBezTo>
                    <a:close/>
                    <a:moveTo>
                      <a:pt x="52340" y="6823"/>
                    </a:moveTo>
                    <a:cubicBezTo>
                      <a:pt x="51518" y="6799"/>
                      <a:pt x="50852" y="6168"/>
                      <a:pt x="50780" y="5358"/>
                    </a:cubicBezTo>
                    <a:cubicBezTo>
                      <a:pt x="51590" y="5382"/>
                      <a:pt x="52269" y="6013"/>
                      <a:pt x="52340" y="6823"/>
                    </a:cubicBezTo>
                    <a:close/>
                    <a:moveTo>
                      <a:pt x="52054" y="6846"/>
                    </a:moveTo>
                    <a:cubicBezTo>
                      <a:pt x="51387" y="6977"/>
                      <a:pt x="50864" y="7501"/>
                      <a:pt x="50733" y="8168"/>
                    </a:cubicBezTo>
                    <a:cubicBezTo>
                      <a:pt x="50614" y="7501"/>
                      <a:pt x="50090" y="6977"/>
                      <a:pt x="49423" y="6846"/>
                    </a:cubicBezTo>
                    <a:cubicBezTo>
                      <a:pt x="50090" y="6727"/>
                      <a:pt x="50614" y="6191"/>
                      <a:pt x="50733" y="5525"/>
                    </a:cubicBezTo>
                    <a:cubicBezTo>
                      <a:pt x="50864" y="6191"/>
                      <a:pt x="51387" y="6727"/>
                      <a:pt x="52054" y="6846"/>
                    </a:cubicBezTo>
                    <a:close/>
                    <a:moveTo>
                      <a:pt x="47780" y="8608"/>
                    </a:moveTo>
                    <a:cubicBezTo>
                      <a:pt x="48447" y="8477"/>
                      <a:pt x="48970" y="7954"/>
                      <a:pt x="49101" y="7287"/>
                    </a:cubicBezTo>
                    <a:cubicBezTo>
                      <a:pt x="49232" y="7954"/>
                      <a:pt x="49756" y="8477"/>
                      <a:pt x="50423" y="8608"/>
                    </a:cubicBezTo>
                    <a:cubicBezTo>
                      <a:pt x="49756" y="8728"/>
                      <a:pt x="49232" y="9263"/>
                      <a:pt x="49101" y="9930"/>
                    </a:cubicBezTo>
                    <a:cubicBezTo>
                      <a:pt x="48970" y="9263"/>
                      <a:pt x="48447" y="8728"/>
                      <a:pt x="47780" y="8608"/>
                    </a:cubicBezTo>
                    <a:close/>
                    <a:moveTo>
                      <a:pt x="49066" y="10085"/>
                    </a:moveTo>
                    <a:cubicBezTo>
                      <a:pt x="48244" y="10073"/>
                      <a:pt x="47577" y="9442"/>
                      <a:pt x="47506" y="8632"/>
                    </a:cubicBezTo>
                    <a:cubicBezTo>
                      <a:pt x="48328" y="8656"/>
                      <a:pt x="48994" y="9287"/>
                      <a:pt x="49066" y="10085"/>
                    </a:cubicBezTo>
                    <a:close/>
                    <a:moveTo>
                      <a:pt x="47506" y="8573"/>
                    </a:moveTo>
                    <a:cubicBezTo>
                      <a:pt x="47494" y="8549"/>
                      <a:pt x="47494" y="8513"/>
                      <a:pt x="47494" y="8489"/>
                    </a:cubicBezTo>
                    <a:cubicBezTo>
                      <a:pt x="47494" y="7608"/>
                      <a:pt x="48197" y="6894"/>
                      <a:pt x="49066" y="6882"/>
                    </a:cubicBezTo>
                    <a:cubicBezTo>
                      <a:pt x="49078" y="6906"/>
                      <a:pt x="49078" y="6942"/>
                      <a:pt x="49078" y="6965"/>
                    </a:cubicBezTo>
                    <a:cubicBezTo>
                      <a:pt x="49078" y="7846"/>
                      <a:pt x="48375" y="8561"/>
                      <a:pt x="47506" y="8573"/>
                    </a:cubicBezTo>
                    <a:close/>
                    <a:moveTo>
                      <a:pt x="50697" y="8632"/>
                    </a:moveTo>
                    <a:cubicBezTo>
                      <a:pt x="50625" y="9442"/>
                      <a:pt x="49959" y="10073"/>
                      <a:pt x="49137" y="10085"/>
                    </a:cubicBezTo>
                    <a:cubicBezTo>
                      <a:pt x="49221" y="9287"/>
                      <a:pt x="49887" y="8656"/>
                      <a:pt x="50697" y="8632"/>
                    </a:cubicBezTo>
                    <a:close/>
                    <a:moveTo>
                      <a:pt x="49137" y="6965"/>
                    </a:moveTo>
                    <a:cubicBezTo>
                      <a:pt x="49137" y="6942"/>
                      <a:pt x="49137" y="6906"/>
                      <a:pt x="49137" y="6882"/>
                    </a:cubicBezTo>
                    <a:cubicBezTo>
                      <a:pt x="50006" y="6894"/>
                      <a:pt x="50709" y="7608"/>
                      <a:pt x="50709" y="8489"/>
                    </a:cubicBezTo>
                    <a:cubicBezTo>
                      <a:pt x="50709" y="8513"/>
                      <a:pt x="50709" y="8537"/>
                      <a:pt x="50709" y="8573"/>
                    </a:cubicBezTo>
                    <a:cubicBezTo>
                      <a:pt x="49840" y="8561"/>
                      <a:pt x="49137" y="7846"/>
                      <a:pt x="49137" y="6965"/>
                    </a:cubicBezTo>
                    <a:close/>
                    <a:moveTo>
                      <a:pt x="49137" y="6823"/>
                    </a:moveTo>
                    <a:cubicBezTo>
                      <a:pt x="49221" y="6013"/>
                      <a:pt x="49887" y="5382"/>
                      <a:pt x="50697" y="5358"/>
                    </a:cubicBezTo>
                    <a:cubicBezTo>
                      <a:pt x="50625" y="6168"/>
                      <a:pt x="49959" y="6799"/>
                      <a:pt x="49137" y="6823"/>
                    </a:cubicBezTo>
                    <a:close/>
                    <a:moveTo>
                      <a:pt x="49137" y="3608"/>
                    </a:moveTo>
                    <a:cubicBezTo>
                      <a:pt x="50006" y="3632"/>
                      <a:pt x="50709" y="4346"/>
                      <a:pt x="50709" y="5215"/>
                    </a:cubicBezTo>
                    <a:cubicBezTo>
                      <a:pt x="50709" y="5239"/>
                      <a:pt x="50709" y="5275"/>
                      <a:pt x="50709" y="5299"/>
                    </a:cubicBezTo>
                    <a:cubicBezTo>
                      <a:pt x="49840" y="5287"/>
                      <a:pt x="49137" y="4572"/>
                      <a:pt x="49137" y="3691"/>
                    </a:cubicBezTo>
                    <a:cubicBezTo>
                      <a:pt x="49137" y="3667"/>
                      <a:pt x="49137" y="3644"/>
                      <a:pt x="49137" y="3608"/>
                    </a:cubicBezTo>
                    <a:close/>
                    <a:moveTo>
                      <a:pt x="50423" y="5334"/>
                    </a:moveTo>
                    <a:cubicBezTo>
                      <a:pt x="49756" y="5465"/>
                      <a:pt x="49232" y="5989"/>
                      <a:pt x="49101" y="6656"/>
                    </a:cubicBezTo>
                    <a:cubicBezTo>
                      <a:pt x="48970" y="5989"/>
                      <a:pt x="48447" y="5465"/>
                      <a:pt x="47780" y="5334"/>
                    </a:cubicBezTo>
                    <a:cubicBezTo>
                      <a:pt x="48447" y="5203"/>
                      <a:pt x="48970" y="4679"/>
                      <a:pt x="49101" y="4013"/>
                    </a:cubicBezTo>
                    <a:cubicBezTo>
                      <a:pt x="49232" y="4679"/>
                      <a:pt x="49756" y="5203"/>
                      <a:pt x="50423" y="5334"/>
                    </a:cubicBezTo>
                    <a:close/>
                    <a:moveTo>
                      <a:pt x="49066" y="6823"/>
                    </a:moveTo>
                    <a:cubicBezTo>
                      <a:pt x="48244" y="6799"/>
                      <a:pt x="47577" y="6168"/>
                      <a:pt x="47506" y="5358"/>
                    </a:cubicBezTo>
                    <a:cubicBezTo>
                      <a:pt x="48328" y="5382"/>
                      <a:pt x="48994" y="6013"/>
                      <a:pt x="49066" y="6823"/>
                    </a:cubicBezTo>
                    <a:close/>
                    <a:moveTo>
                      <a:pt x="49066" y="3608"/>
                    </a:moveTo>
                    <a:cubicBezTo>
                      <a:pt x="49078" y="3644"/>
                      <a:pt x="49078" y="3667"/>
                      <a:pt x="49078" y="3691"/>
                    </a:cubicBezTo>
                    <a:cubicBezTo>
                      <a:pt x="49078" y="4572"/>
                      <a:pt x="48375" y="5287"/>
                      <a:pt x="47494" y="5299"/>
                    </a:cubicBezTo>
                    <a:cubicBezTo>
                      <a:pt x="47494" y="5275"/>
                      <a:pt x="47494" y="5239"/>
                      <a:pt x="47494" y="5215"/>
                    </a:cubicBezTo>
                    <a:cubicBezTo>
                      <a:pt x="47494" y="4346"/>
                      <a:pt x="48197" y="3632"/>
                      <a:pt x="49066" y="3608"/>
                    </a:cubicBezTo>
                    <a:close/>
                    <a:moveTo>
                      <a:pt x="48792" y="6846"/>
                    </a:moveTo>
                    <a:cubicBezTo>
                      <a:pt x="48125" y="6977"/>
                      <a:pt x="47601" y="7501"/>
                      <a:pt x="47470" y="8168"/>
                    </a:cubicBezTo>
                    <a:cubicBezTo>
                      <a:pt x="47339" y="7501"/>
                      <a:pt x="46815" y="6977"/>
                      <a:pt x="46149" y="6846"/>
                    </a:cubicBezTo>
                    <a:cubicBezTo>
                      <a:pt x="46815" y="6727"/>
                      <a:pt x="47339" y="6191"/>
                      <a:pt x="47470" y="5525"/>
                    </a:cubicBezTo>
                    <a:cubicBezTo>
                      <a:pt x="47601" y="6191"/>
                      <a:pt x="48125" y="6727"/>
                      <a:pt x="48792" y="6846"/>
                    </a:cubicBezTo>
                    <a:close/>
                    <a:moveTo>
                      <a:pt x="47435" y="8489"/>
                    </a:moveTo>
                    <a:cubicBezTo>
                      <a:pt x="47435" y="8513"/>
                      <a:pt x="47435" y="8549"/>
                      <a:pt x="47435" y="8573"/>
                    </a:cubicBezTo>
                    <a:cubicBezTo>
                      <a:pt x="46565" y="8549"/>
                      <a:pt x="45863" y="7846"/>
                      <a:pt x="45863" y="6965"/>
                    </a:cubicBezTo>
                    <a:cubicBezTo>
                      <a:pt x="45863" y="6942"/>
                      <a:pt x="45863" y="6906"/>
                      <a:pt x="45863" y="6882"/>
                    </a:cubicBezTo>
                    <a:cubicBezTo>
                      <a:pt x="46732" y="6894"/>
                      <a:pt x="47435" y="7608"/>
                      <a:pt x="47435" y="8489"/>
                    </a:cubicBezTo>
                    <a:close/>
                    <a:moveTo>
                      <a:pt x="45875" y="6823"/>
                    </a:moveTo>
                    <a:cubicBezTo>
                      <a:pt x="45946" y="6013"/>
                      <a:pt x="46613" y="5382"/>
                      <a:pt x="47435" y="5358"/>
                    </a:cubicBezTo>
                    <a:cubicBezTo>
                      <a:pt x="47351" y="6168"/>
                      <a:pt x="46684" y="6799"/>
                      <a:pt x="45875" y="6823"/>
                    </a:cubicBezTo>
                    <a:close/>
                    <a:moveTo>
                      <a:pt x="45863" y="3608"/>
                    </a:moveTo>
                    <a:cubicBezTo>
                      <a:pt x="46732" y="3632"/>
                      <a:pt x="47435" y="4346"/>
                      <a:pt x="47435" y="5215"/>
                    </a:cubicBezTo>
                    <a:cubicBezTo>
                      <a:pt x="47435" y="5239"/>
                      <a:pt x="47435" y="5275"/>
                      <a:pt x="47435" y="5299"/>
                    </a:cubicBezTo>
                    <a:cubicBezTo>
                      <a:pt x="46565" y="5287"/>
                      <a:pt x="45863" y="4572"/>
                      <a:pt x="45863" y="3691"/>
                    </a:cubicBezTo>
                    <a:cubicBezTo>
                      <a:pt x="45863" y="3667"/>
                      <a:pt x="45863" y="3644"/>
                      <a:pt x="45863" y="3608"/>
                    </a:cubicBezTo>
                    <a:close/>
                    <a:moveTo>
                      <a:pt x="47149" y="5334"/>
                    </a:moveTo>
                    <a:cubicBezTo>
                      <a:pt x="46482" y="5465"/>
                      <a:pt x="45958" y="5989"/>
                      <a:pt x="45827" y="6656"/>
                    </a:cubicBezTo>
                    <a:cubicBezTo>
                      <a:pt x="45708" y="5989"/>
                      <a:pt x="45172" y="5465"/>
                      <a:pt x="44518" y="5334"/>
                    </a:cubicBezTo>
                    <a:cubicBezTo>
                      <a:pt x="45184" y="5203"/>
                      <a:pt x="45708" y="4679"/>
                      <a:pt x="45827" y="4013"/>
                    </a:cubicBezTo>
                    <a:cubicBezTo>
                      <a:pt x="45958" y="4679"/>
                      <a:pt x="46482" y="5203"/>
                      <a:pt x="47149" y="5334"/>
                    </a:cubicBezTo>
                    <a:close/>
                    <a:moveTo>
                      <a:pt x="42874" y="6846"/>
                    </a:moveTo>
                    <a:cubicBezTo>
                      <a:pt x="43541" y="6727"/>
                      <a:pt x="44065" y="6191"/>
                      <a:pt x="44196" y="5525"/>
                    </a:cubicBezTo>
                    <a:cubicBezTo>
                      <a:pt x="44327" y="6191"/>
                      <a:pt x="44851" y="6727"/>
                      <a:pt x="45518" y="6846"/>
                    </a:cubicBezTo>
                    <a:cubicBezTo>
                      <a:pt x="44851" y="6977"/>
                      <a:pt x="44327" y="7501"/>
                      <a:pt x="44196" y="8168"/>
                    </a:cubicBezTo>
                    <a:cubicBezTo>
                      <a:pt x="44065" y="7501"/>
                      <a:pt x="43541" y="6977"/>
                      <a:pt x="42874" y="6846"/>
                    </a:cubicBezTo>
                    <a:close/>
                    <a:moveTo>
                      <a:pt x="44172" y="8489"/>
                    </a:moveTo>
                    <a:cubicBezTo>
                      <a:pt x="44172" y="8513"/>
                      <a:pt x="44160" y="8549"/>
                      <a:pt x="44160" y="8573"/>
                    </a:cubicBezTo>
                    <a:cubicBezTo>
                      <a:pt x="43291" y="8549"/>
                      <a:pt x="42589" y="7846"/>
                      <a:pt x="42589" y="6965"/>
                    </a:cubicBezTo>
                    <a:cubicBezTo>
                      <a:pt x="42589" y="6942"/>
                      <a:pt x="42589" y="6906"/>
                      <a:pt x="42589" y="6882"/>
                    </a:cubicBezTo>
                    <a:cubicBezTo>
                      <a:pt x="43458" y="6894"/>
                      <a:pt x="44172" y="7608"/>
                      <a:pt x="44172" y="8489"/>
                    </a:cubicBezTo>
                    <a:close/>
                    <a:moveTo>
                      <a:pt x="42601" y="6823"/>
                    </a:moveTo>
                    <a:cubicBezTo>
                      <a:pt x="42672" y="6013"/>
                      <a:pt x="43339" y="5382"/>
                      <a:pt x="44160" y="5358"/>
                    </a:cubicBezTo>
                    <a:cubicBezTo>
                      <a:pt x="44089" y="6168"/>
                      <a:pt x="43422" y="6799"/>
                      <a:pt x="42601" y="6823"/>
                    </a:cubicBezTo>
                    <a:close/>
                    <a:moveTo>
                      <a:pt x="44232" y="5358"/>
                    </a:moveTo>
                    <a:cubicBezTo>
                      <a:pt x="45053" y="5382"/>
                      <a:pt x="45720" y="6013"/>
                      <a:pt x="45792" y="6823"/>
                    </a:cubicBezTo>
                    <a:cubicBezTo>
                      <a:pt x="44982" y="6799"/>
                      <a:pt x="44303" y="6168"/>
                      <a:pt x="44232" y="5358"/>
                    </a:cubicBezTo>
                    <a:close/>
                    <a:moveTo>
                      <a:pt x="45803" y="6882"/>
                    </a:moveTo>
                    <a:cubicBezTo>
                      <a:pt x="45803" y="6906"/>
                      <a:pt x="45803" y="6942"/>
                      <a:pt x="45803" y="6965"/>
                    </a:cubicBezTo>
                    <a:cubicBezTo>
                      <a:pt x="45803" y="7846"/>
                      <a:pt x="45101" y="8549"/>
                      <a:pt x="44232" y="8573"/>
                    </a:cubicBezTo>
                    <a:cubicBezTo>
                      <a:pt x="44232" y="8549"/>
                      <a:pt x="44232" y="8513"/>
                      <a:pt x="44232" y="8489"/>
                    </a:cubicBezTo>
                    <a:cubicBezTo>
                      <a:pt x="44232" y="7608"/>
                      <a:pt x="44934" y="6894"/>
                      <a:pt x="45803" y="6882"/>
                    </a:cubicBezTo>
                    <a:close/>
                    <a:moveTo>
                      <a:pt x="45803" y="3703"/>
                    </a:moveTo>
                    <a:cubicBezTo>
                      <a:pt x="45803" y="4572"/>
                      <a:pt x="45101" y="5287"/>
                      <a:pt x="44232" y="5299"/>
                    </a:cubicBezTo>
                    <a:cubicBezTo>
                      <a:pt x="44232" y="5275"/>
                      <a:pt x="44220" y="5239"/>
                      <a:pt x="44220" y="5215"/>
                    </a:cubicBezTo>
                    <a:cubicBezTo>
                      <a:pt x="44220" y="4346"/>
                      <a:pt x="44922" y="3632"/>
                      <a:pt x="45803" y="3608"/>
                    </a:cubicBezTo>
                    <a:cubicBezTo>
                      <a:pt x="45803" y="3644"/>
                      <a:pt x="45803" y="3667"/>
                      <a:pt x="45803" y="3703"/>
                    </a:cubicBezTo>
                    <a:close/>
                    <a:moveTo>
                      <a:pt x="45792" y="3548"/>
                    </a:moveTo>
                    <a:cubicBezTo>
                      <a:pt x="44982" y="3524"/>
                      <a:pt x="44303" y="2893"/>
                      <a:pt x="44232" y="2096"/>
                    </a:cubicBezTo>
                    <a:cubicBezTo>
                      <a:pt x="45053" y="2108"/>
                      <a:pt x="45720" y="2739"/>
                      <a:pt x="45792" y="3548"/>
                    </a:cubicBezTo>
                    <a:close/>
                    <a:moveTo>
                      <a:pt x="44196" y="2262"/>
                    </a:moveTo>
                    <a:cubicBezTo>
                      <a:pt x="44327" y="2929"/>
                      <a:pt x="44851" y="3453"/>
                      <a:pt x="45518" y="3584"/>
                    </a:cubicBezTo>
                    <a:cubicBezTo>
                      <a:pt x="44851" y="3703"/>
                      <a:pt x="44327" y="4239"/>
                      <a:pt x="44196" y="4906"/>
                    </a:cubicBezTo>
                    <a:cubicBezTo>
                      <a:pt x="44065" y="4239"/>
                      <a:pt x="43541" y="3703"/>
                      <a:pt x="42874" y="3584"/>
                    </a:cubicBezTo>
                    <a:cubicBezTo>
                      <a:pt x="43541" y="3453"/>
                      <a:pt x="44065" y="2929"/>
                      <a:pt x="44196" y="2262"/>
                    </a:cubicBezTo>
                    <a:close/>
                    <a:moveTo>
                      <a:pt x="44160" y="2096"/>
                    </a:moveTo>
                    <a:cubicBezTo>
                      <a:pt x="44089" y="2893"/>
                      <a:pt x="43422" y="3524"/>
                      <a:pt x="42601" y="3548"/>
                    </a:cubicBezTo>
                    <a:cubicBezTo>
                      <a:pt x="42672" y="2739"/>
                      <a:pt x="43339" y="2108"/>
                      <a:pt x="44160" y="2096"/>
                    </a:cubicBezTo>
                    <a:close/>
                    <a:moveTo>
                      <a:pt x="42589" y="3608"/>
                    </a:moveTo>
                    <a:cubicBezTo>
                      <a:pt x="43470" y="3632"/>
                      <a:pt x="44172" y="4346"/>
                      <a:pt x="44172" y="5215"/>
                    </a:cubicBezTo>
                    <a:cubicBezTo>
                      <a:pt x="44172" y="5239"/>
                      <a:pt x="44160" y="5275"/>
                      <a:pt x="44160" y="5299"/>
                    </a:cubicBezTo>
                    <a:cubicBezTo>
                      <a:pt x="43291" y="5287"/>
                      <a:pt x="42589" y="4572"/>
                      <a:pt x="42589" y="3691"/>
                    </a:cubicBezTo>
                    <a:cubicBezTo>
                      <a:pt x="42589" y="3667"/>
                      <a:pt x="42589" y="3644"/>
                      <a:pt x="42589" y="3608"/>
                    </a:cubicBezTo>
                    <a:close/>
                    <a:moveTo>
                      <a:pt x="43887" y="5334"/>
                    </a:moveTo>
                    <a:cubicBezTo>
                      <a:pt x="43220" y="5465"/>
                      <a:pt x="42684" y="5989"/>
                      <a:pt x="42565" y="6656"/>
                    </a:cubicBezTo>
                    <a:cubicBezTo>
                      <a:pt x="42434" y="5989"/>
                      <a:pt x="41910" y="5465"/>
                      <a:pt x="41243" y="5334"/>
                    </a:cubicBezTo>
                    <a:cubicBezTo>
                      <a:pt x="41910" y="5203"/>
                      <a:pt x="42434" y="4679"/>
                      <a:pt x="42565" y="4013"/>
                    </a:cubicBezTo>
                    <a:cubicBezTo>
                      <a:pt x="42684" y="4679"/>
                      <a:pt x="43220" y="5203"/>
                      <a:pt x="43887" y="5334"/>
                    </a:cubicBezTo>
                    <a:close/>
                    <a:moveTo>
                      <a:pt x="37969" y="5334"/>
                    </a:moveTo>
                    <a:cubicBezTo>
                      <a:pt x="38636" y="5203"/>
                      <a:pt x="39160" y="4679"/>
                      <a:pt x="39291" y="4013"/>
                    </a:cubicBezTo>
                    <a:cubicBezTo>
                      <a:pt x="39422" y="4679"/>
                      <a:pt x="39946" y="5203"/>
                      <a:pt x="40612" y="5334"/>
                    </a:cubicBezTo>
                    <a:cubicBezTo>
                      <a:pt x="39946" y="5465"/>
                      <a:pt x="39422" y="5989"/>
                      <a:pt x="39291" y="6656"/>
                    </a:cubicBezTo>
                    <a:cubicBezTo>
                      <a:pt x="39160" y="5989"/>
                      <a:pt x="38636" y="5465"/>
                      <a:pt x="37969" y="5334"/>
                    </a:cubicBezTo>
                    <a:close/>
                    <a:moveTo>
                      <a:pt x="39255" y="6823"/>
                    </a:moveTo>
                    <a:cubicBezTo>
                      <a:pt x="38433" y="6799"/>
                      <a:pt x="37767" y="6168"/>
                      <a:pt x="37695" y="5358"/>
                    </a:cubicBezTo>
                    <a:cubicBezTo>
                      <a:pt x="38505" y="5382"/>
                      <a:pt x="39184" y="6013"/>
                      <a:pt x="39255" y="6823"/>
                    </a:cubicBezTo>
                    <a:close/>
                    <a:moveTo>
                      <a:pt x="37683" y="5299"/>
                    </a:moveTo>
                    <a:cubicBezTo>
                      <a:pt x="37683" y="5275"/>
                      <a:pt x="37683" y="5239"/>
                      <a:pt x="37683" y="5215"/>
                    </a:cubicBezTo>
                    <a:cubicBezTo>
                      <a:pt x="37683" y="4346"/>
                      <a:pt x="38386" y="3632"/>
                      <a:pt x="39255" y="3608"/>
                    </a:cubicBezTo>
                    <a:cubicBezTo>
                      <a:pt x="39255" y="3644"/>
                      <a:pt x="39255" y="3667"/>
                      <a:pt x="39255" y="3703"/>
                    </a:cubicBezTo>
                    <a:cubicBezTo>
                      <a:pt x="39255" y="4572"/>
                      <a:pt x="38553" y="5287"/>
                      <a:pt x="37683" y="5299"/>
                    </a:cubicBezTo>
                    <a:close/>
                    <a:moveTo>
                      <a:pt x="39315" y="3703"/>
                    </a:moveTo>
                    <a:cubicBezTo>
                      <a:pt x="39315" y="3667"/>
                      <a:pt x="39315" y="3644"/>
                      <a:pt x="39326" y="3608"/>
                    </a:cubicBezTo>
                    <a:cubicBezTo>
                      <a:pt x="40196" y="3632"/>
                      <a:pt x="40898" y="4346"/>
                      <a:pt x="40898" y="5215"/>
                    </a:cubicBezTo>
                    <a:cubicBezTo>
                      <a:pt x="40898" y="5251"/>
                      <a:pt x="40898" y="5275"/>
                      <a:pt x="40898" y="5299"/>
                    </a:cubicBezTo>
                    <a:cubicBezTo>
                      <a:pt x="40017" y="5287"/>
                      <a:pt x="39315" y="4572"/>
                      <a:pt x="39315" y="3703"/>
                    </a:cubicBezTo>
                    <a:close/>
                    <a:moveTo>
                      <a:pt x="40886" y="5358"/>
                    </a:moveTo>
                    <a:cubicBezTo>
                      <a:pt x="40815" y="6168"/>
                      <a:pt x="40148" y="6799"/>
                      <a:pt x="39326" y="6823"/>
                    </a:cubicBezTo>
                    <a:cubicBezTo>
                      <a:pt x="39398" y="6013"/>
                      <a:pt x="40065" y="5382"/>
                      <a:pt x="40886" y="5358"/>
                    </a:cubicBezTo>
                    <a:close/>
                    <a:moveTo>
                      <a:pt x="39326" y="6882"/>
                    </a:moveTo>
                    <a:cubicBezTo>
                      <a:pt x="40196" y="6894"/>
                      <a:pt x="40898" y="7608"/>
                      <a:pt x="40898" y="8489"/>
                    </a:cubicBezTo>
                    <a:cubicBezTo>
                      <a:pt x="40898" y="8513"/>
                      <a:pt x="40898" y="8549"/>
                      <a:pt x="40898" y="8573"/>
                    </a:cubicBezTo>
                    <a:cubicBezTo>
                      <a:pt x="40017" y="8549"/>
                      <a:pt x="39315" y="7846"/>
                      <a:pt x="39315" y="6965"/>
                    </a:cubicBezTo>
                    <a:cubicBezTo>
                      <a:pt x="39315" y="6942"/>
                      <a:pt x="39326" y="6906"/>
                      <a:pt x="39326" y="6882"/>
                    </a:cubicBezTo>
                    <a:close/>
                    <a:moveTo>
                      <a:pt x="39600" y="6846"/>
                    </a:moveTo>
                    <a:cubicBezTo>
                      <a:pt x="40267" y="6727"/>
                      <a:pt x="40791" y="6191"/>
                      <a:pt x="40922" y="5525"/>
                    </a:cubicBezTo>
                    <a:cubicBezTo>
                      <a:pt x="41053" y="6191"/>
                      <a:pt x="41577" y="6727"/>
                      <a:pt x="42243" y="6846"/>
                    </a:cubicBezTo>
                    <a:cubicBezTo>
                      <a:pt x="41577" y="6977"/>
                      <a:pt x="41053" y="7501"/>
                      <a:pt x="40922" y="8168"/>
                    </a:cubicBezTo>
                    <a:cubicBezTo>
                      <a:pt x="40803" y="7501"/>
                      <a:pt x="40267" y="6977"/>
                      <a:pt x="39600" y="6846"/>
                    </a:cubicBezTo>
                    <a:close/>
                    <a:moveTo>
                      <a:pt x="40958" y="5358"/>
                    </a:moveTo>
                    <a:cubicBezTo>
                      <a:pt x="41779" y="5382"/>
                      <a:pt x="42446" y="6013"/>
                      <a:pt x="42529" y="6823"/>
                    </a:cubicBezTo>
                    <a:cubicBezTo>
                      <a:pt x="41708" y="6799"/>
                      <a:pt x="41041" y="6168"/>
                      <a:pt x="40958" y="5358"/>
                    </a:cubicBezTo>
                    <a:close/>
                    <a:moveTo>
                      <a:pt x="42529" y="6882"/>
                    </a:moveTo>
                    <a:cubicBezTo>
                      <a:pt x="42529" y="6906"/>
                      <a:pt x="42529" y="6942"/>
                      <a:pt x="42529" y="6965"/>
                    </a:cubicBezTo>
                    <a:cubicBezTo>
                      <a:pt x="42529" y="7846"/>
                      <a:pt x="41827" y="8549"/>
                      <a:pt x="40958" y="8573"/>
                    </a:cubicBezTo>
                    <a:cubicBezTo>
                      <a:pt x="40958" y="8549"/>
                      <a:pt x="40958" y="8513"/>
                      <a:pt x="40958" y="8489"/>
                    </a:cubicBezTo>
                    <a:cubicBezTo>
                      <a:pt x="40958" y="7608"/>
                      <a:pt x="41660" y="6894"/>
                      <a:pt x="42529" y="6882"/>
                    </a:cubicBezTo>
                    <a:close/>
                    <a:moveTo>
                      <a:pt x="42529" y="3703"/>
                    </a:moveTo>
                    <a:cubicBezTo>
                      <a:pt x="42529" y="4572"/>
                      <a:pt x="41827" y="5287"/>
                      <a:pt x="40958" y="5299"/>
                    </a:cubicBezTo>
                    <a:cubicBezTo>
                      <a:pt x="40958" y="5275"/>
                      <a:pt x="40958" y="5239"/>
                      <a:pt x="40958" y="5215"/>
                    </a:cubicBezTo>
                    <a:cubicBezTo>
                      <a:pt x="40958" y="4346"/>
                      <a:pt x="41660" y="3632"/>
                      <a:pt x="42529" y="3608"/>
                    </a:cubicBezTo>
                    <a:cubicBezTo>
                      <a:pt x="42529" y="3644"/>
                      <a:pt x="42529" y="3667"/>
                      <a:pt x="42529" y="3703"/>
                    </a:cubicBezTo>
                    <a:close/>
                    <a:moveTo>
                      <a:pt x="42529" y="3548"/>
                    </a:moveTo>
                    <a:cubicBezTo>
                      <a:pt x="41708" y="3524"/>
                      <a:pt x="41041" y="2893"/>
                      <a:pt x="40958" y="2096"/>
                    </a:cubicBezTo>
                    <a:cubicBezTo>
                      <a:pt x="41779" y="2108"/>
                      <a:pt x="42446" y="2739"/>
                      <a:pt x="42529" y="3548"/>
                    </a:cubicBezTo>
                    <a:close/>
                    <a:moveTo>
                      <a:pt x="40922" y="2262"/>
                    </a:moveTo>
                    <a:cubicBezTo>
                      <a:pt x="41053" y="2929"/>
                      <a:pt x="41577" y="3453"/>
                      <a:pt x="42243" y="3584"/>
                    </a:cubicBezTo>
                    <a:cubicBezTo>
                      <a:pt x="41577" y="3703"/>
                      <a:pt x="41053" y="4239"/>
                      <a:pt x="40922" y="4906"/>
                    </a:cubicBezTo>
                    <a:cubicBezTo>
                      <a:pt x="40803" y="4239"/>
                      <a:pt x="40267" y="3703"/>
                      <a:pt x="39600" y="3584"/>
                    </a:cubicBezTo>
                    <a:cubicBezTo>
                      <a:pt x="40267" y="3453"/>
                      <a:pt x="40803" y="2929"/>
                      <a:pt x="40922" y="2262"/>
                    </a:cubicBezTo>
                    <a:close/>
                    <a:moveTo>
                      <a:pt x="39326" y="3548"/>
                    </a:moveTo>
                    <a:cubicBezTo>
                      <a:pt x="39398" y="2751"/>
                      <a:pt x="40065" y="2108"/>
                      <a:pt x="40886" y="2096"/>
                    </a:cubicBezTo>
                    <a:cubicBezTo>
                      <a:pt x="40815" y="2893"/>
                      <a:pt x="40148" y="3524"/>
                      <a:pt x="39326" y="3548"/>
                    </a:cubicBezTo>
                    <a:close/>
                    <a:moveTo>
                      <a:pt x="39291" y="738"/>
                    </a:moveTo>
                    <a:cubicBezTo>
                      <a:pt x="39422" y="1405"/>
                      <a:pt x="39946" y="1929"/>
                      <a:pt x="40612" y="2060"/>
                    </a:cubicBezTo>
                    <a:cubicBezTo>
                      <a:pt x="39946" y="2191"/>
                      <a:pt x="39422" y="2715"/>
                      <a:pt x="39291" y="3382"/>
                    </a:cubicBezTo>
                    <a:cubicBezTo>
                      <a:pt x="39160" y="2715"/>
                      <a:pt x="38636" y="2191"/>
                      <a:pt x="37969" y="2060"/>
                    </a:cubicBezTo>
                    <a:cubicBezTo>
                      <a:pt x="38636" y="1929"/>
                      <a:pt x="39160" y="1405"/>
                      <a:pt x="39291" y="738"/>
                    </a:cubicBezTo>
                    <a:close/>
                    <a:moveTo>
                      <a:pt x="39255" y="3548"/>
                    </a:moveTo>
                    <a:cubicBezTo>
                      <a:pt x="38433" y="3524"/>
                      <a:pt x="37767" y="2893"/>
                      <a:pt x="37695" y="2096"/>
                    </a:cubicBezTo>
                    <a:cubicBezTo>
                      <a:pt x="38505" y="2108"/>
                      <a:pt x="39184" y="2739"/>
                      <a:pt x="39255" y="3548"/>
                    </a:cubicBezTo>
                    <a:close/>
                    <a:moveTo>
                      <a:pt x="38969" y="3584"/>
                    </a:moveTo>
                    <a:cubicBezTo>
                      <a:pt x="38302" y="3703"/>
                      <a:pt x="37779" y="4239"/>
                      <a:pt x="37660" y="4906"/>
                    </a:cubicBezTo>
                    <a:cubicBezTo>
                      <a:pt x="37529" y="4239"/>
                      <a:pt x="37005" y="3703"/>
                      <a:pt x="36338" y="3584"/>
                    </a:cubicBezTo>
                    <a:cubicBezTo>
                      <a:pt x="37005" y="3453"/>
                      <a:pt x="37529" y="2929"/>
                      <a:pt x="37660" y="2262"/>
                    </a:cubicBezTo>
                    <a:cubicBezTo>
                      <a:pt x="37779" y="2929"/>
                      <a:pt x="38302" y="3453"/>
                      <a:pt x="38969" y="3584"/>
                    </a:cubicBezTo>
                    <a:close/>
                    <a:moveTo>
                      <a:pt x="34695" y="5334"/>
                    </a:moveTo>
                    <a:cubicBezTo>
                      <a:pt x="35362" y="5203"/>
                      <a:pt x="35886" y="4679"/>
                      <a:pt x="36016" y="4013"/>
                    </a:cubicBezTo>
                    <a:cubicBezTo>
                      <a:pt x="36147" y="4679"/>
                      <a:pt x="36671" y="5203"/>
                      <a:pt x="37338" y="5334"/>
                    </a:cubicBezTo>
                    <a:cubicBezTo>
                      <a:pt x="36671" y="5465"/>
                      <a:pt x="36147" y="5989"/>
                      <a:pt x="36016" y="6656"/>
                    </a:cubicBezTo>
                    <a:cubicBezTo>
                      <a:pt x="35886" y="5989"/>
                      <a:pt x="35362" y="5465"/>
                      <a:pt x="34695" y="5334"/>
                    </a:cubicBezTo>
                    <a:close/>
                    <a:moveTo>
                      <a:pt x="35981" y="6823"/>
                    </a:moveTo>
                    <a:cubicBezTo>
                      <a:pt x="35159" y="6799"/>
                      <a:pt x="34492" y="6168"/>
                      <a:pt x="34421" y="5358"/>
                    </a:cubicBezTo>
                    <a:cubicBezTo>
                      <a:pt x="35243" y="5382"/>
                      <a:pt x="35909" y="6013"/>
                      <a:pt x="35981" y="6823"/>
                    </a:cubicBezTo>
                    <a:close/>
                    <a:moveTo>
                      <a:pt x="34421" y="5299"/>
                    </a:moveTo>
                    <a:cubicBezTo>
                      <a:pt x="34409" y="5275"/>
                      <a:pt x="34409" y="5239"/>
                      <a:pt x="34409" y="5215"/>
                    </a:cubicBezTo>
                    <a:cubicBezTo>
                      <a:pt x="34409" y="4346"/>
                      <a:pt x="35112" y="3632"/>
                      <a:pt x="35981" y="3608"/>
                    </a:cubicBezTo>
                    <a:cubicBezTo>
                      <a:pt x="35993" y="3644"/>
                      <a:pt x="35993" y="3667"/>
                      <a:pt x="35993" y="3703"/>
                    </a:cubicBezTo>
                    <a:cubicBezTo>
                      <a:pt x="35993" y="4572"/>
                      <a:pt x="35290" y="5287"/>
                      <a:pt x="34421" y="5299"/>
                    </a:cubicBezTo>
                    <a:close/>
                    <a:moveTo>
                      <a:pt x="37612" y="5358"/>
                    </a:moveTo>
                    <a:cubicBezTo>
                      <a:pt x="37540" y="6168"/>
                      <a:pt x="36874" y="6799"/>
                      <a:pt x="36052" y="6823"/>
                    </a:cubicBezTo>
                    <a:cubicBezTo>
                      <a:pt x="36136" y="6013"/>
                      <a:pt x="36802" y="5382"/>
                      <a:pt x="37612" y="5358"/>
                    </a:cubicBezTo>
                    <a:close/>
                    <a:moveTo>
                      <a:pt x="36052" y="3703"/>
                    </a:moveTo>
                    <a:cubicBezTo>
                      <a:pt x="36052" y="3667"/>
                      <a:pt x="36052" y="3644"/>
                      <a:pt x="36052" y="3608"/>
                    </a:cubicBezTo>
                    <a:cubicBezTo>
                      <a:pt x="36921" y="3632"/>
                      <a:pt x="37624" y="4346"/>
                      <a:pt x="37624" y="5215"/>
                    </a:cubicBezTo>
                    <a:cubicBezTo>
                      <a:pt x="37624" y="5251"/>
                      <a:pt x="37624" y="5275"/>
                      <a:pt x="37624" y="5299"/>
                    </a:cubicBezTo>
                    <a:cubicBezTo>
                      <a:pt x="36755" y="5287"/>
                      <a:pt x="36052" y="4572"/>
                      <a:pt x="36052" y="3703"/>
                    </a:cubicBezTo>
                    <a:close/>
                    <a:moveTo>
                      <a:pt x="36052" y="3548"/>
                    </a:moveTo>
                    <a:cubicBezTo>
                      <a:pt x="36136" y="2751"/>
                      <a:pt x="36802" y="2108"/>
                      <a:pt x="37612" y="2096"/>
                    </a:cubicBezTo>
                    <a:cubicBezTo>
                      <a:pt x="37540" y="2893"/>
                      <a:pt x="36874" y="3524"/>
                      <a:pt x="36052" y="3548"/>
                    </a:cubicBezTo>
                    <a:close/>
                    <a:moveTo>
                      <a:pt x="36052" y="334"/>
                    </a:moveTo>
                    <a:cubicBezTo>
                      <a:pt x="36921" y="357"/>
                      <a:pt x="37624" y="1072"/>
                      <a:pt x="37624" y="1941"/>
                    </a:cubicBezTo>
                    <a:cubicBezTo>
                      <a:pt x="37624" y="1977"/>
                      <a:pt x="37624" y="2000"/>
                      <a:pt x="37624" y="2024"/>
                    </a:cubicBezTo>
                    <a:cubicBezTo>
                      <a:pt x="36755" y="2012"/>
                      <a:pt x="36052" y="1298"/>
                      <a:pt x="36052" y="429"/>
                    </a:cubicBezTo>
                    <a:cubicBezTo>
                      <a:pt x="36052" y="393"/>
                      <a:pt x="36052" y="369"/>
                      <a:pt x="36052" y="334"/>
                    </a:cubicBezTo>
                    <a:close/>
                    <a:moveTo>
                      <a:pt x="37338" y="2060"/>
                    </a:moveTo>
                    <a:cubicBezTo>
                      <a:pt x="36671" y="2191"/>
                      <a:pt x="36147" y="2715"/>
                      <a:pt x="36016" y="3382"/>
                    </a:cubicBezTo>
                    <a:cubicBezTo>
                      <a:pt x="35897" y="2715"/>
                      <a:pt x="35362" y="2191"/>
                      <a:pt x="34695" y="2060"/>
                    </a:cubicBezTo>
                    <a:cubicBezTo>
                      <a:pt x="35362" y="1929"/>
                      <a:pt x="35897" y="1405"/>
                      <a:pt x="36016" y="738"/>
                    </a:cubicBezTo>
                    <a:cubicBezTo>
                      <a:pt x="36147" y="1405"/>
                      <a:pt x="36671" y="1929"/>
                      <a:pt x="37338" y="2060"/>
                    </a:cubicBezTo>
                    <a:close/>
                    <a:moveTo>
                      <a:pt x="35981" y="3548"/>
                    </a:moveTo>
                    <a:cubicBezTo>
                      <a:pt x="35159" y="3524"/>
                      <a:pt x="34492" y="2893"/>
                      <a:pt x="34421" y="2096"/>
                    </a:cubicBezTo>
                    <a:cubicBezTo>
                      <a:pt x="35243" y="2108"/>
                      <a:pt x="35909" y="2739"/>
                      <a:pt x="35981" y="3548"/>
                    </a:cubicBezTo>
                    <a:close/>
                    <a:moveTo>
                      <a:pt x="35981" y="334"/>
                    </a:moveTo>
                    <a:cubicBezTo>
                      <a:pt x="35993" y="369"/>
                      <a:pt x="35993" y="393"/>
                      <a:pt x="35993" y="429"/>
                    </a:cubicBezTo>
                    <a:cubicBezTo>
                      <a:pt x="35993" y="1298"/>
                      <a:pt x="35290" y="2012"/>
                      <a:pt x="34421" y="2024"/>
                    </a:cubicBezTo>
                    <a:cubicBezTo>
                      <a:pt x="34409" y="2000"/>
                      <a:pt x="34409" y="1977"/>
                      <a:pt x="34409" y="1941"/>
                    </a:cubicBezTo>
                    <a:cubicBezTo>
                      <a:pt x="34409" y="1072"/>
                      <a:pt x="35112" y="357"/>
                      <a:pt x="35981" y="334"/>
                    </a:cubicBezTo>
                    <a:close/>
                    <a:moveTo>
                      <a:pt x="35707" y="3584"/>
                    </a:moveTo>
                    <a:cubicBezTo>
                      <a:pt x="35040" y="3703"/>
                      <a:pt x="34516" y="4239"/>
                      <a:pt x="34385" y="4906"/>
                    </a:cubicBezTo>
                    <a:cubicBezTo>
                      <a:pt x="34254" y="4239"/>
                      <a:pt x="33730" y="3703"/>
                      <a:pt x="33064" y="3584"/>
                    </a:cubicBezTo>
                    <a:cubicBezTo>
                      <a:pt x="33730" y="3453"/>
                      <a:pt x="34254" y="2929"/>
                      <a:pt x="34385" y="2262"/>
                    </a:cubicBezTo>
                    <a:cubicBezTo>
                      <a:pt x="34516" y="2929"/>
                      <a:pt x="35040" y="3453"/>
                      <a:pt x="35707" y="3584"/>
                    </a:cubicBezTo>
                    <a:close/>
                    <a:moveTo>
                      <a:pt x="5263" y="15145"/>
                    </a:moveTo>
                    <a:cubicBezTo>
                      <a:pt x="5929" y="15014"/>
                      <a:pt x="6453" y="14490"/>
                      <a:pt x="6572" y="13823"/>
                    </a:cubicBezTo>
                    <a:cubicBezTo>
                      <a:pt x="6703" y="14490"/>
                      <a:pt x="7227" y="15014"/>
                      <a:pt x="7894" y="15145"/>
                    </a:cubicBezTo>
                    <a:cubicBezTo>
                      <a:pt x="7227" y="15276"/>
                      <a:pt x="6703" y="15800"/>
                      <a:pt x="6572" y="16467"/>
                    </a:cubicBezTo>
                    <a:cubicBezTo>
                      <a:pt x="6453" y="15800"/>
                      <a:pt x="5929" y="15276"/>
                      <a:pt x="5263" y="15145"/>
                    </a:cubicBezTo>
                    <a:close/>
                    <a:moveTo>
                      <a:pt x="6537" y="16633"/>
                    </a:moveTo>
                    <a:cubicBezTo>
                      <a:pt x="5727" y="16609"/>
                      <a:pt x="5048" y="15978"/>
                      <a:pt x="4977" y="15181"/>
                    </a:cubicBezTo>
                    <a:cubicBezTo>
                      <a:pt x="5798" y="15193"/>
                      <a:pt x="6465" y="15824"/>
                      <a:pt x="6537" y="16633"/>
                    </a:cubicBezTo>
                    <a:close/>
                    <a:moveTo>
                      <a:pt x="4977" y="15109"/>
                    </a:moveTo>
                    <a:cubicBezTo>
                      <a:pt x="4977" y="15085"/>
                      <a:pt x="4977" y="15062"/>
                      <a:pt x="4977" y="15026"/>
                    </a:cubicBezTo>
                    <a:cubicBezTo>
                      <a:pt x="4977" y="14157"/>
                      <a:pt x="5679" y="13442"/>
                      <a:pt x="6549" y="13419"/>
                    </a:cubicBezTo>
                    <a:cubicBezTo>
                      <a:pt x="6549" y="13454"/>
                      <a:pt x="6549" y="13478"/>
                      <a:pt x="6549" y="13514"/>
                    </a:cubicBezTo>
                    <a:cubicBezTo>
                      <a:pt x="6549" y="14383"/>
                      <a:pt x="5846" y="15097"/>
                      <a:pt x="4977" y="15109"/>
                    </a:cubicBezTo>
                    <a:close/>
                    <a:moveTo>
                      <a:pt x="17717" y="8608"/>
                    </a:moveTo>
                    <a:cubicBezTo>
                      <a:pt x="17050" y="8728"/>
                      <a:pt x="16514" y="9263"/>
                      <a:pt x="16395" y="9930"/>
                    </a:cubicBezTo>
                    <a:cubicBezTo>
                      <a:pt x="16264" y="9263"/>
                      <a:pt x="15740" y="8728"/>
                      <a:pt x="15073" y="8608"/>
                    </a:cubicBezTo>
                    <a:cubicBezTo>
                      <a:pt x="15740" y="8477"/>
                      <a:pt x="16264" y="7954"/>
                      <a:pt x="16395" y="7287"/>
                    </a:cubicBezTo>
                    <a:cubicBezTo>
                      <a:pt x="16514" y="7954"/>
                      <a:pt x="17050" y="8477"/>
                      <a:pt x="17717" y="8608"/>
                    </a:cubicBezTo>
                    <a:close/>
                    <a:moveTo>
                      <a:pt x="16419" y="6965"/>
                    </a:moveTo>
                    <a:cubicBezTo>
                      <a:pt x="16419" y="6942"/>
                      <a:pt x="16419" y="6906"/>
                      <a:pt x="16419" y="6882"/>
                    </a:cubicBezTo>
                    <a:cubicBezTo>
                      <a:pt x="17300" y="6894"/>
                      <a:pt x="18002" y="7608"/>
                      <a:pt x="18002" y="8489"/>
                    </a:cubicBezTo>
                    <a:cubicBezTo>
                      <a:pt x="18002" y="8513"/>
                      <a:pt x="18002" y="8537"/>
                      <a:pt x="17990" y="8573"/>
                    </a:cubicBezTo>
                    <a:cubicBezTo>
                      <a:pt x="17121" y="8561"/>
                      <a:pt x="16419" y="7846"/>
                      <a:pt x="16419" y="6965"/>
                    </a:cubicBezTo>
                    <a:close/>
                    <a:moveTo>
                      <a:pt x="17990" y="8632"/>
                    </a:moveTo>
                    <a:cubicBezTo>
                      <a:pt x="17919" y="9442"/>
                      <a:pt x="17252" y="10073"/>
                      <a:pt x="16431" y="10085"/>
                    </a:cubicBezTo>
                    <a:cubicBezTo>
                      <a:pt x="16502" y="9287"/>
                      <a:pt x="17169" y="8656"/>
                      <a:pt x="17990" y="8632"/>
                    </a:cubicBezTo>
                    <a:close/>
                    <a:moveTo>
                      <a:pt x="16359" y="10240"/>
                    </a:moveTo>
                    <a:cubicBezTo>
                      <a:pt x="16359" y="11109"/>
                      <a:pt x="15657" y="11823"/>
                      <a:pt x="14788" y="11847"/>
                    </a:cubicBezTo>
                    <a:cubicBezTo>
                      <a:pt x="14788" y="11811"/>
                      <a:pt x="14788" y="11787"/>
                      <a:pt x="14788" y="11752"/>
                    </a:cubicBezTo>
                    <a:cubicBezTo>
                      <a:pt x="14788" y="10883"/>
                      <a:pt x="15490" y="10168"/>
                      <a:pt x="16359" y="10156"/>
                    </a:cubicBezTo>
                    <a:cubicBezTo>
                      <a:pt x="16359" y="10180"/>
                      <a:pt x="16359" y="10216"/>
                      <a:pt x="16359" y="10240"/>
                    </a:cubicBezTo>
                    <a:close/>
                    <a:moveTo>
                      <a:pt x="16359" y="10085"/>
                    </a:moveTo>
                    <a:cubicBezTo>
                      <a:pt x="15538" y="10073"/>
                      <a:pt x="14871" y="9442"/>
                      <a:pt x="14788" y="8632"/>
                    </a:cubicBezTo>
                    <a:cubicBezTo>
                      <a:pt x="15609" y="8656"/>
                      <a:pt x="16276" y="9287"/>
                      <a:pt x="16359" y="10085"/>
                    </a:cubicBezTo>
                    <a:close/>
                    <a:moveTo>
                      <a:pt x="14788" y="8573"/>
                    </a:moveTo>
                    <a:cubicBezTo>
                      <a:pt x="14788" y="8549"/>
                      <a:pt x="14788" y="8513"/>
                      <a:pt x="14788" y="8489"/>
                    </a:cubicBezTo>
                    <a:cubicBezTo>
                      <a:pt x="14788" y="7608"/>
                      <a:pt x="15490" y="6894"/>
                      <a:pt x="16359" y="6882"/>
                    </a:cubicBezTo>
                    <a:cubicBezTo>
                      <a:pt x="16359" y="6906"/>
                      <a:pt x="16359" y="6942"/>
                      <a:pt x="16359" y="6965"/>
                    </a:cubicBezTo>
                    <a:cubicBezTo>
                      <a:pt x="16359" y="7846"/>
                      <a:pt x="15657" y="8561"/>
                      <a:pt x="14788" y="8573"/>
                    </a:cubicBezTo>
                    <a:close/>
                    <a:moveTo>
                      <a:pt x="16074" y="10121"/>
                    </a:moveTo>
                    <a:cubicBezTo>
                      <a:pt x="15407" y="10252"/>
                      <a:pt x="14883" y="10775"/>
                      <a:pt x="14752" y="11442"/>
                    </a:cubicBezTo>
                    <a:cubicBezTo>
                      <a:pt x="14633" y="10775"/>
                      <a:pt x="14109" y="10252"/>
                      <a:pt x="13442" y="10121"/>
                    </a:cubicBezTo>
                    <a:cubicBezTo>
                      <a:pt x="14109" y="9990"/>
                      <a:pt x="14633" y="9466"/>
                      <a:pt x="14752" y="8799"/>
                    </a:cubicBezTo>
                    <a:cubicBezTo>
                      <a:pt x="14883" y="9466"/>
                      <a:pt x="15407" y="9990"/>
                      <a:pt x="16074" y="10121"/>
                    </a:cubicBezTo>
                    <a:close/>
                    <a:moveTo>
                      <a:pt x="13156" y="10085"/>
                    </a:moveTo>
                    <a:cubicBezTo>
                      <a:pt x="13228" y="9287"/>
                      <a:pt x="13907" y="8656"/>
                      <a:pt x="14716" y="8632"/>
                    </a:cubicBezTo>
                    <a:cubicBezTo>
                      <a:pt x="14645" y="9442"/>
                      <a:pt x="13978" y="10073"/>
                      <a:pt x="13156" y="10085"/>
                    </a:cubicBezTo>
                    <a:close/>
                    <a:moveTo>
                      <a:pt x="14728" y="11752"/>
                    </a:moveTo>
                    <a:cubicBezTo>
                      <a:pt x="14728" y="11787"/>
                      <a:pt x="14728" y="11811"/>
                      <a:pt x="14728" y="11847"/>
                    </a:cubicBezTo>
                    <a:cubicBezTo>
                      <a:pt x="13847" y="11823"/>
                      <a:pt x="13145" y="11109"/>
                      <a:pt x="13145" y="10240"/>
                    </a:cubicBezTo>
                    <a:cubicBezTo>
                      <a:pt x="13145" y="10216"/>
                      <a:pt x="13145" y="10180"/>
                      <a:pt x="13156" y="10156"/>
                    </a:cubicBezTo>
                    <a:cubicBezTo>
                      <a:pt x="14026" y="10168"/>
                      <a:pt x="14728" y="10883"/>
                      <a:pt x="14728" y="11752"/>
                    </a:cubicBezTo>
                    <a:close/>
                    <a:moveTo>
                      <a:pt x="14442" y="11871"/>
                    </a:moveTo>
                    <a:cubicBezTo>
                      <a:pt x="13776" y="12002"/>
                      <a:pt x="13252" y="12526"/>
                      <a:pt x="13121" y="13192"/>
                    </a:cubicBezTo>
                    <a:cubicBezTo>
                      <a:pt x="12990" y="12526"/>
                      <a:pt x="12466" y="12002"/>
                      <a:pt x="11799" y="11871"/>
                    </a:cubicBezTo>
                    <a:cubicBezTo>
                      <a:pt x="12466" y="11752"/>
                      <a:pt x="12990" y="11216"/>
                      <a:pt x="13121" y="10549"/>
                    </a:cubicBezTo>
                    <a:cubicBezTo>
                      <a:pt x="13252" y="11216"/>
                      <a:pt x="13776" y="11752"/>
                      <a:pt x="14442" y="11871"/>
                    </a:cubicBezTo>
                    <a:close/>
                    <a:moveTo>
                      <a:pt x="14716" y="11906"/>
                    </a:moveTo>
                    <a:cubicBezTo>
                      <a:pt x="14645" y="12704"/>
                      <a:pt x="13978" y="13347"/>
                      <a:pt x="13156" y="13359"/>
                    </a:cubicBezTo>
                    <a:cubicBezTo>
                      <a:pt x="13228" y="12561"/>
                      <a:pt x="13907" y="11930"/>
                      <a:pt x="14716" y="11906"/>
                    </a:cubicBezTo>
                    <a:close/>
                    <a:moveTo>
                      <a:pt x="8525" y="15145"/>
                    </a:moveTo>
                    <a:cubicBezTo>
                      <a:pt x="9192" y="15014"/>
                      <a:pt x="9727" y="14490"/>
                      <a:pt x="9847" y="13823"/>
                    </a:cubicBezTo>
                    <a:cubicBezTo>
                      <a:pt x="9978" y="14490"/>
                      <a:pt x="10501" y="15014"/>
                      <a:pt x="11168" y="15145"/>
                    </a:cubicBezTo>
                    <a:cubicBezTo>
                      <a:pt x="10501" y="15276"/>
                      <a:pt x="9978" y="15800"/>
                      <a:pt x="9847" y="16467"/>
                    </a:cubicBezTo>
                    <a:cubicBezTo>
                      <a:pt x="9727" y="15800"/>
                      <a:pt x="9192" y="15276"/>
                      <a:pt x="8525" y="15145"/>
                    </a:cubicBezTo>
                    <a:close/>
                    <a:moveTo>
                      <a:pt x="9811" y="16633"/>
                    </a:moveTo>
                    <a:cubicBezTo>
                      <a:pt x="8989" y="16609"/>
                      <a:pt x="8323" y="15978"/>
                      <a:pt x="8251" y="15181"/>
                    </a:cubicBezTo>
                    <a:cubicBezTo>
                      <a:pt x="9073" y="15193"/>
                      <a:pt x="9739" y="15824"/>
                      <a:pt x="9811" y="16633"/>
                    </a:cubicBezTo>
                    <a:close/>
                    <a:moveTo>
                      <a:pt x="8251" y="15109"/>
                    </a:moveTo>
                    <a:cubicBezTo>
                      <a:pt x="8251" y="15085"/>
                      <a:pt x="8239" y="15062"/>
                      <a:pt x="8239" y="15026"/>
                    </a:cubicBezTo>
                    <a:cubicBezTo>
                      <a:pt x="8239" y="14157"/>
                      <a:pt x="8942" y="13442"/>
                      <a:pt x="9823" y="13419"/>
                    </a:cubicBezTo>
                    <a:cubicBezTo>
                      <a:pt x="9823" y="13454"/>
                      <a:pt x="9823" y="13478"/>
                      <a:pt x="9823" y="13514"/>
                    </a:cubicBezTo>
                    <a:cubicBezTo>
                      <a:pt x="9823" y="14383"/>
                      <a:pt x="9120" y="15097"/>
                      <a:pt x="8251" y="15109"/>
                    </a:cubicBezTo>
                    <a:close/>
                    <a:moveTo>
                      <a:pt x="11454" y="15181"/>
                    </a:moveTo>
                    <a:cubicBezTo>
                      <a:pt x="11371" y="15978"/>
                      <a:pt x="10704" y="16609"/>
                      <a:pt x="9882" y="16633"/>
                    </a:cubicBezTo>
                    <a:cubicBezTo>
                      <a:pt x="9966" y="15824"/>
                      <a:pt x="10632" y="15193"/>
                      <a:pt x="11454" y="15181"/>
                    </a:cubicBezTo>
                    <a:close/>
                    <a:moveTo>
                      <a:pt x="9882" y="13514"/>
                    </a:moveTo>
                    <a:cubicBezTo>
                      <a:pt x="9882" y="13478"/>
                      <a:pt x="9882" y="13454"/>
                      <a:pt x="9882" y="13419"/>
                    </a:cubicBezTo>
                    <a:cubicBezTo>
                      <a:pt x="10751" y="13442"/>
                      <a:pt x="11454" y="14157"/>
                      <a:pt x="11454" y="15026"/>
                    </a:cubicBezTo>
                    <a:cubicBezTo>
                      <a:pt x="11454" y="15062"/>
                      <a:pt x="11454" y="15085"/>
                      <a:pt x="11454" y="15109"/>
                    </a:cubicBezTo>
                    <a:cubicBezTo>
                      <a:pt x="10585" y="15097"/>
                      <a:pt x="9882" y="14383"/>
                      <a:pt x="9882" y="13514"/>
                    </a:cubicBezTo>
                    <a:close/>
                    <a:moveTo>
                      <a:pt x="10168" y="13395"/>
                    </a:moveTo>
                    <a:cubicBezTo>
                      <a:pt x="10835" y="13264"/>
                      <a:pt x="11359" y="12740"/>
                      <a:pt x="11490" y="12073"/>
                    </a:cubicBezTo>
                    <a:cubicBezTo>
                      <a:pt x="11609" y="12740"/>
                      <a:pt x="12144" y="13264"/>
                      <a:pt x="12811" y="13395"/>
                    </a:cubicBezTo>
                    <a:cubicBezTo>
                      <a:pt x="12144" y="13526"/>
                      <a:pt x="11609" y="14050"/>
                      <a:pt x="11490" y="14716"/>
                    </a:cubicBezTo>
                    <a:cubicBezTo>
                      <a:pt x="11359" y="14050"/>
                      <a:pt x="10835" y="13526"/>
                      <a:pt x="10168" y="13395"/>
                    </a:cubicBezTo>
                    <a:close/>
                    <a:moveTo>
                      <a:pt x="9882" y="13359"/>
                    </a:moveTo>
                    <a:cubicBezTo>
                      <a:pt x="9966" y="12561"/>
                      <a:pt x="10632" y="11930"/>
                      <a:pt x="11454" y="11906"/>
                    </a:cubicBezTo>
                    <a:cubicBezTo>
                      <a:pt x="11371" y="12704"/>
                      <a:pt x="10704" y="13347"/>
                      <a:pt x="9882" y="13359"/>
                    </a:cubicBezTo>
                    <a:close/>
                    <a:moveTo>
                      <a:pt x="11525" y="11906"/>
                    </a:moveTo>
                    <a:cubicBezTo>
                      <a:pt x="12335" y="11930"/>
                      <a:pt x="13014" y="12561"/>
                      <a:pt x="13085" y="13359"/>
                    </a:cubicBezTo>
                    <a:cubicBezTo>
                      <a:pt x="12264" y="13347"/>
                      <a:pt x="11597" y="12704"/>
                      <a:pt x="11525" y="11906"/>
                    </a:cubicBezTo>
                    <a:close/>
                    <a:moveTo>
                      <a:pt x="13085" y="13419"/>
                    </a:moveTo>
                    <a:cubicBezTo>
                      <a:pt x="13085" y="13454"/>
                      <a:pt x="13085" y="13478"/>
                      <a:pt x="13085" y="13514"/>
                    </a:cubicBezTo>
                    <a:cubicBezTo>
                      <a:pt x="13085" y="14383"/>
                      <a:pt x="12383" y="15097"/>
                      <a:pt x="11513" y="15109"/>
                    </a:cubicBezTo>
                    <a:cubicBezTo>
                      <a:pt x="11513" y="15085"/>
                      <a:pt x="11513" y="15062"/>
                      <a:pt x="11513" y="15026"/>
                    </a:cubicBezTo>
                    <a:cubicBezTo>
                      <a:pt x="11513" y="14157"/>
                      <a:pt x="12216" y="13442"/>
                      <a:pt x="13085" y="13419"/>
                    </a:cubicBezTo>
                    <a:close/>
                    <a:moveTo>
                      <a:pt x="11513" y="11847"/>
                    </a:moveTo>
                    <a:cubicBezTo>
                      <a:pt x="11513" y="11811"/>
                      <a:pt x="11513" y="11787"/>
                      <a:pt x="11513" y="11764"/>
                    </a:cubicBezTo>
                    <a:cubicBezTo>
                      <a:pt x="11513" y="10883"/>
                      <a:pt x="12216" y="10168"/>
                      <a:pt x="13085" y="10156"/>
                    </a:cubicBezTo>
                    <a:cubicBezTo>
                      <a:pt x="13085" y="10180"/>
                      <a:pt x="13097" y="10216"/>
                      <a:pt x="13097" y="10240"/>
                    </a:cubicBezTo>
                    <a:cubicBezTo>
                      <a:pt x="13085" y="11109"/>
                      <a:pt x="12383" y="11823"/>
                      <a:pt x="11513" y="11847"/>
                    </a:cubicBezTo>
                    <a:close/>
                    <a:moveTo>
                      <a:pt x="12811" y="10121"/>
                    </a:moveTo>
                    <a:cubicBezTo>
                      <a:pt x="12144" y="10252"/>
                      <a:pt x="11609" y="10775"/>
                      <a:pt x="11490" y="11442"/>
                    </a:cubicBezTo>
                    <a:cubicBezTo>
                      <a:pt x="11359" y="10775"/>
                      <a:pt x="10835" y="10252"/>
                      <a:pt x="10168" y="10121"/>
                    </a:cubicBezTo>
                    <a:cubicBezTo>
                      <a:pt x="10835" y="9990"/>
                      <a:pt x="11359" y="9466"/>
                      <a:pt x="11490" y="8799"/>
                    </a:cubicBezTo>
                    <a:cubicBezTo>
                      <a:pt x="11609" y="9466"/>
                      <a:pt x="12144" y="9990"/>
                      <a:pt x="12811" y="10121"/>
                    </a:cubicBezTo>
                    <a:close/>
                    <a:moveTo>
                      <a:pt x="11525" y="8632"/>
                    </a:moveTo>
                    <a:cubicBezTo>
                      <a:pt x="12335" y="8656"/>
                      <a:pt x="13014" y="9287"/>
                      <a:pt x="13085" y="10085"/>
                    </a:cubicBezTo>
                    <a:cubicBezTo>
                      <a:pt x="12264" y="10073"/>
                      <a:pt x="11597" y="9442"/>
                      <a:pt x="11525" y="8632"/>
                    </a:cubicBezTo>
                    <a:close/>
                    <a:moveTo>
                      <a:pt x="9882" y="10085"/>
                    </a:moveTo>
                    <a:cubicBezTo>
                      <a:pt x="9966" y="9287"/>
                      <a:pt x="10632" y="8656"/>
                      <a:pt x="11454" y="8632"/>
                    </a:cubicBezTo>
                    <a:cubicBezTo>
                      <a:pt x="11371" y="9442"/>
                      <a:pt x="10704" y="10073"/>
                      <a:pt x="9882" y="10085"/>
                    </a:cubicBezTo>
                    <a:close/>
                    <a:moveTo>
                      <a:pt x="11454" y="11752"/>
                    </a:moveTo>
                    <a:cubicBezTo>
                      <a:pt x="11454" y="11787"/>
                      <a:pt x="11454" y="11811"/>
                      <a:pt x="11454" y="11847"/>
                    </a:cubicBezTo>
                    <a:cubicBezTo>
                      <a:pt x="10585" y="11823"/>
                      <a:pt x="9882" y="11109"/>
                      <a:pt x="9882" y="10240"/>
                    </a:cubicBezTo>
                    <a:cubicBezTo>
                      <a:pt x="9882" y="10216"/>
                      <a:pt x="9882" y="10180"/>
                      <a:pt x="9882" y="10156"/>
                    </a:cubicBezTo>
                    <a:cubicBezTo>
                      <a:pt x="10751" y="10168"/>
                      <a:pt x="11454" y="10883"/>
                      <a:pt x="11454" y="11752"/>
                    </a:cubicBezTo>
                    <a:close/>
                    <a:moveTo>
                      <a:pt x="11168" y="11871"/>
                    </a:moveTo>
                    <a:cubicBezTo>
                      <a:pt x="10501" y="12002"/>
                      <a:pt x="9978" y="12526"/>
                      <a:pt x="9847" y="13192"/>
                    </a:cubicBezTo>
                    <a:cubicBezTo>
                      <a:pt x="9716" y="12526"/>
                      <a:pt x="9192" y="12002"/>
                      <a:pt x="8525" y="11871"/>
                    </a:cubicBezTo>
                    <a:cubicBezTo>
                      <a:pt x="9192" y="11752"/>
                      <a:pt x="9727" y="11216"/>
                      <a:pt x="9847" y="10549"/>
                    </a:cubicBezTo>
                    <a:cubicBezTo>
                      <a:pt x="9978" y="11216"/>
                      <a:pt x="10501" y="11752"/>
                      <a:pt x="11168" y="11871"/>
                    </a:cubicBezTo>
                    <a:close/>
                    <a:moveTo>
                      <a:pt x="9811" y="13359"/>
                    </a:moveTo>
                    <a:cubicBezTo>
                      <a:pt x="8989" y="13347"/>
                      <a:pt x="8323" y="12704"/>
                      <a:pt x="8251" y="11906"/>
                    </a:cubicBezTo>
                    <a:cubicBezTo>
                      <a:pt x="9073" y="11930"/>
                      <a:pt x="9739" y="12561"/>
                      <a:pt x="9811" y="13359"/>
                    </a:cubicBezTo>
                    <a:close/>
                    <a:moveTo>
                      <a:pt x="8251" y="11847"/>
                    </a:moveTo>
                    <a:cubicBezTo>
                      <a:pt x="8251" y="11811"/>
                      <a:pt x="8239" y="11787"/>
                      <a:pt x="8239" y="11764"/>
                    </a:cubicBezTo>
                    <a:cubicBezTo>
                      <a:pt x="8239" y="10883"/>
                      <a:pt x="8942" y="10168"/>
                      <a:pt x="9823" y="10156"/>
                    </a:cubicBezTo>
                    <a:cubicBezTo>
                      <a:pt x="9823" y="10180"/>
                      <a:pt x="9823" y="10216"/>
                      <a:pt x="9823" y="10240"/>
                    </a:cubicBezTo>
                    <a:cubicBezTo>
                      <a:pt x="9823" y="11109"/>
                      <a:pt x="9120" y="11823"/>
                      <a:pt x="8251" y="11847"/>
                    </a:cubicBezTo>
                    <a:close/>
                    <a:moveTo>
                      <a:pt x="9537" y="13395"/>
                    </a:moveTo>
                    <a:cubicBezTo>
                      <a:pt x="8870" y="13526"/>
                      <a:pt x="8346" y="14050"/>
                      <a:pt x="8215" y="14716"/>
                    </a:cubicBezTo>
                    <a:cubicBezTo>
                      <a:pt x="8084" y="14050"/>
                      <a:pt x="7561" y="13526"/>
                      <a:pt x="6894" y="13395"/>
                    </a:cubicBezTo>
                    <a:cubicBezTo>
                      <a:pt x="7561" y="13264"/>
                      <a:pt x="8084" y="12740"/>
                      <a:pt x="8215" y="12073"/>
                    </a:cubicBezTo>
                    <a:cubicBezTo>
                      <a:pt x="8346" y="12740"/>
                      <a:pt x="8870" y="13264"/>
                      <a:pt x="9537" y="13395"/>
                    </a:cubicBezTo>
                    <a:close/>
                    <a:moveTo>
                      <a:pt x="6620" y="13359"/>
                    </a:moveTo>
                    <a:cubicBezTo>
                      <a:pt x="6691" y="12561"/>
                      <a:pt x="7358" y="11930"/>
                      <a:pt x="8180" y="11906"/>
                    </a:cubicBezTo>
                    <a:cubicBezTo>
                      <a:pt x="8108" y="12704"/>
                      <a:pt x="7430" y="13347"/>
                      <a:pt x="6620" y="13359"/>
                    </a:cubicBezTo>
                    <a:close/>
                    <a:moveTo>
                      <a:pt x="8180" y="15026"/>
                    </a:moveTo>
                    <a:cubicBezTo>
                      <a:pt x="8180" y="15062"/>
                      <a:pt x="8180" y="15085"/>
                      <a:pt x="8180" y="15109"/>
                    </a:cubicBezTo>
                    <a:cubicBezTo>
                      <a:pt x="7311" y="15097"/>
                      <a:pt x="6608" y="14383"/>
                      <a:pt x="6608" y="13514"/>
                    </a:cubicBezTo>
                    <a:cubicBezTo>
                      <a:pt x="6608" y="13478"/>
                      <a:pt x="6608" y="13454"/>
                      <a:pt x="6608" y="13419"/>
                    </a:cubicBezTo>
                    <a:cubicBezTo>
                      <a:pt x="7477" y="13442"/>
                      <a:pt x="8180" y="14157"/>
                      <a:pt x="8180" y="15026"/>
                    </a:cubicBezTo>
                    <a:close/>
                    <a:moveTo>
                      <a:pt x="8180" y="15181"/>
                    </a:moveTo>
                    <a:cubicBezTo>
                      <a:pt x="8108" y="15978"/>
                      <a:pt x="7430" y="16609"/>
                      <a:pt x="6620" y="16633"/>
                    </a:cubicBezTo>
                    <a:cubicBezTo>
                      <a:pt x="6691" y="15824"/>
                      <a:pt x="7358" y="15193"/>
                      <a:pt x="8180" y="15181"/>
                    </a:cubicBezTo>
                    <a:close/>
                    <a:moveTo>
                      <a:pt x="6608" y="16693"/>
                    </a:moveTo>
                    <a:cubicBezTo>
                      <a:pt x="7477" y="16717"/>
                      <a:pt x="8180" y="17431"/>
                      <a:pt x="8180" y="18300"/>
                    </a:cubicBezTo>
                    <a:cubicBezTo>
                      <a:pt x="8180" y="18324"/>
                      <a:pt x="8180" y="18360"/>
                      <a:pt x="8180" y="18383"/>
                    </a:cubicBezTo>
                    <a:cubicBezTo>
                      <a:pt x="7311" y="18372"/>
                      <a:pt x="6608" y="17657"/>
                      <a:pt x="6608" y="16776"/>
                    </a:cubicBezTo>
                    <a:cubicBezTo>
                      <a:pt x="6608" y="16752"/>
                      <a:pt x="6608" y="16728"/>
                      <a:pt x="6608" y="16693"/>
                    </a:cubicBezTo>
                    <a:close/>
                    <a:moveTo>
                      <a:pt x="6894" y="16669"/>
                    </a:moveTo>
                    <a:cubicBezTo>
                      <a:pt x="7561" y="16538"/>
                      <a:pt x="8084" y="16014"/>
                      <a:pt x="8215" y="15347"/>
                    </a:cubicBezTo>
                    <a:cubicBezTo>
                      <a:pt x="8346" y="16014"/>
                      <a:pt x="8870" y="16538"/>
                      <a:pt x="9537" y="16669"/>
                    </a:cubicBezTo>
                    <a:cubicBezTo>
                      <a:pt x="8870" y="16788"/>
                      <a:pt x="8346" y="17312"/>
                      <a:pt x="8215" y="17979"/>
                    </a:cubicBezTo>
                    <a:cubicBezTo>
                      <a:pt x="8084" y="17324"/>
                      <a:pt x="7561" y="16788"/>
                      <a:pt x="6894" y="16669"/>
                    </a:cubicBezTo>
                    <a:close/>
                    <a:moveTo>
                      <a:pt x="9811" y="16693"/>
                    </a:moveTo>
                    <a:cubicBezTo>
                      <a:pt x="9823" y="16728"/>
                      <a:pt x="9823" y="16752"/>
                      <a:pt x="9823" y="16776"/>
                    </a:cubicBezTo>
                    <a:cubicBezTo>
                      <a:pt x="9823" y="17657"/>
                      <a:pt x="9120" y="18372"/>
                      <a:pt x="8251" y="18383"/>
                    </a:cubicBezTo>
                    <a:cubicBezTo>
                      <a:pt x="8239" y="18360"/>
                      <a:pt x="8239" y="18324"/>
                      <a:pt x="8239" y="18300"/>
                    </a:cubicBezTo>
                    <a:cubicBezTo>
                      <a:pt x="8239" y="17419"/>
                      <a:pt x="8942" y="16717"/>
                      <a:pt x="9811" y="16693"/>
                    </a:cubicBezTo>
                    <a:close/>
                    <a:moveTo>
                      <a:pt x="8525" y="18419"/>
                    </a:moveTo>
                    <a:cubicBezTo>
                      <a:pt x="9192" y="18288"/>
                      <a:pt x="9727" y="17764"/>
                      <a:pt x="9847" y="17098"/>
                    </a:cubicBezTo>
                    <a:cubicBezTo>
                      <a:pt x="9978" y="17764"/>
                      <a:pt x="10501" y="18288"/>
                      <a:pt x="11168" y="18419"/>
                    </a:cubicBezTo>
                    <a:cubicBezTo>
                      <a:pt x="10501" y="18550"/>
                      <a:pt x="9978" y="19074"/>
                      <a:pt x="9847" y="19741"/>
                    </a:cubicBezTo>
                    <a:cubicBezTo>
                      <a:pt x="9727" y="19074"/>
                      <a:pt x="9192" y="18550"/>
                      <a:pt x="8525" y="18419"/>
                    </a:cubicBezTo>
                    <a:close/>
                    <a:moveTo>
                      <a:pt x="9811" y="19907"/>
                    </a:moveTo>
                    <a:cubicBezTo>
                      <a:pt x="8989" y="19884"/>
                      <a:pt x="8323" y="19253"/>
                      <a:pt x="8251" y="18443"/>
                    </a:cubicBezTo>
                    <a:cubicBezTo>
                      <a:pt x="9073" y="18467"/>
                      <a:pt x="9739" y="19098"/>
                      <a:pt x="9811" y="19907"/>
                    </a:cubicBezTo>
                    <a:close/>
                    <a:moveTo>
                      <a:pt x="11454" y="18443"/>
                    </a:moveTo>
                    <a:cubicBezTo>
                      <a:pt x="11371" y="19253"/>
                      <a:pt x="10704" y="19884"/>
                      <a:pt x="9882" y="19907"/>
                    </a:cubicBezTo>
                    <a:cubicBezTo>
                      <a:pt x="9966" y="19098"/>
                      <a:pt x="10632" y="18467"/>
                      <a:pt x="11454" y="18443"/>
                    </a:cubicBezTo>
                    <a:close/>
                    <a:moveTo>
                      <a:pt x="9882" y="16776"/>
                    </a:moveTo>
                    <a:cubicBezTo>
                      <a:pt x="9882" y="16752"/>
                      <a:pt x="9882" y="16728"/>
                      <a:pt x="9882" y="16693"/>
                    </a:cubicBezTo>
                    <a:cubicBezTo>
                      <a:pt x="10751" y="16717"/>
                      <a:pt x="11454" y="17431"/>
                      <a:pt x="11454" y="18300"/>
                    </a:cubicBezTo>
                    <a:cubicBezTo>
                      <a:pt x="11454" y="18324"/>
                      <a:pt x="11454" y="18360"/>
                      <a:pt x="11454" y="18383"/>
                    </a:cubicBezTo>
                    <a:cubicBezTo>
                      <a:pt x="10585" y="18372"/>
                      <a:pt x="9882" y="17657"/>
                      <a:pt x="9882" y="16776"/>
                    </a:cubicBezTo>
                    <a:close/>
                    <a:moveTo>
                      <a:pt x="10168" y="16669"/>
                    </a:moveTo>
                    <a:cubicBezTo>
                      <a:pt x="10835" y="16538"/>
                      <a:pt x="11359" y="16014"/>
                      <a:pt x="11490" y="15347"/>
                    </a:cubicBezTo>
                    <a:cubicBezTo>
                      <a:pt x="11609" y="16014"/>
                      <a:pt x="12144" y="16538"/>
                      <a:pt x="12811" y="16669"/>
                    </a:cubicBezTo>
                    <a:cubicBezTo>
                      <a:pt x="12144" y="16788"/>
                      <a:pt x="11609" y="17312"/>
                      <a:pt x="11490" y="17979"/>
                    </a:cubicBezTo>
                    <a:cubicBezTo>
                      <a:pt x="11359" y="17324"/>
                      <a:pt x="10835" y="16788"/>
                      <a:pt x="10168" y="16669"/>
                    </a:cubicBezTo>
                    <a:close/>
                    <a:moveTo>
                      <a:pt x="11525" y="15181"/>
                    </a:moveTo>
                    <a:cubicBezTo>
                      <a:pt x="12335" y="15193"/>
                      <a:pt x="13014" y="15824"/>
                      <a:pt x="13085" y="16633"/>
                    </a:cubicBezTo>
                    <a:cubicBezTo>
                      <a:pt x="12264" y="16609"/>
                      <a:pt x="11597" y="15978"/>
                      <a:pt x="11525" y="15181"/>
                    </a:cubicBezTo>
                    <a:close/>
                    <a:moveTo>
                      <a:pt x="13085" y="16693"/>
                    </a:moveTo>
                    <a:cubicBezTo>
                      <a:pt x="13085" y="16728"/>
                      <a:pt x="13085" y="16752"/>
                      <a:pt x="13085" y="16776"/>
                    </a:cubicBezTo>
                    <a:cubicBezTo>
                      <a:pt x="13085" y="17657"/>
                      <a:pt x="12383" y="18372"/>
                      <a:pt x="11513" y="18383"/>
                    </a:cubicBezTo>
                    <a:cubicBezTo>
                      <a:pt x="11513" y="18360"/>
                      <a:pt x="11513" y="18324"/>
                      <a:pt x="11513" y="18300"/>
                    </a:cubicBezTo>
                    <a:cubicBezTo>
                      <a:pt x="11513" y="17419"/>
                      <a:pt x="12216" y="16717"/>
                      <a:pt x="13085" y="16693"/>
                    </a:cubicBezTo>
                    <a:close/>
                    <a:moveTo>
                      <a:pt x="11799" y="15145"/>
                    </a:moveTo>
                    <a:cubicBezTo>
                      <a:pt x="12466" y="15014"/>
                      <a:pt x="12990" y="14490"/>
                      <a:pt x="13121" y="13823"/>
                    </a:cubicBezTo>
                    <a:cubicBezTo>
                      <a:pt x="13252" y="14490"/>
                      <a:pt x="13776" y="15014"/>
                      <a:pt x="14442" y="15145"/>
                    </a:cubicBezTo>
                    <a:cubicBezTo>
                      <a:pt x="13776" y="15276"/>
                      <a:pt x="13252" y="15800"/>
                      <a:pt x="13121" y="16467"/>
                    </a:cubicBezTo>
                    <a:cubicBezTo>
                      <a:pt x="12990" y="15800"/>
                      <a:pt x="12466" y="15276"/>
                      <a:pt x="11799" y="15145"/>
                    </a:cubicBezTo>
                    <a:close/>
                    <a:moveTo>
                      <a:pt x="14716" y="15181"/>
                    </a:moveTo>
                    <a:cubicBezTo>
                      <a:pt x="14645" y="15978"/>
                      <a:pt x="13978" y="16609"/>
                      <a:pt x="13156" y="16633"/>
                    </a:cubicBezTo>
                    <a:cubicBezTo>
                      <a:pt x="13228" y="15824"/>
                      <a:pt x="13907" y="15193"/>
                      <a:pt x="14716" y="15181"/>
                    </a:cubicBezTo>
                    <a:close/>
                    <a:moveTo>
                      <a:pt x="13156" y="13514"/>
                    </a:moveTo>
                    <a:cubicBezTo>
                      <a:pt x="13156" y="13478"/>
                      <a:pt x="13156" y="13454"/>
                      <a:pt x="13156" y="13419"/>
                    </a:cubicBezTo>
                    <a:cubicBezTo>
                      <a:pt x="14026" y="13442"/>
                      <a:pt x="14728" y="14157"/>
                      <a:pt x="14728" y="15026"/>
                    </a:cubicBezTo>
                    <a:cubicBezTo>
                      <a:pt x="14728" y="15062"/>
                      <a:pt x="14728" y="15085"/>
                      <a:pt x="14728" y="15109"/>
                    </a:cubicBezTo>
                    <a:cubicBezTo>
                      <a:pt x="13847" y="15097"/>
                      <a:pt x="13156" y="14383"/>
                      <a:pt x="13156" y="13514"/>
                    </a:cubicBezTo>
                    <a:close/>
                    <a:moveTo>
                      <a:pt x="13430" y="13395"/>
                    </a:moveTo>
                    <a:cubicBezTo>
                      <a:pt x="14097" y="13264"/>
                      <a:pt x="14633" y="12740"/>
                      <a:pt x="14752" y="12073"/>
                    </a:cubicBezTo>
                    <a:cubicBezTo>
                      <a:pt x="14883" y="12740"/>
                      <a:pt x="15407" y="13264"/>
                      <a:pt x="16074" y="13395"/>
                    </a:cubicBezTo>
                    <a:cubicBezTo>
                      <a:pt x="15407" y="13526"/>
                      <a:pt x="14883" y="14050"/>
                      <a:pt x="14752" y="14716"/>
                    </a:cubicBezTo>
                    <a:cubicBezTo>
                      <a:pt x="14633" y="14050"/>
                      <a:pt x="14097" y="13526"/>
                      <a:pt x="13430" y="13395"/>
                    </a:cubicBezTo>
                    <a:close/>
                    <a:moveTo>
                      <a:pt x="14800" y="11906"/>
                    </a:moveTo>
                    <a:cubicBezTo>
                      <a:pt x="15609" y="11930"/>
                      <a:pt x="16276" y="12561"/>
                      <a:pt x="16359" y="13359"/>
                    </a:cubicBezTo>
                    <a:cubicBezTo>
                      <a:pt x="15538" y="13347"/>
                      <a:pt x="14871" y="12704"/>
                      <a:pt x="14800" y="11906"/>
                    </a:cubicBezTo>
                    <a:close/>
                    <a:moveTo>
                      <a:pt x="16359" y="13419"/>
                    </a:moveTo>
                    <a:cubicBezTo>
                      <a:pt x="16359" y="13454"/>
                      <a:pt x="16359" y="13478"/>
                      <a:pt x="16359" y="13514"/>
                    </a:cubicBezTo>
                    <a:cubicBezTo>
                      <a:pt x="16359" y="14383"/>
                      <a:pt x="15657" y="15097"/>
                      <a:pt x="14788" y="15109"/>
                    </a:cubicBezTo>
                    <a:cubicBezTo>
                      <a:pt x="14788" y="15085"/>
                      <a:pt x="14788" y="15062"/>
                      <a:pt x="14788" y="15026"/>
                    </a:cubicBezTo>
                    <a:cubicBezTo>
                      <a:pt x="14788" y="14157"/>
                      <a:pt x="15490" y="13442"/>
                      <a:pt x="16359" y="13419"/>
                    </a:cubicBezTo>
                    <a:close/>
                    <a:moveTo>
                      <a:pt x="15073" y="11871"/>
                    </a:moveTo>
                    <a:cubicBezTo>
                      <a:pt x="15740" y="11752"/>
                      <a:pt x="16264" y="11216"/>
                      <a:pt x="16395" y="10549"/>
                    </a:cubicBezTo>
                    <a:cubicBezTo>
                      <a:pt x="16514" y="11216"/>
                      <a:pt x="17050" y="11752"/>
                      <a:pt x="17717" y="11871"/>
                    </a:cubicBezTo>
                    <a:cubicBezTo>
                      <a:pt x="17050" y="12002"/>
                      <a:pt x="16514" y="12526"/>
                      <a:pt x="16395" y="13192"/>
                    </a:cubicBezTo>
                    <a:cubicBezTo>
                      <a:pt x="16264" y="12526"/>
                      <a:pt x="15740" y="12002"/>
                      <a:pt x="15073" y="11871"/>
                    </a:cubicBezTo>
                    <a:close/>
                    <a:moveTo>
                      <a:pt x="17990" y="11906"/>
                    </a:moveTo>
                    <a:cubicBezTo>
                      <a:pt x="17919" y="12704"/>
                      <a:pt x="17252" y="13347"/>
                      <a:pt x="16431" y="13359"/>
                    </a:cubicBezTo>
                    <a:cubicBezTo>
                      <a:pt x="16502" y="12561"/>
                      <a:pt x="17169" y="11930"/>
                      <a:pt x="17990" y="11906"/>
                    </a:cubicBezTo>
                    <a:close/>
                    <a:moveTo>
                      <a:pt x="16419" y="10240"/>
                    </a:moveTo>
                    <a:cubicBezTo>
                      <a:pt x="16419" y="10204"/>
                      <a:pt x="16419" y="10180"/>
                      <a:pt x="16419" y="10156"/>
                    </a:cubicBezTo>
                    <a:cubicBezTo>
                      <a:pt x="17300" y="10168"/>
                      <a:pt x="18002" y="10883"/>
                      <a:pt x="18002" y="11752"/>
                    </a:cubicBezTo>
                    <a:cubicBezTo>
                      <a:pt x="18002" y="11787"/>
                      <a:pt x="18002" y="11811"/>
                      <a:pt x="17990" y="11847"/>
                    </a:cubicBezTo>
                    <a:cubicBezTo>
                      <a:pt x="17121" y="11823"/>
                      <a:pt x="16419" y="11109"/>
                      <a:pt x="16419" y="10240"/>
                    </a:cubicBezTo>
                    <a:close/>
                    <a:moveTo>
                      <a:pt x="16705" y="10121"/>
                    </a:moveTo>
                    <a:cubicBezTo>
                      <a:pt x="17371" y="9990"/>
                      <a:pt x="17895" y="9466"/>
                      <a:pt x="18026" y="8799"/>
                    </a:cubicBezTo>
                    <a:cubicBezTo>
                      <a:pt x="18157" y="9466"/>
                      <a:pt x="18681" y="9990"/>
                      <a:pt x="19348" y="10121"/>
                    </a:cubicBezTo>
                    <a:cubicBezTo>
                      <a:pt x="18681" y="10252"/>
                      <a:pt x="18157" y="10775"/>
                      <a:pt x="18026" y="11442"/>
                    </a:cubicBezTo>
                    <a:cubicBezTo>
                      <a:pt x="17895" y="10775"/>
                      <a:pt x="17371" y="10252"/>
                      <a:pt x="16705" y="10121"/>
                    </a:cubicBezTo>
                    <a:close/>
                    <a:moveTo>
                      <a:pt x="18062" y="8489"/>
                    </a:moveTo>
                    <a:cubicBezTo>
                      <a:pt x="18062" y="7608"/>
                      <a:pt x="18764" y="6894"/>
                      <a:pt x="19633" y="6882"/>
                    </a:cubicBezTo>
                    <a:cubicBezTo>
                      <a:pt x="19633" y="6906"/>
                      <a:pt x="19633" y="6942"/>
                      <a:pt x="19633" y="6965"/>
                    </a:cubicBezTo>
                    <a:cubicBezTo>
                      <a:pt x="19633" y="7846"/>
                      <a:pt x="18931" y="8549"/>
                      <a:pt x="18062" y="8573"/>
                    </a:cubicBezTo>
                    <a:cubicBezTo>
                      <a:pt x="18062" y="8549"/>
                      <a:pt x="18062" y="8513"/>
                      <a:pt x="18062" y="8489"/>
                    </a:cubicBezTo>
                    <a:close/>
                    <a:moveTo>
                      <a:pt x="18062" y="8632"/>
                    </a:moveTo>
                    <a:cubicBezTo>
                      <a:pt x="18883" y="8656"/>
                      <a:pt x="19550" y="9287"/>
                      <a:pt x="19622" y="10085"/>
                    </a:cubicBezTo>
                    <a:cubicBezTo>
                      <a:pt x="18812" y="10073"/>
                      <a:pt x="18133" y="9442"/>
                      <a:pt x="18062" y="8632"/>
                    </a:cubicBezTo>
                    <a:close/>
                    <a:moveTo>
                      <a:pt x="19633" y="10156"/>
                    </a:moveTo>
                    <a:cubicBezTo>
                      <a:pt x="19633" y="10180"/>
                      <a:pt x="19633" y="10216"/>
                      <a:pt x="19633" y="10240"/>
                    </a:cubicBezTo>
                    <a:cubicBezTo>
                      <a:pt x="19633" y="11109"/>
                      <a:pt x="18931" y="11823"/>
                      <a:pt x="18062" y="11847"/>
                    </a:cubicBezTo>
                    <a:cubicBezTo>
                      <a:pt x="18062" y="11811"/>
                      <a:pt x="18062" y="11787"/>
                      <a:pt x="18062" y="11752"/>
                    </a:cubicBezTo>
                    <a:cubicBezTo>
                      <a:pt x="18062" y="10883"/>
                      <a:pt x="18764" y="10168"/>
                      <a:pt x="19633" y="10156"/>
                    </a:cubicBezTo>
                    <a:close/>
                    <a:moveTo>
                      <a:pt x="18348" y="8608"/>
                    </a:moveTo>
                    <a:cubicBezTo>
                      <a:pt x="19014" y="8477"/>
                      <a:pt x="19538" y="7954"/>
                      <a:pt x="19669" y="7287"/>
                    </a:cubicBezTo>
                    <a:cubicBezTo>
                      <a:pt x="19788" y="7954"/>
                      <a:pt x="20312" y="8477"/>
                      <a:pt x="20979" y="8608"/>
                    </a:cubicBezTo>
                    <a:cubicBezTo>
                      <a:pt x="20312" y="8728"/>
                      <a:pt x="19788" y="9263"/>
                      <a:pt x="19669" y="9930"/>
                    </a:cubicBezTo>
                    <a:cubicBezTo>
                      <a:pt x="19538" y="9263"/>
                      <a:pt x="19014" y="8728"/>
                      <a:pt x="18348" y="8608"/>
                    </a:cubicBezTo>
                    <a:close/>
                    <a:moveTo>
                      <a:pt x="22622" y="6846"/>
                    </a:moveTo>
                    <a:cubicBezTo>
                      <a:pt x="21955" y="6977"/>
                      <a:pt x="21431" y="7501"/>
                      <a:pt x="21300" y="8168"/>
                    </a:cubicBezTo>
                    <a:cubicBezTo>
                      <a:pt x="21169" y="7501"/>
                      <a:pt x="20646" y="6977"/>
                      <a:pt x="19979" y="6846"/>
                    </a:cubicBezTo>
                    <a:cubicBezTo>
                      <a:pt x="20646" y="6727"/>
                      <a:pt x="21169" y="6191"/>
                      <a:pt x="21300" y="5525"/>
                    </a:cubicBezTo>
                    <a:cubicBezTo>
                      <a:pt x="21431" y="6191"/>
                      <a:pt x="21955" y="6727"/>
                      <a:pt x="22622" y="6846"/>
                    </a:cubicBezTo>
                    <a:close/>
                    <a:moveTo>
                      <a:pt x="21336" y="5358"/>
                    </a:moveTo>
                    <a:cubicBezTo>
                      <a:pt x="22158" y="5382"/>
                      <a:pt x="22824" y="6013"/>
                      <a:pt x="22896" y="6823"/>
                    </a:cubicBezTo>
                    <a:cubicBezTo>
                      <a:pt x="22074" y="6799"/>
                      <a:pt x="21408" y="6168"/>
                      <a:pt x="21336" y="5358"/>
                    </a:cubicBezTo>
                    <a:close/>
                    <a:moveTo>
                      <a:pt x="22896" y="6882"/>
                    </a:moveTo>
                    <a:cubicBezTo>
                      <a:pt x="22908" y="6906"/>
                      <a:pt x="22908" y="6942"/>
                      <a:pt x="22908" y="6965"/>
                    </a:cubicBezTo>
                    <a:cubicBezTo>
                      <a:pt x="22908" y="7846"/>
                      <a:pt x="22205" y="8549"/>
                      <a:pt x="21336" y="8573"/>
                    </a:cubicBezTo>
                    <a:cubicBezTo>
                      <a:pt x="21324" y="8549"/>
                      <a:pt x="21324" y="8513"/>
                      <a:pt x="21324" y="8489"/>
                    </a:cubicBezTo>
                    <a:cubicBezTo>
                      <a:pt x="21324" y="7608"/>
                      <a:pt x="22027" y="6894"/>
                      <a:pt x="22896" y="6882"/>
                    </a:cubicBezTo>
                    <a:close/>
                    <a:moveTo>
                      <a:pt x="19705" y="6823"/>
                    </a:moveTo>
                    <a:cubicBezTo>
                      <a:pt x="19776" y="6013"/>
                      <a:pt x="20443" y="5382"/>
                      <a:pt x="21265" y="5358"/>
                    </a:cubicBezTo>
                    <a:cubicBezTo>
                      <a:pt x="21181" y="6168"/>
                      <a:pt x="20515" y="6799"/>
                      <a:pt x="19705" y="6823"/>
                    </a:cubicBezTo>
                    <a:close/>
                    <a:moveTo>
                      <a:pt x="21265" y="8489"/>
                    </a:moveTo>
                    <a:cubicBezTo>
                      <a:pt x="21265" y="8513"/>
                      <a:pt x="21265" y="8549"/>
                      <a:pt x="21265" y="8573"/>
                    </a:cubicBezTo>
                    <a:cubicBezTo>
                      <a:pt x="20395" y="8549"/>
                      <a:pt x="19693" y="7846"/>
                      <a:pt x="19693" y="6965"/>
                    </a:cubicBezTo>
                    <a:cubicBezTo>
                      <a:pt x="19693" y="6942"/>
                      <a:pt x="19693" y="6906"/>
                      <a:pt x="19693" y="6882"/>
                    </a:cubicBezTo>
                    <a:cubicBezTo>
                      <a:pt x="20562" y="6894"/>
                      <a:pt x="21265" y="7608"/>
                      <a:pt x="21265" y="8489"/>
                    </a:cubicBezTo>
                    <a:close/>
                    <a:moveTo>
                      <a:pt x="21265" y="8632"/>
                    </a:moveTo>
                    <a:cubicBezTo>
                      <a:pt x="21181" y="9442"/>
                      <a:pt x="20515" y="10073"/>
                      <a:pt x="19705" y="10085"/>
                    </a:cubicBezTo>
                    <a:cubicBezTo>
                      <a:pt x="19776" y="9287"/>
                      <a:pt x="20443" y="8656"/>
                      <a:pt x="21265" y="8632"/>
                    </a:cubicBezTo>
                    <a:close/>
                    <a:moveTo>
                      <a:pt x="19693" y="10156"/>
                    </a:moveTo>
                    <a:cubicBezTo>
                      <a:pt x="20562" y="10168"/>
                      <a:pt x="21265" y="10883"/>
                      <a:pt x="21265" y="11752"/>
                    </a:cubicBezTo>
                    <a:cubicBezTo>
                      <a:pt x="21265" y="11787"/>
                      <a:pt x="21265" y="11811"/>
                      <a:pt x="21265" y="11847"/>
                    </a:cubicBezTo>
                    <a:cubicBezTo>
                      <a:pt x="20395" y="11823"/>
                      <a:pt x="19693" y="11109"/>
                      <a:pt x="19693" y="10240"/>
                    </a:cubicBezTo>
                    <a:cubicBezTo>
                      <a:pt x="19693" y="10216"/>
                      <a:pt x="19693" y="10180"/>
                      <a:pt x="19693" y="10156"/>
                    </a:cubicBezTo>
                    <a:close/>
                    <a:moveTo>
                      <a:pt x="19979" y="10121"/>
                    </a:moveTo>
                    <a:cubicBezTo>
                      <a:pt x="20646" y="9990"/>
                      <a:pt x="21169" y="9466"/>
                      <a:pt x="21300" y="8799"/>
                    </a:cubicBezTo>
                    <a:cubicBezTo>
                      <a:pt x="21431" y="9466"/>
                      <a:pt x="21955" y="9990"/>
                      <a:pt x="22622" y="10121"/>
                    </a:cubicBezTo>
                    <a:cubicBezTo>
                      <a:pt x="21955" y="10252"/>
                      <a:pt x="21431" y="10775"/>
                      <a:pt x="21300" y="11442"/>
                    </a:cubicBezTo>
                    <a:cubicBezTo>
                      <a:pt x="21169" y="10775"/>
                      <a:pt x="20646" y="10252"/>
                      <a:pt x="19979" y="10121"/>
                    </a:cubicBezTo>
                    <a:close/>
                    <a:moveTo>
                      <a:pt x="21336" y="8632"/>
                    </a:moveTo>
                    <a:cubicBezTo>
                      <a:pt x="22158" y="8656"/>
                      <a:pt x="22824" y="9287"/>
                      <a:pt x="22896" y="10085"/>
                    </a:cubicBezTo>
                    <a:cubicBezTo>
                      <a:pt x="22074" y="10073"/>
                      <a:pt x="21408" y="9442"/>
                      <a:pt x="21336" y="8632"/>
                    </a:cubicBezTo>
                    <a:close/>
                    <a:moveTo>
                      <a:pt x="22896" y="10156"/>
                    </a:moveTo>
                    <a:cubicBezTo>
                      <a:pt x="22908" y="10180"/>
                      <a:pt x="22908" y="10216"/>
                      <a:pt x="22908" y="10240"/>
                    </a:cubicBezTo>
                    <a:cubicBezTo>
                      <a:pt x="22908" y="11109"/>
                      <a:pt x="22205" y="11823"/>
                      <a:pt x="21336" y="11847"/>
                    </a:cubicBezTo>
                    <a:cubicBezTo>
                      <a:pt x="21324" y="11811"/>
                      <a:pt x="21324" y="11787"/>
                      <a:pt x="21324" y="11752"/>
                    </a:cubicBezTo>
                    <a:cubicBezTo>
                      <a:pt x="21324" y="10883"/>
                      <a:pt x="22027" y="10168"/>
                      <a:pt x="22896" y="10156"/>
                    </a:cubicBezTo>
                    <a:close/>
                    <a:moveTo>
                      <a:pt x="21610" y="8608"/>
                    </a:moveTo>
                    <a:cubicBezTo>
                      <a:pt x="22277" y="8477"/>
                      <a:pt x="22801" y="7954"/>
                      <a:pt x="22932" y="7287"/>
                    </a:cubicBezTo>
                    <a:cubicBezTo>
                      <a:pt x="23062" y="7954"/>
                      <a:pt x="23586" y="8477"/>
                      <a:pt x="24253" y="8608"/>
                    </a:cubicBezTo>
                    <a:cubicBezTo>
                      <a:pt x="23586" y="8728"/>
                      <a:pt x="23062" y="9263"/>
                      <a:pt x="22932" y="9930"/>
                    </a:cubicBezTo>
                    <a:cubicBezTo>
                      <a:pt x="22801" y="9263"/>
                      <a:pt x="22277" y="8728"/>
                      <a:pt x="21610" y="8608"/>
                    </a:cubicBezTo>
                    <a:close/>
                    <a:moveTo>
                      <a:pt x="24527" y="8632"/>
                    </a:moveTo>
                    <a:cubicBezTo>
                      <a:pt x="24456" y="9442"/>
                      <a:pt x="23789" y="10073"/>
                      <a:pt x="22967" y="10085"/>
                    </a:cubicBezTo>
                    <a:cubicBezTo>
                      <a:pt x="23051" y="9287"/>
                      <a:pt x="23717" y="8656"/>
                      <a:pt x="24527" y="8632"/>
                    </a:cubicBezTo>
                    <a:close/>
                    <a:moveTo>
                      <a:pt x="22967" y="6965"/>
                    </a:moveTo>
                    <a:cubicBezTo>
                      <a:pt x="22967" y="6942"/>
                      <a:pt x="22967" y="6906"/>
                      <a:pt x="22967" y="6882"/>
                    </a:cubicBezTo>
                    <a:cubicBezTo>
                      <a:pt x="23836" y="6894"/>
                      <a:pt x="24539" y="7608"/>
                      <a:pt x="24539" y="8489"/>
                    </a:cubicBezTo>
                    <a:cubicBezTo>
                      <a:pt x="24539" y="8513"/>
                      <a:pt x="24539" y="8537"/>
                      <a:pt x="24539" y="8573"/>
                    </a:cubicBezTo>
                    <a:cubicBezTo>
                      <a:pt x="23670" y="8561"/>
                      <a:pt x="22967" y="7846"/>
                      <a:pt x="22967" y="6965"/>
                    </a:cubicBezTo>
                    <a:close/>
                    <a:moveTo>
                      <a:pt x="23253" y="6846"/>
                    </a:moveTo>
                    <a:cubicBezTo>
                      <a:pt x="23920" y="6727"/>
                      <a:pt x="24444" y="6191"/>
                      <a:pt x="24575" y="5525"/>
                    </a:cubicBezTo>
                    <a:cubicBezTo>
                      <a:pt x="24694" y="6191"/>
                      <a:pt x="25229" y="6727"/>
                      <a:pt x="25896" y="6846"/>
                    </a:cubicBezTo>
                    <a:cubicBezTo>
                      <a:pt x="25229" y="6977"/>
                      <a:pt x="24694" y="7501"/>
                      <a:pt x="24575" y="8168"/>
                    </a:cubicBezTo>
                    <a:cubicBezTo>
                      <a:pt x="24444" y="7501"/>
                      <a:pt x="23920" y="6977"/>
                      <a:pt x="23253" y="6846"/>
                    </a:cubicBezTo>
                    <a:close/>
                    <a:moveTo>
                      <a:pt x="22967" y="6823"/>
                    </a:moveTo>
                    <a:cubicBezTo>
                      <a:pt x="23051" y="6013"/>
                      <a:pt x="23717" y="5382"/>
                      <a:pt x="24527" y="5358"/>
                    </a:cubicBezTo>
                    <a:cubicBezTo>
                      <a:pt x="24456" y="6168"/>
                      <a:pt x="23789" y="6799"/>
                      <a:pt x="22967" y="6823"/>
                    </a:cubicBezTo>
                    <a:close/>
                    <a:moveTo>
                      <a:pt x="24598" y="5215"/>
                    </a:moveTo>
                    <a:cubicBezTo>
                      <a:pt x="24598" y="4346"/>
                      <a:pt x="25301" y="3632"/>
                      <a:pt x="26170" y="3608"/>
                    </a:cubicBezTo>
                    <a:cubicBezTo>
                      <a:pt x="26170" y="3644"/>
                      <a:pt x="26182" y="3667"/>
                      <a:pt x="26182" y="3691"/>
                    </a:cubicBezTo>
                    <a:cubicBezTo>
                      <a:pt x="26182" y="4572"/>
                      <a:pt x="25479" y="5287"/>
                      <a:pt x="24598" y="5299"/>
                    </a:cubicBezTo>
                    <a:cubicBezTo>
                      <a:pt x="24598" y="5275"/>
                      <a:pt x="24598" y="5239"/>
                      <a:pt x="24598" y="5215"/>
                    </a:cubicBezTo>
                    <a:close/>
                    <a:moveTo>
                      <a:pt x="24610" y="5358"/>
                    </a:moveTo>
                    <a:cubicBezTo>
                      <a:pt x="25420" y="5382"/>
                      <a:pt x="26099" y="6013"/>
                      <a:pt x="26170" y="6823"/>
                    </a:cubicBezTo>
                    <a:cubicBezTo>
                      <a:pt x="25348" y="6799"/>
                      <a:pt x="24682" y="6168"/>
                      <a:pt x="24610" y="5358"/>
                    </a:cubicBezTo>
                    <a:close/>
                    <a:moveTo>
                      <a:pt x="26170" y="6882"/>
                    </a:moveTo>
                    <a:cubicBezTo>
                      <a:pt x="26170" y="6906"/>
                      <a:pt x="26170" y="6942"/>
                      <a:pt x="26170" y="6965"/>
                    </a:cubicBezTo>
                    <a:cubicBezTo>
                      <a:pt x="26170" y="7846"/>
                      <a:pt x="25468" y="8549"/>
                      <a:pt x="24598" y="8573"/>
                    </a:cubicBezTo>
                    <a:cubicBezTo>
                      <a:pt x="24598" y="8549"/>
                      <a:pt x="24598" y="8513"/>
                      <a:pt x="24598" y="8489"/>
                    </a:cubicBezTo>
                    <a:cubicBezTo>
                      <a:pt x="24598" y="7608"/>
                      <a:pt x="25301" y="6894"/>
                      <a:pt x="26170" y="6882"/>
                    </a:cubicBezTo>
                    <a:close/>
                    <a:moveTo>
                      <a:pt x="24884" y="5334"/>
                    </a:moveTo>
                    <a:cubicBezTo>
                      <a:pt x="25551" y="5203"/>
                      <a:pt x="26075" y="4679"/>
                      <a:pt x="26206" y="4013"/>
                    </a:cubicBezTo>
                    <a:cubicBezTo>
                      <a:pt x="26337" y="4679"/>
                      <a:pt x="26861" y="5203"/>
                      <a:pt x="27527" y="5334"/>
                    </a:cubicBezTo>
                    <a:cubicBezTo>
                      <a:pt x="26861" y="5465"/>
                      <a:pt x="26337" y="5989"/>
                      <a:pt x="26206" y="6656"/>
                    </a:cubicBezTo>
                    <a:cubicBezTo>
                      <a:pt x="26075" y="5989"/>
                      <a:pt x="25551" y="5465"/>
                      <a:pt x="24884" y="5334"/>
                    </a:cubicBezTo>
                    <a:close/>
                    <a:moveTo>
                      <a:pt x="26230" y="3703"/>
                    </a:moveTo>
                    <a:cubicBezTo>
                      <a:pt x="26230" y="3667"/>
                      <a:pt x="26241" y="3644"/>
                      <a:pt x="26241" y="3608"/>
                    </a:cubicBezTo>
                    <a:cubicBezTo>
                      <a:pt x="27111" y="3632"/>
                      <a:pt x="27813" y="4346"/>
                      <a:pt x="27813" y="5215"/>
                    </a:cubicBezTo>
                    <a:cubicBezTo>
                      <a:pt x="27813" y="5251"/>
                      <a:pt x="27813" y="5275"/>
                      <a:pt x="27813" y="5299"/>
                    </a:cubicBezTo>
                    <a:cubicBezTo>
                      <a:pt x="26944" y="5287"/>
                      <a:pt x="26230" y="4572"/>
                      <a:pt x="26230" y="3703"/>
                    </a:cubicBezTo>
                    <a:close/>
                    <a:moveTo>
                      <a:pt x="27801" y="5358"/>
                    </a:moveTo>
                    <a:cubicBezTo>
                      <a:pt x="27730" y="6168"/>
                      <a:pt x="27063" y="6799"/>
                      <a:pt x="26241" y="6823"/>
                    </a:cubicBezTo>
                    <a:cubicBezTo>
                      <a:pt x="26313" y="6013"/>
                      <a:pt x="26980" y="5382"/>
                      <a:pt x="27801" y="5358"/>
                    </a:cubicBezTo>
                    <a:close/>
                    <a:moveTo>
                      <a:pt x="26241" y="6882"/>
                    </a:moveTo>
                    <a:cubicBezTo>
                      <a:pt x="27111" y="6894"/>
                      <a:pt x="27813" y="7608"/>
                      <a:pt x="27813" y="8489"/>
                    </a:cubicBezTo>
                    <a:cubicBezTo>
                      <a:pt x="27813" y="8513"/>
                      <a:pt x="27813" y="8549"/>
                      <a:pt x="27813" y="8573"/>
                    </a:cubicBezTo>
                    <a:cubicBezTo>
                      <a:pt x="26932" y="8549"/>
                      <a:pt x="26230" y="7846"/>
                      <a:pt x="26230" y="6965"/>
                    </a:cubicBezTo>
                    <a:cubicBezTo>
                      <a:pt x="26230" y="6942"/>
                      <a:pt x="26241" y="6906"/>
                      <a:pt x="26241" y="6882"/>
                    </a:cubicBezTo>
                    <a:close/>
                    <a:moveTo>
                      <a:pt x="26515" y="6846"/>
                    </a:moveTo>
                    <a:cubicBezTo>
                      <a:pt x="27182" y="6727"/>
                      <a:pt x="27718" y="6191"/>
                      <a:pt x="27837" y="5525"/>
                    </a:cubicBezTo>
                    <a:cubicBezTo>
                      <a:pt x="27968" y="6191"/>
                      <a:pt x="28492" y="6727"/>
                      <a:pt x="29158" y="6846"/>
                    </a:cubicBezTo>
                    <a:cubicBezTo>
                      <a:pt x="28492" y="6977"/>
                      <a:pt x="27968" y="7501"/>
                      <a:pt x="27837" y="8168"/>
                    </a:cubicBezTo>
                    <a:cubicBezTo>
                      <a:pt x="27718" y="7501"/>
                      <a:pt x="27182" y="6977"/>
                      <a:pt x="26515" y="6846"/>
                    </a:cubicBezTo>
                    <a:close/>
                    <a:moveTo>
                      <a:pt x="27873" y="5215"/>
                    </a:moveTo>
                    <a:cubicBezTo>
                      <a:pt x="27873" y="4346"/>
                      <a:pt x="28575" y="3632"/>
                      <a:pt x="29444" y="3608"/>
                    </a:cubicBezTo>
                    <a:cubicBezTo>
                      <a:pt x="29444" y="3644"/>
                      <a:pt x="29444" y="3667"/>
                      <a:pt x="29444" y="3691"/>
                    </a:cubicBezTo>
                    <a:cubicBezTo>
                      <a:pt x="29444" y="4572"/>
                      <a:pt x="28742" y="5287"/>
                      <a:pt x="27873" y="5299"/>
                    </a:cubicBezTo>
                    <a:cubicBezTo>
                      <a:pt x="27873" y="5275"/>
                      <a:pt x="27873" y="5239"/>
                      <a:pt x="27873" y="5215"/>
                    </a:cubicBezTo>
                    <a:close/>
                    <a:moveTo>
                      <a:pt x="27885" y="5358"/>
                    </a:moveTo>
                    <a:cubicBezTo>
                      <a:pt x="28694" y="5382"/>
                      <a:pt x="29361" y="6013"/>
                      <a:pt x="29444" y="6823"/>
                    </a:cubicBezTo>
                    <a:cubicBezTo>
                      <a:pt x="28623" y="6799"/>
                      <a:pt x="27956" y="6168"/>
                      <a:pt x="27885" y="5358"/>
                    </a:cubicBezTo>
                    <a:close/>
                    <a:moveTo>
                      <a:pt x="29444" y="6882"/>
                    </a:moveTo>
                    <a:cubicBezTo>
                      <a:pt x="29444" y="6906"/>
                      <a:pt x="29444" y="6942"/>
                      <a:pt x="29444" y="6965"/>
                    </a:cubicBezTo>
                    <a:cubicBezTo>
                      <a:pt x="29444" y="7846"/>
                      <a:pt x="28742" y="8549"/>
                      <a:pt x="27873" y="8573"/>
                    </a:cubicBezTo>
                    <a:cubicBezTo>
                      <a:pt x="27873" y="8549"/>
                      <a:pt x="27873" y="8513"/>
                      <a:pt x="27873" y="8489"/>
                    </a:cubicBezTo>
                    <a:cubicBezTo>
                      <a:pt x="27873" y="7608"/>
                      <a:pt x="28575" y="6894"/>
                      <a:pt x="29444" y="6882"/>
                    </a:cubicBezTo>
                    <a:close/>
                    <a:moveTo>
                      <a:pt x="28158" y="5334"/>
                    </a:moveTo>
                    <a:cubicBezTo>
                      <a:pt x="28825" y="5203"/>
                      <a:pt x="29349" y="4679"/>
                      <a:pt x="29480" y="4013"/>
                    </a:cubicBezTo>
                    <a:cubicBezTo>
                      <a:pt x="29599" y="4679"/>
                      <a:pt x="30135" y="5203"/>
                      <a:pt x="30802" y="5334"/>
                    </a:cubicBezTo>
                    <a:cubicBezTo>
                      <a:pt x="30135" y="5465"/>
                      <a:pt x="29599" y="5989"/>
                      <a:pt x="29480" y="6656"/>
                    </a:cubicBezTo>
                    <a:cubicBezTo>
                      <a:pt x="29349" y="5989"/>
                      <a:pt x="28825" y="5465"/>
                      <a:pt x="28158" y="5334"/>
                    </a:cubicBezTo>
                    <a:close/>
                    <a:moveTo>
                      <a:pt x="29504" y="3703"/>
                    </a:moveTo>
                    <a:cubicBezTo>
                      <a:pt x="29504" y="3667"/>
                      <a:pt x="29504" y="3644"/>
                      <a:pt x="29516" y="3608"/>
                    </a:cubicBezTo>
                    <a:cubicBezTo>
                      <a:pt x="30385" y="3632"/>
                      <a:pt x="31087" y="4346"/>
                      <a:pt x="31087" y="5215"/>
                    </a:cubicBezTo>
                    <a:cubicBezTo>
                      <a:pt x="31087" y="5251"/>
                      <a:pt x="31087" y="5275"/>
                      <a:pt x="31075" y="5299"/>
                    </a:cubicBezTo>
                    <a:cubicBezTo>
                      <a:pt x="30206" y="5287"/>
                      <a:pt x="29504" y="4572"/>
                      <a:pt x="29504" y="3703"/>
                    </a:cubicBezTo>
                    <a:close/>
                    <a:moveTo>
                      <a:pt x="31075" y="5358"/>
                    </a:moveTo>
                    <a:cubicBezTo>
                      <a:pt x="31004" y="6168"/>
                      <a:pt x="30337" y="6799"/>
                      <a:pt x="29516" y="6823"/>
                    </a:cubicBezTo>
                    <a:cubicBezTo>
                      <a:pt x="29587" y="6013"/>
                      <a:pt x="30254" y="5382"/>
                      <a:pt x="31075" y="5358"/>
                    </a:cubicBezTo>
                    <a:close/>
                    <a:moveTo>
                      <a:pt x="29504" y="6882"/>
                    </a:moveTo>
                    <a:cubicBezTo>
                      <a:pt x="30385" y="6894"/>
                      <a:pt x="31087" y="7608"/>
                      <a:pt x="31087" y="8489"/>
                    </a:cubicBezTo>
                    <a:cubicBezTo>
                      <a:pt x="31087" y="8513"/>
                      <a:pt x="31087" y="8549"/>
                      <a:pt x="31075" y="8573"/>
                    </a:cubicBezTo>
                    <a:cubicBezTo>
                      <a:pt x="30206" y="8549"/>
                      <a:pt x="29504" y="7846"/>
                      <a:pt x="29504" y="6965"/>
                    </a:cubicBezTo>
                    <a:cubicBezTo>
                      <a:pt x="29504" y="6942"/>
                      <a:pt x="29504" y="6906"/>
                      <a:pt x="29504" y="6882"/>
                    </a:cubicBezTo>
                    <a:close/>
                    <a:moveTo>
                      <a:pt x="29790" y="6846"/>
                    </a:moveTo>
                    <a:cubicBezTo>
                      <a:pt x="30456" y="6727"/>
                      <a:pt x="30980" y="6191"/>
                      <a:pt x="31111" y="5525"/>
                    </a:cubicBezTo>
                    <a:cubicBezTo>
                      <a:pt x="31242" y="6191"/>
                      <a:pt x="31766" y="6727"/>
                      <a:pt x="32433" y="6846"/>
                    </a:cubicBezTo>
                    <a:cubicBezTo>
                      <a:pt x="31766" y="6977"/>
                      <a:pt x="31242" y="7501"/>
                      <a:pt x="31111" y="8168"/>
                    </a:cubicBezTo>
                    <a:cubicBezTo>
                      <a:pt x="30980" y="7501"/>
                      <a:pt x="30456" y="6977"/>
                      <a:pt x="29790" y="6846"/>
                    </a:cubicBezTo>
                    <a:close/>
                    <a:moveTo>
                      <a:pt x="31147" y="5215"/>
                    </a:moveTo>
                    <a:cubicBezTo>
                      <a:pt x="31147" y="4346"/>
                      <a:pt x="31849" y="3632"/>
                      <a:pt x="32718" y="3608"/>
                    </a:cubicBezTo>
                    <a:cubicBezTo>
                      <a:pt x="32718" y="3644"/>
                      <a:pt x="32718" y="3667"/>
                      <a:pt x="32718" y="3691"/>
                    </a:cubicBezTo>
                    <a:cubicBezTo>
                      <a:pt x="32718" y="4572"/>
                      <a:pt x="32016" y="5287"/>
                      <a:pt x="31147" y="5299"/>
                    </a:cubicBezTo>
                    <a:cubicBezTo>
                      <a:pt x="31147" y="5275"/>
                      <a:pt x="31147" y="5239"/>
                      <a:pt x="31147" y="5215"/>
                    </a:cubicBezTo>
                    <a:close/>
                    <a:moveTo>
                      <a:pt x="31147" y="5358"/>
                    </a:moveTo>
                    <a:cubicBezTo>
                      <a:pt x="31968" y="5382"/>
                      <a:pt x="32635" y="6013"/>
                      <a:pt x="32707" y="6823"/>
                    </a:cubicBezTo>
                    <a:cubicBezTo>
                      <a:pt x="31897" y="6799"/>
                      <a:pt x="31218" y="6168"/>
                      <a:pt x="31147" y="5358"/>
                    </a:cubicBezTo>
                    <a:close/>
                    <a:moveTo>
                      <a:pt x="32718" y="6882"/>
                    </a:moveTo>
                    <a:cubicBezTo>
                      <a:pt x="32718" y="6906"/>
                      <a:pt x="32718" y="6942"/>
                      <a:pt x="32718" y="6965"/>
                    </a:cubicBezTo>
                    <a:cubicBezTo>
                      <a:pt x="32718" y="7846"/>
                      <a:pt x="32016" y="8549"/>
                      <a:pt x="31147" y="8573"/>
                    </a:cubicBezTo>
                    <a:cubicBezTo>
                      <a:pt x="31147" y="8549"/>
                      <a:pt x="31147" y="8513"/>
                      <a:pt x="31147" y="8489"/>
                    </a:cubicBezTo>
                    <a:cubicBezTo>
                      <a:pt x="31147" y="7608"/>
                      <a:pt x="31849" y="6894"/>
                      <a:pt x="32718" y="6882"/>
                    </a:cubicBezTo>
                    <a:close/>
                    <a:moveTo>
                      <a:pt x="31433" y="5334"/>
                    </a:moveTo>
                    <a:cubicBezTo>
                      <a:pt x="32099" y="5203"/>
                      <a:pt x="32623" y="4679"/>
                      <a:pt x="32742" y="4013"/>
                    </a:cubicBezTo>
                    <a:cubicBezTo>
                      <a:pt x="32873" y="4679"/>
                      <a:pt x="33397" y="5203"/>
                      <a:pt x="34064" y="5334"/>
                    </a:cubicBezTo>
                    <a:cubicBezTo>
                      <a:pt x="33397" y="5465"/>
                      <a:pt x="32873" y="5989"/>
                      <a:pt x="32742" y="6656"/>
                    </a:cubicBezTo>
                    <a:cubicBezTo>
                      <a:pt x="32623" y="5989"/>
                      <a:pt x="32099" y="5465"/>
                      <a:pt x="31433" y="5334"/>
                    </a:cubicBezTo>
                    <a:close/>
                    <a:moveTo>
                      <a:pt x="34350" y="5358"/>
                    </a:moveTo>
                    <a:cubicBezTo>
                      <a:pt x="34266" y="6168"/>
                      <a:pt x="33600" y="6799"/>
                      <a:pt x="32790" y="6823"/>
                    </a:cubicBezTo>
                    <a:cubicBezTo>
                      <a:pt x="32861" y="6013"/>
                      <a:pt x="33528" y="5382"/>
                      <a:pt x="34350" y="5358"/>
                    </a:cubicBezTo>
                    <a:close/>
                    <a:moveTo>
                      <a:pt x="32778" y="3703"/>
                    </a:moveTo>
                    <a:cubicBezTo>
                      <a:pt x="32778" y="3667"/>
                      <a:pt x="32778" y="3644"/>
                      <a:pt x="32778" y="3608"/>
                    </a:cubicBezTo>
                    <a:cubicBezTo>
                      <a:pt x="33647" y="3632"/>
                      <a:pt x="34350" y="4346"/>
                      <a:pt x="34350" y="5215"/>
                    </a:cubicBezTo>
                    <a:cubicBezTo>
                      <a:pt x="34350" y="5251"/>
                      <a:pt x="34350" y="5275"/>
                      <a:pt x="34350" y="5299"/>
                    </a:cubicBezTo>
                    <a:cubicBezTo>
                      <a:pt x="33480" y="5287"/>
                      <a:pt x="32778" y="4572"/>
                      <a:pt x="32778" y="3703"/>
                    </a:cubicBezTo>
                    <a:close/>
                    <a:moveTo>
                      <a:pt x="32790" y="3548"/>
                    </a:moveTo>
                    <a:cubicBezTo>
                      <a:pt x="32861" y="2751"/>
                      <a:pt x="33528" y="2108"/>
                      <a:pt x="34350" y="2096"/>
                    </a:cubicBezTo>
                    <a:cubicBezTo>
                      <a:pt x="34266" y="2893"/>
                      <a:pt x="33600" y="3524"/>
                      <a:pt x="32790" y="3548"/>
                    </a:cubicBezTo>
                    <a:close/>
                    <a:moveTo>
                      <a:pt x="32778" y="334"/>
                    </a:moveTo>
                    <a:cubicBezTo>
                      <a:pt x="33647" y="357"/>
                      <a:pt x="34350" y="1072"/>
                      <a:pt x="34350" y="1941"/>
                    </a:cubicBezTo>
                    <a:cubicBezTo>
                      <a:pt x="34350" y="1977"/>
                      <a:pt x="34350" y="2000"/>
                      <a:pt x="34350" y="2024"/>
                    </a:cubicBezTo>
                    <a:cubicBezTo>
                      <a:pt x="33480" y="2012"/>
                      <a:pt x="32778" y="1298"/>
                      <a:pt x="32778" y="429"/>
                    </a:cubicBezTo>
                    <a:cubicBezTo>
                      <a:pt x="32778" y="393"/>
                      <a:pt x="32778" y="369"/>
                      <a:pt x="32778" y="334"/>
                    </a:cubicBezTo>
                    <a:close/>
                    <a:moveTo>
                      <a:pt x="32742" y="738"/>
                    </a:moveTo>
                    <a:cubicBezTo>
                      <a:pt x="32873" y="1405"/>
                      <a:pt x="33397" y="1929"/>
                      <a:pt x="34064" y="2060"/>
                    </a:cubicBezTo>
                    <a:cubicBezTo>
                      <a:pt x="33397" y="2191"/>
                      <a:pt x="32873" y="2715"/>
                      <a:pt x="32742" y="3382"/>
                    </a:cubicBezTo>
                    <a:cubicBezTo>
                      <a:pt x="32623" y="2715"/>
                      <a:pt x="32099" y="2191"/>
                      <a:pt x="31433" y="2060"/>
                    </a:cubicBezTo>
                    <a:cubicBezTo>
                      <a:pt x="32099" y="1929"/>
                      <a:pt x="32623" y="1405"/>
                      <a:pt x="32742" y="738"/>
                    </a:cubicBezTo>
                    <a:close/>
                    <a:moveTo>
                      <a:pt x="32707" y="3548"/>
                    </a:moveTo>
                    <a:cubicBezTo>
                      <a:pt x="31897" y="3524"/>
                      <a:pt x="31218" y="2893"/>
                      <a:pt x="31147" y="2096"/>
                    </a:cubicBezTo>
                    <a:cubicBezTo>
                      <a:pt x="31968" y="2108"/>
                      <a:pt x="32635" y="2739"/>
                      <a:pt x="32707" y="3548"/>
                    </a:cubicBezTo>
                    <a:close/>
                    <a:moveTo>
                      <a:pt x="32718" y="334"/>
                    </a:moveTo>
                    <a:cubicBezTo>
                      <a:pt x="32718" y="369"/>
                      <a:pt x="32718" y="393"/>
                      <a:pt x="32718" y="429"/>
                    </a:cubicBezTo>
                    <a:cubicBezTo>
                      <a:pt x="32718" y="1298"/>
                      <a:pt x="32016" y="2012"/>
                      <a:pt x="31147" y="2024"/>
                    </a:cubicBezTo>
                    <a:cubicBezTo>
                      <a:pt x="31147" y="2000"/>
                      <a:pt x="31147" y="1977"/>
                      <a:pt x="31147" y="1941"/>
                    </a:cubicBezTo>
                    <a:cubicBezTo>
                      <a:pt x="31147" y="1072"/>
                      <a:pt x="31849" y="357"/>
                      <a:pt x="32718" y="334"/>
                    </a:cubicBezTo>
                    <a:close/>
                    <a:moveTo>
                      <a:pt x="32433" y="3584"/>
                    </a:moveTo>
                    <a:cubicBezTo>
                      <a:pt x="31766" y="3703"/>
                      <a:pt x="31242" y="4239"/>
                      <a:pt x="31111" y="4906"/>
                    </a:cubicBezTo>
                    <a:cubicBezTo>
                      <a:pt x="30980" y="4239"/>
                      <a:pt x="30456" y="3703"/>
                      <a:pt x="29790" y="3584"/>
                    </a:cubicBezTo>
                    <a:cubicBezTo>
                      <a:pt x="30456" y="3453"/>
                      <a:pt x="30980" y="2929"/>
                      <a:pt x="31111" y="2262"/>
                    </a:cubicBezTo>
                    <a:cubicBezTo>
                      <a:pt x="31242" y="2929"/>
                      <a:pt x="31766" y="3453"/>
                      <a:pt x="32433" y="3584"/>
                    </a:cubicBezTo>
                    <a:close/>
                    <a:moveTo>
                      <a:pt x="29516" y="3548"/>
                    </a:moveTo>
                    <a:cubicBezTo>
                      <a:pt x="29587" y="2751"/>
                      <a:pt x="30254" y="2108"/>
                      <a:pt x="31075" y="2096"/>
                    </a:cubicBezTo>
                    <a:cubicBezTo>
                      <a:pt x="31004" y="2893"/>
                      <a:pt x="30337" y="3524"/>
                      <a:pt x="29516" y="3548"/>
                    </a:cubicBezTo>
                    <a:close/>
                    <a:moveTo>
                      <a:pt x="29504" y="334"/>
                    </a:moveTo>
                    <a:cubicBezTo>
                      <a:pt x="30385" y="357"/>
                      <a:pt x="31087" y="1072"/>
                      <a:pt x="31087" y="1941"/>
                    </a:cubicBezTo>
                    <a:cubicBezTo>
                      <a:pt x="31087" y="1977"/>
                      <a:pt x="31087" y="2000"/>
                      <a:pt x="31075" y="2024"/>
                    </a:cubicBezTo>
                    <a:cubicBezTo>
                      <a:pt x="30206" y="2012"/>
                      <a:pt x="29504" y="1298"/>
                      <a:pt x="29504" y="429"/>
                    </a:cubicBezTo>
                    <a:cubicBezTo>
                      <a:pt x="29504" y="393"/>
                      <a:pt x="29504" y="369"/>
                      <a:pt x="29504" y="334"/>
                    </a:cubicBezTo>
                    <a:close/>
                    <a:moveTo>
                      <a:pt x="29480" y="738"/>
                    </a:moveTo>
                    <a:cubicBezTo>
                      <a:pt x="29599" y="1405"/>
                      <a:pt x="30135" y="1929"/>
                      <a:pt x="30802" y="2060"/>
                    </a:cubicBezTo>
                    <a:cubicBezTo>
                      <a:pt x="30135" y="2191"/>
                      <a:pt x="29599" y="2715"/>
                      <a:pt x="29480" y="3382"/>
                    </a:cubicBezTo>
                    <a:cubicBezTo>
                      <a:pt x="29349" y="2715"/>
                      <a:pt x="28825" y="2191"/>
                      <a:pt x="28158" y="2060"/>
                    </a:cubicBezTo>
                    <a:cubicBezTo>
                      <a:pt x="28825" y="1929"/>
                      <a:pt x="29349" y="1405"/>
                      <a:pt x="29480" y="738"/>
                    </a:cubicBezTo>
                    <a:close/>
                    <a:moveTo>
                      <a:pt x="29444" y="3548"/>
                    </a:moveTo>
                    <a:cubicBezTo>
                      <a:pt x="28623" y="3524"/>
                      <a:pt x="27956" y="2893"/>
                      <a:pt x="27873" y="2096"/>
                    </a:cubicBezTo>
                    <a:cubicBezTo>
                      <a:pt x="28694" y="2108"/>
                      <a:pt x="29361" y="2739"/>
                      <a:pt x="29444" y="3548"/>
                    </a:cubicBezTo>
                    <a:close/>
                    <a:moveTo>
                      <a:pt x="29444" y="334"/>
                    </a:moveTo>
                    <a:cubicBezTo>
                      <a:pt x="29444" y="369"/>
                      <a:pt x="29444" y="393"/>
                      <a:pt x="29444" y="429"/>
                    </a:cubicBezTo>
                    <a:cubicBezTo>
                      <a:pt x="29444" y="1298"/>
                      <a:pt x="28742" y="2012"/>
                      <a:pt x="27873" y="2024"/>
                    </a:cubicBezTo>
                    <a:cubicBezTo>
                      <a:pt x="27873" y="2000"/>
                      <a:pt x="27873" y="1977"/>
                      <a:pt x="27873" y="1941"/>
                    </a:cubicBezTo>
                    <a:cubicBezTo>
                      <a:pt x="27873" y="1072"/>
                      <a:pt x="28575" y="357"/>
                      <a:pt x="29444" y="334"/>
                    </a:cubicBezTo>
                    <a:close/>
                    <a:moveTo>
                      <a:pt x="27837" y="2262"/>
                    </a:moveTo>
                    <a:cubicBezTo>
                      <a:pt x="27968" y="2929"/>
                      <a:pt x="28492" y="3453"/>
                      <a:pt x="29158" y="3584"/>
                    </a:cubicBezTo>
                    <a:cubicBezTo>
                      <a:pt x="28492" y="3703"/>
                      <a:pt x="27968" y="4239"/>
                      <a:pt x="27837" y="4906"/>
                    </a:cubicBezTo>
                    <a:cubicBezTo>
                      <a:pt x="27718" y="4239"/>
                      <a:pt x="27182" y="3703"/>
                      <a:pt x="26515" y="3584"/>
                    </a:cubicBezTo>
                    <a:cubicBezTo>
                      <a:pt x="27182" y="3453"/>
                      <a:pt x="27718" y="2929"/>
                      <a:pt x="27837" y="2262"/>
                    </a:cubicBezTo>
                    <a:close/>
                    <a:moveTo>
                      <a:pt x="26241" y="3548"/>
                    </a:moveTo>
                    <a:cubicBezTo>
                      <a:pt x="26313" y="2751"/>
                      <a:pt x="26980" y="2108"/>
                      <a:pt x="27801" y="2096"/>
                    </a:cubicBezTo>
                    <a:cubicBezTo>
                      <a:pt x="27730" y="2893"/>
                      <a:pt x="27063" y="3524"/>
                      <a:pt x="26241" y="3548"/>
                    </a:cubicBezTo>
                    <a:close/>
                    <a:moveTo>
                      <a:pt x="26206" y="738"/>
                    </a:moveTo>
                    <a:cubicBezTo>
                      <a:pt x="26337" y="1405"/>
                      <a:pt x="26861" y="1929"/>
                      <a:pt x="27527" y="2060"/>
                    </a:cubicBezTo>
                    <a:cubicBezTo>
                      <a:pt x="26861" y="2191"/>
                      <a:pt x="26337" y="2715"/>
                      <a:pt x="26206" y="3382"/>
                    </a:cubicBezTo>
                    <a:cubicBezTo>
                      <a:pt x="26075" y="2715"/>
                      <a:pt x="25551" y="2191"/>
                      <a:pt x="24884" y="2060"/>
                    </a:cubicBezTo>
                    <a:cubicBezTo>
                      <a:pt x="25551" y="1929"/>
                      <a:pt x="26075" y="1405"/>
                      <a:pt x="26206" y="738"/>
                    </a:cubicBezTo>
                    <a:close/>
                    <a:moveTo>
                      <a:pt x="26170" y="3548"/>
                    </a:moveTo>
                    <a:cubicBezTo>
                      <a:pt x="25348" y="3524"/>
                      <a:pt x="24682" y="2893"/>
                      <a:pt x="24610" y="2096"/>
                    </a:cubicBezTo>
                    <a:cubicBezTo>
                      <a:pt x="25420" y="2108"/>
                      <a:pt x="26099" y="2739"/>
                      <a:pt x="26170" y="3548"/>
                    </a:cubicBezTo>
                    <a:close/>
                    <a:moveTo>
                      <a:pt x="24575" y="2262"/>
                    </a:moveTo>
                    <a:cubicBezTo>
                      <a:pt x="24694" y="2929"/>
                      <a:pt x="25229" y="3453"/>
                      <a:pt x="25896" y="3584"/>
                    </a:cubicBezTo>
                    <a:cubicBezTo>
                      <a:pt x="25229" y="3703"/>
                      <a:pt x="24694" y="4239"/>
                      <a:pt x="24575" y="4906"/>
                    </a:cubicBezTo>
                    <a:cubicBezTo>
                      <a:pt x="24444" y="4239"/>
                      <a:pt x="23920" y="3703"/>
                      <a:pt x="23253" y="3584"/>
                    </a:cubicBezTo>
                    <a:cubicBezTo>
                      <a:pt x="23920" y="3453"/>
                      <a:pt x="24444" y="2929"/>
                      <a:pt x="24575" y="2262"/>
                    </a:cubicBezTo>
                    <a:close/>
                    <a:moveTo>
                      <a:pt x="24527" y="2096"/>
                    </a:moveTo>
                    <a:cubicBezTo>
                      <a:pt x="24456" y="2893"/>
                      <a:pt x="23789" y="3524"/>
                      <a:pt x="22967" y="3548"/>
                    </a:cubicBezTo>
                    <a:cubicBezTo>
                      <a:pt x="23051" y="2739"/>
                      <a:pt x="23717" y="2108"/>
                      <a:pt x="24527" y="2096"/>
                    </a:cubicBezTo>
                    <a:close/>
                    <a:moveTo>
                      <a:pt x="22967" y="3608"/>
                    </a:moveTo>
                    <a:cubicBezTo>
                      <a:pt x="23836" y="3632"/>
                      <a:pt x="24539" y="4346"/>
                      <a:pt x="24539" y="5215"/>
                    </a:cubicBezTo>
                    <a:cubicBezTo>
                      <a:pt x="24539" y="5239"/>
                      <a:pt x="24539" y="5275"/>
                      <a:pt x="24539" y="5299"/>
                    </a:cubicBezTo>
                    <a:cubicBezTo>
                      <a:pt x="23670" y="5287"/>
                      <a:pt x="22967" y="4572"/>
                      <a:pt x="22967" y="3691"/>
                    </a:cubicBezTo>
                    <a:cubicBezTo>
                      <a:pt x="22967" y="3667"/>
                      <a:pt x="22967" y="3644"/>
                      <a:pt x="22967" y="3608"/>
                    </a:cubicBezTo>
                    <a:close/>
                    <a:moveTo>
                      <a:pt x="24253" y="5334"/>
                    </a:moveTo>
                    <a:cubicBezTo>
                      <a:pt x="23586" y="5465"/>
                      <a:pt x="23062" y="5989"/>
                      <a:pt x="22932" y="6656"/>
                    </a:cubicBezTo>
                    <a:cubicBezTo>
                      <a:pt x="22812" y="5989"/>
                      <a:pt x="22277" y="5465"/>
                      <a:pt x="21610" y="5334"/>
                    </a:cubicBezTo>
                    <a:cubicBezTo>
                      <a:pt x="22277" y="5203"/>
                      <a:pt x="22812" y="4679"/>
                      <a:pt x="22932" y="4013"/>
                    </a:cubicBezTo>
                    <a:cubicBezTo>
                      <a:pt x="23062" y="4679"/>
                      <a:pt x="23586" y="5203"/>
                      <a:pt x="24253" y="5334"/>
                    </a:cubicBezTo>
                    <a:close/>
                    <a:moveTo>
                      <a:pt x="22908" y="3703"/>
                    </a:moveTo>
                    <a:cubicBezTo>
                      <a:pt x="22908" y="4572"/>
                      <a:pt x="22205" y="5287"/>
                      <a:pt x="21336" y="5299"/>
                    </a:cubicBezTo>
                    <a:cubicBezTo>
                      <a:pt x="21324" y="5275"/>
                      <a:pt x="21324" y="5239"/>
                      <a:pt x="21324" y="5215"/>
                    </a:cubicBezTo>
                    <a:cubicBezTo>
                      <a:pt x="21324" y="4346"/>
                      <a:pt x="22027" y="3632"/>
                      <a:pt x="22896" y="3608"/>
                    </a:cubicBezTo>
                    <a:cubicBezTo>
                      <a:pt x="22908" y="3644"/>
                      <a:pt x="22908" y="3667"/>
                      <a:pt x="22908" y="3703"/>
                    </a:cubicBezTo>
                    <a:close/>
                    <a:moveTo>
                      <a:pt x="22896" y="3548"/>
                    </a:moveTo>
                    <a:cubicBezTo>
                      <a:pt x="22074" y="3524"/>
                      <a:pt x="21408" y="2893"/>
                      <a:pt x="21336" y="2096"/>
                    </a:cubicBezTo>
                    <a:cubicBezTo>
                      <a:pt x="22158" y="2108"/>
                      <a:pt x="22824" y="2739"/>
                      <a:pt x="22896" y="3548"/>
                    </a:cubicBezTo>
                    <a:close/>
                    <a:moveTo>
                      <a:pt x="21300" y="2262"/>
                    </a:moveTo>
                    <a:cubicBezTo>
                      <a:pt x="21431" y="2929"/>
                      <a:pt x="21955" y="3453"/>
                      <a:pt x="22622" y="3584"/>
                    </a:cubicBezTo>
                    <a:cubicBezTo>
                      <a:pt x="21955" y="3703"/>
                      <a:pt x="21431" y="4239"/>
                      <a:pt x="21300" y="4906"/>
                    </a:cubicBezTo>
                    <a:cubicBezTo>
                      <a:pt x="21169" y="4239"/>
                      <a:pt x="20646" y="3703"/>
                      <a:pt x="19979" y="3584"/>
                    </a:cubicBezTo>
                    <a:cubicBezTo>
                      <a:pt x="20646" y="3453"/>
                      <a:pt x="21169" y="2929"/>
                      <a:pt x="21300" y="2262"/>
                    </a:cubicBezTo>
                    <a:close/>
                    <a:moveTo>
                      <a:pt x="21265" y="2096"/>
                    </a:moveTo>
                    <a:cubicBezTo>
                      <a:pt x="21181" y="2893"/>
                      <a:pt x="20515" y="3524"/>
                      <a:pt x="19705" y="3548"/>
                    </a:cubicBezTo>
                    <a:cubicBezTo>
                      <a:pt x="19776" y="2739"/>
                      <a:pt x="20443" y="2108"/>
                      <a:pt x="21265" y="2096"/>
                    </a:cubicBezTo>
                    <a:close/>
                    <a:moveTo>
                      <a:pt x="19693" y="3608"/>
                    </a:moveTo>
                    <a:cubicBezTo>
                      <a:pt x="20562" y="3632"/>
                      <a:pt x="21265" y="4346"/>
                      <a:pt x="21265" y="5215"/>
                    </a:cubicBezTo>
                    <a:cubicBezTo>
                      <a:pt x="21265" y="5239"/>
                      <a:pt x="21265" y="5275"/>
                      <a:pt x="21265" y="5299"/>
                    </a:cubicBezTo>
                    <a:cubicBezTo>
                      <a:pt x="20395" y="5287"/>
                      <a:pt x="19693" y="4572"/>
                      <a:pt x="19693" y="3691"/>
                    </a:cubicBezTo>
                    <a:cubicBezTo>
                      <a:pt x="19693" y="3667"/>
                      <a:pt x="19693" y="3644"/>
                      <a:pt x="19693" y="3608"/>
                    </a:cubicBezTo>
                    <a:close/>
                    <a:moveTo>
                      <a:pt x="20979" y="5334"/>
                    </a:moveTo>
                    <a:cubicBezTo>
                      <a:pt x="20312" y="5465"/>
                      <a:pt x="19788" y="5989"/>
                      <a:pt x="19669" y="6656"/>
                    </a:cubicBezTo>
                    <a:cubicBezTo>
                      <a:pt x="19538" y="5989"/>
                      <a:pt x="19014" y="5465"/>
                      <a:pt x="18348" y="5334"/>
                    </a:cubicBezTo>
                    <a:cubicBezTo>
                      <a:pt x="19014" y="5203"/>
                      <a:pt x="19538" y="4679"/>
                      <a:pt x="19669" y="4013"/>
                    </a:cubicBezTo>
                    <a:cubicBezTo>
                      <a:pt x="19788" y="4679"/>
                      <a:pt x="20312" y="5203"/>
                      <a:pt x="20979" y="5334"/>
                    </a:cubicBezTo>
                    <a:close/>
                    <a:moveTo>
                      <a:pt x="19622" y="6823"/>
                    </a:moveTo>
                    <a:cubicBezTo>
                      <a:pt x="18812" y="6799"/>
                      <a:pt x="18133" y="6168"/>
                      <a:pt x="18062" y="5358"/>
                    </a:cubicBezTo>
                    <a:cubicBezTo>
                      <a:pt x="18883" y="5382"/>
                      <a:pt x="19550" y="6013"/>
                      <a:pt x="19622" y="6823"/>
                    </a:cubicBezTo>
                    <a:close/>
                    <a:moveTo>
                      <a:pt x="19633" y="3608"/>
                    </a:moveTo>
                    <a:cubicBezTo>
                      <a:pt x="19633" y="3644"/>
                      <a:pt x="19633" y="3667"/>
                      <a:pt x="19633" y="3691"/>
                    </a:cubicBezTo>
                    <a:cubicBezTo>
                      <a:pt x="19633" y="4572"/>
                      <a:pt x="18931" y="5287"/>
                      <a:pt x="18062" y="5299"/>
                    </a:cubicBezTo>
                    <a:cubicBezTo>
                      <a:pt x="18062" y="5275"/>
                      <a:pt x="18062" y="5239"/>
                      <a:pt x="18062" y="5215"/>
                    </a:cubicBezTo>
                    <a:cubicBezTo>
                      <a:pt x="18062" y="4346"/>
                      <a:pt x="18764" y="3632"/>
                      <a:pt x="19633" y="3608"/>
                    </a:cubicBezTo>
                    <a:close/>
                    <a:moveTo>
                      <a:pt x="19348" y="6846"/>
                    </a:moveTo>
                    <a:cubicBezTo>
                      <a:pt x="18681" y="6977"/>
                      <a:pt x="18157" y="7501"/>
                      <a:pt x="18026" y="8168"/>
                    </a:cubicBezTo>
                    <a:cubicBezTo>
                      <a:pt x="17895" y="7501"/>
                      <a:pt x="17371" y="6977"/>
                      <a:pt x="16705" y="6846"/>
                    </a:cubicBezTo>
                    <a:cubicBezTo>
                      <a:pt x="17371" y="6727"/>
                      <a:pt x="17895" y="6191"/>
                      <a:pt x="18026" y="5525"/>
                    </a:cubicBezTo>
                    <a:cubicBezTo>
                      <a:pt x="18157" y="6191"/>
                      <a:pt x="18681" y="6727"/>
                      <a:pt x="19348" y="6846"/>
                    </a:cubicBezTo>
                    <a:close/>
                    <a:moveTo>
                      <a:pt x="16431" y="6823"/>
                    </a:moveTo>
                    <a:cubicBezTo>
                      <a:pt x="16502" y="6013"/>
                      <a:pt x="17169" y="5382"/>
                      <a:pt x="17990" y="5358"/>
                    </a:cubicBezTo>
                    <a:cubicBezTo>
                      <a:pt x="17919" y="6168"/>
                      <a:pt x="17252" y="6799"/>
                      <a:pt x="16431" y="6823"/>
                    </a:cubicBezTo>
                    <a:close/>
                    <a:moveTo>
                      <a:pt x="16419" y="3608"/>
                    </a:moveTo>
                    <a:cubicBezTo>
                      <a:pt x="17300" y="3632"/>
                      <a:pt x="18002" y="4346"/>
                      <a:pt x="18002" y="5215"/>
                    </a:cubicBezTo>
                    <a:cubicBezTo>
                      <a:pt x="18002" y="5239"/>
                      <a:pt x="18002" y="5275"/>
                      <a:pt x="17990" y="5299"/>
                    </a:cubicBezTo>
                    <a:cubicBezTo>
                      <a:pt x="17121" y="5287"/>
                      <a:pt x="16419" y="4572"/>
                      <a:pt x="16419" y="3691"/>
                    </a:cubicBezTo>
                    <a:cubicBezTo>
                      <a:pt x="16419" y="3667"/>
                      <a:pt x="16419" y="3644"/>
                      <a:pt x="16419" y="3608"/>
                    </a:cubicBezTo>
                    <a:close/>
                    <a:moveTo>
                      <a:pt x="17717" y="5334"/>
                    </a:moveTo>
                    <a:cubicBezTo>
                      <a:pt x="17050" y="5465"/>
                      <a:pt x="16514" y="5989"/>
                      <a:pt x="16395" y="6656"/>
                    </a:cubicBezTo>
                    <a:cubicBezTo>
                      <a:pt x="16264" y="5989"/>
                      <a:pt x="15740" y="5465"/>
                      <a:pt x="15073" y="5334"/>
                    </a:cubicBezTo>
                    <a:cubicBezTo>
                      <a:pt x="15740" y="5203"/>
                      <a:pt x="16264" y="4679"/>
                      <a:pt x="16395" y="4013"/>
                    </a:cubicBezTo>
                    <a:cubicBezTo>
                      <a:pt x="16514" y="4679"/>
                      <a:pt x="17050" y="5203"/>
                      <a:pt x="17717" y="5334"/>
                    </a:cubicBezTo>
                    <a:close/>
                    <a:moveTo>
                      <a:pt x="16359" y="6823"/>
                    </a:moveTo>
                    <a:cubicBezTo>
                      <a:pt x="15538" y="6799"/>
                      <a:pt x="14871" y="6168"/>
                      <a:pt x="14788" y="5358"/>
                    </a:cubicBezTo>
                    <a:cubicBezTo>
                      <a:pt x="15609" y="5382"/>
                      <a:pt x="16276" y="6013"/>
                      <a:pt x="16359" y="6823"/>
                    </a:cubicBezTo>
                    <a:close/>
                    <a:moveTo>
                      <a:pt x="16359" y="3608"/>
                    </a:moveTo>
                    <a:cubicBezTo>
                      <a:pt x="16359" y="3644"/>
                      <a:pt x="16359" y="3667"/>
                      <a:pt x="16359" y="3691"/>
                    </a:cubicBezTo>
                    <a:cubicBezTo>
                      <a:pt x="16359" y="4572"/>
                      <a:pt x="15657" y="5287"/>
                      <a:pt x="14788" y="5299"/>
                    </a:cubicBezTo>
                    <a:cubicBezTo>
                      <a:pt x="14788" y="5275"/>
                      <a:pt x="14788" y="5239"/>
                      <a:pt x="14788" y="5215"/>
                    </a:cubicBezTo>
                    <a:cubicBezTo>
                      <a:pt x="14788" y="4346"/>
                      <a:pt x="15490" y="3632"/>
                      <a:pt x="16359" y="3608"/>
                    </a:cubicBezTo>
                    <a:close/>
                    <a:moveTo>
                      <a:pt x="14752" y="5525"/>
                    </a:moveTo>
                    <a:cubicBezTo>
                      <a:pt x="14883" y="6191"/>
                      <a:pt x="15407" y="6727"/>
                      <a:pt x="16074" y="6846"/>
                    </a:cubicBezTo>
                    <a:cubicBezTo>
                      <a:pt x="15407" y="6977"/>
                      <a:pt x="14883" y="7501"/>
                      <a:pt x="14752" y="8168"/>
                    </a:cubicBezTo>
                    <a:cubicBezTo>
                      <a:pt x="14633" y="7501"/>
                      <a:pt x="14109" y="6977"/>
                      <a:pt x="13442" y="6846"/>
                    </a:cubicBezTo>
                    <a:cubicBezTo>
                      <a:pt x="14097" y="6727"/>
                      <a:pt x="14633" y="6191"/>
                      <a:pt x="14752" y="5525"/>
                    </a:cubicBezTo>
                    <a:close/>
                    <a:moveTo>
                      <a:pt x="14716" y="5358"/>
                    </a:moveTo>
                    <a:cubicBezTo>
                      <a:pt x="14645" y="6168"/>
                      <a:pt x="13978" y="6799"/>
                      <a:pt x="13156" y="6823"/>
                    </a:cubicBezTo>
                    <a:cubicBezTo>
                      <a:pt x="13228" y="6013"/>
                      <a:pt x="13907" y="5382"/>
                      <a:pt x="14716" y="5358"/>
                    </a:cubicBezTo>
                    <a:close/>
                    <a:moveTo>
                      <a:pt x="13156" y="6882"/>
                    </a:moveTo>
                    <a:cubicBezTo>
                      <a:pt x="14026" y="6894"/>
                      <a:pt x="14728" y="7608"/>
                      <a:pt x="14728" y="8489"/>
                    </a:cubicBezTo>
                    <a:cubicBezTo>
                      <a:pt x="14728" y="8513"/>
                      <a:pt x="14728" y="8549"/>
                      <a:pt x="14728" y="8573"/>
                    </a:cubicBezTo>
                    <a:cubicBezTo>
                      <a:pt x="13859" y="8549"/>
                      <a:pt x="13156" y="7846"/>
                      <a:pt x="13156" y="6965"/>
                    </a:cubicBezTo>
                    <a:cubicBezTo>
                      <a:pt x="13156" y="6942"/>
                      <a:pt x="13156" y="6906"/>
                      <a:pt x="13156" y="6882"/>
                    </a:cubicBezTo>
                    <a:close/>
                    <a:moveTo>
                      <a:pt x="14442" y="8608"/>
                    </a:moveTo>
                    <a:cubicBezTo>
                      <a:pt x="13776" y="8728"/>
                      <a:pt x="13252" y="9263"/>
                      <a:pt x="13121" y="9930"/>
                    </a:cubicBezTo>
                    <a:cubicBezTo>
                      <a:pt x="12990" y="9263"/>
                      <a:pt x="12466" y="8728"/>
                      <a:pt x="11799" y="8608"/>
                    </a:cubicBezTo>
                    <a:cubicBezTo>
                      <a:pt x="12466" y="8477"/>
                      <a:pt x="12990" y="7954"/>
                      <a:pt x="13121" y="7287"/>
                    </a:cubicBezTo>
                    <a:cubicBezTo>
                      <a:pt x="13252" y="7954"/>
                      <a:pt x="13776" y="8477"/>
                      <a:pt x="14442" y="8608"/>
                    </a:cubicBezTo>
                    <a:close/>
                    <a:moveTo>
                      <a:pt x="13085" y="6965"/>
                    </a:moveTo>
                    <a:cubicBezTo>
                      <a:pt x="13085" y="7846"/>
                      <a:pt x="12383" y="8549"/>
                      <a:pt x="11513" y="8573"/>
                    </a:cubicBezTo>
                    <a:cubicBezTo>
                      <a:pt x="11513" y="8537"/>
                      <a:pt x="11513" y="8513"/>
                      <a:pt x="11513" y="8489"/>
                    </a:cubicBezTo>
                    <a:cubicBezTo>
                      <a:pt x="11513" y="7608"/>
                      <a:pt x="12216" y="6894"/>
                      <a:pt x="13085" y="6882"/>
                    </a:cubicBezTo>
                    <a:cubicBezTo>
                      <a:pt x="13085" y="6906"/>
                      <a:pt x="13085" y="6942"/>
                      <a:pt x="13085" y="6965"/>
                    </a:cubicBezTo>
                    <a:close/>
                    <a:moveTo>
                      <a:pt x="13085" y="6823"/>
                    </a:moveTo>
                    <a:cubicBezTo>
                      <a:pt x="12264" y="6799"/>
                      <a:pt x="11597" y="6168"/>
                      <a:pt x="11525" y="5358"/>
                    </a:cubicBezTo>
                    <a:cubicBezTo>
                      <a:pt x="12335" y="5382"/>
                      <a:pt x="13014" y="6013"/>
                      <a:pt x="13085" y="6823"/>
                    </a:cubicBezTo>
                    <a:close/>
                    <a:moveTo>
                      <a:pt x="11490" y="5525"/>
                    </a:moveTo>
                    <a:cubicBezTo>
                      <a:pt x="11609" y="6191"/>
                      <a:pt x="12144" y="6727"/>
                      <a:pt x="12811" y="6846"/>
                    </a:cubicBezTo>
                    <a:cubicBezTo>
                      <a:pt x="12144" y="6977"/>
                      <a:pt x="11609" y="7501"/>
                      <a:pt x="11490" y="8168"/>
                    </a:cubicBezTo>
                    <a:cubicBezTo>
                      <a:pt x="11359" y="7501"/>
                      <a:pt x="10835" y="6977"/>
                      <a:pt x="10168" y="6846"/>
                    </a:cubicBezTo>
                    <a:cubicBezTo>
                      <a:pt x="10835" y="6727"/>
                      <a:pt x="11359" y="6191"/>
                      <a:pt x="11490" y="5525"/>
                    </a:cubicBezTo>
                    <a:close/>
                    <a:moveTo>
                      <a:pt x="9882" y="6882"/>
                    </a:moveTo>
                    <a:cubicBezTo>
                      <a:pt x="10751" y="6894"/>
                      <a:pt x="11454" y="7608"/>
                      <a:pt x="11454" y="8489"/>
                    </a:cubicBezTo>
                    <a:cubicBezTo>
                      <a:pt x="11454" y="8513"/>
                      <a:pt x="11454" y="8549"/>
                      <a:pt x="11454" y="8573"/>
                    </a:cubicBezTo>
                    <a:cubicBezTo>
                      <a:pt x="10585" y="8549"/>
                      <a:pt x="9882" y="7846"/>
                      <a:pt x="9882" y="6965"/>
                    </a:cubicBezTo>
                    <a:cubicBezTo>
                      <a:pt x="9882" y="6942"/>
                      <a:pt x="9882" y="6906"/>
                      <a:pt x="9882" y="6882"/>
                    </a:cubicBezTo>
                    <a:close/>
                    <a:moveTo>
                      <a:pt x="11168" y="8608"/>
                    </a:moveTo>
                    <a:cubicBezTo>
                      <a:pt x="10501" y="8728"/>
                      <a:pt x="9978" y="9263"/>
                      <a:pt x="9847" y="9930"/>
                    </a:cubicBezTo>
                    <a:cubicBezTo>
                      <a:pt x="9716" y="9263"/>
                      <a:pt x="9192" y="8728"/>
                      <a:pt x="8525" y="8608"/>
                    </a:cubicBezTo>
                    <a:cubicBezTo>
                      <a:pt x="9192" y="8477"/>
                      <a:pt x="9727" y="7954"/>
                      <a:pt x="9847" y="7287"/>
                    </a:cubicBezTo>
                    <a:cubicBezTo>
                      <a:pt x="9978" y="7954"/>
                      <a:pt x="10501" y="8477"/>
                      <a:pt x="11168" y="8608"/>
                    </a:cubicBezTo>
                    <a:close/>
                    <a:moveTo>
                      <a:pt x="9811" y="10085"/>
                    </a:moveTo>
                    <a:cubicBezTo>
                      <a:pt x="8989" y="10073"/>
                      <a:pt x="8323" y="9442"/>
                      <a:pt x="8251" y="8632"/>
                    </a:cubicBezTo>
                    <a:cubicBezTo>
                      <a:pt x="9073" y="8656"/>
                      <a:pt x="9739" y="9287"/>
                      <a:pt x="9811" y="10085"/>
                    </a:cubicBezTo>
                    <a:close/>
                    <a:moveTo>
                      <a:pt x="9811" y="6882"/>
                    </a:moveTo>
                    <a:cubicBezTo>
                      <a:pt x="9823" y="6906"/>
                      <a:pt x="9823" y="6942"/>
                      <a:pt x="9823" y="6965"/>
                    </a:cubicBezTo>
                    <a:cubicBezTo>
                      <a:pt x="9823" y="7846"/>
                      <a:pt x="9120" y="8549"/>
                      <a:pt x="8251" y="8573"/>
                    </a:cubicBezTo>
                    <a:cubicBezTo>
                      <a:pt x="8239" y="8549"/>
                      <a:pt x="8239" y="8513"/>
                      <a:pt x="8239" y="8489"/>
                    </a:cubicBezTo>
                    <a:cubicBezTo>
                      <a:pt x="8239" y="7608"/>
                      <a:pt x="8942" y="6894"/>
                      <a:pt x="9811" y="6882"/>
                    </a:cubicBezTo>
                    <a:close/>
                    <a:moveTo>
                      <a:pt x="8215" y="8799"/>
                    </a:moveTo>
                    <a:cubicBezTo>
                      <a:pt x="8346" y="9466"/>
                      <a:pt x="8870" y="9990"/>
                      <a:pt x="9537" y="10121"/>
                    </a:cubicBezTo>
                    <a:cubicBezTo>
                      <a:pt x="8870" y="10252"/>
                      <a:pt x="8346" y="10775"/>
                      <a:pt x="8215" y="11442"/>
                    </a:cubicBezTo>
                    <a:cubicBezTo>
                      <a:pt x="8084" y="10775"/>
                      <a:pt x="7561" y="10252"/>
                      <a:pt x="6894" y="10121"/>
                    </a:cubicBezTo>
                    <a:cubicBezTo>
                      <a:pt x="7561" y="9990"/>
                      <a:pt x="8084" y="9466"/>
                      <a:pt x="8215" y="8799"/>
                    </a:cubicBezTo>
                    <a:close/>
                    <a:moveTo>
                      <a:pt x="8180" y="8632"/>
                    </a:moveTo>
                    <a:cubicBezTo>
                      <a:pt x="8108" y="9442"/>
                      <a:pt x="7430" y="10073"/>
                      <a:pt x="6620" y="10085"/>
                    </a:cubicBezTo>
                    <a:cubicBezTo>
                      <a:pt x="6691" y="9287"/>
                      <a:pt x="7358" y="8656"/>
                      <a:pt x="8180" y="8632"/>
                    </a:cubicBezTo>
                    <a:close/>
                    <a:moveTo>
                      <a:pt x="6608" y="10156"/>
                    </a:moveTo>
                    <a:cubicBezTo>
                      <a:pt x="7477" y="10168"/>
                      <a:pt x="8180" y="10883"/>
                      <a:pt x="8180" y="11752"/>
                    </a:cubicBezTo>
                    <a:cubicBezTo>
                      <a:pt x="8180" y="11787"/>
                      <a:pt x="8180" y="11811"/>
                      <a:pt x="8180" y="11847"/>
                    </a:cubicBezTo>
                    <a:cubicBezTo>
                      <a:pt x="7311" y="11823"/>
                      <a:pt x="6608" y="11109"/>
                      <a:pt x="6608" y="10240"/>
                    </a:cubicBezTo>
                    <a:cubicBezTo>
                      <a:pt x="6608" y="10216"/>
                      <a:pt x="6608" y="10180"/>
                      <a:pt x="6608" y="10156"/>
                    </a:cubicBezTo>
                    <a:close/>
                    <a:moveTo>
                      <a:pt x="7894" y="11871"/>
                    </a:moveTo>
                    <a:cubicBezTo>
                      <a:pt x="7227" y="12002"/>
                      <a:pt x="6703" y="12526"/>
                      <a:pt x="6584" y="13192"/>
                    </a:cubicBezTo>
                    <a:cubicBezTo>
                      <a:pt x="6453" y="12526"/>
                      <a:pt x="5929" y="12002"/>
                      <a:pt x="5263" y="11871"/>
                    </a:cubicBezTo>
                    <a:cubicBezTo>
                      <a:pt x="5929" y="11752"/>
                      <a:pt x="6453" y="11216"/>
                      <a:pt x="6584" y="10549"/>
                    </a:cubicBezTo>
                    <a:cubicBezTo>
                      <a:pt x="6703" y="11216"/>
                      <a:pt x="7239" y="11752"/>
                      <a:pt x="7894" y="11871"/>
                    </a:cubicBezTo>
                    <a:close/>
                    <a:moveTo>
                      <a:pt x="6537" y="13359"/>
                    </a:moveTo>
                    <a:cubicBezTo>
                      <a:pt x="5727" y="13347"/>
                      <a:pt x="5048" y="12704"/>
                      <a:pt x="4977" y="11906"/>
                    </a:cubicBezTo>
                    <a:cubicBezTo>
                      <a:pt x="5798" y="11930"/>
                      <a:pt x="6465" y="12561"/>
                      <a:pt x="6537" y="13359"/>
                    </a:cubicBezTo>
                    <a:close/>
                    <a:moveTo>
                      <a:pt x="6549" y="10156"/>
                    </a:moveTo>
                    <a:cubicBezTo>
                      <a:pt x="6549" y="10180"/>
                      <a:pt x="6549" y="10216"/>
                      <a:pt x="6549" y="10240"/>
                    </a:cubicBezTo>
                    <a:cubicBezTo>
                      <a:pt x="6549" y="11109"/>
                      <a:pt x="5846" y="11823"/>
                      <a:pt x="4977" y="11847"/>
                    </a:cubicBezTo>
                    <a:cubicBezTo>
                      <a:pt x="4977" y="11811"/>
                      <a:pt x="4977" y="11787"/>
                      <a:pt x="4977" y="11752"/>
                    </a:cubicBezTo>
                    <a:cubicBezTo>
                      <a:pt x="4977" y="10883"/>
                      <a:pt x="5679" y="10168"/>
                      <a:pt x="6549" y="10156"/>
                    </a:cubicBezTo>
                    <a:close/>
                    <a:moveTo>
                      <a:pt x="4941" y="12073"/>
                    </a:moveTo>
                    <a:cubicBezTo>
                      <a:pt x="5072" y="12740"/>
                      <a:pt x="5596" y="13264"/>
                      <a:pt x="6263" y="13395"/>
                    </a:cubicBezTo>
                    <a:cubicBezTo>
                      <a:pt x="5596" y="13526"/>
                      <a:pt x="5072" y="14050"/>
                      <a:pt x="4941" y="14716"/>
                    </a:cubicBezTo>
                    <a:cubicBezTo>
                      <a:pt x="4810" y="14050"/>
                      <a:pt x="4286" y="13526"/>
                      <a:pt x="3620" y="13395"/>
                    </a:cubicBezTo>
                    <a:cubicBezTo>
                      <a:pt x="4286" y="13264"/>
                      <a:pt x="4810" y="12740"/>
                      <a:pt x="4941" y="12073"/>
                    </a:cubicBezTo>
                    <a:close/>
                    <a:moveTo>
                      <a:pt x="4905" y="11906"/>
                    </a:moveTo>
                    <a:cubicBezTo>
                      <a:pt x="4834" y="12704"/>
                      <a:pt x="4167" y="13347"/>
                      <a:pt x="3346" y="13359"/>
                    </a:cubicBezTo>
                    <a:cubicBezTo>
                      <a:pt x="3417" y="12561"/>
                      <a:pt x="4084" y="11930"/>
                      <a:pt x="4905" y="11906"/>
                    </a:cubicBezTo>
                    <a:close/>
                    <a:moveTo>
                      <a:pt x="3346" y="13419"/>
                    </a:moveTo>
                    <a:cubicBezTo>
                      <a:pt x="4215" y="13442"/>
                      <a:pt x="4917" y="14157"/>
                      <a:pt x="4917" y="15026"/>
                    </a:cubicBezTo>
                    <a:cubicBezTo>
                      <a:pt x="4917" y="15062"/>
                      <a:pt x="4917" y="15085"/>
                      <a:pt x="4905" y="15109"/>
                    </a:cubicBezTo>
                    <a:cubicBezTo>
                      <a:pt x="4036" y="15097"/>
                      <a:pt x="3334" y="14383"/>
                      <a:pt x="3334" y="13514"/>
                    </a:cubicBezTo>
                    <a:cubicBezTo>
                      <a:pt x="3334" y="13478"/>
                      <a:pt x="3334" y="13454"/>
                      <a:pt x="3346" y="13419"/>
                    </a:cubicBezTo>
                    <a:close/>
                    <a:moveTo>
                      <a:pt x="1703" y="15026"/>
                    </a:moveTo>
                    <a:cubicBezTo>
                      <a:pt x="1703" y="14157"/>
                      <a:pt x="2405" y="13442"/>
                      <a:pt x="3274" y="13419"/>
                    </a:cubicBezTo>
                    <a:cubicBezTo>
                      <a:pt x="3274" y="13454"/>
                      <a:pt x="3274" y="13478"/>
                      <a:pt x="3274" y="13514"/>
                    </a:cubicBezTo>
                    <a:cubicBezTo>
                      <a:pt x="3274" y="14383"/>
                      <a:pt x="2572" y="15097"/>
                      <a:pt x="1703" y="15109"/>
                    </a:cubicBezTo>
                    <a:cubicBezTo>
                      <a:pt x="1703" y="15085"/>
                      <a:pt x="1703" y="15062"/>
                      <a:pt x="1703" y="15026"/>
                    </a:cubicBezTo>
                    <a:close/>
                    <a:moveTo>
                      <a:pt x="1715" y="15181"/>
                    </a:moveTo>
                    <a:cubicBezTo>
                      <a:pt x="2524" y="15193"/>
                      <a:pt x="3191" y="15824"/>
                      <a:pt x="3274" y="16633"/>
                    </a:cubicBezTo>
                    <a:cubicBezTo>
                      <a:pt x="2453" y="16609"/>
                      <a:pt x="1786" y="15978"/>
                      <a:pt x="1715" y="15181"/>
                    </a:cubicBezTo>
                    <a:close/>
                    <a:moveTo>
                      <a:pt x="1988" y="15145"/>
                    </a:moveTo>
                    <a:cubicBezTo>
                      <a:pt x="2655" y="15014"/>
                      <a:pt x="3179" y="14490"/>
                      <a:pt x="3310" y="13823"/>
                    </a:cubicBezTo>
                    <a:cubicBezTo>
                      <a:pt x="3429" y="14490"/>
                      <a:pt x="3965" y="15014"/>
                      <a:pt x="4632" y="15145"/>
                    </a:cubicBezTo>
                    <a:cubicBezTo>
                      <a:pt x="3965" y="15276"/>
                      <a:pt x="3429" y="15800"/>
                      <a:pt x="3310" y="16467"/>
                    </a:cubicBezTo>
                    <a:cubicBezTo>
                      <a:pt x="3179" y="15800"/>
                      <a:pt x="2655" y="15276"/>
                      <a:pt x="1988" y="15145"/>
                    </a:cubicBezTo>
                    <a:close/>
                    <a:moveTo>
                      <a:pt x="4905" y="15181"/>
                    </a:moveTo>
                    <a:cubicBezTo>
                      <a:pt x="4834" y="15978"/>
                      <a:pt x="4167" y="16609"/>
                      <a:pt x="3346" y="16633"/>
                    </a:cubicBezTo>
                    <a:cubicBezTo>
                      <a:pt x="3417" y="15824"/>
                      <a:pt x="4084" y="15193"/>
                      <a:pt x="4905" y="15181"/>
                    </a:cubicBezTo>
                    <a:close/>
                    <a:moveTo>
                      <a:pt x="4905" y="18383"/>
                    </a:moveTo>
                    <a:cubicBezTo>
                      <a:pt x="4036" y="18372"/>
                      <a:pt x="3334" y="17657"/>
                      <a:pt x="3334" y="16776"/>
                    </a:cubicBezTo>
                    <a:cubicBezTo>
                      <a:pt x="3334" y="16752"/>
                      <a:pt x="3334" y="16728"/>
                      <a:pt x="3346" y="16693"/>
                    </a:cubicBezTo>
                    <a:cubicBezTo>
                      <a:pt x="4215" y="16717"/>
                      <a:pt x="4917" y="17431"/>
                      <a:pt x="4917" y="18300"/>
                    </a:cubicBezTo>
                    <a:cubicBezTo>
                      <a:pt x="4917" y="18324"/>
                      <a:pt x="4917" y="18360"/>
                      <a:pt x="4905" y="18383"/>
                    </a:cubicBezTo>
                    <a:close/>
                    <a:moveTo>
                      <a:pt x="3620" y="16669"/>
                    </a:moveTo>
                    <a:cubicBezTo>
                      <a:pt x="4286" y="16538"/>
                      <a:pt x="4810" y="16014"/>
                      <a:pt x="4941" y="15347"/>
                    </a:cubicBezTo>
                    <a:cubicBezTo>
                      <a:pt x="5072" y="16014"/>
                      <a:pt x="5596" y="16538"/>
                      <a:pt x="6263" y="16669"/>
                    </a:cubicBezTo>
                    <a:cubicBezTo>
                      <a:pt x="5596" y="16788"/>
                      <a:pt x="5072" y="17312"/>
                      <a:pt x="4941" y="17979"/>
                    </a:cubicBezTo>
                    <a:cubicBezTo>
                      <a:pt x="4810" y="17324"/>
                      <a:pt x="4286" y="16788"/>
                      <a:pt x="3620" y="16669"/>
                    </a:cubicBezTo>
                    <a:close/>
                    <a:moveTo>
                      <a:pt x="4977" y="18300"/>
                    </a:moveTo>
                    <a:cubicBezTo>
                      <a:pt x="4977" y="17419"/>
                      <a:pt x="5679" y="16717"/>
                      <a:pt x="6549" y="16693"/>
                    </a:cubicBezTo>
                    <a:cubicBezTo>
                      <a:pt x="6549" y="16728"/>
                      <a:pt x="6549" y="16752"/>
                      <a:pt x="6549" y="16776"/>
                    </a:cubicBezTo>
                    <a:cubicBezTo>
                      <a:pt x="6549" y="17657"/>
                      <a:pt x="5846" y="18372"/>
                      <a:pt x="4977" y="18383"/>
                    </a:cubicBezTo>
                    <a:cubicBezTo>
                      <a:pt x="4977" y="18360"/>
                      <a:pt x="4977" y="18324"/>
                      <a:pt x="4977" y="18300"/>
                    </a:cubicBezTo>
                    <a:close/>
                    <a:moveTo>
                      <a:pt x="4977" y="18443"/>
                    </a:moveTo>
                    <a:cubicBezTo>
                      <a:pt x="5798" y="18467"/>
                      <a:pt x="6465" y="19098"/>
                      <a:pt x="6537" y="19907"/>
                    </a:cubicBezTo>
                    <a:cubicBezTo>
                      <a:pt x="5727" y="19884"/>
                      <a:pt x="5048" y="19253"/>
                      <a:pt x="4977" y="18443"/>
                    </a:cubicBezTo>
                    <a:close/>
                    <a:moveTo>
                      <a:pt x="5263" y="18419"/>
                    </a:moveTo>
                    <a:cubicBezTo>
                      <a:pt x="5929" y="18288"/>
                      <a:pt x="6453" y="17764"/>
                      <a:pt x="6572" y="17098"/>
                    </a:cubicBezTo>
                    <a:cubicBezTo>
                      <a:pt x="6703" y="17764"/>
                      <a:pt x="7227" y="18288"/>
                      <a:pt x="7894" y="18419"/>
                    </a:cubicBezTo>
                    <a:cubicBezTo>
                      <a:pt x="7227" y="18550"/>
                      <a:pt x="6703" y="19074"/>
                      <a:pt x="6572" y="19741"/>
                    </a:cubicBezTo>
                    <a:cubicBezTo>
                      <a:pt x="6453" y="19074"/>
                      <a:pt x="5929" y="18550"/>
                      <a:pt x="5263" y="18419"/>
                    </a:cubicBezTo>
                    <a:close/>
                    <a:moveTo>
                      <a:pt x="8180" y="18443"/>
                    </a:moveTo>
                    <a:cubicBezTo>
                      <a:pt x="8108" y="19253"/>
                      <a:pt x="7430" y="19884"/>
                      <a:pt x="6620" y="19907"/>
                    </a:cubicBezTo>
                    <a:cubicBezTo>
                      <a:pt x="6691" y="19098"/>
                      <a:pt x="7358" y="18467"/>
                      <a:pt x="8180" y="18443"/>
                    </a:cubicBezTo>
                    <a:close/>
                    <a:moveTo>
                      <a:pt x="8180" y="21658"/>
                    </a:moveTo>
                    <a:cubicBezTo>
                      <a:pt x="7311" y="21634"/>
                      <a:pt x="6608" y="20931"/>
                      <a:pt x="6608" y="20050"/>
                    </a:cubicBezTo>
                    <a:cubicBezTo>
                      <a:pt x="6608" y="20027"/>
                      <a:pt x="6608" y="19991"/>
                      <a:pt x="6608" y="19967"/>
                    </a:cubicBezTo>
                    <a:cubicBezTo>
                      <a:pt x="7477" y="19979"/>
                      <a:pt x="8180" y="20693"/>
                      <a:pt x="8180" y="21574"/>
                    </a:cubicBezTo>
                    <a:cubicBezTo>
                      <a:pt x="8180" y="21598"/>
                      <a:pt x="8180" y="21634"/>
                      <a:pt x="8180" y="21658"/>
                    </a:cubicBezTo>
                    <a:close/>
                    <a:moveTo>
                      <a:pt x="6894" y="19931"/>
                    </a:moveTo>
                    <a:cubicBezTo>
                      <a:pt x="7561" y="19812"/>
                      <a:pt x="8084" y="19276"/>
                      <a:pt x="8215" y="18610"/>
                    </a:cubicBezTo>
                    <a:cubicBezTo>
                      <a:pt x="8346" y="19276"/>
                      <a:pt x="8870" y="19812"/>
                      <a:pt x="9537" y="19931"/>
                    </a:cubicBezTo>
                    <a:cubicBezTo>
                      <a:pt x="8870" y="20062"/>
                      <a:pt x="8346" y="20586"/>
                      <a:pt x="8215" y="21253"/>
                    </a:cubicBezTo>
                    <a:cubicBezTo>
                      <a:pt x="8084" y="20586"/>
                      <a:pt x="7561" y="20062"/>
                      <a:pt x="6894" y="19931"/>
                    </a:cubicBezTo>
                    <a:close/>
                    <a:moveTo>
                      <a:pt x="8251" y="21658"/>
                    </a:moveTo>
                    <a:cubicBezTo>
                      <a:pt x="8251" y="21634"/>
                      <a:pt x="8239" y="21598"/>
                      <a:pt x="8239" y="21574"/>
                    </a:cubicBezTo>
                    <a:cubicBezTo>
                      <a:pt x="8239" y="20693"/>
                      <a:pt x="8942" y="19979"/>
                      <a:pt x="9823" y="19967"/>
                    </a:cubicBezTo>
                    <a:cubicBezTo>
                      <a:pt x="9823" y="19991"/>
                      <a:pt x="9823" y="20027"/>
                      <a:pt x="9823" y="20050"/>
                    </a:cubicBezTo>
                    <a:cubicBezTo>
                      <a:pt x="9823" y="20931"/>
                      <a:pt x="9120" y="21634"/>
                      <a:pt x="8251" y="21658"/>
                    </a:cubicBezTo>
                    <a:close/>
                    <a:moveTo>
                      <a:pt x="9847" y="23015"/>
                    </a:moveTo>
                    <a:cubicBezTo>
                      <a:pt x="9727" y="22348"/>
                      <a:pt x="9192" y="21812"/>
                      <a:pt x="8525" y="21693"/>
                    </a:cubicBezTo>
                    <a:cubicBezTo>
                      <a:pt x="9192" y="21562"/>
                      <a:pt x="9727" y="21039"/>
                      <a:pt x="9847" y="20372"/>
                    </a:cubicBezTo>
                    <a:cubicBezTo>
                      <a:pt x="9978" y="21039"/>
                      <a:pt x="10501" y="21562"/>
                      <a:pt x="11168" y="21693"/>
                    </a:cubicBezTo>
                    <a:cubicBezTo>
                      <a:pt x="10501" y="21812"/>
                      <a:pt x="9978" y="22348"/>
                      <a:pt x="9847" y="23015"/>
                    </a:cubicBezTo>
                    <a:close/>
                    <a:moveTo>
                      <a:pt x="9882" y="23170"/>
                    </a:moveTo>
                    <a:cubicBezTo>
                      <a:pt x="9966" y="22372"/>
                      <a:pt x="10632" y="21741"/>
                      <a:pt x="11454" y="21717"/>
                    </a:cubicBezTo>
                    <a:cubicBezTo>
                      <a:pt x="11371" y="22527"/>
                      <a:pt x="10704" y="23158"/>
                      <a:pt x="9882" y="23170"/>
                    </a:cubicBezTo>
                    <a:close/>
                    <a:moveTo>
                      <a:pt x="11454" y="21658"/>
                    </a:moveTo>
                    <a:cubicBezTo>
                      <a:pt x="10585" y="21634"/>
                      <a:pt x="9882" y="20931"/>
                      <a:pt x="9882" y="20050"/>
                    </a:cubicBezTo>
                    <a:cubicBezTo>
                      <a:pt x="9882" y="20027"/>
                      <a:pt x="9882" y="19991"/>
                      <a:pt x="9882" y="19967"/>
                    </a:cubicBezTo>
                    <a:cubicBezTo>
                      <a:pt x="10751" y="19979"/>
                      <a:pt x="11454" y="20693"/>
                      <a:pt x="11454" y="21574"/>
                    </a:cubicBezTo>
                    <a:cubicBezTo>
                      <a:pt x="11454" y="21598"/>
                      <a:pt x="11454" y="21634"/>
                      <a:pt x="11454" y="21658"/>
                    </a:cubicBezTo>
                    <a:close/>
                    <a:moveTo>
                      <a:pt x="10168" y="19931"/>
                    </a:moveTo>
                    <a:cubicBezTo>
                      <a:pt x="10835" y="19812"/>
                      <a:pt x="11359" y="19276"/>
                      <a:pt x="11490" y="18610"/>
                    </a:cubicBezTo>
                    <a:cubicBezTo>
                      <a:pt x="11609" y="19276"/>
                      <a:pt x="12144" y="19812"/>
                      <a:pt x="12811" y="19931"/>
                    </a:cubicBezTo>
                    <a:cubicBezTo>
                      <a:pt x="12144" y="20062"/>
                      <a:pt x="11609" y="20586"/>
                      <a:pt x="11490" y="21253"/>
                    </a:cubicBezTo>
                    <a:cubicBezTo>
                      <a:pt x="11359" y="20586"/>
                      <a:pt x="10835" y="20062"/>
                      <a:pt x="10168" y="19931"/>
                    </a:cubicBezTo>
                    <a:close/>
                    <a:moveTo>
                      <a:pt x="11525" y="18443"/>
                    </a:moveTo>
                    <a:cubicBezTo>
                      <a:pt x="12335" y="18467"/>
                      <a:pt x="13014" y="19098"/>
                      <a:pt x="13085" y="19907"/>
                    </a:cubicBezTo>
                    <a:cubicBezTo>
                      <a:pt x="12264" y="19884"/>
                      <a:pt x="11597" y="19253"/>
                      <a:pt x="11525" y="18443"/>
                    </a:cubicBezTo>
                    <a:close/>
                    <a:moveTo>
                      <a:pt x="11513" y="21658"/>
                    </a:moveTo>
                    <a:cubicBezTo>
                      <a:pt x="11513" y="21634"/>
                      <a:pt x="11513" y="21598"/>
                      <a:pt x="11513" y="21574"/>
                    </a:cubicBezTo>
                    <a:cubicBezTo>
                      <a:pt x="11513" y="20693"/>
                      <a:pt x="12216" y="19979"/>
                      <a:pt x="13085" y="19967"/>
                    </a:cubicBezTo>
                    <a:cubicBezTo>
                      <a:pt x="13085" y="19991"/>
                      <a:pt x="13097" y="20027"/>
                      <a:pt x="13097" y="20050"/>
                    </a:cubicBezTo>
                    <a:cubicBezTo>
                      <a:pt x="13085" y="20931"/>
                      <a:pt x="12383" y="21634"/>
                      <a:pt x="11513" y="21658"/>
                    </a:cubicBezTo>
                    <a:close/>
                    <a:moveTo>
                      <a:pt x="13121" y="19741"/>
                    </a:moveTo>
                    <a:cubicBezTo>
                      <a:pt x="12990" y="19074"/>
                      <a:pt x="12466" y="18550"/>
                      <a:pt x="11799" y="18419"/>
                    </a:cubicBezTo>
                    <a:cubicBezTo>
                      <a:pt x="12466" y="18288"/>
                      <a:pt x="12990" y="17764"/>
                      <a:pt x="13121" y="17098"/>
                    </a:cubicBezTo>
                    <a:cubicBezTo>
                      <a:pt x="13252" y="17764"/>
                      <a:pt x="13776" y="18288"/>
                      <a:pt x="14442" y="18419"/>
                    </a:cubicBezTo>
                    <a:cubicBezTo>
                      <a:pt x="13776" y="18550"/>
                      <a:pt x="13252" y="19074"/>
                      <a:pt x="13121" y="19741"/>
                    </a:cubicBezTo>
                    <a:close/>
                    <a:moveTo>
                      <a:pt x="13156" y="19907"/>
                    </a:moveTo>
                    <a:cubicBezTo>
                      <a:pt x="13228" y="19098"/>
                      <a:pt x="13907" y="18467"/>
                      <a:pt x="14716" y="18443"/>
                    </a:cubicBezTo>
                    <a:cubicBezTo>
                      <a:pt x="14645" y="19253"/>
                      <a:pt x="13978" y="19884"/>
                      <a:pt x="13156" y="19907"/>
                    </a:cubicBezTo>
                    <a:close/>
                    <a:moveTo>
                      <a:pt x="14728" y="18383"/>
                    </a:moveTo>
                    <a:cubicBezTo>
                      <a:pt x="13847" y="18372"/>
                      <a:pt x="13145" y="17657"/>
                      <a:pt x="13145" y="16776"/>
                    </a:cubicBezTo>
                    <a:cubicBezTo>
                      <a:pt x="13145" y="16752"/>
                      <a:pt x="13145" y="16728"/>
                      <a:pt x="13156" y="16693"/>
                    </a:cubicBezTo>
                    <a:cubicBezTo>
                      <a:pt x="14026" y="16717"/>
                      <a:pt x="14728" y="17431"/>
                      <a:pt x="14728" y="18300"/>
                    </a:cubicBezTo>
                    <a:cubicBezTo>
                      <a:pt x="14728" y="18324"/>
                      <a:pt x="14728" y="18360"/>
                      <a:pt x="14728" y="18383"/>
                    </a:cubicBezTo>
                    <a:close/>
                    <a:moveTo>
                      <a:pt x="13430" y="16669"/>
                    </a:moveTo>
                    <a:cubicBezTo>
                      <a:pt x="14097" y="16538"/>
                      <a:pt x="14633" y="16014"/>
                      <a:pt x="14752" y="15347"/>
                    </a:cubicBezTo>
                    <a:cubicBezTo>
                      <a:pt x="14883" y="16014"/>
                      <a:pt x="15407" y="16538"/>
                      <a:pt x="16074" y="16669"/>
                    </a:cubicBezTo>
                    <a:cubicBezTo>
                      <a:pt x="15407" y="16788"/>
                      <a:pt x="14883" y="17312"/>
                      <a:pt x="14752" y="17979"/>
                    </a:cubicBezTo>
                    <a:cubicBezTo>
                      <a:pt x="14633" y="17324"/>
                      <a:pt x="14097" y="16788"/>
                      <a:pt x="13430" y="16669"/>
                    </a:cubicBezTo>
                    <a:close/>
                    <a:moveTo>
                      <a:pt x="14800" y="15181"/>
                    </a:moveTo>
                    <a:cubicBezTo>
                      <a:pt x="15609" y="15193"/>
                      <a:pt x="16276" y="15824"/>
                      <a:pt x="16359" y="16633"/>
                    </a:cubicBezTo>
                    <a:cubicBezTo>
                      <a:pt x="15538" y="16609"/>
                      <a:pt x="14871" y="15978"/>
                      <a:pt x="14800" y="15181"/>
                    </a:cubicBezTo>
                    <a:close/>
                    <a:moveTo>
                      <a:pt x="14788" y="18383"/>
                    </a:moveTo>
                    <a:cubicBezTo>
                      <a:pt x="14788" y="18360"/>
                      <a:pt x="14788" y="18324"/>
                      <a:pt x="14788" y="18300"/>
                    </a:cubicBezTo>
                    <a:cubicBezTo>
                      <a:pt x="14788" y="17419"/>
                      <a:pt x="15490" y="16717"/>
                      <a:pt x="16359" y="16693"/>
                    </a:cubicBezTo>
                    <a:cubicBezTo>
                      <a:pt x="16359" y="16728"/>
                      <a:pt x="16359" y="16752"/>
                      <a:pt x="16359" y="16776"/>
                    </a:cubicBezTo>
                    <a:cubicBezTo>
                      <a:pt x="16359" y="17657"/>
                      <a:pt x="15657" y="18372"/>
                      <a:pt x="14788" y="18383"/>
                    </a:cubicBezTo>
                    <a:close/>
                    <a:moveTo>
                      <a:pt x="16395" y="16467"/>
                    </a:moveTo>
                    <a:cubicBezTo>
                      <a:pt x="16264" y="15800"/>
                      <a:pt x="15740" y="15276"/>
                      <a:pt x="15073" y="15145"/>
                    </a:cubicBezTo>
                    <a:cubicBezTo>
                      <a:pt x="15740" y="15014"/>
                      <a:pt x="16264" y="14490"/>
                      <a:pt x="16395" y="13823"/>
                    </a:cubicBezTo>
                    <a:cubicBezTo>
                      <a:pt x="16514" y="14490"/>
                      <a:pt x="17050" y="15014"/>
                      <a:pt x="17717" y="15145"/>
                    </a:cubicBezTo>
                    <a:cubicBezTo>
                      <a:pt x="17050" y="15276"/>
                      <a:pt x="16514" y="15800"/>
                      <a:pt x="16395" y="16467"/>
                    </a:cubicBezTo>
                    <a:close/>
                    <a:moveTo>
                      <a:pt x="16431" y="16633"/>
                    </a:moveTo>
                    <a:cubicBezTo>
                      <a:pt x="16502" y="15824"/>
                      <a:pt x="17169" y="15193"/>
                      <a:pt x="17990" y="15181"/>
                    </a:cubicBezTo>
                    <a:cubicBezTo>
                      <a:pt x="17919" y="15978"/>
                      <a:pt x="17252" y="16609"/>
                      <a:pt x="16431" y="16633"/>
                    </a:cubicBezTo>
                    <a:close/>
                    <a:moveTo>
                      <a:pt x="17990" y="15109"/>
                    </a:moveTo>
                    <a:cubicBezTo>
                      <a:pt x="17121" y="15097"/>
                      <a:pt x="16419" y="14383"/>
                      <a:pt x="16419" y="13514"/>
                    </a:cubicBezTo>
                    <a:cubicBezTo>
                      <a:pt x="16419" y="13478"/>
                      <a:pt x="16419" y="13454"/>
                      <a:pt x="16419" y="13419"/>
                    </a:cubicBezTo>
                    <a:cubicBezTo>
                      <a:pt x="17300" y="13442"/>
                      <a:pt x="18002" y="14157"/>
                      <a:pt x="18002" y="15026"/>
                    </a:cubicBezTo>
                    <a:cubicBezTo>
                      <a:pt x="18002" y="15062"/>
                      <a:pt x="18002" y="15085"/>
                      <a:pt x="17990" y="15109"/>
                    </a:cubicBezTo>
                    <a:close/>
                    <a:moveTo>
                      <a:pt x="16705" y="13395"/>
                    </a:moveTo>
                    <a:cubicBezTo>
                      <a:pt x="17371" y="13264"/>
                      <a:pt x="17895" y="12740"/>
                      <a:pt x="18026" y="12073"/>
                    </a:cubicBezTo>
                    <a:cubicBezTo>
                      <a:pt x="18157" y="12740"/>
                      <a:pt x="18681" y="13264"/>
                      <a:pt x="19348" y="13395"/>
                    </a:cubicBezTo>
                    <a:cubicBezTo>
                      <a:pt x="18681" y="13526"/>
                      <a:pt x="18157" y="14050"/>
                      <a:pt x="18026" y="14716"/>
                    </a:cubicBezTo>
                    <a:cubicBezTo>
                      <a:pt x="17895" y="14050"/>
                      <a:pt x="17371" y="13526"/>
                      <a:pt x="16705" y="13395"/>
                    </a:cubicBezTo>
                    <a:close/>
                    <a:moveTo>
                      <a:pt x="18062" y="11906"/>
                    </a:moveTo>
                    <a:cubicBezTo>
                      <a:pt x="18883" y="11930"/>
                      <a:pt x="19550" y="12561"/>
                      <a:pt x="19622" y="13359"/>
                    </a:cubicBezTo>
                    <a:cubicBezTo>
                      <a:pt x="18812" y="13347"/>
                      <a:pt x="18133" y="12704"/>
                      <a:pt x="18062" y="11906"/>
                    </a:cubicBezTo>
                    <a:close/>
                    <a:moveTo>
                      <a:pt x="18062" y="15109"/>
                    </a:moveTo>
                    <a:cubicBezTo>
                      <a:pt x="18062" y="15085"/>
                      <a:pt x="18062" y="15062"/>
                      <a:pt x="18062" y="15026"/>
                    </a:cubicBezTo>
                    <a:cubicBezTo>
                      <a:pt x="18062" y="14157"/>
                      <a:pt x="18764" y="13442"/>
                      <a:pt x="19633" y="13419"/>
                    </a:cubicBezTo>
                    <a:cubicBezTo>
                      <a:pt x="19633" y="13454"/>
                      <a:pt x="19633" y="13478"/>
                      <a:pt x="19633" y="13514"/>
                    </a:cubicBezTo>
                    <a:cubicBezTo>
                      <a:pt x="19633" y="14383"/>
                      <a:pt x="18931" y="15097"/>
                      <a:pt x="18062" y="15109"/>
                    </a:cubicBezTo>
                    <a:close/>
                    <a:moveTo>
                      <a:pt x="18348" y="11871"/>
                    </a:moveTo>
                    <a:cubicBezTo>
                      <a:pt x="19014" y="11752"/>
                      <a:pt x="19538" y="11216"/>
                      <a:pt x="19669" y="10549"/>
                    </a:cubicBezTo>
                    <a:cubicBezTo>
                      <a:pt x="19788" y="11216"/>
                      <a:pt x="20312" y="11752"/>
                      <a:pt x="20979" y="11871"/>
                    </a:cubicBezTo>
                    <a:cubicBezTo>
                      <a:pt x="20312" y="12002"/>
                      <a:pt x="19788" y="12526"/>
                      <a:pt x="19669" y="13192"/>
                    </a:cubicBezTo>
                    <a:cubicBezTo>
                      <a:pt x="19538" y="12526"/>
                      <a:pt x="19014" y="12002"/>
                      <a:pt x="18348" y="11871"/>
                    </a:cubicBezTo>
                    <a:close/>
                    <a:moveTo>
                      <a:pt x="21265" y="11906"/>
                    </a:moveTo>
                    <a:cubicBezTo>
                      <a:pt x="21181" y="12704"/>
                      <a:pt x="20515" y="13347"/>
                      <a:pt x="19705" y="13359"/>
                    </a:cubicBezTo>
                    <a:cubicBezTo>
                      <a:pt x="19776" y="12561"/>
                      <a:pt x="20443" y="11930"/>
                      <a:pt x="21265" y="11906"/>
                    </a:cubicBezTo>
                    <a:close/>
                    <a:moveTo>
                      <a:pt x="21265" y="15109"/>
                    </a:moveTo>
                    <a:cubicBezTo>
                      <a:pt x="20395" y="15097"/>
                      <a:pt x="19693" y="14383"/>
                      <a:pt x="19693" y="13514"/>
                    </a:cubicBezTo>
                    <a:cubicBezTo>
                      <a:pt x="19693" y="13478"/>
                      <a:pt x="19693" y="13454"/>
                      <a:pt x="19693" y="13419"/>
                    </a:cubicBezTo>
                    <a:cubicBezTo>
                      <a:pt x="20562" y="13442"/>
                      <a:pt x="21265" y="14157"/>
                      <a:pt x="21265" y="15026"/>
                    </a:cubicBezTo>
                    <a:cubicBezTo>
                      <a:pt x="21265" y="15062"/>
                      <a:pt x="21265" y="15085"/>
                      <a:pt x="21265" y="15109"/>
                    </a:cubicBezTo>
                    <a:close/>
                    <a:moveTo>
                      <a:pt x="21300" y="14716"/>
                    </a:moveTo>
                    <a:cubicBezTo>
                      <a:pt x="21169" y="14050"/>
                      <a:pt x="20646" y="13526"/>
                      <a:pt x="19979" y="13395"/>
                    </a:cubicBezTo>
                    <a:cubicBezTo>
                      <a:pt x="20646" y="13264"/>
                      <a:pt x="21169" y="12740"/>
                      <a:pt x="21300" y="12073"/>
                    </a:cubicBezTo>
                    <a:cubicBezTo>
                      <a:pt x="21431" y="12740"/>
                      <a:pt x="21955" y="13264"/>
                      <a:pt x="22622" y="13395"/>
                    </a:cubicBezTo>
                    <a:cubicBezTo>
                      <a:pt x="21955" y="13526"/>
                      <a:pt x="21431" y="14050"/>
                      <a:pt x="21300" y="14716"/>
                    </a:cubicBezTo>
                    <a:close/>
                    <a:moveTo>
                      <a:pt x="21336" y="11906"/>
                    </a:moveTo>
                    <a:cubicBezTo>
                      <a:pt x="22158" y="11930"/>
                      <a:pt x="22824" y="12561"/>
                      <a:pt x="22896" y="13359"/>
                    </a:cubicBezTo>
                    <a:cubicBezTo>
                      <a:pt x="22074" y="13347"/>
                      <a:pt x="21408" y="12704"/>
                      <a:pt x="21336" y="11906"/>
                    </a:cubicBezTo>
                    <a:close/>
                    <a:moveTo>
                      <a:pt x="22932" y="13192"/>
                    </a:moveTo>
                    <a:cubicBezTo>
                      <a:pt x="22801" y="12526"/>
                      <a:pt x="22277" y="12002"/>
                      <a:pt x="21610" y="11871"/>
                    </a:cubicBezTo>
                    <a:cubicBezTo>
                      <a:pt x="22277" y="11752"/>
                      <a:pt x="22801" y="11228"/>
                      <a:pt x="22932" y="10561"/>
                    </a:cubicBezTo>
                    <a:cubicBezTo>
                      <a:pt x="23062" y="11228"/>
                      <a:pt x="23586" y="11752"/>
                      <a:pt x="24253" y="11871"/>
                    </a:cubicBezTo>
                    <a:cubicBezTo>
                      <a:pt x="23586" y="12002"/>
                      <a:pt x="23062" y="12526"/>
                      <a:pt x="22932" y="13192"/>
                    </a:cubicBezTo>
                    <a:close/>
                    <a:moveTo>
                      <a:pt x="22967" y="13359"/>
                    </a:moveTo>
                    <a:cubicBezTo>
                      <a:pt x="23051" y="12561"/>
                      <a:pt x="23717" y="11930"/>
                      <a:pt x="24527" y="11906"/>
                    </a:cubicBezTo>
                    <a:cubicBezTo>
                      <a:pt x="24456" y="12704"/>
                      <a:pt x="23789" y="13347"/>
                      <a:pt x="22967" y="13359"/>
                    </a:cubicBezTo>
                    <a:close/>
                    <a:moveTo>
                      <a:pt x="24539" y="11847"/>
                    </a:moveTo>
                    <a:cubicBezTo>
                      <a:pt x="23670" y="11823"/>
                      <a:pt x="22967" y="11109"/>
                      <a:pt x="22967" y="10240"/>
                    </a:cubicBezTo>
                    <a:cubicBezTo>
                      <a:pt x="22967" y="10216"/>
                      <a:pt x="22967" y="10180"/>
                      <a:pt x="22967" y="10156"/>
                    </a:cubicBezTo>
                    <a:cubicBezTo>
                      <a:pt x="23836" y="10168"/>
                      <a:pt x="24539" y="10883"/>
                      <a:pt x="24539" y="11764"/>
                    </a:cubicBezTo>
                    <a:cubicBezTo>
                      <a:pt x="24539" y="11787"/>
                      <a:pt x="24539" y="11811"/>
                      <a:pt x="24539" y="11847"/>
                    </a:cubicBezTo>
                    <a:close/>
                    <a:moveTo>
                      <a:pt x="23253" y="10121"/>
                    </a:moveTo>
                    <a:cubicBezTo>
                      <a:pt x="23920" y="9990"/>
                      <a:pt x="24444" y="9466"/>
                      <a:pt x="24575" y="8799"/>
                    </a:cubicBezTo>
                    <a:cubicBezTo>
                      <a:pt x="24694" y="9466"/>
                      <a:pt x="25229" y="9990"/>
                      <a:pt x="25896" y="10121"/>
                    </a:cubicBezTo>
                    <a:cubicBezTo>
                      <a:pt x="25229" y="10252"/>
                      <a:pt x="24694" y="10775"/>
                      <a:pt x="24575" y="11442"/>
                    </a:cubicBezTo>
                    <a:cubicBezTo>
                      <a:pt x="24444" y="10775"/>
                      <a:pt x="23920" y="10252"/>
                      <a:pt x="23253" y="10121"/>
                    </a:cubicBezTo>
                    <a:close/>
                    <a:moveTo>
                      <a:pt x="24610" y="8632"/>
                    </a:moveTo>
                    <a:cubicBezTo>
                      <a:pt x="25420" y="8656"/>
                      <a:pt x="26099" y="9287"/>
                      <a:pt x="26170" y="10085"/>
                    </a:cubicBezTo>
                    <a:cubicBezTo>
                      <a:pt x="25348" y="10073"/>
                      <a:pt x="24682" y="9442"/>
                      <a:pt x="24610" y="8632"/>
                    </a:cubicBezTo>
                    <a:close/>
                    <a:moveTo>
                      <a:pt x="24598" y="11847"/>
                    </a:moveTo>
                    <a:cubicBezTo>
                      <a:pt x="24598" y="11811"/>
                      <a:pt x="24598" y="11787"/>
                      <a:pt x="24598" y="11764"/>
                    </a:cubicBezTo>
                    <a:cubicBezTo>
                      <a:pt x="24598" y="10883"/>
                      <a:pt x="25301" y="10168"/>
                      <a:pt x="26170" y="10156"/>
                    </a:cubicBezTo>
                    <a:cubicBezTo>
                      <a:pt x="26170" y="10180"/>
                      <a:pt x="26170" y="10216"/>
                      <a:pt x="26170" y="10240"/>
                    </a:cubicBezTo>
                    <a:cubicBezTo>
                      <a:pt x="26170" y="11109"/>
                      <a:pt x="25468" y="11823"/>
                      <a:pt x="24598" y="11847"/>
                    </a:cubicBezTo>
                    <a:close/>
                    <a:moveTo>
                      <a:pt x="24884" y="8608"/>
                    </a:moveTo>
                    <a:cubicBezTo>
                      <a:pt x="25551" y="8477"/>
                      <a:pt x="26075" y="7954"/>
                      <a:pt x="26206" y="7287"/>
                    </a:cubicBezTo>
                    <a:cubicBezTo>
                      <a:pt x="26337" y="7954"/>
                      <a:pt x="26861" y="8477"/>
                      <a:pt x="27527" y="8608"/>
                    </a:cubicBezTo>
                    <a:cubicBezTo>
                      <a:pt x="26861" y="8728"/>
                      <a:pt x="26337" y="9263"/>
                      <a:pt x="26206" y="9930"/>
                    </a:cubicBezTo>
                    <a:cubicBezTo>
                      <a:pt x="26075" y="9263"/>
                      <a:pt x="25551" y="8728"/>
                      <a:pt x="24884" y="8608"/>
                    </a:cubicBezTo>
                    <a:close/>
                    <a:moveTo>
                      <a:pt x="27801" y="8632"/>
                    </a:moveTo>
                    <a:cubicBezTo>
                      <a:pt x="27730" y="9442"/>
                      <a:pt x="27063" y="10073"/>
                      <a:pt x="26241" y="10085"/>
                    </a:cubicBezTo>
                    <a:cubicBezTo>
                      <a:pt x="26313" y="9287"/>
                      <a:pt x="26980" y="8656"/>
                      <a:pt x="27801" y="8632"/>
                    </a:cubicBezTo>
                    <a:close/>
                    <a:moveTo>
                      <a:pt x="27813" y="11847"/>
                    </a:moveTo>
                    <a:cubicBezTo>
                      <a:pt x="26932" y="11823"/>
                      <a:pt x="26230" y="11109"/>
                      <a:pt x="26230" y="10240"/>
                    </a:cubicBezTo>
                    <a:cubicBezTo>
                      <a:pt x="26230" y="10216"/>
                      <a:pt x="26230" y="10180"/>
                      <a:pt x="26241" y="10156"/>
                    </a:cubicBezTo>
                    <a:cubicBezTo>
                      <a:pt x="27111" y="10168"/>
                      <a:pt x="27813" y="10883"/>
                      <a:pt x="27813" y="11764"/>
                    </a:cubicBezTo>
                    <a:cubicBezTo>
                      <a:pt x="27813" y="11787"/>
                      <a:pt x="27813" y="11811"/>
                      <a:pt x="27813" y="11847"/>
                    </a:cubicBezTo>
                    <a:close/>
                    <a:moveTo>
                      <a:pt x="26515" y="10121"/>
                    </a:moveTo>
                    <a:cubicBezTo>
                      <a:pt x="27182" y="9990"/>
                      <a:pt x="27718" y="9466"/>
                      <a:pt x="27837" y="8799"/>
                    </a:cubicBezTo>
                    <a:cubicBezTo>
                      <a:pt x="27968" y="9466"/>
                      <a:pt x="28492" y="9990"/>
                      <a:pt x="29158" y="10121"/>
                    </a:cubicBezTo>
                    <a:cubicBezTo>
                      <a:pt x="28492" y="10252"/>
                      <a:pt x="27968" y="10775"/>
                      <a:pt x="27837" y="11442"/>
                    </a:cubicBezTo>
                    <a:cubicBezTo>
                      <a:pt x="27718" y="10775"/>
                      <a:pt x="27182" y="10252"/>
                      <a:pt x="26515" y="10121"/>
                    </a:cubicBezTo>
                    <a:close/>
                    <a:moveTo>
                      <a:pt x="27885" y="8632"/>
                    </a:moveTo>
                    <a:cubicBezTo>
                      <a:pt x="28694" y="8656"/>
                      <a:pt x="29361" y="9287"/>
                      <a:pt x="29444" y="10085"/>
                    </a:cubicBezTo>
                    <a:cubicBezTo>
                      <a:pt x="28623" y="10073"/>
                      <a:pt x="27956" y="9442"/>
                      <a:pt x="27885" y="8632"/>
                    </a:cubicBezTo>
                    <a:close/>
                    <a:moveTo>
                      <a:pt x="27873" y="11847"/>
                    </a:moveTo>
                    <a:cubicBezTo>
                      <a:pt x="27873" y="11811"/>
                      <a:pt x="27873" y="11787"/>
                      <a:pt x="27873" y="11764"/>
                    </a:cubicBezTo>
                    <a:cubicBezTo>
                      <a:pt x="27873" y="10883"/>
                      <a:pt x="28575" y="10168"/>
                      <a:pt x="29444" y="10156"/>
                    </a:cubicBezTo>
                    <a:cubicBezTo>
                      <a:pt x="29444" y="10180"/>
                      <a:pt x="29444" y="10216"/>
                      <a:pt x="29444" y="10240"/>
                    </a:cubicBezTo>
                    <a:cubicBezTo>
                      <a:pt x="29444" y="11109"/>
                      <a:pt x="28742" y="11823"/>
                      <a:pt x="27873" y="11847"/>
                    </a:cubicBezTo>
                    <a:close/>
                    <a:moveTo>
                      <a:pt x="29480" y="9930"/>
                    </a:moveTo>
                    <a:cubicBezTo>
                      <a:pt x="29349" y="9263"/>
                      <a:pt x="28825" y="8728"/>
                      <a:pt x="28158" y="8608"/>
                    </a:cubicBezTo>
                    <a:cubicBezTo>
                      <a:pt x="28825" y="8477"/>
                      <a:pt x="29349" y="7954"/>
                      <a:pt x="29480" y="7287"/>
                    </a:cubicBezTo>
                    <a:cubicBezTo>
                      <a:pt x="29599" y="7954"/>
                      <a:pt x="30135" y="8477"/>
                      <a:pt x="30802" y="8608"/>
                    </a:cubicBezTo>
                    <a:cubicBezTo>
                      <a:pt x="30135" y="8728"/>
                      <a:pt x="29599" y="9263"/>
                      <a:pt x="29480" y="9930"/>
                    </a:cubicBezTo>
                    <a:close/>
                    <a:moveTo>
                      <a:pt x="31075" y="8632"/>
                    </a:moveTo>
                    <a:cubicBezTo>
                      <a:pt x="31004" y="9442"/>
                      <a:pt x="30337" y="10073"/>
                      <a:pt x="29516" y="10085"/>
                    </a:cubicBezTo>
                    <a:cubicBezTo>
                      <a:pt x="29587" y="9287"/>
                      <a:pt x="30254" y="8656"/>
                      <a:pt x="31075" y="8632"/>
                    </a:cubicBezTo>
                    <a:close/>
                    <a:moveTo>
                      <a:pt x="31111" y="11442"/>
                    </a:moveTo>
                    <a:cubicBezTo>
                      <a:pt x="30980" y="10775"/>
                      <a:pt x="30456" y="10252"/>
                      <a:pt x="29790" y="10121"/>
                    </a:cubicBezTo>
                    <a:cubicBezTo>
                      <a:pt x="30456" y="9990"/>
                      <a:pt x="30980" y="9466"/>
                      <a:pt x="31111" y="8799"/>
                    </a:cubicBezTo>
                    <a:cubicBezTo>
                      <a:pt x="31242" y="9466"/>
                      <a:pt x="31766" y="9990"/>
                      <a:pt x="32433" y="10121"/>
                    </a:cubicBezTo>
                    <a:cubicBezTo>
                      <a:pt x="31766" y="10252"/>
                      <a:pt x="31242" y="10775"/>
                      <a:pt x="31111" y="11442"/>
                    </a:cubicBezTo>
                    <a:close/>
                    <a:moveTo>
                      <a:pt x="31147" y="8632"/>
                    </a:moveTo>
                    <a:cubicBezTo>
                      <a:pt x="31968" y="8656"/>
                      <a:pt x="32635" y="9287"/>
                      <a:pt x="32707" y="10085"/>
                    </a:cubicBezTo>
                    <a:cubicBezTo>
                      <a:pt x="31897" y="10073"/>
                      <a:pt x="31218" y="9442"/>
                      <a:pt x="31147" y="8632"/>
                    </a:cubicBezTo>
                    <a:close/>
                    <a:moveTo>
                      <a:pt x="32742" y="9930"/>
                    </a:moveTo>
                    <a:cubicBezTo>
                      <a:pt x="32623" y="9263"/>
                      <a:pt x="32099" y="8728"/>
                      <a:pt x="31433" y="8608"/>
                    </a:cubicBezTo>
                    <a:cubicBezTo>
                      <a:pt x="32099" y="8477"/>
                      <a:pt x="32623" y="7954"/>
                      <a:pt x="32742" y="7287"/>
                    </a:cubicBezTo>
                    <a:cubicBezTo>
                      <a:pt x="32873" y="7954"/>
                      <a:pt x="33397" y="8477"/>
                      <a:pt x="34064" y="8608"/>
                    </a:cubicBezTo>
                    <a:cubicBezTo>
                      <a:pt x="33397" y="8728"/>
                      <a:pt x="32873" y="9263"/>
                      <a:pt x="32742" y="9930"/>
                    </a:cubicBezTo>
                    <a:close/>
                    <a:moveTo>
                      <a:pt x="32790" y="10085"/>
                    </a:moveTo>
                    <a:cubicBezTo>
                      <a:pt x="32861" y="9287"/>
                      <a:pt x="33528" y="8656"/>
                      <a:pt x="34350" y="8632"/>
                    </a:cubicBezTo>
                    <a:cubicBezTo>
                      <a:pt x="34266" y="9442"/>
                      <a:pt x="33600" y="10073"/>
                      <a:pt x="32790" y="10085"/>
                    </a:cubicBezTo>
                    <a:close/>
                    <a:moveTo>
                      <a:pt x="34350" y="8573"/>
                    </a:moveTo>
                    <a:cubicBezTo>
                      <a:pt x="33480" y="8549"/>
                      <a:pt x="32778" y="7846"/>
                      <a:pt x="32778" y="6965"/>
                    </a:cubicBezTo>
                    <a:cubicBezTo>
                      <a:pt x="32778" y="6942"/>
                      <a:pt x="32778" y="6906"/>
                      <a:pt x="32778" y="6882"/>
                    </a:cubicBezTo>
                    <a:cubicBezTo>
                      <a:pt x="33647" y="6894"/>
                      <a:pt x="34350" y="7608"/>
                      <a:pt x="34350" y="8489"/>
                    </a:cubicBezTo>
                    <a:cubicBezTo>
                      <a:pt x="34350" y="8513"/>
                      <a:pt x="34350" y="8549"/>
                      <a:pt x="34350" y="8573"/>
                    </a:cubicBezTo>
                    <a:close/>
                    <a:moveTo>
                      <a:pt x="33064" y="6846"/>
                    </a:moveTo>
                    <a:cubicBezTo>
                      <a:pt x="33730" y="6727"/>
                      <a:pt x="34254" y="6191"/>
                      <a:pt x="34385" y="5525"/>
                    </a:cubicBezTo>
                    <a:cubicBezTo>
                      <a:pt x="34504" y="6191"/>
                      <a:pt x="35040" y="6727"/>
                      <a:pt x="35707" y="6846"/>
                    </a:cubicBezTo>
                    <a:cubicBezTo>
                      <a:pt x="35040" y="6977"/>
                      <a:pt x="34504" y="7501"/>
                      <a:pt x="34385" y="8168"/>
                    </a:cubicBezTo>
                    <a:cubicBezTo>
                      <a:pt x="34254" y="7501"/>
                      <a:pt x="33730" y="6977"/>
                      <a:pt x="33064" y="6846"/>
                    </a:cubicBezTo>
                    <a:close/>
                    <a:moveTo>
                      <a:pt x="34409" y="8489"/>
                    </a:moveTo>
                    <a:cubicBezTo>
                      <a:pt x="34409" y="7608"/>
                      <a:pt x="35112" y="6894"/>
                      <a:pt x="35981" y="6882"/>
                    </a:cubicBezTo>
                    <a:cubicBezTo>
                      <a:pt x="35993" y="6906"/>
                      <a:pt x="35993" y="6942"/>
                      <a:pt x="35993" y="6965"/>
                    </a:cubicBezTo>
                    <a:cubicBezTo>
                      <a:pt x="35993" y="7846"/>
                      <a:pt x="35290" y="8549"/>
                      <a:pt x="34421" y="8573"/>
                    </a:cubicBezTo>
                    <a:cubicBezTo>
                      <a:pt x="34409" y="8549"/>
                      <a:pt x="34409" y="8513"/>
                      <a:pt x="34409" y="8489"/>
                    </a:cubicBezTo>
                    <a:close/>
                    <a:moveTo>
                      <a:pt x="34421" y="8632"/>
                    </a:moveTo>
                    <a:cubicBezTo>
                      <a:pt x="35243" y="8656"/>
                      <a:pt x="35909" y="9287"/>
                      <a:pt x="35981" y="10085"/>
                    </a:cubicBezTo>
                    <a:cubicBezTo>
                      <a:pt x="35159" y="10073"/>
                      <a:pt x="34492" y="9442"/>
                      <a:pt x="34421" y="8632"/>
                    </a:cubicBezTo>
                    <a:close/>
                    <a:moveTo>
                      <a:pt x="36016" y="9930"/>
                    </a:moveTo>
                    <a:cubicBezTo>
                      <a:pt x="35886" y="9263"/>
                      <a:pt x="35362" y="8728"/>
                      <a:pt x="34695" y="8608"/>
                    </a:cubicBezTo>
                    <a:cubicBezTo>
                      <a:pt x="35362" y="8477"/>
                      <a:pt x="35886" y="7954"/>
                      <a:pt x="36016" y="7287"/>
                    </a:cubicBezTo>
                    <a:cubicBezTo>
                      <a:pt x="36147" y="7954"/>
                      <a:pt x="36671" y="8477"/>
                      <a:pt x="37338" y="8608"/>
                    </a:cubicBezTo>
                    <a:cubicBezTo>
                      <a:pt x="36671" y="8728"/>
                      <a:pt x="36147" y="9263"/>
                      <a:pt x="36016" y="9930"/>
                    </a:cubicBezTo>
                    <a:close/>
                    <a:moveTo>
                      <a:pt x="36052" y="10085"/>
                    </a:moveTo>
                    <a:cubicBezTo>
                      <a:pt x="36136" y="9287"/>
                      <a:pt x="36802" y="8656"/>
                      <a:pt x="37612" y="8632"/>
                    </a:cubicBezTo>
                    <a:cubicBezTo>
                      <a:pt x="37540" y="9442"/>
                      <a:pt x="36874" y="10073"/>
                      <a:pt x="36052" y="10085"/>
                    </a:cubicBezTo>
                    <a:close/>
                    <a:moveTo>
                      <a:pt x="37624" y="8573"/>
                    </a:moveTo>
                    <a:cubicBezTo>
                      <a:pt x="36755" y="8549"/>
                      <a:pt x="36052" y="7846"/>
                      <a:pt x="36052" y="6965"/>
                    </a:cubicBezTo>
                    <a:cubicBezTo>
                      <a:pt x="36052" y="6942"/>
                      <a:pt x="36052" y="6906"/>
                      <a:pt x="36052" y="6882"/>
                    </a:cubicBezTo>
                    <a:cubicBezTo>
                      <a:pt x="36921" y="6894"/>
                      <a:pt x="37624" y="7608"/>
                      <a:pt x="37624" y="8489"/>
                    </a:cubicBezTo>
                    <a:cubicBezTo>
                      <a:pt x="37624" y="8513"/>
                      <a:pt x="37624" y="8549"/>
                      <a:pt x="37624" y="8573"/>
                    </a:cubicBezTo>
                    <a:close/>
                    <a:moveTo>
                      <a:pt x="36338" y="6846"/>
                    </a:moveTo>
                    <a:cubicBezTo>
                      <a:pt x="37005" y="6727"/>
                      <a:pt x="37529" y="6191"/>
                      <a:pt x="37660" y="5525"/>
                    </a:cubicBezTo>
                    <a:cubicBezTo>
                      <a:pt x="37779" y="6191"/>
                      <a:pt x="38302" y="6727"/>
                      <a:pt x="38969" y="6846"/>
                    </a:cubicBezTo>
                    <a:cubicBezTo>
                      <a:pt x="38302" y="6977"/>
                      <a:pt x="37779" y="7501"/>
                      <a:pt x="37660" y="8168"/>
                    </a:cubicBezTo>
                    <a:cubicBezTo>
                      <a:pt x="37529" y="7501"/>
                      <a:pt x="37005" y="6977"/>
                      <a:pt x="36338" y="6846"/>
                    </a:cubicBezTo>
                    <a:close/>
                    <a:moveTo>
                      <a:pt x="37683" y="8489"/>
                    </a:moveTo>
                    <a:cubicBezTo>
                      <a:pt x="37683" y="7608"/>
                      <a:pt x="38386" y="6894"/>
                      <a:pt x="39255" y="6882"/>
                    </a:cubicBezTo>
                    <a:cubicBezTo>
                      <a:pt x="39255" y="6906"/>
                      <a:pt x="39255" y="6942"/>
                      <a:pt x="39255" y="6965"/>
                    </a:cubicBezTo>
                    <a:cubicBezTo>
                      <a:pt x="39255" y="7846"/>
                      <a:pt x="38553" y="8549"/>
                      <a:pt x="37683" y="8573"/>
                    </a:cubicBezTo>
                    <a:cubicBezTo>
                      <a:pt x="37683" y="8549"/>
                      <a:pt x="37683" y="8513"/>
                      <a:pt x="37683" y="8489"/>
                    </a:cubicBezTo>
                    <a:close/>
                    <a:moveTo>
                      <a:pt x="37695" y="8632"/>
                    </a:moveTo>
                    <a:cubicBezTo>
                      <a:pt x="38505" y="8656"/>
                      <a:pt x="39184" y="9287"/>
                      <a:pt x="39255" y="10085"/>
                    </a:cubicBezTo>
                    <a:cubicBezTo>
                      <a:pt x="38433" y="10073"/>
                      <a:pt x="37767" y="9442"/>
                      <a:pt x="37695" y="8632"/>
                    </a:cubicBezTo>
                    <a:close/>
                    <a:moveTo>
                      <a:pt x="39291" y="9930"/>
                    </a:moveTo>
                    <a:cubicBezTo>
                      <a:pt x="39160" y="9263"/>
                      <a:pt x="38636" y="8728"/>
                      <a:pt x="37969" y="8608"/>
                    </a:cubicBezTo>
                    <a:cubicBezTo>
                      <a:pt x="38636" y="8477"/>
                      <a:pt x="39160" y="7954"/>
                      <a:pt x="39291" y="7287"/>
                    </a:cubicBezTo>
                    <a:cubicBezTo>
                      <a:pt x="39422" y="7954"/>
                      <a:pt x="39946" y="8477"/>
                      <a:pt x="40612" y="8608"/>
                    </a:cubicBezTo>
                    <a:cubicBezTo>
                      <a:pt x="39946" y="8728"/>
                      <a:pt x="39422" y="9263"/>
                      <a:pt x="39291" y="9930"/>
                    </a:cubicBezTo>
                    <a:close/>
                    <a:moveTo>
                      <a:pt x="40886" y="8632"/>
                    </a:moveTo>
                    <a:cubicBezTo>
                      <a:pt x="40815" y="9442"/>
                      <a:pt x="40148" y="10073"/>
                      <a:pt x="39326" y="10085"/>
                    </a:cubicBezTo>
                    <a:cubicBezTo>
                      <a:pt x="39398" y="9287"/>
                      <a:pt x="40065" y="8656"/>
                      <a:pt x="40886" y="8632"/>
                    </a:cubicBezTo>
                    <a:close/>
                    <a:moveTo>
                      <a:pt x="40922" y="11442"/>
                    </a:moveTo>
                    <a:cubicBezTo>
                      <a:pt x="40803" y="10775"/>
                      <a:pt x="40267" y="10252"/>
                      <a:pt x="39600" y="10121"/>
                    </a:cubicBezTo>
                    <a:cubicBezTo>
                      <a:pt x="40267" y="9990"/>
                      <a:pt x="40803" y="9466"/>
                      <a:pt x="40922" y="8799"/>
                    </a:cubicBezTo>
                    <a:cubicBezTo>
                      <a:pt x="41053" y="9466"/>
                      <a:pt x="41577" y="9990"/>
                      <a:pt x="42243" y="10121"/>
                    </a:cubicBezTo>
                    <a:cubicBezTo>
                      <a:pt x="41577" y="10252"/>
                      <a:pt x="41053" y="10775"/>
                      <a:pt x="40922" y="11442"/>
                    </a:cubicBezTo>
                    <a:close/>
                    <a:moveTo>
                      <a:pt x="40958" y="8632"/>
                    </a:moveTo>
                    <a:cubicBezTo>
                      <a:pt x="41779" y="8656"/>
                      <a:pt x="42446" y="9287"/>
                      <a:pt x="42529" y="10085"/>
                    </a:cubicBezTo>
                    <a:cubicBezTo>
                      <a:pt x="41708" y="10073"/>
                      <a:pt x="41041" y="9442"/>
                      <a:pt x="40958" y="8632"/>
                    </a:cubicBezTo>
                    <a:close/>
                    <a:moveTo>
                      <a:pt x="41243" y="8608"/>
                    </a:moveTo>
                    <a:cubicBezTo>
                      <a:pt x="41910" y="8477"/>
                      <a:pt x="42434" y="7954"/>
                      <a:pt x="42565" y="7287"/>
                    </a:cubicBezTo>
                    <a:cubicBezTo>
                      <a:pt x="42684" y="7954"/>
                      <a:pt x="43220" y="8477"/>
                      <a:pt x="43887" y="8608"/>
                    </a:cubicBezTo>
                    <a:cubicBezTo>
                      <a:pt x="43220" y="8728"/>
                      <a:pt x="42684" y="9263"/>
                      <a:pt x="42565" y="9930"/>
                    </a:cubicBezTo>
                    <a:cubicBezTo>
                      <a:pt x="42434" y="9263"/>
                      <a:pt x="41910" y="8728"/>
                      <a:pt x="41243" y="8608"/>
                    </a:cubicBezTo>
                    <a:close/>
                    <a:moveTo>
                      <a:pt x="44160" y="8632"/>
                    </a:moveTo>
                    <a:cubicBezTo>
                      <a:pt x="44089" y="9442"/>
                      <a:pt x="43422" y="10073"/>
                      <a:pt x="42601" y="10085"/>
                    </a:cubicBezTo>
                    <a:cubicBezTo>
                      <a:pt x="42672" y="9287"/>
                      <a:pt x="43339" y="8656"/>
                      <a:pt x="44160" y="8632"/>
                    </a:cubicBezTo>
                    <a:close/>
                    <a:moveTo>
                      <a:pt x="44160" y="11847"/>
                    </a:moveTo>
                    <a:cubicBezTo>
                      <a:pt x="43291" y="11823"/>
                      <a:pt x="42589" y="11109"/>
                      <a:pt x="42589" y="10240"/>
                    </a:cubicBezTo>
                    <a:cubicBezTo>
                      <a:pt x="42589" y="10216"/>
                      <a:pt x="42589" y="10180"/>
                      <a:pt x="42589" y="10156"/>
                    </a:cubicBezTo>
                    <a:cubicBezTo>
                      <a:pt x="43470" y="10168"/>
                      <a:pt x="44172" y="10883"/>
                      <a:pt x="44172" y="11764"/>
                    </a:cubicBezTo>
                    <a:cubicBezTo>
                      <a:pt x="44172" y="11787"/>
                      <a:pt x="44160" y="11811"/>
                      <a:pt x="44160" y="11847"/>
                    </a:cubicBezTo>
                    <a:close/>
                    <a:moveTo>
                      <a:pt x="44196" y="11442"/>
                    </a:moveTo>
                    <a:cubicBezTo>
                      <a:pt x="44065" y="10775"/>
                      <a:pt x="43541" y="10252"/>
                      <a:pt x="42874" y="10121"/>
                    </a:cubicBezTo>
                    <a:cubicBezTo>
                      <a:pt x="43541" y="9990"/>
                      <a:pt x="44065" y="9466"/>
                      <a:pt x="44196" y="8799"/>
                    </a:cubicBezTo>
                    <a:cubicBezTo>
                      <a:pt x="44327" y="9466"/>
                      <a:pt x="44851" y="9990"/>
                      <a:pt x="45518" y="10121"/>
                    </a:cubicBezTo>
                    <a:cubicBezTo>
                      <a:pt x="44851" y="10252"/>
                      <a:pt x="44327" y="10775"/>
                      <a:pt x="44196" y="11442"/>
                    </a:cubicBezTo>
                    <a:close/>
                    <a:moveTo>
                      <a:pt x="44232" y="8632"/>
                    </a:moveTo>
                    <a:cubicBezTo>
                      <a:pt x="45053" y="8656"/>
                      <a:pt x="45720" y="9287"/>
                      <a:pt x="45792" y="10085"/>
                    </a:cubicBezTo>
                    <a:cubicBezTo>
                      <a:pt x="44982" y="10073"/>
                      <a:pt x="44303" y="9442"/>
                      <a:pt x="44232" y="8632"/>
                    </a:cubicBezTo>
                    <a:close/>
                    <a:moveTo>
                      <a:pt x="44232" y="11847"/>
                    </a:moveTo>
                    <a:cubicBezTo>
                      <a:pt x="44232" y="11811"/>
                      <a:pt x="44232" y="11787"/>
                      <a:pt x="44232" y="11764"/>
                    </a:cubicBezTo>
                    <a:cubicBezTo>
                      <a:pt x="44232" y="10883"/>
                      <a:pt x="44934" y="10168"/>
                      <a:pt x="45803" y="10156"/>
                    </a:cubicBezTo>
                    <a:cubicBezTo>
                      <a:pt x="45803" y="10180"/>
                      <a:pt x="45803" y="10216"/>
                      <a:pt x="45803" y="10240"/>
                    </a:cubicBezTo>
                    <a:cubicBezTo>
                      <a:pt x="45803" y="11109"/>
                      <a:pt x="45101" y="11823"/>
                      <a:pt x="44232" y="11847"/>
                    </a:cubicBezTo>
                    <a:close/>
                    <a:moveTo>
                      <a:pt x="44506" y="8608"/>
                    </a:moveTo>
                    <a:cubicBezTo>
                      <a:pt x="45172" y="8477"/>
                      <a:pt x="45708" y="7954"/>
                      <a:pt x="45827" y="7287"/>
                    </a:cubicBezTo>
                    <a:cubicBezTo>
                      <a:pt x="45958" y="7954"/>
                      <a:pt x="46482" y="8477"/>
                      <a:pt x="47149" y="8608"/>
                    </a:cubicBezTo>
                    <a:cubicBezTo>
                      <a:pt x="46482" y="8728"/>
                      <a:pt x="45958" y="9263"/>
                      <a:pt x="45827" y="9930"/>
                    </a:cubicBezTo>
                    <a:cubicBezTo>
                      <a:pt x="45708" y="9263"/>
                      <a:pt x="45172" y="8728"/>
                      <a:pt x="44506" y="8608"/>
                    </a:cubicBezTo>
                    <a:close/>
                    <a:moveTo>
                      <a:pt x="47435" y="8632"/>
                    </a:moveTo>
                    <a:cubicBezTo>
                      <a:pt x="47351" y="9442"/>
                      <a:pt x="46684" y="10073"/>
                      <a:pt x="45863" y="10085"/>
                    </a:cubicBezTo>
                    <a:cubicBezTo>
                      <a:pt x="45946" y="9287"/>
                      <a:pt x="46613" y="8656"/>
                      <a:pt x="47435" y="8632"/>
                    </a:cubicBezTo>
                    <a:close/>
                    <a:moveTo>
                      <a:pt x="47435" y="11847"/>
                    </a:moveTo>
                    <a:cubicBezTo>
                      <a:pt x="46565" y="11823"/>
                      <a:pt x="45863" y="11109"/>
                      <a:pt x="45863" y="10240"/>
                    </a:cubicBezTo>
                    <a:cubicBezTo>
                      <a:pt x="45863" y="10216"/>
                      <a:pt x="45863" y="10180"/>
                      <a:pt x="45863" y="10156"/>
                    </a:cubicBezTo>
                    <a:cubicBezTo>
                      <a:pt x="46732" y="10168"/>
                      <a:pt x="47435" y="10883"/>
                      <a:pt x="47435" y="11764"/>
                    </a:cubicBezTo>
                    <a:cubicBezTo>
                      <a:pt x="47435" y="11787"/>
                      <a:pt x="47435" y="11811"/>
                      <a:pt x="47435" y="11847"/>
                    </a:cubicBezTo>
                    <a:close/>
                    <a:moveTo>
                      <a:pt x="46149" y="10121"/>
                    </a:moveTo>
                    <a:cubicBezTo>
                      <a:pt x="46815" y="9990"/>
                      <a:pt x="47339" y="9466"/>
                      <a:pt x="47470" y="8799"/>
                    </a:cubicBezTo>
                    <a:cubicBezTo>
                      <a:pt x="47589" y="9466"/>
                      <a:pt x="48125" y="9990"/>
                      <a:pt x="48792" y="10121"/>
                    </a:cubicBezTo>
                    <a:cubicBezTo>
                      <a:pt x="48125" y="10252"/>
                      <a:pt x="47589" y="10775"/>
                      <a:pt x="47470" y="11442"/>
                    </a:cubicBezTo>
                    <a:cubicBezTo>
                      <a:pt x="47339" y="10775"/>
                      <a:pt x="46815" y="10252"/>
                      <a:pt x="46149" y="10121"/>
                    </a:cubicBezTo>
                    <a:close/>
                    <a:moveTo>
                      <a:pt x="47494" y="11752"/>
                    </a:moveTo>
                    <a:cubicBezTo>
                      <a:pt x="47494" y="10883"/>
                      <a:pt x="48197" y="10168"/>
                      <a:pt x="49066" y="10156"/>
                    </a:cubicBezTo>
                    <a:cubicBezTo>
                      <a:pt x="49078" y="10180"/>
                      <a:pt x="49078" y="10216"/>
                      <a:pt x="49078" y="10240"/>
                    </a:cubicBezTo>
                    <a:cubicBezTo>
                      <a:pt x="49078" y="11109"/>
                      <a:pt x="48375" y="11823"/>
                      <a:pt x="47506" y="11847"/>
                    </a:cubicBezTo>
                    <a:cubicBezTo>
                      <a:pt x="47494" y="11811"/>
                      <a:pt x="47494" y="11787"/>
                      <a:pt x="47494" y="11752"/>
                    </a:cubicBezTo>
                    <a:close/>
                    <a:moveTo>
                      <a:pt x="47506" y="11906"/>
                    </a:moveTo>
                    <a:cubicBezTo>
                      <a:pt x="48328" y="11930"/>
                      <a:pt x="48994" y="12561"/>
                      <a:pt x="49066" y="13359"/>
                    </a:cubicBezTo>
                    <a:cubicBezTo>
                      <a:pt x="48244" y="13347"/>
                      <a:pt x="47577" y="12704"/>
                      <a:pt x="47506" y="11906"/>
                    </a:cubicBezTo>
                    <a:close/>
                    <a:moveTo>
                      <a:pt x="49101" y="13192"/>
                    </a:moveTo>
                    <a:cubicBezTo>
                      <a:pt x="48970" y="12526"/>
                      <a:pt x="48447" y="12002"/>
                      <a:pt x="47780" y="11871"/>
                    </a:cubicBezTo>
                    <a:cubicBezTo>
                      <a:pt x="48447" y="11752"/>
                      <a:pt x="48970" y="11228"/>
                      <a:pt x="49101" y="10561"/>
                    </a:cubicBezTo>
                    <a:cubicBezTo>
                      <a:pt x="49232" y="11228"/>
                      <a:pt x="49756" y="11752"/>
                      <a:pt x="50423" y="11871"/>
                    </a:cubicBezTo>
                    <a:cubicBezTo>
                      <a:pt x="49756" y="12002"/>
                      <a:pt x="49232" y="12526"/>
                      <a:pt x="49101" y="13192"/>
                    </a:cubicBezTo>
                    <a:close/>
                    <a:moveTo>
                      <a:pt x="49137" y="13359"/>
                    </a:moveTo>
                    <a:cubicBezTo>
                      <a:pt x="49221" y="12561"/>
                      <a:pt x="49887" y="11930"/>
                      <a:pt x="50697" y="11906"/>
                    </a:cubicBezTo>
                    <a:cubicBezTo>
                      <a:pt x="50625" y="12704"/>
                      <a:pt x="49959" y="13347"/>
                      <a:pt x="49137" y="13359"/>
                    </a:cubicBezTo>
                    <a:close/>
                    <a:moveTo>
                      <a:pt x="50709" y="11847"/>
                    </a:moveTo>
                    <a:cubicBezTo>
                      <a:pt x="49840" y="11823"/>
                      <a:pt x="49125" y="11109"/>
                      <a:pt x="49125" y="10240"/>
                    </a:cubicBezTo>
                    <a:cubicBezTo>
                      <a:pt x="49125" y="10216"/>
                      <a:pt x="49137" y="10180"/>
                      <a:pt x="49137" y="10156"/>
                    </a:cubicBezTo>
                    <a:cubicBezTo>
                      <a:pt x="50006" y="10168"/>
                      <a:pt x="50709" y="10883"/>
                      <a:pt x="50709" y="11764"/>
                    </a:cubicBezTo>
                    <a:cubicBezTo>
                      <a:pt x="50709" y="11787"/>
                      <a:pt x="50709" y="11811"/>
                      <a:pt x="50709" y="11847"/>
                    </a:cubicBezTo>
                    <a:close/>
                    <a:moveTo>
                      <a:pt x="49423" y="10121"/>
                    </a:moveTo>
                    <a:cubicBezTo>
                      <a:pt x="50090" y="9990"/>
                      <a:pt x="50614" y="9466"/>
                      <a:pt x="50733" y="8799"/>
                    </a:cubicBezTo>
                    <a:cubicBezTo>
                      <a:pt x="50864" y="9466"/>
                      <a:pt x="51387" y="9990"/>
                      <a:pt x="52054" y="10121"/>
                    </a:cubicBezTo>
                    <a:cubicBezTo>
                      <a:pt x="51387" y="10252"/>
                      <a:pt x="50864" y="10775"/>
                      <a:pt x="50733" y="11442"/>
                    </a:cubicBezTo>
                    <a:cubicBezTo>
                      <a:pt x="50614" y="10775"/>
                      <a:pt x="50090" y="10252"/>
                      <a:pt x="49423" y="10121"/>
                    </a:cubicBezTo>
                    <a:close/>
                    <a:moveTo>
                      <a:pt x="50768" y="11752"/>
                    </a:moveTo>
                    <a:cubicBezTo>
                      <a:pt x="50768" y="10883"/>
                      <a:pt x="51471" y="10168"/>
                      <a:pt x="52340" y="10156"/>
                    </a:cubicBezTo>
                    <a:cubicBezTo>
                      <a:pt x="52340" y="10180"/>
                      <a:pt x="52340" y="10216"/>
                      <a:pt x="52340" y="10240"/>
                    </a:cubicBezTo>
                    <a:cubicBezTo>
                      <a:pt x="52340" y="11109"/>
                      <a:pt x="51637" y="11823"/>
                      <a:pt x="50768" y="11847"/>
                    </a:cubicBezTo>
                    <a:cubicBezTo>
                      <a:pt x="50768" y="11811"/>
                      <a:pt x="50768" y="11787"/>
                      <a:pt x="50768" y="11752"/>
                    </a:cubicBezTo>
                    <a:close/>
                    <a:moveTo>
                      <a:pt x="50780" y="11906"/>
                    </a:moveTo>
                    <a:cubicBezTo>
                      <a:pt x="51590" y="11930"/>
                      <a:pt x="52269" y="12561"/>
                      <a:pt x="52340" y="13359"/>
                    </a:cubicBezTo>
                    <a:cubicBezTo>
                      <a:pt x="51518" y="13347"/>
                      <a:pt x="50852" y="12704"/>
                      <a:pt x="50780" y="11906"/>
                    </a:cubicBezTo>
                    <a:close/>
                    <a:moveTo>
                      <a:pt x="51054" y="11871"/>
                    </a:moveTo>
                    <a:cubicBezTo>
                      <a:pt x="51721" y="11752"/>
                      <a:pt x="52245" y="11216"/>
                      <a:pt x="52376" y="10549"/>
                    </a:cubicBezTo>
                    <a:cubicBezTo>
                      <a:pt x="52507" y="11216"/>
                      <a:pt x="53031" y="11752"/>
                      <a:pt x="53697" y="11871"/>
                    </a:cubicBezTo>
                    <a:cubicBezTo>
                      <a:pt x="53031" y="12002"/>
                      <a:pt x="52507" y="12526"/>
                      <a:pt x="52376" y="13192"/>
                    </a:cubicBezTo>
                    <a:cubicBezTo>
                      <a:pt x="52245" y="12526"/>
                      <a:pt x="51721" y="12002"/>
                      <a:pt x="51054" y="11871"/>
                    </a:cubicBezTo>
                    <a:close/>
                    <a:moveTo>
                      <a:pt x="53971" y="11906"/>
                    </a:moveTo>
                    <a:cubicBezTo>
                      <a:pt x="53900" y="12704"/>
                      <a:pt x="53233" y="13347"/>
                      <a:pt x="52411" y="13359"/>
                    </a:cubicBezTo>
                    <a:cubicBezTo>
                      <a:pt x="52483" y="12561"/>
                      <a:pt x="53150" y="11930"/>
                      <a:pt x="53971" y="11906"/>
                    </a:cubicBezTo>
                    <a:close/>
                    <a:moveTo>
                      <a:pt x="53983" y="15109"/>
                    </a:moveTo>
                    <a:cubicBezTo>
                      <a:pt x="53102" y="15097"/>
                      <a:pt x="52399" y="14383"/>
                      <a:pt x="52399" y="13514"/>
                    </a:cubicBezTo>
                    <a:cubicBezTo>
                      <a:pt x="52399" y="13478"/>
                      <a:pt x="52399" y="13454"/>
                      <a:pt x="52411" y="13419"/>
                    </a:cubicBezTo>
                    <a:cubicBezTo>
                      <a:pt x="53281" y="13442"/>
                      <a:pt x="53983" y="14157"/>
                      <a:pt x="53983" y="15026"/>
                    </a:cubicBezTo>
                    <a:cubicBezTo>
                      <a:pt x="53983" y="15062"/>
                      <a:pt x="53983" y="15085"/>
                      <a:pt x="53983" y="15109"/>
                    </a:cubicBezTo>
                    <a:close/>
                    <a:moveTo>
                      <a:pt x="52685" y="13395"/>
                    </a:moveTo>
                    <a:cubicBezTo>
                      <a:pt x="53352" y="13264"/>
                      <a:pt x="53876" y="12740"/>
                      <a:pt x="54007" y="12073"/>
                    </a:cubicBezTo>
                    <a:cubicBezTo>
                      <a:pt x="54138" y="12740"/>
                      <a:pt x="54662" y="13264"/>
                      <a:pt x="55328" y="13395"/>
                    </a:cubicBezTo>
                    <a:cubicBezTo>
                      <a:pt x="54662" y="13526"/>
                      <a:pt x="54138" y="14050"/>
                      <a:pt x="54007" y="14716"/>
                    </a:cubicBezTo>
                    <a:cubicBezTo>
                      <a:pt x="53876" y="14050"/>
                      <a:pt x="53352" y="13526"/>
                      <a:pt x="52685" y="13395"/>
                    </a:cubicBezTo>
                    <a:close/>
                    <a:moveTo>
                      <a:pt x="54043" y="15026"/>
                    </a:moveTo>
                    <a:cubicBezTo>
                      <a:pt x="54043" y="14157"/>
                      <a:pt x="54745" y="13442"/>
                      <a:pt x="55614" y="13419"/>
                    </a:cubicBezTo>
                    <a:cubicBezTo>
                      <a:pt x="55614" y="13454"/>
                      <a:pt x="55614" y="13478"/>
                      <a:pt x="55614" y="13514"/>
                    </a:cubicBezTo>
                    <a:cubicBezTo>
                      <a:pt x="55614" y="14383"/>
                      <a:pt x="54912" y="15097"/>
                      <a:pt x="54043" y="15109"/>
                    </a:cubicBezTo>
                    <a:cubicBezTo>
                      <a:pt x="54043" y="15085"/>
                      <a:pt x="54043" y="15062"/>
                      <a:pt x="54043" y="15026"/>
                    </a:cubicBezTo>
                    <a:close/>
                    <a:moveTo>
                      <a:pt x="54043" y="15181"/>
                    </a:moveTo>
                    <a:cubicBezTo>
                      <a:pt x="54864" y="15193"/>
                      <a:pt x="55531" y="15824"/>
                      <a:pt x="55614" y="16633"/>
                    </a:cubicBezTo>
                    <a:cubicBezTo>
                      <a:pt x="54793" y="16609"/>
                      <a:pt x="54126" y="15978"/>
                      <a:pt x="54043" y="15181"/>
                    </a:cubicBezTo>
                    <a:close/>
                    <a:moveTo>
                      <a:pt x="54043" y="18383"/>
                    </a:moveTo>
                    <a:cubicBezTo>
                      <a:pt x="54043" y="18360"/>
                      <a:pt x="54043" y="18324"/>
                      <a:pt x="54043" y="18300"/>
                    </a:cubicBezTo>
                    <a:cubicBezTo>
                      <a:pt x="54043" y="17419"/>
                      <a:pt x="54745" y="16717"/>
                      <a:pt x="55614" y="16693"/>
                    </a:cubicBezTo>
                    <a:cubicBezTo>
                      <a:pt x="55614" y="16728"/>
                      <a:pt x="55614" y="16752"/>
                      <a:pt x="55614" y="16776"/>
                    </a:cubicBezTo>
                    <a:cubicBezTo>
                      <a:pt x="55614" y="17657"/>
                      <a:pt x="54912" y="18372"/>
                      <a:pt x="54043" y="18383"/>
                    </a:cubicBezTo>
                    <a:close/>
                    <a:moveTo>
                      <a:pt x="54328" y="18419"/>
                    </a:moveTo>
                    <a:cubicBezTo>
                      <a:pt x="54995" y="18288"/>
                      <a:pt x="55519" y="17764"/>
                      <a:pt x="55650" y="17098"/>
                    </a:cubicBezTo>
                    <a:cubicBezTo>
                      <a:pt x="55769" y="17764"/>
                      <a:pt x="56305" y="18288"/>
                      <a:pt x="56960" y="18419"/>
                    </a:cubicBezTo>
                    <a:cubicBezTo>
                      <a:pt x="56293" y="18550"/>
                      <a:pt x="55769" y="19074"/>
                      <a:pt x="55650" y="19741"/>
                    </a:cubicBezTo>
                    <a:cubicBezTo>
                      <a:pt x="55519" y="19074"/>
                      <a:pt x="54995" y="18550"/>
                      <a:pt x="54328" y="18419"/>
                    </a:cubicBezTo>
                    <a:close/>
                    <a:moveTo>
                      <a:pt x="55674" y="20050"/>
                    </a:moveTo>
                    <a:cubicBezTo>
                      <a:pt x="55674" y="20027"/>
                      <a:pt x="55674" y="19991"/>
                      <a:pt x="55674" y="19967"/>
                    </a:cubicBezTo>
                    <a:cubicBezTo>
                      <a:pt x="56555" y="19979"/>
                      <a:pt x="57257" y="20693"/>
                      <a:pt x="57257" y="21574"/>
                    </a:cubicBezTo>
                    <a:cubicBezTo>
                      <a:pt x="57257" y="21598"/>
                      <a:pt x="57257" y="21634"/>
                      <a:pt x="57245" y="21658"/>
                    </a:cubicBezTo>
                    <a:cubicBezTo>
                      <a:pt x="56376" y="21634"/>
                      <a:pt x="55674" y="20931"/>
                      <a:pt x="55674" y="20050"/>
                    </a:cubicBezTo>
                    <a:close/>
                    <a:moveTo>
                      <a:pt x="57245" y="21717"/>
                    </a:moveTo>
                    <a:cubicBezTo>
                      <a:pt x="57174" y="22527"/>
                      <a:pt x="56495" y="23158"/>
                      <a:pt x="55686" y="23170"/>
                    </a:cubicBezTo>
                    <a:cubicBezTo>
                      <a:pt x="55757" y="22372"/>
                      <a:pt x="56424" y="21741"/>
                      <a:pt x="57245" y="21717"/>
                    </a:cubicBezTo>
                    <a:close/>
                    <a:moveTo>
                      <a:pt x="55674" y="23325"/>
                    </a:moveTo>
                    <a:cubicBezTo>
                      <a:pt x="55674" y="23301"/>
                      <a:pt x="55674" y="23265"/>
                      <a:pt x="55674" y="23241"/>
                    </a:cubicBezTo>
                    <a:cubicBezTo>
                      <a:pt x="56555" y="23253"/>
                      <a:pt x="57257" y="23967"/>
                      <a:pt x="57257" y="24837"/>
                    </a:cubicBezTo>
                    <a:cubicBezTo>
                      <a:pt x="57257" y="24872"/>
                      <a:pt x="57257" y="24896"/>
                      <a:pt x="57245" y="24932"/>
                    </a:cubicBezTo>
                    <a:cubicBezTo>
                      <a:pt x="56376" y="24908"/>
                      <a:pt x="55674" y="24194"/>
                      <a:pt x="55674" y="23325"/>
                    </a:cubicBezTo>
                    <a:close/>
                    <a:moveTo>
                      <a:pt x="57245" y="24991"/>
                    </a:moveTo>
                    <a:cubicBezTo>
                      <a:pt x="57174" y="25789"/>
                      <a:pt x="56495" y="26432"/>
                      <a:pt x="55686" y="26444"/>
                    </a:cubicBezTo>
                    <a:cubicBezTo>
                      <a:pt x="55757" y="25646"/>
                      <a:pt x="56424" y="25003"/>
                      <a:pt x="57245" y="24991"/>
                    </a:cubicBezTo>
                    <a:close/>
                    <a:moveTo>
                      <a:pt x="55674" y="26504"/>
                    </a:moveTo>
                    <a:cubicBezTo>
                      <a:pt x="56543" y="26527"/>
                      <a:pt x="57245" y="27242"/>
                      <a:pt x="57245" y="28111"/>
                    </a:cubicBezTo>
                    <a:cubicBezTo>
                      <a:pt x="57245" y="28135"/>
                      <a:pt x="57245" y="28170"/>
                      <a:pt x="57245" y="28194"/>
                    </a:cubicBezTo>
                    <a:cubicBezTo>
                      <a:pt x="56376" y="28182"/>
                      <a:pt x="55674" y="27468"/>
                      <a:pt x="55674" y="26599"/>
                    </a:cubicBezTo>
                    <a:cubicBezTo>
                      <a:pt x="55674" y="26563"/>
                      <a:pt x="55674" y="26539"/>
                      <a:pt x="55674" y="26504"/>
                    </a:cubicBezTo>
                    <a:close/>
                    <a:moveTo>
                      <a:pt x="54328" y="28230"/>
                    </a:moveTo>
                    <a:cubicBezTo>
                      <a:pt x="54995" y="28099"/>
                      <a:pt x="55519" y="27575"/>
                      <a:pt x="55650" y="26908"/>
                    </a:cubicBezTo>
                    <a:cubicBezTo>
                      <a:pt x="55769" y="27575"/>
                      <a:pt x="56305" y="28099"/>
                      <a:pt x="56960" y="28230"/>
                    </a:cubicBezTo>
                    <a:cubicBezTo>
                      <a:pt x="56293" y="28361"/>
                      <a:pt x="55769" y="28885"/>
                      <a:pt x="55650" y="29551"/>
                    </a:cubicBezTo>
                    <a:cubicBezTo>
                      <a:pt x="55519" y="28885"/>
                      <a:pt x="54995" y="28361"/>
                      <a:pt x="54328" y="28230"/>
                    </a:cubicBezTo>
                    <a:close/>
                    <a:moveTo>
                      <a:pt x="55614" y="29778"/>
                    </a:moveTo>
                    <a:cubicBezTo>
                      <a:pt x="55614" y="29813"/>
                      <a:pt x="55614" y="29837"/>
                      <a:pt x="55614" y="29861"/>
                    </a:cubicBezTo>
                    <a:cubicBezTo>
                      <a:pt x="55614" y="30742"/>
                      <a:pt x="54912" y="31456"/>
                      <a:pt x="54043" y="31468"/>
                    </a:cubicBezTo>
                    <a:cubicBezTo>
                      <a:pt x="54043" y="31445"/>
                      <a:pt x="54043" y="31409"/>
                      <a:pt x="54043" y="31385"/>
                    </a:cubicBezTo>
                    <a:cubicBezTo>
                      <a:pt x="54043" y="30504"/>
                      <a:pt x="54745" y="29802"/>
                      <a:pt x="55614" y="29778"/>
                    </a:cubicBezTo>
                    <a:close/>
                    <a:moveTo>
                      <a:pt x="54007" y="31695"/>
                    </a:moveTo>
                    <a:cubicBezTo>
                      <a:pt x="54138" y="32361"/>
                      <a:pt x="54662" y="32885"/>
                      <a:pt x="55328" y="33016"/>
                    </a:cubicBezTo>
                    <a:cubicBezTo>
                      <a:pt x="54662" y="33147"/>
                      <a:pt x="54138" y="33671"/>
                      <a:pt x="54007" y="34338"/>
                    </a:cubicBezTo>
                    <a:cubicBezTo>
                      <a:pt x="53876" y="33671"/>
                      <a:pt x="53352" y="33147"/>
                      <a:pt x="52685" y="33016"/>
                    </a:cubicBezTo>
                    <a:cubicBezTo>
                      <a:pt x="53352" y="32897"/>
                      <a:pt x="53876" y="32361"/>
                      <a:pt x="54007" y="31695"/>
                    </a:cubicBezTo>
                    <a:close/>
                    <a:moveTo>
                      <a:pt x="53971" y="31528"/>
                    </a:moveTo>
                    <a:cubicBezTo>
                      <a:pt x="53900" y="32338"/>
                      <a:pt x="53233" y="32969"/>
                      <a:pt x="52411" y="32992"/>
                    </a:cubicBezTo>
                    <a:cubicBezTo>
                      <a:pt x="52483" y="32183"/>
                      <a:pt x="53150" y="31552"/>
                      <a:pt x="53971" y="31528"/>
                    </a:cubicBezTo>
                    <a:close/>
                    <a:moveTo>
                      <a:pt x="52411" y="33052"/>
                    </a:moveTo>
                    <a:cubicBezTo>
                      <a:pt x="53281" y="33064"/>
                      <a:pt x="53983" y="33778"/>
                      <a:pt x="53983" y="34659"/>
                    </a:cubicBezTo>
                    <a:cubicBezTo>
                      <a:pt x="53983" y="34683"/>
                      <a:pt x="53983" y="34707"/>
                      <a:pt x="53983" y="34743"/>
                    </a:cubicBezTo>
                    <a:cubicBezTo>
                      <a:pt x="53102" y="34719"/>
                      <a:pt x="52399" y="34004"/>
                      <a:pt x="52399" y="33135"/>
                    </a:cubicBezTo>
                    <a:cubicBezTo>
                      <a:pt x="52399" y="33111"/>
                      <a:pt x="52399" y="33076"/>
                      <a:pt x="52411" y="33052"/>
                    </a:cubicBezTo>
                    <a:close/>
                    <a:moveTo>
                      <a:pt x="52340" y="33052"/>
                    </a:moveTo>
                    <a:cubicBezTo>
                      <a:pt x="52340" y="33076"/>
                      <a:pt x="52340" y="33111"/>
                      <a:pt x="52340" y="33135"/>
                    </a:cubicBezTo>
                    <a:cubicBezTo>
                      <a:pt x="52340" y="34004"/>
                      <a:pt x="51637" y="34719"/>
                      <a:pt x="50768" y="34743"/>
                    </a:cubicBezTo>
                    <a:cubicBezTo>
                      <a:pt x="50768" y="34707"/>
                      <a:pt x="50768" y="34683"/>
                      <a:pt x="50768" y="34659"/>
                    </a:cubicBezTo>
                    <a:cubicBezTo>
                      <a:pt x="50768" y="33778"/>
                      <a:pt x="51471" y="33064"/>
                      <a:pt x="52340" y="33052"/>
                    </a:cubicBezTo>
                    <a:close/>
                    <a:moveTo>
                      <a:pt x="50697" y="34802"/>
                    </a:moveTo>
                    <a:cubicBezTo>
                      <a:pt x="50625" y="35612"/>
                      <a:pt x="49959" y="36243"/>
                      <a:pt x="49137" y="36255"/>
                    </a:cubicBezTo>
                    <a:cubicBezTo>
                      <a:pt x="49221" y="35457"/>
                      <a:pt x="49887" y="34826"/>
                      <a:pt x="50697" y="34802"/>
                    </a:cubicBezTo>
                    <a:close/>
                    <a:moveTo>
                      <a:pt x="47494" y="37922"/>
                    </a:moveTo>
                    <a:cubicBezTo>
                      <a:pt x="47494" y="37052"/>
                      <a:pt x="48197" y="36338"/>
                      <a:pt x="49066" y="36326"/>
                    </a:cubicBezTo>
                    <a:cubicBezTo>
                      <a:pt x="49078" y="36350"/>
                      <a:pt x="49078" y="36374"/>
                      <a:pt x="49078" y="36409"/>
                    </a:cubicBezTo>
                    <a:cubicBezTo>
                      <a:pt x="49078" y="37279"/>
                      <a:pt x="48375" y="37993"/>
                      <a:pt x="47506" y="38017"/>
                    </a:cubicBezTo>
                    <a:cubicBezTo>
                      <a:pt x="47494" y="37981"/>
                      <a:pt x="47494" y="37957"/>
                      <a:pt x="47494" y="37922"/>
                    </a:cubicBezTo>
                    <a:close/>
                    <a:moveTo>
                      <a:pt x="47506" y="38076"/>
                    </a:moveTo>
                    <a:cubicBezTo>
                      <a:pt x="48328" y="38088"/>
                      <a:pt x="48994" y="38731"/>
                      <a:pt x="49066" y="39529"/>
                    </a:cubicBezTo>
                    <a:cubicBezTo>
                      <a:pt x="48244" y="39517"/>
                      <a:pt x="47577" y="38874"/>
                      <a:pt x="47506" y="38076"/>
                    </a:cubicBezTo>
                    <a:close/>
                    <a:moveTo>
                      <a:pt x="49101" y="39362"/>
                    </a:moveTo>
                    <a:cubicBezTo>
                      <a:pt x="48970" y="38695"/>
                      <a:pt x="48447" y="38172"/>
                      <a:pt x="47780" y="38041"/>
                    </a:cubicBezTo>
                    <a:cubicBezTo>
                      <a:pt x="48447" y="37910"/>
                      <a:pt x="48970" y="37386"/>
                      <a:pt x="49101" y="36719"/>
                    </a:cubicBezTo>
                    <a:cubicBezTo>
                      <a:pt x="49232" y="37386"/>
                      <a:pt x="49756" y="37910"/>
                      <a:pt x="50423" y="38041"/>
                    </a:cubicBezTo>
                    <a:cubicBezTo>
                      <a:pt x="49756" y="38172"/>
                      <a:pt x="49232" y="38695"/>
                      <a:pt x="49101" y="39362"/>
                    </a:cubicBezTo>
                    <a:close/>
                    <a:moveTo>
                      <a:pt x="49137" y="39529"/>
                    </a:moveTo>
                    <a:cubicBezTo>
                      <a:pt x="49221" y="38731"/>
                      <a:pt x="49887" y="38088"/>
                      <a:pt x="50697" y="38076"/>
                    </a:cubicBezTo>
                    <a:cubicBezTo>
                      <a:pt x="50625" y="38874"/>
                      <a:pt x="49959" y="39517"/>
                      <a:pt x="49137" y="39529"/>
                    </a:cubicBezTo>
                    <a:close/>
                    <a:moveTo>
                      <a:pt x="50709" y="38017"/>
                    </a:moveTo>
                    <a:cubicBezTo>
                      <a:pt x="49840" y="37993"/>
                      <a:pt x="49125" y="37279"/>
                      <a:pt x="49125" y="36409"/>
                    </a:cubicBezTo>
                    <a:cubicBezTo>
                      <a:pt x="49125" y="36386"/>
                      <a:pt x="49137" y="36350"/>
                      <a:pt x="49137" y="36326"/>
                    </a:cubicBezTo>
                    <a:cubicBezTo>
                      <a:pt x="50006" y="36338"/>
                      <a:pt x="50709" y="37052"/>
                      <a:pt x="50709" y="37922"/>
                    </a:cubicBezTo>
                    <a:cubicBezTo>
                      <a:pt x="50709" y="37957"/>
                      <a:pt x="50709" y="37981"/>
                      <a:pt x="50709" y="38017"/>
                    </a:cubicBezTo>
                    <a:close/>
                    <a:moveTo>
                      <a:pt x="49423" y="36290"/>
                    </a:moveTo>
                    <a:cubicBezTo>
                      <a:pt x="50090" y="36159"/>
                      <a:pt x="50614" y="35636"/>
                      <a:pt x="50733" y="34969"/>
                    </a:cubicBezTo>
                    <a:cubicBezTo>
                      <a:pt x="50864" y="35636"/>
                      <a:pt x="51387" y="36159"/>
                      <a:pt x="52054" y="36290"/>
                    </a:cubicBezTo>
                    <a:cubicBezTo>
                      <a:pt x="51387" y="36421"/>
                      <a:pt x="50864" y="36945"/>
                      <a:pt x="50733" y="37612"/>
                    </a:cubicBezTo>
                    <a:cubicBezTo>
                      <a:pt x="50614" y="36945"/>
                      <a:pt x="50090" y="36421"/>
                      <a:pt x="49423" y="36290"/>
                    </a:cubicBezTo>
                    <a:close/>
                    <a:moveTo>
                      <a:pt x="50780" y="34802"/>
                    </a:moveTo>
                    <a:cubicBezTo>
                      <a:pt x="51590" y="34826"/>
                      <a:pt x="52269" y="35457"/>
                      <a:pt x="52340" y="36255"/>
                    </a:cubicBezTo>
                    <a:cubicBezTo>
                      <a:pt x="51518" y="36243"/>
                      <a:pt x="50852" y="35612"/>
                      <a:pt x="50780" y="34802"/>
                    </a:cubicBezTo>
                    <a:close/>
                    <a:moveTo>
                      <a:pt x="50768" y="38017"/>
                    </a:moveTo>
                    <a:cubicBezTo>
                      <a:pt x="50768" y="37981"/>
                      <a:pt x="50768" y="37957"/>
                      <a:pt x="50768" y="37922"/>
                    </a:cubicBezTo>
                    <a:cubicBezTo>
                      <a:pt x="50768" y="37052"/>
                      <a:pt x="51471" y="36338"/>
                      <a:pt x="52340" y="36326"/>
                    </a:cubicBezTo>
                    <a:cubicBezTo>
                      <a:pt x="52340" y="36350"/>
                      <a:pt x="52340" y="36386"/>
                      <a:pt x="52340" y="36409"/>
                    </a:cubicBezTo>
                    <a:cubicBezTo>
                      <a:pt x="52340" y="37279"/>
                      <a:pt x="51637" y="37993"/>
                      <a:pt x="50768" y="38017"/>
                    </a:cubicBezTo>
                    <a:close/>
                    <a:moveTo>
                      <a:pt x="51054" y="34778"/>
                    </a:moveTo>
                    <a:cubicBezTo>
                      <a:pt x="51721" y="34647"/>
                      <a:pt x="52245" y="34123"/>
                      <a:pt x="52376" y="33457"/>
                    </a:cubicBezTo>
                    <a:cubicBezTo>
                      <a:pt x="52507" y="34123"/>
                      <a:pt x="53031" y="34647"/>
                      <a:pt x="53697" y="34778"/>
                    </a:cubicBezTo>
                    <a:cubicBezTo>
                      <a:pt x="53031" y="34897"/>
                      <a:pt x="52507" y="35421"/>
                      <a:pt x="52376" y="36088"/>
                    </a:cubicBezTo>
                    <a:cubicBezTo>
                      <a:pt x="52245" y="35421"/>
                      <a:pt x="51721" y="34897"/>
                      <a:pt x="51054" y="34778"/>
                    </a:cubicBezTo>
                    <a:close/>
                    <a:moveTo>
                      <a:pt x="53971" y="34802"/>
                    </a:moveTo>
                    <a:cubicBezTo>
                      <a:pt x="53900" y="35612"/>
                      <a:pt x="53233" y="36243"/>
                      <a:pt x="52411" y="36255"/>
                    </a:cubicBezTo>
                    <a:cubicBezTo>
                      <a:pt x="52483" y="35457"/>
                      <a:pt x="53150" y="34826"/>
                      <a:pt x="53971" y="34802"/>
                    </a:cubicBezTo>
                    <a:close/>
                    <a:moveTo>
                      <a:pt x="53983" y="38017"/>
                    </a:moveTo>
                    <a:cubicBezTo>
                      <a:pt x="53102" y="37993"/>
                      <a:pt x="52399" y="37279"/>
                      <a:pt x="52399" y="36409"/>
                    </a:cubicBezTo>
                    <a:cubicBezTo>
                      <a:pt x="52399" y="36386"/>
                      <a:pt x="52399" y="36350"/>
                      <a:pt x="52411" y="36326"/>
                    </a:cubicBezTo>
                    <a:cubicBezTo>
                      <a:pt x="53281" y="36338"/>
                      <a:pt x="53983" y="37052"/>
                      <a:pt x="53983" y="37922"/>
                    </a:cubicBezTo>
                    <a:cubicBezTo>
                      <a:pt x="53983" y="37957"/>
                      <a:pt x="53983" y="37981"/>
                      <a:pt x="53983" y="38017"/>
                    </a:cubicBezTo>
                    <a:close/>
                    <a:moveTo>
                      <a:pt x="54007" y="37612"/>
                    </a:moveTo>
                    <a:cubicBezTo>
                      <a:pt x="53876" y="36945"/>
                      <a:pt x="53352" y="36421"/>
                      <a:pt x="52685" y="36290"/>
                    </a:cubicBezTo>
                    <a:cubicBezTo>
                      <a:pt x="53352" y="36159"/>
                      <a:pt x="53876" y="35636"/>
                      <a:pt x="54007" y="34969"/>
                    </a:cubicBezTo>
                    <a:cubicBezTo>
                      <a:pt x="54138" y="35636"/>
                      <a:pt x="54662" y="36159"/>
                      <a:pt x="55328" y="36290"/>
                    </a:cubicBezTo>
                    <a:cubicBezTo>
                      <a:pt x="54662" y="36421"/>
                      <a:pt x="54138" y="36945"/>
                      <a:pt x="54007" y="37612"/>
                    </a:cubicBezTo>
                    <a:close/>
                    <a:moveTo>
                      <a:pt x="54043" y="34802"/>
                    </a:moveTo>
                    <a:cubicBezTo>
                      <a:pt x="54864" y="34826"/>
                      <a:pt x="55531" y="35457"/>
                      <a:pt x="55614" y="36255"/>
                    </a:cubicBezTo>
                    <a:cubicBezTo>
                      <a:pt x="54793" y="36243"/>
                      <a:pt x="54126" y="35612"/>
                      <a:pt x="54043" y="34802"/>
                    </a:cubicBezTo>
                    <a:close/>
                    <a:moveTo>
                      <a:pt x="55650" y="36088"/>
                    </a:moveTo>
                    <a:cubicBezTo>
                      <a:pt x="55519" y="35421"/>
                      <a:pt x="54995" y="34897"/>
                      <a:pt x="54328" y="34778"/>
                    </a:cubicBezTo>
                    <a:cubicBezTo>
                      <a:pt x="54995" y="34647"/>
                      <a:pt x="55519" y="34123"/>
                      <a:pt x="55650" y="33457"/>
                    </a:cubicBezTo>
                    <a:cubicBezTo>
                      <a:pt x="55769" y="34123"/>
                      <a:pt x="56305" y="34647"/>
                      <a:pt x="56960" y="34778"/>
                    </a:cubicBezTo>
                    <a:cubicBezTo>
                      <a:pt x="56305" y="34897"/>
                      <a:pt x="55769" y="35421"/>
                      <a:pt x="55650" y="36088"/>
                    </a:cubicBezTo>
                    <a:close/>
                    <a:moveTo>
                      <a:pt x="57114" y="35290"/>
                    </a:moveTo>
                    <a:cubicBezTo>
                      <a:pt x="56960" y="35647"/>
                      <a:pt x="56686" y="35933"/>
                      <a:pt x="56340" y="36100"/>
                    </a:cubicBezTo>
                    <a:cubicBezTo>
                      <a:pt x="56150" y="36195"/>
                      <a:pt x="55924" y="36255"/>
                      <a:pt x="55686" y="36255"/>
                    </a:cubicBezTo>
                    <a:cubicBezTo>
                      <a:pt x="55757" y="35457"/>
                      <a:pt x="56424" y="34826"/>
                      <a:pt x="57245" y="34802"/>
                    </a:cubicBezTo>
                    <a:cubicBezTo>
                      <a:pt x="57222" y="34981"/>
                      <a:pt x="57186" y="35147"/>
                      <a:pt x="57114" y="35290"/>
                    </a:cubicBezTo>
                    <a:close/>
                    <a:moveTo>
                      <a:pt x="57245" y="34743"/>
                    </a:moveTo>
                    <a:cubicBezTo>
                      <a:pt x="56376" y="34719"/>
                      <a:pt x="55674" y="34016"/>
                      <a:pt x="55674" y="33135"/>
                    </a:cubicBezTo>
                    <a:cubicBezTo>
                      <a:pt x="55674" y="33111"/>
                      <a:pt x="55674" y="33076"/>
                      <a:pt x="55674" y="33052"/>
                    </a:cubicBezTo>
                    <a:cubicBezTo>
                      <a:pt x="56543" y="33064"/>
                      <a:pt x="57245" y="33778"/>
                      <a:pt x="57245" y="34659"/>
                    </a:cubicBezTo>
                    <a:cubicBezTo>
                      <a:pt x="57245" y="34683"/>
                      <a:pt x="57245" y="34707"/>
                      <a:pt x="57245" y="34743"/>
                    </a:cubicBezTo>
                    <a:close/>
                    <a:moveTo>
                      <a:pt x="57281" y="34338"/>
                    </a:moveTo>
                    <a:cubicBezTo>
                      <a:pt x="57150" y="33671"/>
                      <a:pt x="56626" y="33147"/>
                      <a:pt x="55959" y="33016"/>
                    </a:cubicBezTo>
                    <a:cubicBezTo>
                      <a:pt x="56626" y="32897"/>
                      <a:pt x="57150" y="32361"/>
                      <a:pt x="57281" y="31695"/>
                    </a:cubicBezTo>
                    <a:cubicBezTo>
                      <a:pt x="57412" y="32361"/>
                      <a:pt x="57936" y="32897"/>
                      <a:pt x="58603" y="33016"/>
                    </a:cubicBezTo>
                    <a:cubicBezTo>
                      <a:pt x="57936" y="33147"/>
                      <a:pt x="57412" y="33671"/>
                      <a:pt x="57281" y="34338"/>
                    </a:cubicBezTo>
                    <a:close/>
                    <a:moveTo>
                      <a:pt x="58876" y="32992"/>
                    </a:moveTo>
                    <a:cubicBezTo>
                      <a:pt x="58055" y="32969"/>
                      <a:pt x="57388" y="32338"/>
                      <a:pt x="57317" y="31528"/>
                    </a:cubicBezTo>
                    <a:cubicBezTo>
                      <a:pt x="58138" y="31552"/>
                      <a:pt x="58805" y="32183"/>
                      <a:pt x="58876" y="32992"/>
                    </a:cubicBezTo>
                    <a:close/>
                    <a:moveTo>
                      <a:pt x="57317" y="31468"/>
                    </a:moveTo>
                    <a:cubicBezTo>
                      <a:pt x="57317" y="31445"/>
                      <a:pt x="57305" y="31409"/>
                      <a:pt x="57305" y="31385"/>
                    </a:cubicBezTo>
                    <a:cubicBezTo>
                      <a:pt x="57305" y="30504"/>
                      <a:pt x="58007" y="29802"/>
                      <a:pt x="58888" y="29778"/>
                    </a:cubicBezTo>
                    <a:cubicBezTo>
                      <a:pt x="58888" y="29813"/>
                      <a:pt x="58888" y="29837"/>
                      <a:pt x="58888" y="29861"/>
                    </a:cubicBezTo>
                    <a:cubicBezTo>
                      <a:pt x="58888" y="30742"/>
                      <a:pt x="58186" y="31456"/>
                      <a:pt x="57317" y="31468"/>
                    </a:cubicBezTo>
                    <a:close/>
                    <a:moveTo>
                      <a:pt x="58912" y="29551"/>
                    </a:moveTo>
                    <a:cubicBezTo>
                      <a:pt x="58793" y="28885"/>
                      <a:pt x="58257" y="28361"/>
                      <a:pt x="57591" y="28230"/>
                    </a:cubicBezTo>
                    <a:cubicBezTo>
                      <a:pt x="58257" y="28099"/>
                      <a:pt x="58793" y="27575"/>
                      <a:pt x="58912" y="26908"/>
                    </a:cubicBezTo>
                    <a:cubicBezTo>
                      <a:pt x="59043" y="27575"/>
                      <a:pt x="59567" y="28099"/>
                      <a:pt x="60234" y="28230"/>
                    </a:cubicBezTo>
                    <a:cubicBezTo>
                      <a:pt x="59567" y="28361"/>
                      <a:pt x="59043" y="28885"/>
                      <a:pt x="58912" y="29551"/>
                    </a:cubicBezTo>
                    <a:close/>
                    <a:moveTo>
                      <a:pt x="58948" y="29718"/>
                    </a:moveTo>
                    <a:cubicBezTo>
                      <a:pt x="59031" y="28909"/>
                      <a:pt x="59698" y="28278"/>
                      <a:pt x="60520" y="28266"/>
                    </a:cubicBezTo>
                    <a:cubicBezTo>
                      <a:pt x="60436" y="29063"/>
                      <a:pt x="59769" y="29694"/>
                      <a:pt x="58948" y="29718"/>
                    </a:cubicBezTo>
                    <a:close/>
                    <a:moveTo>
                      <a:pt x="60520" y="28194"/>
                    </a:moveTo>
                    <a:cubicBezTo>
                      <a:pt x="59650" y="28182"/>
                      <a:pt x="58948" y="27468"/>
                      <a:pt x="58948" y="26599"/>
                    </a:cubicBezTo>
                    <a:cubicBezTo>
                      <a:pt x="58948" y="26563"/>
                      <a:pt x="58948" y="26539"/>
                      <a:pt x="58948" y="26504"/>
                    </a:cubicBezTo>
                    <a:cubicBezTo>
                      <a:pt x="59817" y="26527"/>
                      <a:pt x="60520" y="27242"/>
                      <a:pt x="60520" y="28111"/>
                    </a:cubicBezTo>
                    <a:cubicBezTo>
                      <a:pt x="60520" y="28147"/>
                      <a:pt x="60520" y="28170"/>
                      <a:pt x="60520" y="28194"/>
                    </a:cubicBezTo>
                    <a:close/>
                    <a:moveTo>
                      <a:pt x="61877" y="26480"/>
                    </a:moveTo>
                    <a:cubicBezTo>
                      <a:pt x="61210" y="26611"/>
                      <a:pt x="60686" y="27135"/>
                      <a:pt x="60555" y="27801"/>
                    </a:cubicBezTo>
                    <a:cubicBezTo>
                      <a:pt x="60424" y="27135"/>
                      <a:pt x="59900" y="26611"/>
                      <a:pt x="59234" y="26480"/>
                    </a:cubicBezTo>
                    <a:cubicBezTo>
                      <a:pt x="59900" y="26349"/>
                      <a:pt x="60424" y="25825"/>
                      <a:pt x="60555" y="25158"/>
                    </a:cubicBezTo>
                    <a:cubicBezTo>
                      <a:pt x="60674" y="25825"/>
                      <a:pt x="61210" y="26349"/>
                      <a:pt x="61877" y="26480"/>
                    </a:cubicBezTo>
                    <a:close/>
                    <a:moveTo>
                      <a:pt x="60579" y="24932"/>
                    </a:moveTo>
                    <a:cubicBezTo>
                      <a:pt x="60579" y="24896"/>
                      <a:pt x="60579" y="24872"/>
                      <a:pt x="60579" y="24837"/>
                    </a:cubicBezTo>
                    <a:cubicBezTo>
                      <a:pt x="60579" y="23967"/>
                      <a:pt x="61282" y="23253"/>
                      <a:pt x="62151" y="23241"/>
                    </a:cubicBezTo>
                    <a:cubicBezTo>
                      <a:pt x="62151" y="23265"/>
                      <a:pt x="62163" y="23301"/>
                      <a:pt x="62163" y="23325"/>
                    </a:cubicBezTo>
                    <a:cubicBezTo>
                      <a:pt x="62163" y="24194"/>
                      <a:pt x="61460" y="24908"/>
                      <a:pt x="60579" y="24932"/>
                    </a:cubicBezTo>
                    <a:close/>
                    <a:moveTo>
                      <a:pt x="59686" y="11656"/>
                    </a:moveTo>
                    <a:cubicBezTo>
                      <a:pt x="59650" y="11621"/>
                      <a:pt x="59627" y="11573"/>
                      <a:pt x="59603" y="11525"/>
                    </a:cubicBezTo>
                    <a:cubicBezTo>
                      <a:pt x="59317" y="11323"/>
                      <a:pt x="59103" y="11025"/>
                      <a:pt x="59007" y="10680"/>
                    </a:cubicBezTo>
                    <a:cubicBezTo>
                      <a:pt x="58972" y="10644"/>
                      <a:pt x="58948" y="10597"/>
                      <a:pt x="58912" y="10561"/>
                    </a:cubicBezTo>
                    <a:cubicBezTo>
                      <a:pt x="59007" y="11025"/>
                      <a:pt x="59293" y="11418"/>
                      <a:pt x="59686" y="11656"/>
                    </a:cubicBezTo>
                    <a:close/>
                    <a:moveTo>
                      <a:pt x="55233" y="6823"/>
                    </a:moveTo>
                    <a:cubicBezTo>
                      <a:pt x="55186" y="6787"/>
                      <a:pt x="55138" y="6763"/>
                      <a:pt x="55102" y="6727"/>
                    </a:cubicBezTo>
                    <a:lnTo>
                      <a:pt x="55090" y="6727"/>
                    </a:lnTo>
                    <a:cubicBezTo>
                      <a:pt x="54805" y="6620"/>
                      <a:pt x="54555" y="6430"/>
                      <a:pt x="54376" y="6191"/>
                    </a:cubicBezTo>
                    <a:cubicBezTo>
                      <a:pt x="54328" y="6168"/>
                      <a:pt x="54281" y="6132"/>
                      <a:pt x="54233" y="6096"/>
                    </a:cubicBezTo>
                    <a:cubicBezTo>
                      <a:pt x="54459" y="6453"/>
                      <a:pt x="54816" y="6727"/>
                      <a:pt x="55233" y="6823"/>
                    </a:cubicBezTo>
                    <a:close/>
                    <a:moveTo>
                      <a:pt x="51673" y="15407"/>
                    </a:moveTo>
                    <a:cubicBezTo>
                      <a:pt x="51792" y="15502"/>
                      <a:pt x="51911" y="15609"/>
                      <a:pt x="52018" y="15716"/>
                    </a:cubicBezTo>
                    <a:cubicBezTo>
                      <a:pt x="51923" y="15597"/>
                      <a:pt x="51804" y="15490"/>
                      <a:pt x="51673" y="15407"/>
                    </a:cubicBezTo>
                    <a:close/>
                    <a:moveTo>
                      <a:pt x="26194" y="33528"/>
                    </a:moveTo>
                    <a:cubicBezTo>
                      <a:pt x="26170" y="33540"/>
                      <a:pt x="26146" y="33540"/>
                      <a:pt x="26122" y="33552"/>
                    </a:cubicBezTo>
                    <a:cubicBezTo>
                      <a:pt x="25944" y="34231"/>
                      <a:pt x="25337" y="34731"/>
                      <a:pt x="24598" y="34743"/>
                    </a:cubicBezTo>
                    <a:cubicBezTo>
                      <a:pt x="24598" y="34707"/>
                      <a:pt x="24598" y="34683"/>
                      <a:pt x="24598" y="34659"/>
                    </a:cubicBezTo>
                    <a:cubicBezTo>
                      <a:pt x="24598" y="34445"/>
                      <a:pt x="24634" y="34243"/>
                      <a:pt x="24717" y="34064"/>
                    </a:cubicBezTo>
                    <a:cubicBezTo>
                      <a:pt x="24682" y="34076"/>
                      <a:pt x="24658" y="34088"/>
                      <a:pt x="24634" y="34100"/>
                    </a:cubicBezTo>
                    <a:cubicBezTo>
                      <a:pt x="24610" y="34171"/>
                      <a:pt x="24586" y="34254"/>
                      <a:pt x="24575" y="34338"/>
                    </a:cubicBezTo>
                    <a:cubicBezTo>
                      <a:pt x="24551" y="34278"/>
                      <a:pt x="24539" y="34207"/>
                      <a:pt x="24515" y="34147"/>
                    </a:cubicBezTo>
                    <a:cubicBezTo>
                      <a:pt x="24503" y="34147"/>
                      <a:pt x="24479" y="34159"/>
                      <a:pt x="24467" y="34171"/>
                    </a:cubicBezTo>
                    <a:cubicBezTo>
                      <a:pt x="24515" y="34326"/>
                      <a:pt x="24539" y="34481"/>
                      <a:pt x="24539" y="34659"/>
                    </a:cubicBezTo>
                    <a:cubicBezTo>
                      <a:pt x="24539" y="34683"/>
                      <a:pt x="24539" y="34719"/>
                      <a:pt x="24539" y="34743"/>
                    </a:cubicBezTo>
                    <a:cubicBezTo>
                      <a:pt x="24241" y="34743"/>
                      <a:pt x="23967" y="34659"/>
                      <a:pt x="23741" y="34516"/>
                    </a:cubicBezTo>
                    <a:lnTo>
                      <a:pt x="23670" y="34540"/>
                    </a:lnTo>
                    <a:cubicBezTo>
                      <a:pt x="23848" y="34659"/>
                      <a:pt x="24051" y="34731"/>
                      <a:pt x="24253" y="34778"/>
                    </a:cubicBezTo>
                    <a:cubicBezTo>
                      <a:pt x="23586" y="34897"/>
                      <a:pt x="23062" y="35433"/>
                      <a:pt x="22932" y="36100"/>
                    </a:cubicBezTo>
                    <a:cubicBezTo>
                      <a:pt x="22872" y="35755"/>
                      <a:pt x="22705" y="35445"/>
                      <a:pt x="22455" y="35219"/>
                    </a:cubicBezTo>
                    <a:cubicBezTo>
                      <a:pt x="22443" y="35231"/>
                      <a:pt x="22420" y="35243"/>
                      <a:pt x="22408" y="35255"/>
                    </a:cubicBezTo>
                    <a:cubicBezTo>
                      <a:pt x="22681" y="35505"/>
                      <a:pt x="22860" y="35862"/>
                      <a:pt x="22896" y="36267"/>
                    </a:cubicBezTo>
                    <a:cubicBezTo>
                      <a:pt x="22420" y="36255"/>
                      <a:pt x="22003" y="36028"/>
                      <a:pt x="21717" y="35695"/>
                    </a:cubicBezTo>
                    <a:cubicBezTo>
                      <a:pt x="21693" y="35707"/>
                      <a:pt x="21681" y="35719"/>
                      <a:pt x="21658" y="35731"/>
                    </a:cubicBezTo>
                    <a:cubicBezTo>
                      <a:pt x="21908" y="36017"/>
                      <a:pt x="22241" y="36219"/>
                      <a:pt x="22622" y="36290"/>
                    </a:cubicBezTo>
                    <a:cubicBezTo>
                      <a:pt x="21955" y="36421"/>
                      <a:pt x="21431" y="36945"/>
                      <a:pt x="21300" y="37612"/>
                    </a:cubicBezTo>
                    <a:cubicBezTo>
                      <a:pt x="21217" y="37171"/>
                      <a:pt x="20943" y="36790"/>
                      <a:pt x="20586" y="36540"/>
                    </a:cubicBezTo>
                    <a:cubicBezTo>
                      <a:pt x="20574" y="36552"/>
                      <a:pt x="20550" y="36564"/>
                      <a:pt x="20538" y="36588"/>
                    </a:cubicBezTo>
                    <a:cubicBezTo>
                      <a:pt x="20919" y="36826"/>
                      <a:pt x="21193" y="37243"/>
                      <a:pt x="21253" y="37707"/>
                    </a:cubicBezTo>
                    <a:cubicBezTo>
                      <a:pt x="21288" y="37683"/>
                      <a:pt x="21324" y="37672"/>
                      <a:pt x="21348" y="37660"/>
                    </a:cubicBezTo>
                    <a:cubicBezTo>
                      <a:pt x="21479" y="36910"/>
                      <a:pt x="22122" y="36338"/>
                      <a:pt x="22908" y="36326"/>
                    </a:cubicBezTo>
                    <a:cubicBezTo>
                      <a:pt x="22908" y="36350"/>
                      <a:pt x="22908" y="36386"/>
                      <a:pt x="22908" y="36409"/>
                    </a:cubicBezTo>
                    <a:cubicBezTo>
                      <a:pt x="22908" y="36624"/>
                      <a:pt x="22860" y="36826"/>
                      <a:pt x="22789" y="37017"/>
                    </a:cubicBezTo>
                    <a:lnTo>
                      <a:pt x="22860" y="36981"/>
                    </a:lnTo>
                    <a:cubicBezTo>
                      <a:pt x="22896" y="36898"/>
                      <a:pt x="22920" y="36814"/>
                      <a:pt x="22932" y="36731"/>
                    </a:cubicBezTo>
                    <a:cubicBezTo>
                      <a:pt x="22943" y="36790"/>
                      <a:pt x="22967" y="36862"/>
                      <a:pt x="22991" y="36933"/>
                    </a:cubicBezTo>
                    <a:cubicBezTo>
                      <a:pt x="23015" y="36921"/>
                      <a:pt x="23027" y="36921"/>
                      <a:pt x="23051" y="36910"/>
                    </a:cubicBezTo>
                    <a:cubicBezTo>
                      <a:pt x="22991" y="36755"/>
                      <a:pt x="22967" y="36588"/>
                      <a:pt x="22967" y="36409"/>
                    </a:cubicBezTo>
                    <a:cubicBezTo>
                      <a:pt x="22967" y="36386"/>
                      <a:pt x="22967" y="36350"/>
                      <a:pt x="22967" y="36326"/>
                    </a:cubicBezTo>
                    <a:cubicBezTo>
                      <a:pt x="23289" y="36326"/>
                      <a:pt x="23598" y="36433"/>
                      <a:pt x="23848" y="36612"/>
                    </a:cubicBezTo>
                    <a:cubicBezTo>
                      <a:pt x="23872" y="36600"/>
                      <a:pt x="23896" y="36588"/>
                      <a:pt x="23920" y="36576"/>
                    </a:cubicBezTo>
                    <a:cubicBezTo>
                      <a:pt x="23729" y="36445"/>
                      <a:pt x="23503" y="36338"/>
                      <a:pt x="23253" y="36290"/>
                    </a:cubicBezTo>
                    <a:cubicBezTo>
                      <a:pt x="23920" y="36159"/>
                      <a:pt x="24444" y="35636"/>
                      <a:pt x="24575" y="34969"/>
                    </a:cubicBezTo>
                    <a:cubicBezTo>
                      <a:pt x="24670" y="35469"/>
                      <a:pt x="24979" y="35874"/>
                      <a:pt x="25408" y="36112"/>
                    </a:cubicBezTo>
                    <a:cubicBezTo>
                      <a:pt x="25432" y="36100"/>
                      <a:pt x="25456" y="36100"/>
                      <a:pt x="25491" y="36088"/>
                    </a:cubicBezTo>
                    <a:cubicBezTo>
                      <a:pt x="25003" y="35850"/>
                      <a:pt x="24658" y="35374"/>
                      <a:pt x="24610" y="34802"/>
                    </a:cubicBezTo>
                    <a:cubicBezTo>
                      <a:pt x="25313" y="34826"/>
                      <a:pt x="25908" y="35290"/>
                      <a:pt x="26110" y="35933"/>
                    </a:cubicBezTo>
                    <a:lnTo>
                      <a:pt x="26170" y="35921"/>
                    </a:lnTo>
                    <a:cubicBezTo>
                      <a:pt x="25991" y="35338"/>
                      <a:pt x="25491" y="34885"/>
                      <a:pt x="24884" y="34778"/>
                    </a:cubicBezTo>
                    <a:cubicBezTo>
                      <a:pt x="25527" y="34647"/>
                      <a:pt x="26039" y="34159"/>
                      <a:pt x="26194" y="33528"/>
                    </a:cubicBezTo>
                    <a:close/>
                    <a:moveTo>
                      <a:pt x="22967" y="36255"/>
                    </a:moveTo>
                    <a:cubicBezTo>
                      <a:pt x="23051" y="35457"/>
                      <a:pt x="23717" y="34826"/>
                      <a:pt x="24527" y="34802"/>
                    </a:cubicBezTo>
                    <a:cubicBezTo>
                      <a:pt x="24456" y="35612"/>
                      <a:pt x="23789" y="36243"/>
                      <a:pt x="22967" y="36255"/>
                    </a:cubicBezTo>
                    <a:close/>
                    <a:moveTo>
                      <a:pt x="19884" y="37160"/>
                    </a:moveTo>
                    <a:cubicBezTo>
                      <a:pt x="19872" y="37171"/>
                      <a:pt x="19848" y="37195"/>
                      <a:pt x="19836" y="37207"/>
                    </a:cubicBezTo>
                    <a:cubicBezTo>
                      <a:pt x="20026" y="37552"/>
                      <a:pt x="20348" y="37826"/>
                      <a:pt x="20717" y="37969"/>
                    </a:cubicBezTo>
                    <a:cubicBezTo>
                      <a:pt x="20753" y="37957"/>
                      <a:pt x="20776" y="37945"/>
                      <a:pt x="20800" y="37933"/>
                    </a:cubicBezTo>
                    <a:cubicBezTo>
                      <a:pt x="20395" y="37803"/>
                      <a:pt x="20074" y="37529"/>
                      <a:pt x="19884" y="37160"/>
                    </a:cubicBezTo>
                    <a:close/>
                    <a:moveTo>
                      <a:pt x="18871" y="38243"/>
                    </a:moveTo>
                    <a:cubicBezTo>
                      <a:pt x="18860" y="38255"/>
                      <a:pt x="18848" y="38279"/>
                      <a:pt x="18836" y="38291"/>
                    </a:cubicBezTo>
                    <a:cubicBezTo>
                      <a:pt x="19026" y="38398"/>
                      <a:pt x="19193" y="38553"/>
                      <a:pt x="19324" y="38731"/>
                    </a:cubicBezTo>
                    <a:cubicBezTo>
                      <a:pt x="19336" y="38719"/>
                      <a:pt x="19360" y="38707"/>
                      <a:pt x="19372" y="38695"/>
                    </a:cubicBezTo>
                    <a:cubicBezTo>
                      <a:pt x="19241" y="38517"/>
                      <a:pt x="19074" y="38362"/>
                      <a:pt x="18871" y="38243"/>
                    </a:cubicBezTo>
                    <a:close/>
                    <a:moveTo>
                      <a:pt x="18800" y="16883"/>
                    </a:moveTo>
                    <a:cubicBezTo>
                      <a:pt x="18705" y="16931"/>
                      <a:pt x="18621" y="17002"/>
                      <a:pt x="18538" y="17074"/>
                    </a:cubicBezTo>
                    <a:cubicBezTo>
                      <a:pt x="18621" y="17002"/>
                      <a:pt x="18717" y="16943"/>
                      <a:pt x="18800" y="16883"/>
                    </a:cubicBezTo>
                    <a:close/>
                    <a:moveTo>
                      <a:pt x="18383" y="38886"/>
                    </a:moveTo>
                    <a:lnTo>
                      <a:pt x="18348" y="38946"/>
                    </a:lnTo>
                    <a:cubicBezTo>
                      <a:pt x="18407" y="39029"/>
                      <a:pt x="18490" y="39112"/>
                      <a:pt x="18562" y="39184"/>
                    </a:cubicBezTo>
                    <a:cubicBezTo>
                      <a:pt x="18586" y="39172"/>
                      <a:pt x="18598" y="39160"/>
                      <a:pt x="18621" y="39148"/>
                    </a:cubicBezTo>
                    <a:cubicBezTo>
                      <a:pt x="18526" y="39065"/>
                      <a:pt x="18455" y="38981"/>
                      <a:pt x="18383" y="38886"/>
                    </a:cubicBezTo>
                    <a:close/>
                    <a:moveTo>
                      <a:pt x="11525" y="24348"/>
                    </a:moveTo>
                    <a:lnTo>
                      <a:pt x="11585" y="24384"/>
                    </a:lnTo>
                    <a:cubicBezTo>
                      <a:pt x="11704" y="23979"/>
                      <a:pt x="11978" y="23646"/>
                      <a:pt x="12347" y="23444"/>
                    </a:cubicBezTo>
                    <a:cubicBezTo>
                      <a:pt x="12371" y="23408"/>
                      <a:pt x="12394" y="23372"/>
                      <a:pt x="12418" y="23336"/>
                    </a:cubicBezTo>
                    <a:cubicBezTo>
                      <a:pt x="11990" y="23527"/>
                      <a:pt x="11668" y="23896"/>
                      <a:pt x="11525" y="24348"/>
                    </a:cubicBezTo>
                    <a:close/>
                  </a:path>
                </a:pathLst>
              </a:custGeom>
              <a:solidFill>
                <a:srgbClr val="FDAD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0"/>
              <p:cNvSpPr/>
              <p:nvPr/>
            </p:nvSpPr>
            <p:spPr>
              <a:xfrm>
                <a:off x="1730514" y="709563"/>
                <a:ext cx="1985259" cy="847453"/>
              </a:xfrm>
              <a:custGeom>
                <a:avLst/>
                <a:gdLst/>
                <a:ahLst/>
                <a:cxnLst/>
                <a:rect l="l" t="t" r="r" b="b"/>
                <a:pathLst>
                  <a:path w="45995" h="19634" extrusionOk="0">
                    <a:moveTo>
                      <a:pt x="45780" y="14193"/>
                    </a:moveTo>
                    <a:cubicBezTo>
                      <a:pt x="45756" y="14347"/>
                      <a:pt x="45744" y="14490"/>
                      <a:pt x="45720" y="14645"/>
                    </a:cubicBezTo>
                    <a:cubicBezTo>
                      <a:pt x="45637" y="15276"/>
                      <a:pt x="45506" y="15907"/>
                      <a:pt x="45339" y="16574"/>
                    </a:cubicBezTo>
                    <a:cubicBezTo>
                      <a:pt x="45101" y="17538"/>
                      <a:pt x="44780" y="18550"/>
                      <a:pt x="44363" y="19598"/>
                    </a:cubicBezTo>
                    <a:cubicBezTo>
                      <a:pt x="44363" y="19610"/>
                      <a:pt x="44351" y="19622"/>
                      <a:pt x="44351" y="19634"/>
                    </a:cubicBezTo>
                    <a:cubicBezTo>
                      <a:pt x="44387" y="19538"/>
                      <a:pt x="44423" y="19431"/>
                      <a:pt x="44458" y="19336"/>
                    </a:cubicBezTo>
                    <a:cubicBezTo>
                      <a:pt x="44530" y="19134"/>
                      <a:pt x="44589" y="18943"/>
                      <a:pt x="44661" y="18741"/>
                    </a:cubicBezTo>
                    <a:cubicBezTo>
                      <a:pt x="44685" y="18634"/>
                      <a:pt x="44720" y="18538"/>
                      <a:pt x="44744" y="18443"/>
                    </a:cubicBezTo>
                    <a:cubicBezTo>
                      <a:pt x="44768" y="18336"/>
                      <a:pt x="44804" y="18241"/>
                      <a:pt x="44827" y="18133"/>
                    </a:cubicBezTo>
                    <a:lnTo>
                      <a:pt x="44827" y="18133"/>
                    </a:lnTo>
                    <a:cubicBezTo>
                      <a:pt x="44839" y="18086"/>
                      <a:pt x="44851" y="18038"/>
                      <a:pt x="44863" y="17979"/>
                    </a:cubicBezTo>
                    <a:cubicBezTo>
                      <a:pt x="44875" y="17931"/>
                      <a:pt x="44887" y="17883"/>
                      <a:pt x="44899" y="17836"/>
                    </a:cubicBezTo>
                    <a:cubicBezTo>
                      <a:pt x="44923" y="17729"/>
                      <a:pt x="44947" y="17633"/>
                      <a:pt x="44970" y="17526"/>
                    </a:cubicBezTo>
                    <a:lnTo>
                      <a:pt x="44994" y="17371"/>
                    </a:lnTo>
                    <a:cubicBezTo>
                      <a:pt x="45030" y="17217"/>
                      <a:pt x="45054" y="17074"/>
                      <a:pt x="45078" y="16919"/>
                    </a:cubicBezTo>
                    <a:cubicBezTo>
                      <a:pt x="45101" y="16812"/>
                      <a:pt x="45113" y="16717"/>
                      <a:pt x="45125" y="16609"/>
                    </a:cubicBezTo>
                    <a:cubicBezTo>
                      <a:pt x="45137" y="16562"/>
                      <a:pt x="45137" y="16514"/>
                      <a:pt x="45149" y="16455"/>
                    </a:cubicBezTo>
                    <a:cubicBezTo>
                      <a:pt x="45161" y="16359"/>
                      <a:pt x="45173" y="16252"/>
                      <a:pt x="45185" y="16157"/>
                    </a:cubicBezTo>
                    <a:cubicBezTo>
                      <a:pt x="45185" y="16098"/>
                      <a:pt x="45197" y="16050"/>
                      <a:pt x="45197" y="16002"/>
                    </a:cubicBezTo>
                    <a:cubicBezTo>
                      <a:pt x="45208" y="15895"/>
                      <a:pt x="45220" y="15800"/>
                      <a:pt x="45220" y="15693"/>
                    </a:cubicBezTo>
                    <a:cubicBezTo>
                      <a:pt x="45244" y="15383"/>
                      <a:pt x="45256" y="15085"/>
                      <a:pt x="45256" y="14776"/>
                    </a:cubicBezTo>
                    <a:cubicBezTo>
                      <a:pt x="45256" y="14633"/>
                      <a:pt x="45256" y="14490"/>
                      <a:pt x="45244" y="14347"/>
                    </a:cubicBezTo>
                    <a:cubicBezTo>
                      <a:pt x="45244" y="14288"/>
                      <a:pt x="45244" y="14240"/>
                      <a:pt x="45244" y="14193"/>
                    </a:cubicBezTo>
                    <a:cubicBezTo>
                      <a:pt x="45244" y="14169"/>
                      <a:pt x="45244" y="14145"/>
                      <a:pt x="45244" y="14133"/>
                    </a:cubicBezTo>
                    <a:cubicBezTo>
                      <a:pt x="45232" y="14085"/>
                      <a:pt x="45232" y="14050"/>
                      <a:pt x="45232" y="14002"/>
                    </a:cubicBezTo>
                    <a:cubicBezTo>
                      <a:pt x="45232" y="13942"/>
                      <a:pt x="45220" y="13883"/>
                      <a:pt x="45220" y="13823"/>
                    </a:cubicBezTo>
                    <a:cubicBezTo>
                      <a:pt x="45220" y="13764"/>
                      <a:pt x="45208" y="13704"/>
                      <a:pt x="45208" y="13645"/>
                    </a:cubicBezTo>
                    <a:cubicBezTo>
                      <a:pt x="45197" y="13585"/>
                      <a:pt x="45197" y="13526"/>
                      <a:pt x="45185" y="13466"/>
                    </a:cubicBezTo>
                    <a:cubicBezTo>
                      <a:pt x="45185" y="13419"/>
                      <a:pt x="45173" y="13359"/>
                      <a:pt x="45161" y="13300"/>
                    </a:cubicBezTo>
                    <a:cubicBezTo>
                      <a:pt x="45161" y="13240"/>
                      <a:pt x="45149" y="13180"/>
                      <a:pt x="45137" y="13133"/>
                    </a:cubicBezTo>
                    <a:cubicBezTo>
                      <a:pt x="45137" y="13121"/>
                      <a:pt x="45137" y="13121"/>
                      <a:pt x="45137" y="13109"/>
                    </a:cubicBezTo>
                    <a:cubicBezTo>
                      <a:pt x="45137" y="13061"/>
                      <a:pt x="45125" y="13002"/>
                      <a:pt x="45113" y="12942"/>
                    </a:cubicBezTo>
                    <a:cubicBezTo>
                      <a:pt x="45089" y="12835"/>
                      <a:pt x="45078" y="12716"/>
                      <a:pt x="45054" y="12609"/>
                    </a:cubicBezTo>
                    <a:cubicBezTo>
                      <a:pt x="45042" y="12549"/>
                      <a:pt x="45030" y="12490"/>
                      <a:pt x="45018" y="12430"/>
                    </a:cubicBezTo>
                    <a:cubicBezTo>
                      <a:pt x="45006" y="12383"/>
                      <a:pt x="44994" y="12335"/>
                      <a:pt x="44982" y="12276"/>
                    </a:cubicBezTo>
                    <a:cubicBezTo>
                      <a:pt x="44982" y="12264"/>
                      <a:pt x="44982" y="12252"/>
                      <a:pt x="44982" y="12240"/>
                    </a:cubicBezTo>
                    <a:cubicBezTo>
                      <a:pt x="44970" y="12204"/>
                      <a:pt x="44958" y="12168"/>
                      <a:pt x="44958" y="12133"/>
                    </a:cubicBezTo>
                    <a:cubicBezTo>
                      <a:pt x="44947" y="12109"/>
                      <a:pt x="44935" y="12073"/>
                      <a:pt x="44935" y="12037"/>
                    </a:cubicBezTo>
                    <a:cubicBezTo>
                      <a:pt x="44923" y="12002"/>
                      <a:pt x="44911" y="11966"/>
                      <a:pt x="44899" y="11930"/>
                    </a:cubicBezTo>
                    <a:cubicBezTo>
                      <a:pt x="44875" y="11823"/>
                      <a:pt x="44851" y="11728"/>
                      <a:pt x="44816" y="11621"/>
                    </a:cubicBezTo>
                    <a:cubicBezTo>
                      <a:pt x="44816" y="11597"/>
                      <a:pt x="44804" y="11585"/>
                      <a:pt x="44804" y="11561"/>
                    </a:cubicBezTo>
                    <a:cubicBezTo>
                      <a:pt x="44792" y="11526"/>
                      <a:pt x="44780" y="11490"/>
                      <a:pt x="44768" y="11454"/>
                    </a:cubicBezTo>
                    <a:cubicBezTo>
                      <a:pt x="44768" y="11430"/>
                      <a:pt x="44756" y="11406"/>
                      <a:pt x="44744" y="11383"/>
                    </a:cubicBezTo>
                    <a:cubicBezTo>
                      <a:pt x="44732" y="11347"/>
                      <a:pt x="44720" y="11311"/>
                      <a:pt x="44708" y="11275"/>
                    </a:cubicBezTo>
                    <a:cubicBezTo>
                      <a:pt x="44697" y="11228"/>
                      <a:pt x="44685" y="11192"/>
                      <a:pt x="44673" y="11145"/>
                    </a:cubicBezTo>
                    <a:cubicBezTo>
                      <a:pt x="44673" y="11145"/>
                      <a:pt x="44661" y="11133"/>
                      <a:pt x="44661" y="11121"/>
                    </a:cubicBezTo>
                    <a:cubicBezTo>
                      <a:pt x="44625" y="11014"/>
                      <a:pt x="44577" y="10894"/>
                      <a:pt x="44542" y="10775"/>
                    </a:cubicBezTo>
                    <a:cubicBezTo>
                      <a:pt x="44518" y="10740"/>
                      <a:pt x="44506" y="10704"/>
                      <a:pt x="44494" y="10656"/>
                    </a:cubicBezTo>
                    <a:cubicBezTo>
                      <a:pt x="44482" y="10621"/>
                      <a:pt x="44458" y="10585"/>
                      <a:pt x="44446" y="10549"/>
                    </a:cubicBezTo>
                    <a:cubicBezTo>
                      <a:pt x="44446" y="10549"/>
                      <a:pt x="44446" y="10537"/>
                      <a:pt x="44435" y="10525"/>
                    </a:cubicBezTo>
                    <a:cubicBezTo>
                      <a:pt x="44399" y="10454"/>
                      <a:pt x="44375" y="10383"/>
                      <a:pt x="44339" y="10299"/>
                    </a:cubicBezTo>
                    <a:cubicBezTo>
                      <a:pt x="44327" y="10263"/>
                      <a:pt x="44304" y="10228"/>
                      <a:pt x="44292" y="10192"/>
                    </a:cubicBezTo>
                    <a:cubicBezTo>
                      <a:pt x="44280" y="10168"/>
                      <a:pt x="44268" y="10144"/>
                      <a:pt x="44256" y="10121"/>
                    </a:cubicBezTo>
                    <a:cubicBezTo>
                      <a:pt x="44232" y="10073"/>
                      <a:pt x="44208" y="10025"/>
                      <a:pt x="44196" y="9978"/>
                    </a:cubicBezTo>
                    <a:cubicBezTo>
                      <a:pt x="44173" y="9942"/>
                      <a:pt x="44149" y="9906"/>
                      <a:pt x="44137" y="9871"/>
                    </a:cubicBezTo>
                    <a:cubicBezTo>
                      <a:pt x="44113" y="9811"/>
                      <a:pt x="44077" y="9763"/>
                      <a:pt x="44054" y="9716"/>
                    </a:cubicBezTo>
                    <a:cubicBezTo>
                      <a:pt x="44042" y="9692"/>
                      <a:pt x="44030" y="9680"/>
                      <a:pt x="44030" y="9656"/>
                    </a:cubicBezTo>
                    <a:cubicBezTo>
                      <a:pt x="43994" y="9609"/>
                      <a:pt x="43970" y="9549"/>
                      <a:pt x="43935" y="9490"/>
                    </a:cubicBezTo>
                    <a:cubicBezTo>
                      <a:pt x="43875" y="9394"/>
                      <a:pt x="43815" y="9287"/>
                      <a:pt x="43756" y="9180"/>
                    </a:cubicBezTo>
                    <a:cubicBezTo>
                      <a:pt x="43720" y="9132"/>
                      <a:pt x="43684" y="9085"/>
                      <a:pt x="43661" y="9037"/>
                    </a:cubicBezTo>
                    <a:cubicBezTo>
                      <a:pt x="43625" y="8989"/>
                      <a:pt x="43589" y="8930"/>
                      <a:pt x="43565" y="8882"/>
                    </a:cubicBezTo>
                    <a:cubicBezTo>
                      <a:pt x="43554" y="8882"/>
                      <a:pt x="43554" y="8882"/>
                      <a:pt x="43554" y="8870"/>
                    </a:cubicBezTo>
                    <a:cubicBezTo>
                      <a:pt x="43554" y="8870"/>
                      <a:pt x="43554" y="8870"/>
                      <a:pt x="43542" y="8859"/>
                    </a:cubicBezTo>
                    <a:cubicBezTo>
                      <a:pt x="43494" y="8787"/>
                      <a:pt x="43434" y="8704"/>
                      <a:pt x="43387" y="8620"/>
                    </a:cubicBezTo>
                    <a:cubicBezTo>
                      <a:pt x="43351" y="8585"/>
                      <a:pt x="43327" y="8549"/>
                      <a:pt x="43303" y="8513"/>
                    </a:cubicBezTo>
                    <a:cubicBezTo>
                      <a:pt x="43268" y="8478"/>
                      <a:pt x="43244" y="8430"/>
                      <a:pt x="43220" y="8394"/>
                    </a:cubicBezTo>
                    <a:cubicBezTo>
                      <a:pt x="43184" y="8358"/>
                      <a:pt x="43161" y="8323"/>
                      <a:pt x="43125" y="8287"/>
                    </a:cubicBezTo>
                    <a:cubicBezTo>
                      <a:pt x="43101" y="8251"/>
                      <a:pt x="43077" y="8216"/>
                      <a:pt x="43053" y="8180"/>
                    </a:cubicBezTo>
                    <a:cubicBezTo>
                      <a:pt x="43042" y="8180"/>
                      <a:pt x="43042" y="8168"/>
                      <a:pt x="43030" y="8156"/>
                    </a:cubicBezTo>
                    <a:cubicBezTo>
                      <a:pt x="42970" y="8085"/>
                      <a:pt x="42922" y="8025"/>
                      <a:pt x="42863" y="7954"/>
                    </a:cubicBezTo>
                    <a:cubicBezTo>
                      <a:pt x="42792" y="7882"/>
                      <a:pt x="42732" y="7811"/>
                      <a:pt x="42672" y="7739"/>
                    </a:cubicBezTo>
                    <a:cubicBezTo>
                      <a:pt x="42601" y="7668"/>
                      <a:pt x="42541" y="7596"/>
                      <a:pt x="42470" y="7525"/>
                    </a:cubicBezTo>
                    <a:cubicBezTo>
                      <a:pt x="42446" y="7489"/>
                      <a:pt x="42411" y="7465"/>
                      <a:pt x="42375" y="7430"/>
                    </a:cubicBezTo>
                    <a:cubicBezTo>
                      <a:pt x="42327" y="7370"/>
                      <a:pt x="42268" y="7323"/>
                      <a:pt x="42220" y="7263"/>
                    </a:cubicBezTo>
                    <a:cubicBezTo>
                      <a:pt x="42160" y="7215"/>
                      <a:pt x="42113" y="7180"/>
                      <a:pt x="42065" y="7132"/>
                    </a:cubicBezTo>
                    <a:cubicBezTo>
                      <a:pt x="41994" y="7061"/>
                      <a:pt x="41922" y="7001"/>
                      <a:pt x="41851" y="6930"/>
                    </a:cubicBezTo>
                    <a:cubicBezTo>
                      <a:pt x="41815" y="6906"/>
                      <a:pt x="41779" y="6870"/>
                      <a:pt x="41744" y="6834"/>
                    </a:cubicBezTo>
                    <a:cubicBezTo>
                      <a:pt x="41708" y="6811"/>
                      <a:pt x="41672" y="6775"/>
                      <a:pt x="41637" y="6751"/>
                    </a:cubicBezTo>
                    <a:cubicBezTo>
                      <a:pt x="41601" y="6715"/>
                      <a:pt x="41565" y="6692"/>
                      <a:pt x="41518" y="6656"/>
                    </a:cubicBezTo>
                    <a:cubicBezTo>
                      <a:pt x="41494" y="6632"/>
                      <a:pt x="41458" y="6608"/>
                      <a:pt x="41422" y="6573"/>
                    </a:cubicBezTo>
                    <a:cubicBezTo>
                      <a:pt x="41422" y="6573"/>
                      <a:pt x="41410" y="6573"/>
                      <a:pt x="41410" y="6561"/>
                    </a:cubicBezTo>
                    <a:cubicBezTo>
                      <a:pt x="41375" y="6537"/>
                      <a:pt x="41327" y="6501"/>
                      <a:pt x="41291" y="6477"/>
                    </a:cubicBezTo>
                    <a:cubicBezTo>
                      <a:pt x="41256" y="6442"/>
                      <a:pt x="41220" y="6418"/>
                      <a:pt x="41172" y="6382"/>
                    </a:cubicBezTo>
                    <a:cubicBezTo>
                      <a:pt x="41125" y="6346"/>
                      <a:pt x="41065" y="6299"/>
                      <a:pt x="41006" y="6263"/>
                    </a:cubicBezTo>
                    <a:cubicBezTo>
                      <a:pt x="40958" y="6227"/>
                      <a:pt x="40910" y="6192"/>
                      <a:pt x="40863" y="6168"/>
                    </a:cubicBezTo>
                    <a:cubicBezTo>
                      <a:pt x="40839" y="6144"/>
                      <a:pt x="40815" y="6132"/>
                      <a:pt x="40791" y="6108"/>
                    </a:cubicBezTo>
                    <a:cubicBezTo>
                      <a:pt x="40720" y="6061"/>
                      <a:pt x="40648" y="6013"/>
                      <a:pt x="40577" y="5965"/>
                    </a:cubicBezTo>
                    <a:lnTo>
                      <a:pt x="40446" y="5882"/>
                    </a:lnTo>
                    <a:cubicBezTo>
                      <a:pt x="40410" y="5858"/>
                      <a:pt x="40375" y="5834"/>
                      <a:pt x="40327" y="5811"/>
                    </a:cubicBezTo>
                    <a:cubicBezTo>
                      <a:pt x="40327" y="5811"/>
                      <a:pt x="40327" y="5811"/>
                      <a:pt x="40315" y="5799"/>
                    </a:cubicBezTo>
                    <a:cubicBezTo>
                      <a:pt x="40279" y="5775"/>
                      <a:pt x="40244" y="5751"/>
                      <a:pt x="40196" y="5727"/>
                    </a:cubicBezTo>
                    <a:cubicBezTo>
                      <a:pt x="40113" y="5680"/>
                      <a:pt x="40029" y="5632"/>
                      <a:pt x="39946" y="5572"/>
                    </a:cubicBezTo>
                    <a:cubicBezTo>
                      <a:pt x="39839" y="5513"/>
                      <a:pt x="39732" y="5465"/>
                      <a:pt x="39624" y="5406"/>
                    </a:cubicBezTo>
                    <a:cubicBezTo>
                      <a:pt x="39613" y="5394"/>
                      <a:pt x="39589" y="5382"/>
                      <a:pt x="39565" y="5370"/>
                    </a:cubicBezTo>
                    <a:cubicBezTo>
                      <a:pt x="39517" y="5346"/>
                      <a:pt x="39470" y="5322"/>
                      <a:pt x="39422" y="5299"/>
                    </a:cubicBezTo>
                    <a:cubicBezTo>
                      <a:pt x="39374" y="5275"/>
                      <a:pt x="39327" y="5251"/>
                      <a:pt x="39267" y="5227"/>
                    </a:cubicBezTo>
                    <a:cubicBezTo>
                      <a:pt x="39136" y="5156"/>
                      <a:pt x="39005" y="5096"/>
                      <a:pt x="38862" y="5025"/>
                    </a:cubicBezTo>
                    <a:cubicBezTo>
                      <a:pt x="38636" y="4918"/>
                      <a:pt x="38410" y="4822"/>
                      <a:pt x="38172" y="4727"/>
                    </a:cubicBezTo>
                    <a:cubicBezTo>
                      <a:pt x="38089" y="4691"/>
                      <a:pt x="38005" y="4668"/>
                      <a:pt x="37922" y="4632"/>
                    </a:cubicBezTo>
                    <a:cubicBezTo>
                      <a:pt x="37898" y="4620"/>
                      <a:pt x="37874" y="4608"/>
                      <a:pt x="37839" y="4608"/>
                    </a:cubicBezTo>
                    <a:cubicBezTo>
                      <a:pt x="37660" y="4537"/>
                      <a:pt x="37481" y="4477"/>
                      <a:pt x="37291" y="4406"/>
                    </a:cubicBezTo>
                    <a:cubicBezTo>
                      <a:pt x="37196" y="4382"/>
                      <a:pt x="37100" y="4346"/>
                      <a:pt x="37005" y="4310"/>
                    </a:cubicBezTo>
                    <a:lnTo>
                      <a:pt x="37005" y="4310"/>
                    </a:lnTo>
                    <a:cubicBezTo>
                      <a:pt x="36886" y="4275"/>
                      <a:pt x="36767" y="4239"/>
                      <a:pt x="36648" y="4203"/>
                    </a:cubicBezTo>
                    <a:cubicBezTo>
                      <a:pt x="36624" y="4203"/>
                      <a:pt x="36600" y="4191"/>
                      <a:pt x="36565" y="4191"/>
                    </a:cubicBezTo>
                    <a:cubicBezTo>
                      <a:pt x="36529" y="4179"/>
                      <a:pt x="36493" y="4167"/>
                      <a:pt x="36457" y="4156"/>
                    </a:cubicBezTo>
                    <a:cubicBezTo>
                      <a:pt x="36398" y="4132"/>
                      <a:pt x="36338" y="4120"/>
                      <a:pt x="36279" y="4108"/>
                    </a:cubicBezTo>
                    <a:cubicBezTo>
                      <a:pt x="36255" y="4096"/>
                      <a:pt x="36231" y="4096"/>
                      <a:pt x="36219" y="4084"/>
                    </a:cubicBezTo>
                    <a:cubicBezTo>
                      <a:pt x="36017" y="4036"/>
                      <a:pt x="35814" y="3977"/>
                      <a:pt x="35600" y="3929"/>
                    </a:cubicBezTo>
                    <a:cubicBezTo>
                      <a:pt x="35588" y="3929"/>
                      <a:pt x="35576" y="3929"/>
                      <a:pt x="35564" y="3929"/>
                    </a:cubicBezTo>
                    <a:lnTo>
                      <a:pt x="35505" y="3906"/>
                    </a:lnTo>
                    <a:lnTo>
                      <a:pt x="35160" y="3834"/>
                    </a:lnTo>
                    <a:cubicBezTo>
                      <a:pt x="35029" y="3798"/>
                      <a:pt x="34886" y="3763"/>
                      <a:pt x="34755" y="3739"/>
                    </a:cubicBezTo>
                    <a:lnTo>
                      <a:pt x="34755" y="3739"/>
                    </a:lnTo>
                    <a:lnTo>
                      <a:pt x="34350" y="3656"/>
                    </a:lnTo>
                    <a:lnTo>
                      <a:pt x="34338" y="3656"/>
                    </a:lnTo>
                    <a:lnTo>
                      <a:pt x="34314" y="3644"/>
                    </a:lnTo>
                    <a:lnTo>
                      <a:pt x="34255" y="3632"/>
                    </a:lnTo>
                    <a:lnTo>
                      <a:pt x="33921" y="3572"/>
                    </a:lnTo>
                    <a:lnTo>
                      <a:pt x="33921" y="3572"/>
                    </a:lnTo>
                    <a:cubicBezTo>
                      <a:pt x="33874" y="3560"/>
                      <a:pt x="33826" y="3548"/>
                      <a:pt x="33778" y="3536"/>
                    </a:cubicBezTo>
                    <a:cubicBezTo>
                      <a:pt x="33743" y="3536"/>
                      <a:pt x="33719" y="3525"/>
                      <a:pt x="33683" y="3525"/>
                    </a:cubicBezTo>
                    <a:cubicBezTo>
                      <a:pt x="33659" y="3513"/>
                      <a:pt x="33636" y="3513"/>
                      <a:pt x="33612" y="3501"/>
                    </a:cubicBezTo>
                    <a:cubicBezTo>
                      <a:pt x="33576" y="3501"/>
                      <a:pt x="33540" y="3489"/>
                      <a:pt x="33505" y="3489"/>
                    </a:cubicBezTo>
                    <a:cubicBezTo>
                      <a:pt x="33433" y="3465"/>
                      <a:pt x="33350" y="3453"/>
                      <a:pt x="33278" y="3441"/>
                    </a:cubicBezTo>
                    <a:cubicBezTo>
                      <a:pt x="33243" y="3441"/>
                      <a:pt x="33207" y="3429"/>
                      <a:pt x="33171" y="3417"/>
                    </a:cubicBezTo>
                    <a:cubicBezTo>
                      <a:pt x="33052" y="3405"/>
                      <a:pt x="32933" y="3382"/>
                      <a:pt x="32814" y="3358"/>
                    </a:cubicBezTo>
                    <a:cubicBezTo>
                      <a:pt x="32790" y="3358"/>
                      <a:pt x="32755" y="3346"/>
                      <a:pt x="32731" y="3346"/>
                    </a:cubicBezTo>
                    <a:cubicBezTo>
                      <a:pt x="32659" y="3334"/>
                      <a:pt x="32588" y="3322"/>
                      <a:pt x="32516" y="3310"/>
                    </a:cubicBezTo>
                    <a:cubicBezTo>
                      <a:pt x="32433" y="3298"/>
                      <a:pt x="32362" y="3286"/>
                      <a:pt x="32278" y="3275"/>
                    </a:cubicBezTo>
                    <a:cubicBezTo>
                      <a:pt x="32100" y="3239"/>
                      <a:pt x="31921" y="3215"/>
                      <a:pt x="31743" y="3191"/>
                    </a:cubicBezTo>
                    <a:cubicBezTo>
                      <a:pt x="31707" y="3179"/>
                      <a:pt x="31659" y="3179"/>
                      <a:pt x="31623" y="3167"/>
                    </a:cubicBezTo>
                    <a:cubicBezTo>
                      <a:pt x="31433" y="3144"/>
                      <a:pt x="31242" y="3120"/>
                      <a:pt x="31052" y="3096"/>
                    </a:cubicBezTo>
                    <a:cubicBezTo>
                      <a:pt x="30945" y="3084"/>
                      <a:pt x="30838" y="3072"/>
                      <a:pt x="30742" y="3048"/>
                    </a:cubicBezTo>
                    <a:cubicBezTo>
                      <a:pt x="30635" y="3036"/>
                      <a:pt x="30540" y="3024"/>
                      <a:pt x="30433" y="3013"/>
                    </a:cubicBezTo>
                    <a:cubicBezTo>
                      <a:pt x="30361" y="3013"/>
                      <a:pt x="30290" y="3001"/>
                      <a:pt x="30230" y="3001"/>
                    </a:cubicBezTo>
                    <a:cubicBezTo>
                      <a:pt x="30171" y="2989"/>
                      <a:pt x="30111" y="2989"/>
                      <a:pt x="30064" y="2977"/>
                    </a:cubicBezTo>
                    <a:cubicBezTo>
                      <a:pt x="30052" y="2977"/>
                      <a:pt x="30052" y="2977"/>
                      <a:pt x="30052" y="2977"/>
                    </a:cubicBezTo>
                    <a:lnTo>
                      <a:pt x="29838" y="2953"/>
                    </a:lnTo>
                    <a:cubicBezTo>
                      <a:pt x="29826" y="2953"/>
                      <a:pt x="29814" y="2953"/>
                      <a:pt x="29814" y="2953"/>
                    </a:cubicBezTo>
                    <a:lnTo>
                      <a:pt x="29576" y="2929"/>
                    </a:lnTo>
                    <a:cubicBezTo>
                      <a:pt x="29385" y="2905"/>
                      <a:pt x="29195" y="2894"/>
                      <a:pt x="29004" y="2882"/>
                    </a:cubicBezTo>
                    <a:cubicBezTo>
                      <a:pt x="28992" y="2882"/>
                      <a:pt x="28980" y="2882"/>
                      <a:pt x="28980" y="2882"/>
                    </a:cubicBezTo>
                    <a:cubicBezTo>
                      <a:pt x="28873" y="2870"/>
                      <a:pt x="28766" y="2858"/>
                      <a:pt x="28659" y="2858"/>
                    </a:cubicBezTo>
                    <a:cubicBezTo>
                      <a:pt x="28611" y="2858"/>
                      <a:pt x="28564" y="2846"/>
                      <a:pt x="28528" y="2846"/>
                    </a:cubicBezTo>
                    <a:cubicBezTo>
                      <a:pt x="28444" y="2846"/>
                      <a:pt x="28373" y="2834"/>
                      <a:pt x="28290" y="2834"/>
                    </a:cubicBezTo>
                    <a:cubicBezTo>
                      <a:pt x="28194" y="2834"/>
                      <a:pt x="28087" y="2822"/>
                      <a:pt x="27992" y="2822"/>
                    </a:cubicBezTo>
                    <a:cubicBezTo>
                      <a:pt x="27956" y="2822"/>
                      <a:pt x="27921" y="2810"/>
                      <a:pt x="27885" y="2810"/>
                    </a:cubicBezTo>
                    <a:cubicBezTo>
                      <a:pt x="27861" y="2810"/>
                      <a:pt x="27837" y="2810"/>
                      <a:pt x="27825" y="2810"/>
                    </a:cubicBezTo>
                    <a:cubicBezTo>
                      <a:pt x="27802" y="2810"/>
                      <a:pt x="27778" y="2810"/>
                      <a:pt x="27766" y="2810"/>
                    </a:cubicBezTo>
                    <a:cubicBezTo>
                      <a:pt x="27754" y="2810"/>
                      <a:pt x="27730" y="2810"/>
                      <a:pt x="27718" y="2810"/>
                    </a:cubicBezTo>
                    <a:cubicBezTo>
                      <a:pt x="27682" y="2810"/>
                      <a:pt x="27647" y="2798"/>
                      <a:pt x="27611" y="2798"/>
                    </a:cubicBezTo>
                    <a:cubicBezTo>
                      <a:pt x="27540" y="2798"/>
                      <a:pt x="27456" y="2798"/>
                      <a:pt x="27385" y="2798"/>
                    </a:cubicBezTo>
                    <a:cubicBezTo>
                      <a:pt x="27254" y="2786"/>
                      <a:pt x="27123" y="2786"/>
                      <a:pt x="27004" y="2786"/>
                    </a:cubicBezTo>
                    <a:cubicBezTo>
                      <a:pt x="26873" y="2786"/>
                      <a:pt x="26754" y="2786"/>
                      <a:pt x="26623" y="2786"/>
                    </a:cubicBezTo>
                    <a:cubicBezTo>
                      <a:pt x="26528" y="2774"/>
                      <a:pt x="26432" y="2774"/>
                      <a:pt x="26325" y="2774"/>
                    </a:cubicBezTo>
                    <a:lnTo>
                      <a:pt x="26313" y="2774"/>
                    </a:lnTo>
                    <a:cubicBezTo>
                      <a:pt x="26182" y="2774"/>
                      <a:pt x="26051" y="2786"/>
                      <a:pt x="25932" y="2786"/>
                    </a:cubicBezTo>
                    <a:cubicBezTo>
                      <a:pt x="25885" y="2786"/>
                      <a:pt x="25849" y="2786"/>
                      <a:pt x="25813" y="2786"/>
                    </a:cubicBezTo>
                    <a:lnTo>
                      <a:pt x="25777" y="2786"/>
                    </a:lnTo>
                    <a:lnTo>
                      <a:pt x="25777" y="2786"/>
                    </a:lnTo>
                    <a:cubicBezTo>
                      <a:pt x="25742" y="2786"/>
                      <a:pt x="25706" y="2786"/>
                      <a:pt x="25670" y="2786"/>
                    </a:cubicBezTo>
                    <a:lnTo>
                      <a:pt x="25658" y="2786"/>
                    </a:lnTo>
                    <a:cubicBezTo>
                      <a:pt x="25539" y="2786"/>
                      <a:pt x="25408" y="2798"/>
                      <a:pt x="25289" y="2798"/>
                    </a:cubicBezTo>
                    <a:cubicBezTo>
                      <a:pt x="25158" y="2798"/>
                      <a:pt x="25039" y="2810"/>
                      <a:pt x="24920" y="2810"/>
                    </a:cubicBezTo>
                    <a:cubicBezTo>
                      <a:pt x="24801" y="2810"/>
                      <a:pt x="24682" y="2822"/>
                      <a:pt x="24563" y="2822"/>
                    </a:cubicBezTo>
                    <a:lnTo>
                      <a:pt x="24551" y="2822"/>
                    </a:lnTo>
                    <a:cubicBezTo>
                      <a:pt x="24527" y="2822"/>
                      <a:pt x="24515" y="2834"/>
                      <a:pt x="24504" y="2834"/>
                    </a:cubicBezTo>
                    <a:cubicBezTo>
                      <a:pt x="24480" y="2834"/>
                      <a:pt x="24456" y="2834"/>
                      <a:pt x="24444" y="2834"/>
                    </a:cubicBezTo>
                    <a:cubicBezTo>
                      <a:pt x="24432" y="2834"/>
                      <a:pt x="24420" y="2834"/>
                      <a:pt x="24408" y="2834"/>
                    </a:cubicBezTo>
                    <a:cubicBezTo>
                      <a:pt x="24337" y="2834"/>
                      <a:pt x="24265" y="2846"/>
                      <a:pt x="24182" y="2846"/>
                    </a:cubicBezTo>
                    <a:lnTo>
                      <a:pt x="24182" y="2846"/>
                    </a:lnTo>
                    <a:cubicBezTo>
                      <a:pt x="23932" y="2870"/>
                      <a:pt x="23682" y="2882"/>
                      <a:pt x="23432" y="2905"/>
                    </a:cubicBezTo>
                    <a:cubicBezTo>
                      <a:pt x="23408" y="2905"/>
                      <a:pt x="23384" y="2905"/>
                      <a:pt x="23349" y="2917"/>
                    </a:cubicBezTo>
                    <a:cubicBezTo>
                      <a:pt x="23337" y="2917"/>
                      <a:pt x="23313" y="2917"/>
                      <a:pt x="23289" y="2917"/>
                    </a:cubicBezTo>
                    <a:cubicBezTo>
                      <a:pt x="23218" y="2929"/>
                      <a:pt x="23158" y="2929"/>
                      <a:pt x="23099" y="2941"/>
                    </a:cubicBezTo>
                    <a:cubicBezTo>
                      <a:pt x="23087" y="2941"/>
                      <a:pt x="23087" y="2941"/>
                      <a:pt x="23075" y="2941"/>
                    </a:cubicBezTo>
                    <a:cubicBezTo>
                      <a:pt x="23003" y="2941"/>
                      <a:pt x="22932" y="2953"/>
                      <a:pt x="22860" y="2965"/>
                    </a:cubicBezTo>
                    <a:cubicBezTo>
                      <a:pt x="22837" y="2965"/>
                      <a:pt x="22813" y="2965"/>
                      <a:pt x="22777" y="2977"/>
                    </a:cubicBezTo>
                    <a:cubicBezTo>
                      <a:pt x="22729" y="2977"/>
                      <a:pt x="22682" y="2977"/>
                      <a:pt x="22634" y="2989"/>
                    </a:cubicBezTo>
                    <a:cubicBezTo>
                      <a:pt x="22575" y="2989"/>
                      <a:pt x="22515" y="3001"/>
                      <a:pt x="22456" y="3013"/>
                    </a:cubicBezTo>
                    <a:cubicBezTo>
                      <a:pt x="22408" y="3013"/>
                      <a:pt x="22348" y="3024"/>
                      <a:pt x="22289" y="3024"/>
                    </a:cubicBezTo>
                    <a:cubicBezTo>
                      <a:pt x="22253" y="3036"/>
                      <a:pt x="22218" y="3036"/>
                      <a:pt x="22170" y="3048"/>
                    </a:cubicBezTo>
                    <a:cubicBezTo>
                      <a:pt x="22087" y="3060"/>
                      <a:pt x="21991" y="3072"/>
                      <a:pt x="21908" y="3084"/>
                    </a:cubicBezTo>
                    <a:cubicBezTo>
                      <a:pt x="21848" y="3096"/>
                      <a:pt x="21789" y="3096"/>
                      <a:pt x="21729" y="3108"/>
                    </a:cubicBezTo>
                    <a:cubicBezTo>
                      <a:pt x="21658" y="3120"/>
                      <a:pt x="21586" y="3132"/>
                      <a:pt x="21503" y="3144"/>
                    </a:cubicBezTo>
                    <a:lnTo>
                      <a:pt x="21503" y="3144"/>
                    </a:lnTo>
                    <a:cubicBezTo>
                      <a:pt x="21456" y="3144"/>
                      <a:pt x="21396" y="3155"/>
                      <a:pt x="21348" y="3167"/>
                    </a:cubicBezTo>
                    <a:cubicBezTo>
                      <a:pt x="21325" y="3167"/>
                      <a:pt x="21313" y="3167"/>
                      <a:pt x="21289" y="3179"/>
                    </a:cubicBezTo>
                    <a:cubicBezTo>
                      <a:pt x="21265" y="3179"/>
                      <a:pt x="21241" y="3179"/>
                      <a:pt x="21217" y="3191"/>
                    </a:cubicBezTo>
                    <a:cubicBezTo>
                      <a:pt x="21170" y="3191"/>
                      <a:pt x="21110" y="3203"/>
                      <a:pt x="21051" y="3215"/>
                    </a:cubicBezTo>
                    <a:cubicBezTo>
                      <a:pt x="21003" y="3227"/>
                      <a:pt x="20955" y="3227"/>
                      <a:pt x="20920" y="3239"/>
                    </a:cubicBezTo>
                    <a:cubicBezTo>
                      <a:pt x="20848" y="3251"/>
                      <a:pt x="20789" y="3263"/>
                      <a:pt x="20717" y="3275"/>
                    </a:cubicBezTo>
                    <a:cubicBezTo>
                      <a:pt x="20694" y="3275"/>
                      <a:pt x="20670" y="3286"/>
                      <a:pt x="20658" y="3286"/>
                    </a:cubicBezTo>
                    <a:cubicBezTo>
                      <a:pt x="20646" y="3286"/>
                      <a:pt x="20646" y="3286"/>
                      <a:pt x="20634" y="3286"/>
                    </a:cubicBezTo>
                    <a:cubicBezTo>
                      <a:pt x="20527" y="3310"/>
                      <a:pt x="20420" y="3334"/>
                      <a:pt x="20313" y="3346"/>
                    </a:cubicBezTo>
                    <a:cubicBezTo>
                      <a:pt x="20229" y="3370"/>
                      <a:pt x="20146" y="3382"/>
                      <a:pt x="20062" y="3405"/>
                    </a:cubicBezTo>
                    <a:lnTo>
                      <a:pt x="20015" y="3405"/>
                    </a:lnTo>
                    <a:cubicBezTo>
                      <a:pt x="19967" y="3417"/>
                      <a:pt x="19932" y="3429"/>
                      <a:pt x="19884" y="3441"/>
                    </a:cubicBezTo>
                    <a:cubicBezTo>
                      <a:pt x="19836" y="3441"/>
                      <a:pt x="19801" y="3453"/>
                      <a:pt x="19753" y="3465"/>
                    </a:cubicBezTo>
                    <a:cubicBezTo>
                      <a:pt x="19693" y="3477"/>
                      <a:pt x="19646" y="3489"/>
                      <a:pt x="19586" y="3501"/>
                    </a:cubicBezTo>
                    <a:cubicBezTo>
                      <a:pt x="19562" y="3513"/>
                      <a:pt x="19527" y="3513"/>
                      <a:pt x="19503" y="3525"/>
                    </a:cubicBezTo>
                    <a:cubicBezTo>
                      <a:pt x="19443" y="3536"/>
                      <a:pt x="19384" y="3548"/>
                      <a:pt x="19324" y="3560"/>
                    </a:cubicBezTo>
                    <a:cubicBezTo>
                      <a:pt x="19205" y="3584"/>
                      <a:pt x="19074" y="3620"/>
                      <a:pt x="18955" y="3656"/>
                    </a:cubicBezTo>
                    <a:cubicBezTo>
                      <a:pt x="18931" y="3656"/>
                      <a:pt x="18908" y="3667"/>
                      <a:pt x="18872" y="3667"/>
                    </a:cubicBezTo>
                    <a:cubicBezTo>
                      <a:pt x="18741" y="3703"/>
                      <a:pt x="18610" y="3739"/>
                      <a:pt x="18467" y="3775"/>
                    </a:cubicBezTo>
                    <a:cubicBezTo>
                      <a:pt x="18419" y="3786"/>
                      <a:pt x="18372" y="3798"/>
                      <a:pt x="18324" y="3810"/>
                    </a:cubicBezTo>
                    <a:cubicBezTo>
                      <a:pt x="18265" y="3834"/>
                      <a:pt x="18205" y="3846"/>
                      <a:pt x="18134" y="3870"/>
                    </a:cubicBezTo>
                    <a:cubicBezTo>
                      <a:pt x="18122" y="3870"/>
                      <a:pt x="18098" y="3870"/>
                      <a:pt x="18074" y="3882"/>
                    </a:cubicBezTo>
                    <a:cubicBezTo>
                      <a:pt x="18027" y="3894"/>
                      <a:pt x="17991" y="3906"/>
                      <a:pt x="17943" y="3917"/>
                    </a:cubicBezTo>
                    <a:cubicBezTo>
                      <a:pt x="17669" y="4001"/>
                      <a:pt x="17407" y="4072"/>
                      <a:pt x="17145" y="4167"/>
                    </a:cubicBezTo>
                    <a:cubicBezTo>
                      <a:pt x="17098" y="4179"/>
                      <a:pt x="17050" y="4191"/>
                      <a:pt x="17003" y="4203"/>
                    </a:cubicBezTo>
                    <a:cubicBezTo>
                      <a:pt x="16943" y="4227"/>
                      <a:pt x="16884" y="4239"/>
                      <a:pt x="16824" y="4263"/>
                    </a:cubicBezTo>
                    <a:cubicBezTo>
                      <a:pt x="16824" y="4263"/>
                      <a:pt x="16824" y="4263"/>
                      <a:pt x="16824" y="4263"/>
                    </a:cubicBezTo>
                    <a:cubicBezTo>
                      <a:pt x="16705" y="4298"/>
                      <a:pt x="16586" y="4346"/>
                      <a:pt x="16467" y="4382"/>
                    </a:cubicBezTo>
                    <a:cubicBezTo>
                      <a:pt x="16383" y="4406"/>
                      <a:pt x="16312" y="4441"/>
                      <a:pt x="16229" y="4465"/>
                    </a:cubicBezTo>
                    <a:cubicBezTo>
                      <a:pt x="16229" y="4465"/>
                      <a:pt x="16229" y="4465"/>
                      <a:pt x="16229" y="4465"/>
                    </a:cubicBezTo>
                    <a:cubicBezTo>
                      <a:pt x="16217" y="4465"/>
                      <a:pt x="16217" y="4477"/>
                      <a:pt x="16205" y="4477"/>
                    </a:cubicBezTo>
                    <a:cubicBezTo>
                      <a:pt x="16122" y="4501"/>
                      <a:pt x="16038" y="4537"/>
                      <a:pt x="15955" y="4572"/>
                    </a:cubicBezTo>
                    <a:cubicBezTo>
                      <a:pt x="15943" y="4572"/>
                      <a:pt x="15931" y="4572"/>
                      <a:pt x="15919" y="4584"/>
                    </a:cubicBezTo>
                    <a:cubicBezTo>
                      <a:pt x="15741" y="4644"/>
                      <a:pt x="15550" y="4715"/>
                      <a:pt x="15371" y="4787"/>
                    </a:cubicBezTo>
                    <a:cubicBezTo>
                      <a:pt x="15288" y="4822"/>
                      <a:pt x="15217" y="4858"/>
                      <a:pt x="15145" y="4882"/>
                    </a:cubicBezTo>
                    <a:cubicBezTo>
                      <a:pt x="15098" y="4906"/>
                      <a:pt x="15062" y="4918"/>
                      <a:pt x="15014" y="4929"/>
                    </a:cubicBezTo>
                    <a:cubicBezTo>
                      <a:pt x="14467" y="5168"/>
                      <a:pt x="13919" y="5406"/>
                      <a:pt x="13383" y="5668"/>
                    </a:cubicBezTo>
                    <a:cubicBezTo>
                      <a:pt x="13252" y="5727"/>
                      <a:pt x="13121" y="5799"/>
                      <a:pt x="13002" y="5858"/>
                    </a:cubicBezTo>
                    <a:cubicBezTo>
                      <a:pt x="12359" y="6180"/>
                      <a:pt x="11740" y="6525"/>
                      <a:pt x="11133" y="6894"/>
                    </a:cubicBezTo>
                    <a:cubicBezTo>
                      <a:pt x="10859" y="7061"/>
                      <a:pt x="10585" y="7239"/>
                      <a:pt x="10311" y="7418"/>
                    </a:cubicBezTo>
                    <a:cubicBezTo>
                      <a:pt x="10133" y="7525"/>
                      <a:pt x="9978" y="7632"/>
                      <a:pt x="9811" y="7751"/>
                    </a:cubicBezTo>
                    <a:cubicBezTo>
                      <a:pt x="8835" y="8418"/>
                      <a:pt x="7906" y="9144"/>
                      <a:pt x="7013" y="9918"/>
                    </a:cubicBezTo>
                    <a:cubicBezTo>
                      <a:pt x="6906" y="10013"/>
                      <a:pt x="6799" y="10109"/>
                      <a:pt x="6704" y="10204"/>
                    </a:cubicBezTo>
                    <a:cubicBezTo>
                      <a:pt x="6180" y="10668"/>
                      <a:pt x="5680" y="11145"/>
                      <a:pt x="5203" y="11645"/>
                    </a:cubicBezTo>
                    <a:cubicBezTo>
                      <a:pt x="4501" y="12371"/>
                      <a:pt x="3846" y="13121"/>
                      <a:pt x="3239" y="13895"/>
                    </a:cubicBezTo>
                    <a:cubicBezTo>
                      <a:pt x="2941" y="14276"/>
                      <a:pt x="2656" y="14669"/>
                      <a:pt x="2394" y="15050"/>
                    </a:cubicBezTo>
                    <a:cubicBezTo>
                      <a:pt x="2275" y="15240"/>
                      <a:pt x="2144" y="15431"/>
                      <a:pt x="2036" y="15609"/>
                    </a:cubicBezTo>
                    <a:cubicBezTo>
                      <a:pt x="2036" y="15609"/>
                      <a:pt x="2036" y="15609"/>
                      <a:pt x="2025" y="15609"/>
                    </a:cubicBezTo>
                    <a:lnTo>
                      <a:pt x="0" y="12680"/>
                    </a:lnTo>
                    <a:cubicBezTo>
                      <a:pt x="0" y="12680"/>
                      <a:pt x="381" y="12014"/>
                      <a:pt x="1179" y="11002"/>
                    </a:cubicBezTo>
                    <a:cubicBezTo>
                      <a:pt x="1894" y="10097"/>
                      <a:pt x="2929" y="8906"/>
                      <a:pt x="4311" y="7644"/>
                    </a:cubicBezTo>
                    <a:cubicBezTo>
                      <a:pt x="4418" y="7549"/>
                      <a:pt x="4525" y="7454"/>
                      <a:pt x="4632" y="7358"/>
                    </a:cubicBezTo>
                    <a:cubicBezTo>
                      <a:pt x="6049" y="6120"/>
                      <a:pt x="7799" y="4822"/>
                      <a:pt x="9918" y="3679"/>
                    </a:cubicBezTo>
                    <a:cubicBezTo>
                      <a:pt x="10264" y="3489"/>
                      <a:pt x="10621" y="3298"/>
                      <a:pt x="10990" y="3120"/>
                    </a:cubicBezTo>
                    <a:cubicBezTo>
                      <a:pt x="11002" y="3108"/>
                      <a:pt x="11026" y="3108"/>
                      <a:pt x="11049" y="3096"/>
                    </a:cubicBezTo>
                    <a:cubicBezTo>
                      <a:pt x="11157" y="3036"/>
                      <a:pt x="11276" y="2989"/>
                      <a:pt x="11383" y="2929"/>
                    </a:cubicBezTo>
                    <a:cubicBezTo>
                      <a:pt x="12335" y="2489"/>
                      <a:pt x="13347" y="2072"/>
                      <a:pt x="14419" y="1703"/>
                    </a:cubicBezTo>
                    <a:cubicBezTo>
                      <a:pt x="14895" y="1536"/>
                      <a:pt x="15395" y="1381"/>
                      <a:pt x="15907" y="1239"/>
                    </a:cubicBezTo>
                    <a:cubicBezTo>
                      <a:pt x="16217" y="1143"/>
                      <a:pt x="16538" y="1060"/>
                      <a:pt x="16860" y="977"/>
                    </a:cubicBezTo>
                    <a:cubicBezTo>
                      <a:pt x="17193" y="893"/>
                      <a:pt x="17526" y="822"/>
                      <a:pt x="17860" y="750"/>
                    </a:cubicBezTo>
                    <a:cubicBezTo>
                      <a:pt x="18003" y="715"/>
                      <a:pt x="18157" y="679"/>
                      <a:pt x="18300" y="655"/>
                    </a:cubicBezTo>
                    <a:cubicBezTo>
                      <a:pt x="18979" y="512"/>
                      <a:pt x="19670" y="405"/>
                      <a:pt x="20384" y="310"/>
                    </a:cubicBezTo>
                    <a:cubicBezTo>
                      <a:pt x="20479" y="298"/>
                      <a:pt x="20574" y="286"/>
                      <a:pt x="20682" y="262"/>
                    </a:cubicBezTo>
                    <a:lnTo>
                      <a:pt x="20777" y="250"/>
                    </a:lnTo>
                    <a:cubicBezTo>
                      <a:pt x="20813" y="250"/>
                      <a:pt x="20848" y="250"/>
                      <a:pt x="20872" y="238"/>
                    </a:cubicBezTo>
                    <a:cubicBezTo>
                      <a:pt x="20944" y="238"/>
                      <a:pt x="21027" y="227"/>
                      <a:pt x="21098" y="215"/>
                    </a:cubicBezTo>
                    <a:cubicBezTo>
                      <a:pt x="21408" y="179"/>
                      <a:pt x="21729" y="155"/>
                      <a:pt x="22051" y="119"/>
                    </a:cubicBezTo>
                    <a:cubicBezTo>
                      <a:pt x="23003" y="48"/>
                      <a:pt x="23992" y="0"/>
                      <a:pt x="25015" y="0"/>
                    </a:cubicBezTo>
                    <a:lnTo>
                      <a:pt x="25075" y="0"/>
                    </a:lnTo>
                    <a:cubicBezTo>
                      <a:pt x="25230" y="0"/>
                      <a:pt x="25385" y="0"/>
                      <a:pt x="25527" y="0"/>
                    </a:cubicBezTo>
                    <a:cubicBezTo>
                      <a:pt x="25789" y="12"/>
                      <a:pt x="26039" y="12"/>
                      <a:pt x="26289" y="12"/>
                    </a:cubicBezTo>
                    <a:cubicBezTo>
                      <a:pt x="26635" y="24"/>
                      <a:pt x="26968" y="36"/>
                      <a:pt x="27301" y="48"/>
                    </a:cubicBezTo>
                    <a:cubicBezTo>
                      <a:pt x="28659" y="107"/>
                      <a:pt x="29957" y="215"/>
                      <a:pt x="31195" y="369"/>
                    </a:cubicBezTo>
                    <a:cubicBezTo>
                      <a:pt x="31552" y="417"/>
                      <a:pt x="31909" y="465"/>
                      <a:pt x="32254" y="524"/>
                    </a:cubicBezTo>
                    <a:cubicBezTo>
                      <a:pt x="32338" y="536"/>
                      <a:pt x="32409" y="548"/>
                      <a:pt x="32493" y="560"/>
                    </a:cubicBezTo>
                    <a:cubicBezTo>
                      <a:pt x="32564" y="572"/>
                      <a:pt x="32635" y="584"/>
                      <a:pt x="32707" y="596"/>
                    </a:cubicBezTo>
                    <a:cubicBezTo>
                      <a:pt x="34719" y="953"/>
                      <a:pt x="36553" y="1453"/>
                      <a:pt x="38148" y="2108"/>
                    </a:cubicBezTo>
                    <a:cubicBezTo>
                      <a:pt x="38684" y="2334"/>
                      <a:pt x="39196" y="2560"/>
                      <a:pt x="39684" y="2822"/>
                    </a:cubicBezTo>
                    <a:cubicBezTo>
                      <a:pt x="39791" y="2882"/>
                      <a:pt x="39898" y="2929"/>
                      <a:pt x="39994" y="2989"/>
                    </a:cubicBezTo>
                    <a:cubicBezTo>
                      <a:pt x="40148" y="3072"/>
                      <a:pt x="40291" y="3155"/>
                      <a:pt x="40434" y="3251"/>
                    </a:cubicBezTo>
                    <a:cubicBezTo>
                      <a:pt x="41970" y="4167"/>
                      <a:pt x="43208" y="5275"/>
                      <a:pt x="44101" y="6584"/>
                    </a:cubicBezTo>
                    <a:cubicBezTo>
                      <a:pt x="44351" y="6954"/>
                      <a:pt x="44577" y="7335"/>
                      <a:pt x="44780" y="7727"/>
                    </a:cubicBezTo>
                    <a:cubicBezTo>
                      <a:pt x="44899" y="7966"/>
                      <a:pt x="45006" y="8204"/>
                      <a:pt x="45101" y="8454"/>
                    </a:cubicBezTo>
                    <a:cubicBezTo>
                      <a:pt x="45161" y="8608"/>
                      <a:pt x="45220" y="8751"/>
                      <a:pt x="45280" y="8906"/>
                    </a:cubicBezTo>
                    <a:cubicBezTo>
                      <a:pt x="45816" y="10466"/>
                      <a:pt x="45994" y="12216"/>
                      <a:pt x="45780" y="141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0"/>
              <p:cNvSpPr/>
              <p:nvPr/>
            </p:nvSpPr>
            <p:spPr>
              <a:xfrm>
                <a:off x="1916542" y="1027666"/>
                <a:ext cx="117229" cy="122323"/>
              </a:xfrm>
              <a:custGeom>
                <a:avLst/>
                <a:gdLst/>
                <a:ahLst/>
                <a:cxnLst/>
                <a:rect l="l" t="t" r="r" b="b"/>
                <a:pathLst>
                  <a:path w="2716" h="2834" extrusionOk="0">
                    <a:moveTo>
                      <a:pt x="334" y="0"/>
                    </a:moveTo>
                    <a:cubicBezTo>
                      <a:pt x="215" y="95"/>
                      <a:pt x="108" y="191"/>
                      <a:pt x="1" y="286"/>
                    </a:cubicBezTo>
                    <a:cubicBezTo>
                      <a:pt x="965" y="965"/>
                      <a:pt x="1775" y="1834"/>
                      <a:pt x="2394" y="2834"/>
                    </a:cubicBezTo>
                    <a:cubicBezTo>
                      <a:pt x="2489" y="2739"/>
                      <a:pt x="2608" y="2643"/>
                      <a:pt x="2715" y="2560"/>
                    </a:cubicBezTo>
                    <a:cubicBezTo>
                      <a:pt x="2096" y="1560"/>
                      <a:pt x="1274" y="679"/>
                      <a:pt x="334"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0"/>
              <p:cNvSpPr/>
              <p:nvPr/>
            </p:nvSpPr>
            <p:spPr>
              <a:xfrm>
                <a:off x="2204820" y="836502"/>
                <a:ext cx="103374" cy="126466"/>
              </a:xfrm>
              <a:custGeom>
                <a:avLst/>
                <a:gdLst/>
                <a:ahLst/>
                <a:cxnLst/>
                <a:rect l="l" t="t" r="r" b="b"/>
                <a:pathLst>
                  <a:path w="2395" h="2930" extrusionOk="0">
                    <a:moveTo>
                      <a:pt x="394" y="0"/>
                    </a:moveTo>
                    <a:cubicBezTo>
                      <a:pt x="263" y="60"/>
                      <a:pt x="132" y="131"/>
                      <a:pt x="1" y="191"/>
                    </a:cubicBezTo>
                    <a:cubicBezTo>
                      <a:pt x="477" y="715"/>
                      <a:pt x="930" y="1262"/>
                      <a:pt x="1334" y="1834"/>
                    </a:cubicBezTo>
                    <a:cubicBezTo>
                      <a:pt x="1549" y="2143"/>
                      <a:pt x="1799" y="2512"/>
                      <a:pt x="2013" y="2929"/>
                    </a:cubicBezTo>
                    <a:cubicBezTo>
                      <a:pt x="2132" y="2870"/>
                      <a:pt x="2263" y="2798"/>
                      <a:pt x="2394" y="2739"/>
                    </a:cubicBezTo>
                    <a:cubicBezTo>
                      <a:pt x="2168" y="2310"/>
                      <a:pt x="1906" y="1917"/>
                      <a:pt x="1680" y="1596"/>
                    </a:cubicBezTo>
                    <a:cubicBezTo>
                      <a:pt x="1287" y="1036"/>
                      <a:pt x="858" y="512"/>
                      <a:pt x="394"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0"/>
              <p:cNvSpPr/>
              <p:nvPr/>
            </p:nvSpPr>
            <p:spPr>
              <a:xfrm>
                <a:off x="2501342" y="738352"/>
                <a:ext cx="63276" cy="129531"/>
              </a:xfrm>
              <a:custGeom>
                <a:avLst/>
                <a:gdLst/>
                <a:ahLst/>
                <a:cxnLst/>
                <a:rect l="l" t="t" r="r" b="b"/>
                <a:pathLst>
                  <a:path w="1466" h="3001" extrusionOk="0">
                    <a:moveTo>
                      <a:pt x="441" y="0"/>
                    </a:moveTo>
                    <a:cubicBezTo>
                      <a:pt x="298" y="24"/>
                      <a:pt x="156" y="60"/>
                      <a:pt x="1" y="83"/>
                    </a:cubicBezTo>
                    <a:cubicBezTo>
                      <a:pt x="537" y="976"/>
                      <a:pt x="894" y="1976"/>
                      <a:pt x="1049" y="3000"/>
                    </a:cubicBezTo>
                    <a:cubicBezTo>
                      <a:pt x="1191" y="2965"/>
                      <a:pt x="1334" y="2941"/>
                      <a:pt x="1465" y="2905"/>
                    </a:cubicBezTo>
                    <a:cubicBezTo>
                      <a:pt x="1311" y="1881"/>
                      <a:pt x="965" y="893"/>
                      <a:pt x="44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0"/>
              <p:cNvSpPr/>
              <p:nvPr/>
            </p:nvSpPr>
            <p:spPr>
              <a:xfrm>
                <a:off x="2812798" y="710081"/>
                <a:ext cx="53478" cy="119776"/>
              </a:xfrm>
              <a:custGeom>
                <a:avLst/>
                <a:gdLst/>
                <a:ahLst/>
                <a:cxnLst/>
                <a:rect l="l" t="t" r="r" b="b"/>
                <a:pathLst>
                  <a:path w="1239" h="2775" extrusionOk="0">
                    <a:moveTo>
                      <a:pt x="0" y="0"/>
                    </a:moveTo>
                    <a:cubicBezTo>
                      <a:pt x="381" y="881"/>
                      <a:pt x="655" y="1822"/>
                      <a:pt x="798" y="2774"/>
                    </a:cubicBezTo>
                    <a:lnTo>
                      <a:pt x="1238" y="2774"/>
                    </a:lnTo>
                    <a:cubicBezTo>
                      <a:pt x="1095" y="1822"/>
                      <a:pt x="833" y="893"/>
                      <a:pt x="464"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0"/>
              <p:cNvSpPr/>
              <p:nvPr/>
            </p:nvSpPr>
            <p:spPr>
              <a:xfrm>
                <a:off x="3123175" y="732698"/>
                <a:ext cx="31897" cy="123358"/>
              </a:xfrm>
              <a:custGeom>
                <a:avLst/>
                <a:gdLst/>
                <a:ahLst/>
                <a:cxnLst/>
                <a:rect l="l" t="t" r="r" b="b"/>
                <a:pathLst>
                  <a:path w="739" h="2858" extrusionOk="0">
                    <a:moveTo>
                      <a:pt x="0" y="0"/>
                    </a:moveTo>
                    <a:lnTo>
                      <a:pt x="0" y="0"/>
                    </a:lnTo>
                    <a:cubicBezTo>
                      <a:pt x="215" y="1012"/>
                      <a:pt x="310" y="1929"/>
                      <a:pt x="298" y="2786"/>
                    </a:cubicBezTo>
                    <a:cubicBezTo>
                      <a:pt x="441" y="2810"/>
                      <a:pt x="584" y="2834"/>
                      <a:pt x="715" y="2858"/>
                    </a:cubicBezTo>
                    <a:cubicBezTo>
                      <a:pt x="739" y="2000"/>
                      <a:pt x="643" y="1072"/>
                      <a:pt x="441" y="72"/>
                    </a:cubicBezTo>
                    <a:cubicBezTo>
                      <a:pt x="298" y="48"/>
                      <a:pt x="143" y="24"/>
                      <a:pt x="0" y="0"/>
                    </a:cubicBezTo>
                    <a:close/>
                  </a:path>
                </a:pathLst>
              </a:custGeom>
              <a:solidFill>
                <a:srgbClr val="085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0"/>
              <p:cNvSpPr/>
              <p:nvPr/>
            </p:nvSpPr>
            <p:spPr>
              <a:xfrm>
                <a:off x="3438688" y="839049"/>
                <a:ext cx="38587" cy="111575"/>
              </a:xfrm>
              <a:custGeom>
                <a:avLst/>
                <a:gdLst/>
                <a:ahLst/>
                <a:cxnLst/>
                <a:rect l="l" t="t" r="r" b="b"/>
                <a:pathLst>
                  <a:path w="894" h="2585" extrusionOk="0">
                    <a:moveTo>
                      <a:pt x="429" y="1"/>
                    </a:moveTo>
                    <a:lnTo>
                      <a:pt x="429" y="1"/>
                    </a:lnTo>
                    <a:cubicBezTo>
                      <a:pt x="489" y="536"/>
                      <a:pt x="453" y="1072"/>
                      <a:pt x="310" y="1584"/>
                    </a:cubicBezTo>
                    <a:cubicBezTo>
                      <a:pt x="227" y="1846"/>
                      <a:pt x="132" y="2108"/>
                      <a:pt x="1" y="2382"/>
                    </a:cubicBezTo>
                    <a:cubicBezTo>
                      <a:pt x="25" y="2394"/>
                      <a:pt x="37" y="2394"/>
                      <a:pt x="60" y="2406"/>
                    </a:cubicBezTo>
                    <a:cubicBezTo>
                      <a:pt x="156" y="2465"/>
                      <a:pt x="263" y="2525"/>
                      <a:pt x="370" y="2584"/>
                    </a:cubicBezTo>
                    <a:cubicBezTo>
                      <a:pt x="513" y="2287"/>
                      <a:pt x="632" y="1989"/>
                      <a:pt x="715" y="1703"/>
                    </a:cubicBezTo>
                    <a:cubicBezTo>
                      <a:pt x="846" y="1227"/>
                      <a:pt x="894" y="739"/>
                      <a:pt x="870" y="251"/>
                    </a:cubicBezTo>
                    <a:cubicBezTo>
                      <a:pt x="727" y="167"/>
                      <a:pt x="572" y="84"/>
                      <a:pt x="429"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0"/>
              <p:cNvSpPr/>
              <p:nvPr/>
            </p:nvSpPr>
            <p:spPr>
              <a:xfrm>
                <a:off x="3626788" y="1074929"/>
                <a:ext cx="58097" cy="60686"/>
              </a:xfrm>
              <a:custGeom>
                <a:avLst/>
                <a:gdLst/>
                <a:ahLst/>
                <a:cxnLst/>
                <a:rect l="l" t="t" r="r" b="b"/>
                <a:pathLst>
                  <a:path w="1346" h="1406" extrusionOk="0">
                    <a:moveTo>
                      <a:pt x="1179" y="1"/>
                    </a:moveTo>
                    <a:cubicBezTo>
                      <a:pt x="1013" y="191"/>
                      <a:pt x="834" y="382"/>
                      <a:pt x="643" y="548"/>
                    </a:cubicBezTo>
                    <a:cubicBezTo>
                      <a:pt x="441" y="727"/>
                      <a:pt x="227" y="894"/>
                      <a:pt x="1" y="1036"/>
                    </a:cubicBezTo>
                    <a:cubicBezTo>
                      <a:pt x="72" y="1156"/>
                      <a:pt x="143" y="1275"/>
                      <a:pt x="203" y="1406"/>
                    </a:cubicBezTo>
                    <a:cubicBezTo>
                      <a:pt x="453" y="1239"/>
                      <a:pt x="691" y="1060"/>
                      <a:pt x="917" y="870"/>
                    </a:cubicBezTo>
                    <a:cubicBezTo>
                      <a:pt x="1072" y="739"/>
                      <a:pt x="1215" y="596"/>
                      <a:pt x="1346" y="453"/>
                    </a:cubicBezTo>
                    <a:cubicBezTo>
                      <a:pt x="1298" y="298"/>
                      <a:pt x="1239" y="143"/>
                      <a:pt x="1179"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0"/>
              <p:cNvSpPr/>
              <p:nvPr/>
            </p:nvSpPr>
            <p:spPr>
              <a:xfrm>
                <a:off x="3683848" y="1322117"/>
                <a:ext cx="22617" cy="25207"/>
              </a:xfrm>
              <a:custGeom>
                <a:avLst/>
                <a:gdLst/>
                <a:ahLst/>
                <a:cxnLst/>
                <a:rect l="l" t="t" r="r" b="b"/>
                <a:pathLst>
                  <a:path w="524" h="584" extrusionOk="0">
                    <a:moveTo>
                      <a:pt x="524" y="1"/>
                    </a:moveTo>
                    <a:lnTo>
                      <a:pt x="524" y="1"/>
                    </a:lnTo>
                    <a:cubicBezTo>
                      <a:pt x="357" y="60"/>
                      <a:pt x="179" y="108"/>
                      <a:pt x="0" y="155"/>
                    </a:cubicBezTo>
                    <a:cubicBezTo>
                      <a:pt x="0" y="298"/>
                      <a:pt x="0" y="441"/>
                      <a:pt x="0" y="584"/>
                    </a:cubicBezTo>
                    <a:cubicBezTo>
                      <a:pt x="167" y="548"/>
                      <a:pt x="310" y="501"/>
                      <a:pt x="464" y="465"/>
                    </a:cubicBezTo>
                    <a:cubicBezTo>
                      <a:pt x="488" y="310"/>
                      <a:pt x="512" y="155"/>
                      <a:pt x="524"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0"/>
              <p:cNvSpPr/>
              <p:nvPr/>
            </p:nvSpPr>
            <p:spPr>
              <a:xfrm>
                <a:off x="1102552" y="281484"/>
                <a:ext cx="2684146" cy="832044"/>
              </a:xfrm>
              <a:custGeom>
                <a:avLst/>
                <a:gdLst/>
                <a:ahLst/>
                <a:cxnLst/>
                <a:rect l="l" t="t" r="r" b="b"/>
                <a:pathLst>
                  <a:path w="62187" h="19277" extrusionOk="0">
                    <a:moveTo>
                      <a:pt x="62186" y="10299"/>
                    </a:moveTo>
                    <a:lnTo>
                      <a:pt x="62186" y="10299"/>
                    </a:lnTo>
                    <a:cubicBezTo>
                      <a:pt x="61246" y="9299"/>
                      <a:pt x="60198" y="8406"/>
                      <a:pt x="59103" y="7632"/>
                    </a:cubicBezTo>
                    <a:cubicBezTo>
                      <a:pt x="57817" y="6727"/>
                      <a:pt x="56471" y="5977"/>
                      <a:pt x="55090" y="5358"/>
                    </a:cubicBezTo>
                    <a:cubicBezTo>
                      <a:pt x="54412" y="5037"/>
                      <a:pt x="53709" y="4763"/>
                      <a:pt x="53019" y="4501"/>
                    </a:cubicBezTo>
                    <a:lnTo>
                      <a:pt x="52530" y="4334"/>
                    </a:lnTo>
                    <a:cubicBezTo>
                      <a:pt x="52364" y="4275"/>
                      <a:pt x="52209" y="4215"/>
                      <a:pt x="52042" y="4168"/>
                    </a:cubicBezTo>
                    <a:lnTo>
                      <a:pt x="51566" y="4001"/>
                    </a:lnTo>
                    <a:lnTo>
                      <a:pt x="51078" y="3834"/>
                    </a:lnTo>
                    <a:cubicBezTo>
                      <a:pt x="48482" y="2989"/>
                      <a:pt x="45780" y="2322"/>
                      <a:pt x="42993" y="1893"/>
                    </a:cubicBezTo>
                    <a:cubicBezTo>
                      <a:pt x="42291" y="1798"/>
                      <a:pt x="41589" y="1703"/>
                      <a:pt x="40886" y="1632"/>
                    </a:cubicBezTo>
                    <a:cubicBezTo>
                      <a:pt x="40184" y="1560"/>
                      <a:pt x="39469" y="1501"/>
                      <a:pt x="38755" y="1465"/>
                    </a:cubicBezTo>
                    <a:cubicBezTo>
                      <a:pt x="37338" y="1382"/>
                      <a:pt x="35897" y="1382"/>
                      <a:pt x="34445" y="1453"/>
                    </a:cubicBezTo>
                    <a:cubicBezTo>
                      <a:pt x="31563" y="1584"/>
                      <a:pt x="28646" y="2036"/>
                      <a:pt x="25801" y="2798"/>
                    </a:cubicBezTo>
                    <a:cubicBezTo>
                      <a:pt x="22955" y="3560"/>
                      <a:pt x="20181" y="4644"/>
                      <a:pt x="17562" y="6013"/>
                    </a:cubicBezTo>
                    <a:cubicBezTo>
                      <a:pt x="15835" y="6906"/>
                      <a:pt x="14168" y="7906"/>
                      <a:pt x="12585" y="9025"/>
                    </a:cubicBezTo>
                    <a:cubicBezTo>
                      <a:pt x="12299" y="9228"/>
                      <a:pt x="12025" y="9430"/>
                      <a:pt x="11740" y="9633"/>
                    </a:cubicBezTo>
                    <a:cubicBezTo>
                      <a:pt x="11204" y="10037"/>
                      <a:pt x="10668" y="10442"/>
                      <a:pt x="10144" y="10871"/>
                    </a:cubicBezTo>
                    <a:cubicBezTo>
                      <a:pt x="8989" y="11811"/>
                      <a:pt x="7882" y="12800"/>
                      <a:pt x="6822" y="13871"/>
                    </a:cubicBezTo>
                    <a:cubicBezTo>
                      <a:pt x="6287" y="14407"/>
                      <a:pt x="5763" y="14955"/>
                      <a:pt x="5239" y="15538"/>
                    </a:cubicBezTo>
                    <a:cubicBezTo>
                      <a:pt x="5048" y="15764"/>
                      <a:pt x="4858" y="15979"/>
                      <a:pt x="4655" y="16217"/>
                    </a:cubicBezTo>
                    <a:cubicBezTo>
                      <a:pt x="4596" y="16288"/>
                      <a:pt x="4524" y="16371"/>
                      <a:pt x="4465" y="16455"/>
                    </a:cubicBezTo>
                    <a:cubicBezTo>
                      <a:pt x="4382" y="16550"/>
                      <a:pt x="4310" y="16645"/>
                      <a:pt x="4227" y="16741"/>
                    </a:cubicBezTo>
                    <a:cubicBezTo>
                      <a:pt x="4167" y="16812"/>
                      <a:pt x="4120" y="16883"/>
                      <a:pt x="4060" y="16955"/>
                    </a:cubicBezTo>
                    <a:cubicBezTo>
                      <a:pt x="3989" y="17038"/>
                      <a:pt x="3917" y="17133"/>
                      <a:pt x="3846" y="17229"/>
                    </a:cubicBezTo>
                    <a:lnTo>
                      <a:pt x="3739" y="17383"/>
                    </a:lnTo>
                    <a:lnTo>
                      <a:pt x="3667" y="17479"/>
                    </a:lnTo>
                    <a:lnTo>
                      <a:pt x="3620" y="17538"/>
                    </a:lnTo>
                    <a:lnTo>
                      <a:pt x="3572" y="17622"/>
                    </a:lnTo>
                    <a:lnTo>
                      <a:pt x="4882" y="18467"/>
                    </a:lnTo>
                    <a:cubicBezTo>
                      <a:pt x="4084" y="18955"/>
                      <a:pt x="3572" y="19277"/>
                      <a:pt x="3572" y="19277"/>
                    </a:cubicBezTo>
                    <a:lnTo>
                      <a:pt x="976" y="18860"/>
                    </a:lnTo>
                    <a:lnTo>
                      <a:pt x="976" y="18860"/>
                    </a:lnTo>
                    <a:lnTo>
                      <a:pt x="0" y="18705"/>
                    </a:lnTo>
                    <a:cubicBezTo>
                      <a:pt x="0" y="18705"/>
                      <a:pt x="286" y="15228"/>
                      <a:pt x="1869" y="13157"/>
                    </a:cubicBezTo>
                    <a:cubicBezTo>
                      <a:pt x="1786" y="13931"/>
                      <a:pt x="3679" y="15788"/>
                      <a:pt x="3679" y="15788"/>
                    </a:cubicBezTo>
                    <a:cubicBezTo>
                      <a:pt x="3679" y="15788"/>
                      <a:pt x="3691" y="15740"/>
                      <a:pt x="3727" y="15645"/>
                    </a:cubicBezTo>
                    <a:cubicBezTo>
                      <a:pt x="4001" y="14859"/>
                      <a:pt x="5346" y="11097"/>
                      <a:pt x="6977" y="9716"/>
                    </a:cubicBezTo>
                    <a:cubicBezTo>
                      <a:pt x="6382" y="10978"/>
                      <a:pt x="7989" y="11621"/>
                      <a:pt x="7989" y="11621"/>
                    </a:cubicBezTo>
                    <a:cubicBezTo>
                      <a:pt x="7989" y="11621"/>
                      <a:pt x="8846" y="7692"/>
                      <a:pt x="11085" y="6846"/>
                    </a:cubicBezTo>
                    <a:cubicBezTo>
                      <a:pt x="10811" y="8192"/>
                      <a:pt x="11299" y="8597"/>
                      <a:pt x="11621" y="8728"/>
                    </a:cubicBezTo>
                    <a:cubicBezTo>
                      <a:pt x="11775" y="8775"/>
                      <a:pt x="11882" y="8775"/>
                      <a:pt x="11882" y="8775"/>
                    </a:cubicBezTo>
                    <a:cubicBezTo>
                      <a:pt x="11882" y="8775"/>
                      <a:pt x="13049" y="4918"/>
                      <a:pt x="15716" y="4215"/>
                    </a:cubicBezTo>
                    <a:cubicBezTo>
                      <a:pt x="14978" y="5299"/>
                      <a:pt x="15954" y="6108"/>
                      <a:pt x="15954" y="6108"/>
                    </a:cubicBezTo>
                    <a:cubicBezTo>
                      <a:pt x="15954" y="6108"/>
                      <a:pt x="16276" y="5430"/>
                      <a:pt x="16895" y="4620"/>
                    </a:cubicBezTo>
                    <a:cubicBezTo>
                      <a:pt x="17645" y="3644"/>
                      <a:pt x="18836" y="2477"/>
                      <a:pt x="20419" y="2108"/>
                    </a:cubicBezTo>
                    <a:cubicBezTo>
                      <a:pt x="20062" y="2775"/>
                      <a:pt x="21110" y="3691"/>
                      <a:pt x="21110" y="3691"/>
                    </a:cubicBezTo>
                    <a:cubicBezTo>
                      <a:pt x="21110" y="3691"/>
                      <a:pt x="23539" y="1096"/>
                      <a:pt x="26099" y="739"/>
                    </a:cubicBezTo>
                    <a:lnTo>
                      <a:pt x="26099" y="739"/>
                    </a:lnTo>
                    <a:cubicBezTo>
                      <a:pt x="25396" y="1512"/>
                      <a:pt x="26515" y="2108"/>
                      <a:pt x="26515" y="2108"/>
                    </a:cubicBezTo>
                    <a:lnTo>
                      <a:pt x="26515" y="2108"/>
                    </a:lnTo>
                    <a:cubicBezTo>
                      <a:pt x="26563" y="2072"/>
                      <a:pt x="29063" y="179"/>
                      <a:pt x="31528" y="143"/>
                    </a:cubicBezTo>
                    <a:cubicBezTo>
                      <a:pt x="31111" y="739"/>
                      <a:pt x="31528" y="1155"/>
                      <a:pt x="31528" y="1155"/>
                    </a:cubicBezTo>
                    <a:cubicBezTo>
                      <a:pt x="31528" y="1155"/>
                      <a:pt x="33564" y="0"/>
                      <a:pt x="36933" y="143"/>
                    </a:cubicBezTo>
                    <a:cubicBezTo>
                      <a:pt x="36016" y="560"/>
                      <a:pt x="36445" y="1155"/>
                      <a:pt x="36445" y="1155"/>
                    </a:cubicBezTo>
                    <a:lnTo>
                      <a:pt x="36445" y="1155"/>
                    </a:lnTo>
                    <a:cubicBezTo>
                      <a:pt x="36505" y="1131"/>
                      <a:pt x="38541" y="60"/>
                      <a:pt x="41088" y="131"/>
                    </a:cubicBezTo>
                    <a:cubicBezTo>
                      <a:pt x="40672" y="405"/>
                      <a:pt x="41088" y="1405"/>
                      <a:pt x="41088" y="1405"/>
                    </a:cubicBezTo>
                    <a:cubicBezTo>
                      <a:pt x="41088" y="1405"/>
                      <a:pt x="43148" y="131"/>
                      <a:pt x="45911" y="381"/>
                    </a:cubicBezTo>
                    <a:cubicBezTo>
                      <a:pt x="45339" y="750"/>
                      <a:pt x="45577" y="2060"/>
                      <a:pt x="45577" y="2060"/>
                    </a:cubicBezTo>
                    <a:lnTo>
                      <a:pt x="45577" y="2060"/>
                    </a:lnTo>
                    <a:cubicBezTo>
                      <a:pt x="45637" y="2036"/>
                      <a:pt x="47839" y="1310"/>
                      <a:pt x="50887" y="1512"/>
                    </a:cubicBezTo>
                    <a:cubicBezTo>
                      <a:pt x="49959" y="1858"/>
                      <a:pt x="50244" y="3096"/>
                      <a:pt x="50244" y="3096"/>
                    </a:cubicBezTo>
                    <a:lnTo>
                      <a:pt x="50256" y="3096"/>
                    </a:lnTo>
                    <a:cubicBezTo>
                      <a:pt x="50316" y="3084"/>
                      <a:pt x="53090" y="2286"/>
                      <a:pt x="55316" y="2834"/>
                    </a:cubicBezTo>
                    <a:cubicBezTo>
                      <a:pt x="54471" y="3417"/>
                      <a:pt x="54995" y="4918"/>
                      <a:pt x="54995" y="4918"/>
                    </a:cubicBezTo>
                    <a:lnTo>
                      <a:pt x="55055" y="4906"/>
                    </a:lnTo>
                    <a:cubicBezTo>
                      <a:pt x="55447" y="4846"/>
                      <a:pt x="57745" y="4560"/>
                      <a:pt x="59007" y="5251"/>
                    </a:cubicBezTo>
                    <a:cubicBezTo>
                      <a:pt x="57900" y="5608"/>
                      <a:pt x="58174" y="6775"/>
                      <a:pt x="58174" y="6775"/>
                    </a:cubicBezTo>
                    <a:cubicBezTo>
                      <a:pt x="58174" y="6775"/>
                      <a:pt x="60162" y="6513"/>
                      <a:pt x="61710" y="7394"/>
                    </a:cubicBezTo>
                    <a:cubicBezTo>
                      <a:pt x="60758" y="7787"/>
                      <a:pt x="62186" y="10299"/>
                      <a:pt x="62186" y="102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0"/>
              <p:cNvSpPr/>
              <p:nvPr/>
            </p:nvSpPr>
            <p:spPr>
              <a:xfrm>
                <a:off x="1447890" y="576970"/>
                <a:ext cx="133113" cy="205583"/>
              </a:xfrm>
              <a:custGeom>
                <a:avLst/>
                <a:gdLst/>
                <a:ahLst/>
                <a:cxnLst/>
                <a:rect l="l" t="t" r="r" b="b"/>
                <a:pathLst>
                  <a:path w="3084" h="4763" extrusionOk="0">
                    <a:moveTo>
                      <a:pt x="3084" y="0"/>
                    </a:moveTo>
                    <a:lnTo>
                      <a:pt x="3084" y="0"/>
                    </a:lnTo>
                    <a:cubicBezTo>
                      <a:pt x="845" y="834"/>
                      <a:pt x="0" y="4763"/>
                      <a:pt x="0" y="4763"/>
                    </a:cubicBezTo>
                    <a:cubicBezTo>
                      <a:pt x="1274" y="1275"/>
                      <a:pt x="3084" y="1"/>
                      <a:pt x="3084"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40"/>
              <p:cNvSpPr/>
              <p:nvPr/>
            </p:nvSpPr>
            <p:spPr>
              <a:xfrm>
                <a:off x="701190" y="1663354"/>
                <a:ext cx="1054028" cy="575615"/>
              </a:xfrm>
              <a:custGeom>
                <a:avLst/>
                <a:gdLst/>
                <a:ahLst/>
                <a:cxnLst/>
                <a:rect l="l" t="t" r="r" b="b"/>
                <a:pathLst>
                  <a:path w="24420" h="13336" extrusionOk="0">
                    <a:moveTo>
                      <a:pt x="20658" y="0"/>
                    </a:moveTo>
                    <a:lnTo>
                      <a:pt x="19550" y="988"/>
                    </a:lnTo>
                    <a:cubicBezTo>
                      <a:pt x="19550" y="988"/>
                      <a:pt x="20431" y="3620"/>
                      <a:pt x="17967" y="6108"/>
                    </a:cubicBezTo>
                    <a:cubicBezTo>
                      <a:pt x="12535" y="11105"/>
                      <a:pt x="6225" y="11912"/>
                      <a:pt x="2714" y="11912"/>
                    </a:cubicBezTo>
                    <a:cubicBezTo>
                      <a:pt x="1038" y="11912"/>
                      <a:pt x="0" y="11728"/>
                      <a:pt x="0" y="11728"/>
                    </a:cubicBezTo>
                    <a:lnTo>
                      <a:pt x="0" y="11728"/>
                    </a:lnTo>
                    <a:lnTo>
                      <a:pt x="1179" y="12966"/>
                    </a:lnTo>
                    <a:lnTo>
                      <a:pt x="2524" y="13335"/>
                    </a:lnTo>
                    <a:lnTo>
                      <a:pt x="8394" y="13335"/>
                    </a:lnTo>
                    <a:lnTo>
                      <a:pt x="12680" y="12502"/>
                    </a:lnTo>
                    <a:lnTo>
                      <a:pt x="18574" y="10394"/>
                    </a:lnTo>
                    <a:lnTo>
                      <a:pt x="21277" y="8489"/>
                    </a:lnTo>
                    <a:lnTo>
                      <a:pt x="23658" y="5227"/>
                    </a:lnTo>
                    <a:lnTo>
                      <a:pt x="24420" y="2310"/>
                    </a:lnTo>
                    <a:lnTo>
                      <a:pt x="23658" y="988"/>
                    </a:lnTo>
                    <a:lnTo>
                      <a:pt x="22551" y="334"/>
                    </a:lnTo>
                    <a:cubicBezTo>
                      <a:pt x="22515" y="393"/>
                      <a:pt x="22479" y="441"/>
                      <a:pt x="22444" y="500"/>
                    </a:cubicBezTo>
                    <a:lnTo>
                      <a:pt x="206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40"/>
              <p:cNvSpPr/>
              <p:nvPr/>
            </p:nvSpPr>
            <p:spPr>
              <a:xfrm>
                <a:off x="699636" y="1702934"/>
                <a:ext cx="892687" cy="484111"/>
              </a:xfrm>
              <a:custGeom>
                <a:avLst/>
                <a:gdLst/>
                <a:ahLst/>
                <a:cxnLst/>
                <a:rect l="l" t="t" r="r" b="b"/>
                <a:pathLst>
                  <a:path w="20682" h="11216" extrusionOk="0">
                    <a:moveTo>
                      <a:pt x="19789" y="0"/>
                    </a:moveTo>
                    <a:lnTo>
                      <a:pt x="19384" y="143"/>
                    </a:lnTo>
                    <a:cubicBezTo>
                      <a:pt x="19420" y="238"/>
                      <a:pt x="20194" y="2691"/>
                      <a:pt x="17860" y="5036"/>
                    </a:cubicBezTo>
                    <a:cubicBezTo>
                      <a:pt x="13764" y="8811"/>
                      <a:pt x="9145" y="10120"/>
                      <a:pt x="6001" y="10561"/>
                    </a:cubicBezTo>
                    <a:cubicBezTo>
                      <a:pt x="4918" y="10704"/>
                      <a:pt x="3930" y="10763"/>
                      <a:pt x="3084" y="10775"/>
                    </a:cubicBezTo>
                    <a:cubicBezTo>
                      <a:pt x="3013" y="10787"/>
                      <a:pt x="2941" y="10787"/>
                      <a:pt x="2882" y="10787"/>
                    </a:cubicBezTo>
                    <a:lnTo>
                      <a:pt x="2632" y="10787"/>
                    </a:lnTo>
                    <a:cubicBezTo>
                      <a:pt x="2316" y="10833"/>
                      <a:pt x="1859" y="10847"/>
                      <a:pt x="1416" y="10847"/>
                    </a:cubicBezTo>
                    <a:cubicBezTo>
                      <a:pt x="708" y="10847"/>
                      <a:pt x="36" y="10811"/>
                      <a:pt x="36" y="10811"/>
                    </a:cubicBezTo>
                    <a:lnTo>
                      <a:pt x="1" y="11025"/>
                    </a:lnTo>
                    <a:cubicBezTo>
                      <a:pt x="60" y="11037"/>
                      <a:pt x="1096" y="11216"/>
                      <a:pt x="2739" y="11216"/>
                    </a:cubicBezTo>
                    <a:cubicBezTo>
                      <a:pt x="3656" y="11216"/>
                      <a:pt x="4787" y="11156"/>
                      <a:pt x="6037" y="10989"/>
                    </a:cubicBezTo>
                    <a:cubicBezTo>
                      <a:pt x="8561" y="10632"/>
                      <a:pt x="12014" y="9727"/>
                      <a:pt x="15407" y="7489"/>
                    </a:cubicBezTo>
                    <a:cubicBezTo>
                      <a:pt x="15550" y="7394"/>
                      <a:pt x="15693" y="7299"/>
                      <a:pt x="15836" y="7203"/>
                    </a:cubicBezTo>
                    <a:cubicBezTo>
                      <a:pt x="16622" y="6656"/>
                      <a:pt x="17396" y="6048"/>
                      <a:pt x="18158" y="5346"/>
                    </a:cubicBezTo>
                    <a:cubicBezTo>
                      <a:pt x="20682" y="2798"/>
                      <a:pt x="19824" y="119"/>
                      <a:pt x="19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40"/>
              <p:cNvSpPr/>
              <p:nvPr/>
            </p:nvSpPr>
            <p:spPr>
              <a:xfrm>
                <a:off x="957614" y="2130495"/>
                <a:ext cx="33969" cy="37336"/>
              </a:xfrm>
              <a:custGeom>
                <a:avLst/>
                <a:gdLst/>
                <a:ahLst/>
                <a:cxnLst/>
                <a:rect l="l" t="t" r="r" b="b"/>
                <a:pathLst>
                  <a:path w="787" h="865" extrusionOk="0">
                    <a:moveTo>
                      <a:pt x="322" y="0"/>
                    </a:moveTo>
                    <a:cubicBezTo>
                      <a:pt x="322" y="0"/>
                      <a:pt x="0" y="762"/>
                      <a:pt x="108" y="833"/>
                    </a:cubicBezTo>
                    <a:lnTo>
                      <a:pt x="155" y="845"/>
                    </a:lnTo>
                    <a:cubicBezTo>
                      <a:pt x="215" y="858"/>
                      <a:pt x="275" y="865"/>
                      <a:pt x="335" y="865"/>
                    </a:cubicBezTo>
                    <a:cubicBezTo>
                      <a:pt x="442" y="865"/>
                      <a:pt x="548" y="844"/>
                      <a:pt x="655" y="798"/>
                    </a:cubicBezTo>
                    <a:lnTo>
                      <a:pt x="703" y="774"/>
                    </a:lnTo>
                    <a:cubicBezTo>
                      <a:pt x="786" y="691"/>
                      <a:pt x="322" y="0"/>
                      <a:pt x="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0"/>
              <p:cNvSpPr/>
              <p:nvPr/>
            </p:nvSpPr>
            <p:spPr>
              <a:xfrm>
                <a:off x="1051146" y="2113533"/>
                <a:ext cx="33969" cy="37422"/>
              </a:xfrm>
              <a:custGeom>
                <a:avLst/>
                <a:gdLst/>
                <a:ahLst/>
                <a:cxnLst/>
                <a:rect l="l" t="t" r="r" b="b"/>
                <a:pathLst>
                  <a:path w="787" h="867" extrusionOk="0">
                    <a:moveTo>
                      <a:pt x="286" y="0"/>
                    </a:moveTo>
                    <a:cubicBezTo>
                      <a:pt x="286" y="0"/>
                      <a:pt x="0" y="786"/>
                      <a:pt x="108" y="845"/>
                    </a:cubicBezTo>
                    <a:lnTo>
                      <a:pt x="143" y="857"/>
                    </a:lnTo>
                    <a:cubicBezTo>
                      <a:pt x="188" y="863"/>
                      <a:pt x="232" y="866"/>
                      <a:pt x="275" y="866"/>
                    </a:cubicBezTo>
                    <a:cubicBezTo>
                      <a:pt x="404" y="866"/>
                      <a:pt x="527" y="839"/>
                      <a:pt x="643" y="786"/>
                    </a:cubicBezTo>
                    <a:lnTo>
                      <a:pt x="703" y="762"/>
                    </a:lnTo>
                    <a:cubicBezTo>
                      <a:pt x="786" y="667"/>
                      <a:pt x="286" y="0"/>
                      <a:pt x="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0"/>
              <p:cNvSpPr/>
              <p:nvPr/>
            </p:nvSpPr>
            <p:spPr>
              <a:xfrm>
                <a:off x="1143124" y="2084226"/>
                <a:ext cx="32933" cy="37551"/>
              </a:xfrm>
              <a:custGeom>
                <a:avLst/>
                <a:gdLst/>
                <a:ahLst/>
                <a:cxnLst/>
                <a:rect l="l" t="t" r="r" b="b"/>
                <a:pathLst>
                  <a:path w="763" h="870" extrusionOk="0">
                    <a:moveTo>
                      <a:pt x="167" y="0"/>
                    </a:moveTo>
                    <a:cubicBezTo>
                      <a:pt x="155" y="0"/>
                      <a:pt x="1" y="822"/>
                      <a:pt x="120" y="870"/>
                    </a:cubicBezTo>
                    <a:lnTo>
                      <a:pt x="167" y="870"/>
                    </a:lnTo>
                    <a:cubicBezTo>
                      <a:pt x="334" y="870"/>
                      <a:pt x="501" y="822"/>
                      <a:pt x="644" y="715"/>
                    </a:cubicBezTo>
                    <a:lnTo>
                      <a:pt x="691" y="691"/>
                    </a:lnTo>
                    <a:cubicBezTo>
                      <a:pt x="763" y="584"/>
                      <a:pt x="167"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0"/>
              <p:cNvSpPr/>
              <p:nvPr/>
            </p:nvSpPr>
            <p:spPr>
              <a:xfrm>
                <a:off x="1213046" y="2057509"/>
                <a:ext cx="30818" cy="37033"/>
              </a:xfrm>
              <a:custGeom>
                <a:avLst/>
                <a:gdLst/>
                <a:ahLst/>
                <a:cxnLst/>
                <a:rect l="l" t="t" r="r" b="b"/>
                <a:pathLst>
                  <a:path w="714" h="858" extrusionOk="0">
                    <a:moveTo>
                      <a:pt x="48" y="0"/>
                    </a:moveTo>
                    <a:cubicBezTo>
                      <a:pt x="48" y="0"/>
                      <a:pt x="47" y="0"/>
                      <a:pt x="47" y="0"/>
                    </a:cubicBezTo>
                    <a:cubicBezTo>
                      <a:pt x="47" y="0"/>
                      <a:pt x="47" y="0"/>
                      <a:pt x="47" y="0"/>
                    </a:cubicBezTo>
                    <a:lnTo>
                      <a:pt x="47" y="0"/>
                    </a:lnTo>
                    <a:cubicBezTo>
                      <a:pt x="47" y="0"/>
                      <a:pt x="1" y="822"/>
                      <a:pt x="119" y="858"/>
                    </a:cubicBezTo>
                    <a:lnTo>
                      <a:pt x="167" y="846"/>
                    </a:lnTo>
                    <a:cubicBezTo>
                      <a:pt x="333" y="834"/>
                      <a:pt x="500" y="750"/>
                      <a:pt x="619" y="643"/>
                    </a:cubicBezTo>
                    <a:lnTo>
                      <a:pt x="667" y="596"/>
                    </a:lnTo>
                    <a:cubicBezTo>
                      <a:pt x="714" y="490"/>
                      <a:pt x="63" y="0"/>
                      <a:pt x="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40"/>
              <p:cNvSpPr/>
              <p:nvPr/>
            </p:nvSpPr>
            <p:spPr>
              <a:xfrm>
                <a:off x="1418065" y="1344734"/>
                <a:ext cx="301188" cy="475910"/>
              </a:xfrm>
              <a:custGeom>
                <a:avLst/>
                <a:gdLst/>
                <a:ahLst/>
                <a:cxnLst/>
                <a:rect l="l" t="t" r="r" b="b"/>
                <a:pathLst>
                  <a:path w="6978" h="11026" extrusionOk="0">
                    <a:moveTo>
                      <a:pt x="3239" y="0"/>
                    </a:moveTo>
                    <a:cubicBezTo>
                      <a:pt x="3239" y="0"/>
                      <a:pt x="3203" y="24"/>
                      <a:pt x="3144" y="60"/>
                    </a:cubicBezTo>
                    <a:cubicBezTo>
                      <a:pt x="2739" y="286"/>
                      <a:pt x="1263" y="1203"/>
                      <a:pt x="858" y="2655"/>
                    </a:cubicBezTo>
                    <a:cubicBezTo>
                      <a:pt x="679" y="3310"/>
                      <a:pt x="631" y="3929"/>
                      <a:pt x="631" y="4549"/>
                    </a:cubicBezTo>
                    <a:cubicBezTo>
                      <a:pt x="667" y="4906"/>
                      <a:pt x="751" y="5227"/>
                      <a:pt x="786" y="5513"/>
                    </a:cubicBezTo>
                    <a:cubicBezTo>
                      <a:pt x="1120" y="8168"/>
                      <a:pt x="250" y="8668"/>
                      <a:pt x="155" y="9728"/>
                    </a:cubicBezTo>
                    <a:cubicBezTo>
                      <a:pt x="155" y="9728"/>
                      <a:pt x="72" y="9930"/>
                      <a:pt x="0" y="10073"/>
                    </a:cubicBezTo>
                    <a:lnTo>
                      <a:pt x="548" y="10240"/>
                    </a:lnTo>
                    <a:lnTo>
                      <a:pt x="5573" y="11026"/>
                    </a:lnTo>
                    <a:cubicBezTo>
                      <a:pt x="5692" y="10799"/>
                      <a:pt x="5692" y="10585"/>
                      <a:pt x="5632" y="10347"/>
                    </a:cubicBezTo>
                    <a:cubicBezTo>
                      <a:pt x="5632" y="10347"/>
                      <a:pt x="5704" y="10121"/>
                      <a:pt x="5644" y="10002"/>
                    </a:cubicBezTo>
                    <a:cubicBezTo>
                      <a:pt x="5596" y="9871"/>
                      <a:pt x="5442" y="9835"/>
                      <a:pt x="5442" y="9835"/>
                    </a:cubicBezTo>
                    <a:cubicBezTo>
                      <a:pt x="5442" y="9835"/>
                      <a:pt x="5501" y="9609"/>
                      <a:pt x="5227" y="9442"/>
                    </a:cubicBezTo>
                    <a:cubicBezTo>
                      <a:pt x="5108" y="9216"/>
                      <a:pt x="5108" y="8549"/>
                      <a:pt x="5108" y="8394"/>
                    </a:cubicBezTo>
                    <a:cubicBezTo>
                      <a:pt x="5108" y="7382"/>
                      <a:pt x="5156" y="6477"/>
                      <a:pt x="6037" y="5346"/>
                    </a:cubicBezTo>
                    <a:cubicBezTo>
                      <a:pt x="6430" y="4834"/>
                      <a:pt x="6727" y="4239"/>
                      <a:pt x="6858" y="3608"/>
                    </a:cubicBezTo>
                    <a:cubicBezTo>
                      <a:pt x="6870" y="3525"/>
                      <a:pt x="6894" y="3429"/>
                      <a:pt x="6906" y="3346"/>
                    </a:cubicBezTo>
                    <a:cubicBezTo>
                      <a:pt x="6978" y="2870"/>
                      <a:pt x="6954" y="2370"/>
                      <a:pt x="6787" y="1941"/>
                    </a:cubicBezTo>
                    <a:cubicBezTo>
                      <a:pt x="6692" y="1739"/>
                      <a:pt x="6585" y="1548"/>
                      <a:pt x="6454" y="1370"/>
                    </a:cubicBezTo>
                    <a:cubicBezTo>
                      <a:pt x="6335" y="1274"/>
                      <a:pt x="6168" y="1012"/>
                      <a:pt x="6037" y="881"/>
                    </a:cubicBezTo>
                    <a:cubicBezTo>
                      <a:pt x="5465" y="322"/>
                      <a:pt x="5144" y="48"/>
                      <a:pt x="5144" y="48"/>
                    </a:cubicBezTo>
                    <a:cubicBezTo>
                      <a:pt x="5049" y="12"/>
                      <a:pt x="3239" y="0"/>
                      <a:pt x="3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40"/>
              <p:cNvSpPr/>
              <p:nvPr/>
            </p:nvSpPr>
            <p:spPr>
              <a:xfrm>
                <a:off x="1415993" y="1343698"/>
                <a:ext cx="304814" cy="478499"/>
              </a:xfrm>
              <a:custGeom>
                <a:avLst/>
                <a:gdLst/>
                <a:ahLst/>
                <a:cxnLst/>
                <a:rect l="l" t="t" r="r" b="b"/>
                <a:pathLst>
                  <a:path w="7062" h="11086" extrusionOk="0">
                    <a:moveTo>
                      <a:pt x="3287" y="60"/>
                    </a:moveTo>
                    <a:cubicBezTo>
                      <a:pt x="3989" y="60"/>
                      <a:pt x="5061" y="72"/>
                      <a:pt x="5168" y="96"/>
                    </a:cubicBezTo>
                    <a:cubicBezTo>
                      <a:pt x="5216" y="143"/>
                      <a:pt x="5537" y="417"/>
                      <a:pt x="6061" y="929"/>
                    </a:cubicBezTo>
                    <a:cubicBezTo>
                      <a:pt x="6121" y="989"/>
                      <a:pt x="6180" y="1072"/>
                      <a:pt x="6252" y="1155"/>
                    </a:cubicBezTo>
                    <a:cubicBezTo>
                      <a:pt x="6323" y="1263"/>
                      <a:pt x="6406" y="1358"/>
                      <a:pt x="6466" y="1417"/>
                    </a:cubicBezTo>
                    <a:cubicBezTo>
                      <a:pt x="6609" y="1584"/>
                      <a:pt x="6716" y="1775"/>
                      <a:pt x="6799" y="1977"/>
                    </a:cubicBezTo>
                    <a:cubicBezTo>
                      <a:pt x="6954" y="2358"/>
                      <a:pt x="6990" y="2822"/>
                      <a:pt x="6918" y="3370"/>
                    </a:cubicBezTo>
                    <a:cubicBezTo>
                      <a:pt x="6906" y="3453"/>
                      <a:pt x="6895" y="3537"/>
                      <a:pt x="6871" y="3632"/>
                    </a:cubicBezTo>
                    <a:cubicBezTo>
                      <a:pt x="6740" y="4239"/>
                      <a:pt x="6466" y="4823"/>
                      <a:pt x="6061" y="5346"/>
                    </a:cubicBezTo>
                    <a:cubicBezTo>
                      <a:pt x="5192" y="6466"/>
                      <a:pt x="5121" y="7359"/>
                      <a:pt x="5121" y="8418"/>
                    </a:cubicBezTo>
                    <a:cubicBezTo>
                      <a:pt x="5121" y="8561"/>
                      <a:pt x="5132" y="9240"/>
                      <a:pt x="5240" y="9490"/>
                    </a:cubicBezTo>
                    <a:lnTo>
                      <a:pt x="5251" y="9490"/>
                    </a:lnTo>
                    <a:lnTo>
                      <a:pt x="5251" y="9502"/>
                    </a:lnTo>
                    <a:cubicBezTo>
                      <a:pt x="5513" y="9645"/>
                      <a:pt x="5466" y="9847"/>
                      <a:pt x="5466" y="9859"/>
                    </a:cubicBezTo>
                    <a:lnTo>
                      <a:pt x="5454" y="9895"/>
                    </a:lnTo>
                    <a:lnTo>
                      <a:pt x="5490" y="9895"/>
                    </a:lnTo>
                    <a:cubicBezTo>
                      <a:pt x="5490" y="9895"/>
                      <a:pt x="5621" y="9918"/>
                      <a:pt x="5668" y="10038"/>
                    </a:cubicBezTo>
                    <a:cubicBezTo>
                      <a:pt x="5704" y="10133"/>
                      <a:pt x="5668" y="10288"/>
                      <a:pt x="5644" y="10335"/>
                    </a:cubicBezTo>
                    <a:lnTo>
                      <a:pt x="5632" y="10335"/>
                    </a:lnTo>
                    <a:lnTo>
                      <a:pt x="5644" y="10371"/>
                    </a:lnTo>
                    <a:cubicBezTo>
                      <a:pt x="5716" y="10633"/>
                      <a:pt x="5704" y="10835"/>
                      <a:pt x="5597" y="11014"/>
                    </a:cubicBezTo>
                    <a:lnTo>
                      <a:pt x="608" y="10240"/>
                    </a:lnTo>
                    <a:lnTo>
                      <a:pt x="96" y="10085"/>
                    </a:lnTo>
                    <a:cubicBezTo>
                      <a:pt x="156" y="9942"/>
                      <a:pt x="227" y="9776"/>
                      <a:pt x="227" y="9764"/>
                    </a:cubicBezTo>
                    <a:cubicBezTo>
                      <a:pt x="263" y="9418"/>
                      <a:pt x="370" y="9145"/>
                      <a:pt x="501" y="8823"/>
                    </a:cubicBezTo>
                    <a:cubicBezTo>
                      <a:pt x="763" y="8156"/>
                      <a:pt x="1084" y="7335"/>
                      <a:pt x="858" y="5537"/>
                    </a:cubicBezTo>
                    <a:cubicBezTo>
                      <a:pt x="846" y="5418"/>
                      <a:pt x="822" y="5299"/>
                      <a:pt x="799" y="5168"/>
                    </a:cubicBezTo>
                    <a:cubicBezTo>
                      <a:pt x="763" y="4977"/>
                      <a:pt x="727" y="4775"/>
                      <a:pt x="703" y="4573"/>
                    </a:cubicBezTo>
                    <a:cubicBezTo>
                      <a:pt x="703" y="3834"/>
                      <a:pt x="775" y="3251"/>
                      <a:pt x="930" y="2691"/>
                    </a:cubicBezTo>
                    <a:cubicBezTo>
                      <a:pt x="1334" y="1263"/>
                      <a:pt x="2763" y="358"/>
                      <a:pt x="3192" y="108"/>
                    </a:cubicBezTo>
                    <a:lnTo>
                      <a:pt x="3204" y="96"/>
                    </a:lnTo>
                    <a:cubicBezTo>
                      <a:pt x="3251" y="84"/>
                      <a:pt x="3275" y="60"/>
                      <a:pt x="3287" y="60"/>
                    </a:cubicBezTo>
                    <a:close/>
                    <a:moveTo>
                      <a:pt x="3263" y="1"/>
                    </a:moveTo>
                    <a:cubicBezTo>
                      <a:pt x="3263" y="1"/>
                      <a:pt x="3227" y="24"/>
                      <a:pt x="3180" y="48"/>
                    </a:cubicBezTo>
                    <a:lnTo>
                      <a:pt x="3156" y="48"/>
                    </a:lnTo>
                    <a:lnTo>
                      <a:pt x="3156" y="60"/>
                    </a:lnTo>
                    <a:cubicBezTo>
                      <a:pt x="2704" y="322"/>
                      <a:pt x="1275" y="1239"/>
                      <a:pt x="882" y="2668"/>
                    </a:cubicBezTo>
                    <a:cubicBezTo>
                      <a:pt x="715" y="3239"/>
                      <a:pt x="644" y="3834"/>
                      <a:pt x="656" y="4573"/>
                    </a:cubicBezTo>
                    <a:cubicBezTo>
                      <a:pt x="668" y="4787"/>
                      <a:pt x="703" y="4977"/>
                      <a:pt x="739" y="5168"/>
                    </a:cubicBezTo>
                    <a:cubicBezTo>
                      <a:pt x="763" y="5299"/>
                      <a:pt x="787" y="5430"/>
                      <a:pt x="799" y="5537"/>
                    </a:cubicBezTo>
                    <a:cubicBezTo>
                      <a:pt x="1025" y="7323"/>
                      <a:pt x="703" y="8144"/>
                      <a:pt x="441" y="8799"/>
                    </a:cubicBezTo>
                    <a:cubicBezTo>
                      <a:pt x="310" y="9121"/>
                      <a:pt x="203" y="9406"/>
                      <a:pt x="168" y="9752"/>
                    </a:cubicBezTo>
                    <a:cubicBezTo>
                      <a:pt x="156" y="9776"/>
                      <a:pt x="84" y="9954"/>
                      <a:pt x="25" y="10085"/>
                    </a:cubicBezTo>
                    <a:lnTo>
                      <a:pt x="1" y="10121"/>
                    </a:lnTo>
                    <a:lnTo>
                      <a:pt x="596" y="10299"/>
                    </a:lnTo>
                    <a:lnTo>
                      <a:pt x="5632" y="11085"/>
                    </a:lnTo>
                    <a:lnTo>
                      <a:pt x="5632" y="11061"/>
                    </a:lnTo>
                    <a:cubicBezTo>
                      <a:pt x="5752" y="10859"/>
                      <a:pt x="5775" y="10645"/>
                      <a:pt x="5704" y="10371"/>
                    </a:cubicBezTo>
                    <a:cubicBezTo>
                      <a:pt x="5716" y="10323"/>
                      <a:pt x="5775" y="10133"/>
                      <a:pt x="5716" y="10014"/>
                    </a:cubicBezTo>
                    <a:cubicBezTo>
                      <a:pt x="5680" y="9907"/>
                      <a:pt x="5573" y="9859"/>
                      <a:pt x="5525" y="9847"/>
                    </a:cubicBezTo>
                    <a:cubicBezTo>
                      <a:pt x="5537" y="9776"/>
                      <a:pt x="5525" y="9585"/>
                      <a:pt x="5287" y="9454"/>
                    </a:cubicBezTo>
                    <a:cubicBezTo>
                      <a:pt x="5192" y="9216"/>
                      <a:pt x="5180" y="8549"/>
                      <a:pt x="5180" y="8418"/>
                    </a:cubicBezTo>
                    <a:cubicBezTo>
                      <a:pt x="5180" y="7347"/>
                      <a:pt x="5251" y="6489"/>
                      <a:pt x="6109" y="5382"/>
                    </a:cubicBezTo>
                    <a:cubicBezTo>
                      <a:pt x="6525" y="4846"/>
                      <a:pt x="6799" y="4263"/>
                      <a:pt x="6930" y="3644"/>
                    </a:cubicBezTo>
                    <a:cubicBezTo>
                      <a:pt x="6954" y="3549"/>
                      <a:pt x="6966" y="3465"/>
                      <a:pt x="6978" y="3370"/>
                    </a:cubicBezTo>
                    <a:cubicBezTo>
                      <a:pt x="7061" y="2822"/>
                      <a:pt x="7014" y="2346"/>
                      <a:pt x="6859" y="1953"/>
                    </a:cubicBezTo>
                    <a:cubicBezTo>
                      <a:pt x="6764" y="1751"/>
                      <a:pt x="6656" y="1548"/>
                      <a:pt x="6525" y="1382"/>
                    </a:cubicBezTo>
                    <a:lnTo>
                      <a:pt x="6514" y="1370"/>
                    </a:lnTo>
                    <a:cubicBezTo>
                      <a:pt x="6454" y="1322"/>
                      <a:pt x="6371" y="1215"/>
                      <a:pt x="6299" y="1120"/>
                    </a:cubicBezTo>
                    <a:cubicBezTo>
                      <a:pt x="6228" y="1036"/>
                      <a:pt x="6168" y="941"/>
                      <a:pt x="6097" y="882"/>
                    </a:cubicBezTo>
                    <a:cubicBezTo>
                      <a:pt x="5561" y="358"/>
                      <a:pt x="5240" y="72"/>
                      <a:pt x="5204" y="48"/>
                    </a:cubicBezTo>
                    <a:lnTo>
                      <a:pt x="5192" y="36"/>
                    </a:lnTo>
                    <a:cubicBezTo>
                      <a:pt x="5097" y="12"/>
                      <a:pt x="3466" y="1"/>
                      <a:pt x="32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40"/>
              <p:cNvSpPr/>
              <p:nvPr/>
            </p:nvSpPr>
            <p:spPr>
              <a:xfrm>
                <a:off x="1411893" y="1764051"/>
                <a:ext cx="258543" cy="78167"/>
              </a:xfrm>
              <a:custGeom>
                <a:avLst/>
                <a:gdLst/>
                <a:ahLst/>
                <a:cxnLst/>
                <a:rect l="l" t="t" r="r" b="b"/>
                <a:pathLst>
                  <a:path w="5990" h="1811" extrusionOk="0">
                    <a:moveTo>
                      <a:pt x="251" y="1"/>
                    </a:moveTo>
                    <a:cubicBezTo>
                      <a:pt x="1" y="239"/>
                      <a:pt x="48" y="429"/>
                      <a:pt x="48" y="429"/>
                    </a:cubicBezTo>
                    <a:cubicBezTo>
                      <a:pt x="48" y="429"/>
                      <a:pt x="72" y="453"/>
                      <a:pt x="143" y="489"/>
                    </a:cubicBezTo>
                    <a:cubicBezTo>
                      <a:pt x="203" y="525"/>
                      <a:pt x="286" y="572"/>
                      <a:pt x="405" y="620"/>
                    </a:cubicBezTo>
                    <a:cubicBezTo>
                      <a:pt x="453" y="644"/>
                      <a:pt x="501" y="668"/>
                      <a:pt x="548" y="691"/>
                    </a:cubicBezTo>
                    <a:lnTo>
                      <a:pt x="560" y="691"/>
                    </a:lnTo>
                    <a:cubicBezTo>
                      <a:pt x="739" y="775"/>
                      <a:pt x="977" y="870"/>
                      <a:pt x="1263" y="965"/>
                    </a:cubicBezTo>
                    <a:cubicBezTo>
                      <a:pt x="2179" y="1287"/>
                      <a:pt x="3644" y="1656"/>
                      <a:pt x="5763" y="1811"/>
                    </a:cubicBezTo>
                    <a:cubicBezTo>
                      <a:pt x="5989" y="1156"/>
                      <a:pt x="5763" y="632"/>
                      <a:pt x="5763" y="632"/>
                    </a:cubicBezTo>
                    <a:cubicBezTo>
                      <a:pt x="5763" y="632"/>
                      <a:pt x="5036" y="814"/>
                      <a:pt x="3960" y="814"/>
                    </a:cubicBezTo>
                    <a:cubicBezTo>
                      <a:pt x="3073" y="814"/>
                      <a:pt x="1949" y="691"/>
                      <a:pt x="798" y="239"/>
                    </a:cubicBezTo>
                    <a:cubicBezTo>
                      <a:pt x="620" y="168"/>
                      <a:pt x="429" y="84"/>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40"/>
              <p:cNvSpPr/>
              <p:nvPr/>
            </p:nvSpPr>
            <p:spPr>
              <a:xfrm>
                <a:off x="1410339" y="1762540"/>
                <a:ext cx="261133" cy="81232"/>
              </a:xfrm>
              <a:custGeom>
                <a:avLst/>
                <a:gdLst/>
                <a:ahLst/>
                <a:cxnLst/>
                <a:rect l="l" t="t" r="r" b="b"/>
                <a:pathLst>
                  <a:path w="6050" h="1882" extrusionOk="0">
                    <a:moveTo>
                      <a:pt x="287" y="72"/>
                    </a:moveTo>
                    <a:cubicBezTo>
                      <a:pt x="453" y="155"/>
                      <a:pt x="644" y="226"/>
                      <a:pt x="822" y="298"/>
                    </a:cubicBezTo>
                    <a:cubicBezTo>
                      <a:pt x="1972" y="752"/>
                      <a:pt x="3105" y="876"/>
                      <a:pt x="4000" y="876"/>
                    </a:cubicBezTo>
                    <a:cubicBezTo>
                      <a:pt x="4959" y="876"/>
                      <a:pt x="5646" y="733"/>
                      <a:pt x="5787" y="703"/>
                    </a:cubicBezTo>
                    <a:cubicBezTo>
                      <a:pt x="5823" y="810"/>
                      <a:pt x="5954" y="1262"/>
                      <a:pt x="5787" y="1810"/>
                    </a:cubicBezTo>
                    <a:cubicBezTo>
                      <a:pt x="3620" y="1655"/>
                      <a:pt x="2156" y="1274"/>
                      <a:pt x="1311" y="976"/>
                    </a:cubicBezTo>
                    <a:cubicBezTo>
                      <a:pt x="1049" y="881"/>
                      <a:pt x="810" y="798"/>
                      <a:pt x="608" y="703"/>
                    </a:cubicBezTo>
                    <a:cubicBezTo>
                      <a:pt x="608" y="703"/>
                      <a:pt x="596" y="691"/>
                      <a:pt x="596" y="691"/>
                    </a:cubicBezTo>
                    <a:cubicBezTo>
                      <a:pt x="549" y="667"/>
                      <a:pt x="501" y="655"/>
                      <a:pt x="453" y="631"/>
                    </a:cubicBezTo>
                    <a:cubicBezTo>
                      <a:pt x="322" y="572"/>
                      <a:pt x="239" y="524"/>
                      <a:pt x="191" y="500"/>
                    </a:cubicBezTo>
                    <a:cubicBezTo>
                      <a:pt x="156" y="476"/>
                      <a:pt x="120" y="453"/>
                      <a:pt x="108" y="441"/>
                    </a:cubicBezTo>
                    <a:cubicBezTo>
                      <a:pt x="108" y="405"/>
                      <a:pt x="108" y="250"/>
                      <a:pt x="287" y="72"/>
                    </a:cubicBezTo>
                    <a:close/>
                    <a:moveTo>
                      <a:pt x="299" y="0"/>
                    </a:moveTo>
                    <a:cubicBezTo>
                      <a:pt x="287" y="0"/>
                      <a:pt x="275" y="0"/>
                      <a:pt x="263" y="12"/>
                    </a:cubicBezTo>
                    <a:cubicBezTo>
                      <a:pt x="1" y="262"/>
                      <a:pt x="48" y="464"/>
                      <a:pt x="48" y="464"/>
                    </a:cubicBezTo>
                    <a:cubicBezTo>
                      <a:pt x="48" y="476"/>
                      <a:pt x="60" y="488"/>
                      <a:pt x="60" y="488"/>
                    </a:cubicBezTo>
                    <a:cubicBezTo>
                      <a:pt x="60" y="488"/>
                      <a:pt x="96" y="512"/>
                      <a:pt x="168" y="548"/>
                    </a:cubicBezTo>
                    <a:cubicBezTo>
                      <a:pt x="215" y="572"/>
                      <a:pt x="299" y="619"/>
                      <a:pt x="429" y="679"/>
                    </a:cubicBezTo>
                    <a:cubicBezTo>
                      <a:pt x="477" y="703"/>
                      <a:pt x="525" y="726"/>
                      <a:pt x="584" y="750"/>
                    </a:cubicBezTo>
                    <a:cubicBezTo>
                      <a:pt x="799" y="845"/>
                      <a:pt x="1037" y="941"/>
                      <a:pt x="1299" y="1036"/>
                    </a:cubicBezTo>
                    <a:cubicBezTo>
                      <a:pt x="2144" y="1334"/>
                      <a:pt x="3620" y="1715"/>
                      <a:pt x="5799" y="1881"/>
                    </a:cubicBezTo>
                    <a:cubicBezTo>
                      <a:pt x="5823" y="1881"/>
                      <a:pt x="5835" y="1869"/>
                      <a:pt x="5835" y="1858"/>
                    </a:cubicBezTo>
                    <a:cubicBezTo>
                      <a:pt x="6049" y="1191"/>
                      <a:pt x="5835" y="679"/>
                      <a:pt x="5835" y="655"/>
                    </a:cubicBezTo>
                    <a:cubicBezTo>
                      <a:pt x="5823" y="643"/>
                      <a:pt x="5811" y="631"/>
                      <a:pt x="5799" y="631"/>
                    </a:cubicBezTo>
                    <a:cubicBezTo>
                      <a:pt x="5786" y="638"/>
                      <a:pt x="5050" y="820"/>
                      <a:pt x="3975" y="820"/>
                    </a:cubicBezTo>
                    <a:cubicBezTo>
                      <a:pt x="3090" y="820"/>
                      <a:pt x="1975" y="696"/>
                      <a:pt x="846" y="250"/>
                    </a:cubicBezTo>
                    <a:cubicBezTo>
                      <a:pt x="656" y="167"/>
                      <a:pt x="465" y="95"/>
                      <a:pt x="2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40"/>
              <p:cNvSpPr/>
              <p:nvPr/>
            </p:nvSpPr>
            <p:spPr>
              <a:xfrm>
                <a:off x="1406757" y="1793876"/>
                <a:ext cx="279607" cy="224143"/>
              </a:xfrm>
              <a:custGeom>
                <a:avLst/>
                <a:gdLst/>
                <a:ahLst/>
                <a:cxnLst/>
                <a:rect l="l" t="t" r="r" b="b"/>
                <a:pathLst>
                  <a:path w="6478" h="5193" extrusionOk="0">
                    <a:moveTo>
                      <a:pt x="679" y="0"/>
                    </a:moveTo>
                    <a:lnTo>
                      <a:pt x="36" y="3679"/>
                    </a:lnTo>
                    <a:lnTo>
                      <a:pt x="1" y="3846"/>
                    </a:lnTo>
                    <a:cubicBezTo>
                      <a:pt x="1" y="3846"/>
                      <a:pt x="1491" y="5192"/>
                      <a:pt x="4040" y="5192"/>
                    </a:cubicBezTo>
                    <a:cubicBezTo>
                      <a:pt x="4769" y="5192"/>
                      <a:pt x="5585" y="5082"/>
                      <a:pt x="6478" y="4799"/>
                    </a:cubicBezTo>
                    <a:cubicBezTo>
                      <a:pt x="6347" y="3322"/>
                      <a:pt x="5882" y="1120"/>
                      <a:pt x="5882" y="1120"/>
                    </a:cubicBezTo>
                    <a:cubicBezTo>
                      <a:pt x="3763" y="965"/>
                      <a:pt x="2298" y="596"/>
                      <a:pt x="1382" y="286"/>
                    </a:cubicBezTo>
                    <a:cubicBezTo>
                      <a:pt x="1346" y="262"/>
                      <a:pt x="1310" y="250"/>
                      <a:pt x="1274" y="239"/>
                    </a:cubicBezTo>
                    <a:cubicBezTo>
                      <a:pt x="1251" y="227"/>
                      <a:pt x="1227" y="227"/>
                      <a:pt x="1203" y="215"/>
                    </a:cubicBezTo>
                    <a:cubicBezTo>
                      <a:pt x="1108" y="179"/>
                      <a:pt x="1024" y="143"/>
                      <a:pt x="953" y="119"/>
                    </a:cubicBezTo>
                    <a:cubicBezTo>
                      <a:pt x="917" y="108"/>
                      <a:pt x="893" y="96"/>
                      <a:pt x="870" y="84"/>
                    </a:cubicBezTo>
                    <a:cubicBezTo>
                      <a:pt x="798" y="60"/>
                      <a:pt x="739" y="24"/>
                      <a:pt x="6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40"/>
              <p:cNvSpPr/>
              <p:nvPr/>
            </p:nvSpPr>
            <p:spPr>
              <a:xfrm>
                <a:off x="1405203" y="1791804"/>
                <a:ext cx="282714" cy="227207"/>
              </a:xfrm>
              <a:custGeom>
                <a:avLst/>
                <a:gdLst/>
                <a:ahLst/>
                <a:cxnLst/>
                <a:rect l="l" t="t" r="r" b="b"/>
                <a:pathLst>
                  <a:path w="6550" h="5264" extrusionOk="0">
                    <a:moveTo>
                      <a:pt x="739" y="84"/>
                    </a:moveTo>
                    <a:cubicBezTo>
                      <a:pt x="787" y="108"/>
                      <a:pt x="834" y="132"/>
                      <a:pt x="894" y="156"/>
                    </a:cubicBezTo>
                    <a:cubicBezTo>
                      <a:pt x="918" y="167"/>
                      <a:pt x="953" y="179"/>
                      <a:pt x="977" y="191"/>
                    </a:cubicBezTo>
                    <a:cubicBezTo>
                      <a:pt x="1072" y="227"/>
                      <a:pt x="1144" y="263"/>
                      <a:pt x="1227" y="287"/>
                    </a:cubicBezTo>
                    <a:cubicBezTo>
                      <a:pt x="1239" y="298"/>
                      <a:pt x="1263" y="298"/>
                      <a:pt x="1275" y="310"/>
                    </a:cubicBezTo>
                    <a:lnTo>
                      <a:pt x="1334" y="334"/>
                    </a:lnTo>
                    <a:cubicBezTo>
                      <a:pt x="1358" y="334"/>
                      <a:pt x="1394" y="346"/>
                      <a:pt x="1418" y="358"/>
                    </a:cubicBezTo>
                    <a:cubicBezTo>
                      <a:pt x="2263" y="656"/>
                      <a:pt x="3727" y="1037"/>
                      <a:pt x="5894" y="1191"/>
                    </a:cubicBezTo>
                    <a:cubicBezTo>
                      <a:pt x="5942" y="1430"/>
                      <a:pt x="6359" y="3442"/>
                      <a:pt x="6478" y="4823"/>
                    </a:cubicBezTo>
                    <a:cubicBezTo>
                      <a:pt x="5592" y="5101"/>
                      <a:pt x="4784" y="5205"/>
                      <a:pt x="4071" y="5205"/>
                    </a:cubicBezTo>
                    <a:cubicBezTo>
                      <a:pt x="3135" y="5205"/>
                      <a:pt x="2361" y="5026"/>
                      <a:pt x="1787" y="4823"/>
                    </a:cubicBezTo>
                    <a:cubicBezTo>
                      <a:pt x="775" y="4466"/>
                      <a:pt x="167" y="3966"/>
                      <a:pt x="72" y="3882"/>
                    </a:cubicBezTo>
                    <a:lnTo>
                      <a:pt x="739" y="84"/>
                    </a:lnTo>
                    <a:close/>
                    <a:moveTo>
                      <a:pt x="691" y="1"/>
                    </a:moveTo>
                    <a:lnTo>
                      <a:pt x="1" y="3906"/>
                    </a:lnTo>
                    <a:lnTo>
                      <a:pt x="13" y="3918"/>
                    </a:lnTo>
                    <a:cubicBezTo>
                      <a:pt x="25" y="3930"/>
                      <a:pt x="656" y="4489"/>
                      <a:pt x="1763" y="4882"/>
                    </a:cubicBezTo>
                    <a:cubicBezTo>
                      <a:pt x="2334" y="5085"/>
                      <a:pt x="3120" y="5263"/>
                      <a:pt x="4073" y="5263"/>
                    </a:cubicBezTo>
                    <a:cubicBezTo>
                      <a:pt x="4799" y="5263"/>
                      <a:pt x="5621" y="5156"/>
                      <a:pt x="6525" y="4870"/>
                    </a:cubicBezTo>
                    <a:lnTo>
                      <a:pt x="6549" y="4859"/>
                    </a:lnTo>
                    <a:lnTo>
                      <a:pt x="6537" y="4835"/>
                    </a:lnTo>
                    <a:cubicBezTo>
                      <a:pt x="6418" y="3382"/>
                      <a:pt x="5954" y="1180"/>
                      <a:pt x="5954" y="1156"/>
                    </a:cubicBezTo>
                    <a:lnTo>
                      <a:pt x="5954" y="1132"/>
                    </a:lnTo>
                    <a:lnTo>
                      <a:pt x="5930" y="1132"/>
                    </a:lnTo>
                    <a:cubicBezTo>
                      <a:pt x="3751" y="977"/>
                      <a:pt x="2287" y="596"/>
                      <a:pt x="1430" y="298"/>
                    </a:cubicBezTo>
                    <a:cubicBezTo>
                      <a:pt x="1406" y="287"/>
                      <a:pt x="1382" y="275"/>
                      <a:pt x="1358" y="275"/>
                    </a:cubicBezTo>
                    <a:lnTo>
                      <a:pt x="1299" y="251"/>
                    </a:lnTo>
                    <a:cubicBezTo>
                      <a:pt x="1275" y="239"/>
                      <a:pt x="1263" y="239"/>
                      <a:pt x="1239" y="227"/>
                    </a:cubicBezTo>
                    <a:cubicBezTo>
                      <a:pt x="1144" y="191"/>
                      <a:pt x="1049" y="156"/>
                      <a:pt x="989" y="132"/>
                    </a:cubicBezTo>
                    <a:cubicBezTo>
                      <a:pt x="965" y="120"/>
                      <a:pt x="941" y="108"/>
                      <a:pt x="918" y="96"/>
                    </a:cubicBezTo>
                    <a:cubicBezTo>
                      <a:pt x="846" y="72"/>
                      <a:pt x="775" y="48"/>
                      <a:pt x="727" y="13"/>
                    </a:cubicBezTo>
                    <a:lnTo>
                      <a:pt x="69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0"/>
              <p:cNvSpPr/>
              <p:nvPr/>
            </p:nvSpPr>
            <p:spPr>
              <a:xfrm>
                <a:off x="1384140" y="1785157"/>
                <a:ext cx="51968" cy="167988"/>
              </a:xfrm>
              <a:custGeom>
                <a:avLst/>
                <a:gdLst/>
                <a:ahLst/>
                <a:cxnLst/>
                <a:rect l="l" t="t" r="r" b="b"/>
                <a:pathLst>
                  <a:path w="1204" h="3892" extrusionOk="0">
                    <a:moveTo>
                      <a:pt x="786" y="0"/>
                    </a:moveTo>
                    <a:cubicBezTo>
                      <a:pt x="786" y="0"/>
                      <a:pt x="358" y="2703"/>
                      <a:pt x="1" y="3762"/>
                    </a:cubicBezTo>
                    <a:cubicBezTo>
                      <a:pt x="133" y="3860"/>
                      <a:pt x="286" y="3891"/>
                      <a:pt x="424" y="3891"/>
                    </a:cubicBezTo>
                    <a:cubicBezTo>
                      <a:pt x="472" y="3891"/>
                      <a:pt x="517" y="3888"/>
                      <a:pt x="560" y="3881"/>
                    </a:cubicBezTo>
                    <a:lnTo>
                      <a:pt x="1203" y="202"/>
                    </a:lnTo>
                    <a:cubicBezTo>
                      <a:pt x="1144" y="179"/>
                      <a:pt x="1096" y="155"/>
                      <a:pt x="1048" y="131"/>
                    </a:cubicBezTo>
                    <a:cubicBezTo>
                      <a:pt x="929" y="71"/>
                      <a:pt x="846" y="36"/>
                      <a:pt x="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40"/>
              <p:cNvSpPr/>
              <p:nvPr/>
            </p:nvSpPr>
            <p:spPr>
              <a:xfrm>
                <a:off x="1382586" y="1783085"/>
                <a:ext cx="55032" cy="171182"/>
              </a:xfrm>
              <a:custGeom>
                <a:avLst/>
                <a:gdLst/>
                <a:ahLst/>
                <a:cxnLst/>
                <a:rect l="l" t="t" r="r" b="b"/>
                <a:pathLst>
                  <a:path w="1275" h="3966" extrusionOk="0">
                    <a:moveTo>
                      <a:pt x="846" y="96"/>
                    </a:moveTo>
                    <a:cubicBezTo>
                      <a:pt x="894" y="119"/>
                      <a:pt x="965" y="155"/>
                      <a:pt x="1072" y="203"/>
                    </a:cubicBezTo>
                    <a:cubicBezTo>
                      <a:pt x="1108" y="227"/>
                      <a:pt x="1156" y="250"/>
                      <a:pt x="1203" y="262"/>
                    </a:cubicBezTo>
                    <a:lnTo>
                      <a:pt x="572" y="3894"/>
                    </a:lnTo>
                    <a:cubicBezTo>
                      <a:pt x="530" y="3900"/>
                      <a:pt x="486" y="3904"/>
                      <a:pt x="440" y="3904"/>
                    </a:cubicBezTo>
                    <a:cubicBezTo>
                      <a:pt x="317" y="3904"/>
                      <a:pt x="185" y="3877"/>
                      <a:pt x="72" y="3798"/>
                    </a:cubicBezTo>
                    <a:cubicBezTo>
                      <a:pt x="406" y="2810"/>
                      <a:pt x="787" y="441"/>
                      <a:pt x="846" y="96"/>
                    </a:cubicBezTo>
                    <a:close/>
                    <a:moveTo>
                      <a:pt x="799" y="0"/>
                    </a:moveTo>
                    <a:lnTo>
                      <a:pt x="799" y="36"/>
                    </a:lnTo>
                    <a:cubicBezTo>
                      <a:pt x="787" y="72"/>
                      <a:pt x="370" y="2751"/>
                      <a:pt x="13" y="3798"/>
                    </a:cubicBezTo>
                    <a:lnTo>
                      <a:pt x="1" y="3822"/>
                    </a:lnTo>
                    <a:lnTo>
                      <a:pt x="25" y="3834"/>
                    </a:lnTo>
                    <a:cubicBezTo>
                      <a:pt x="144" y="3941"/>
                      <a:pt x="299" y="3965"/>
                      <a:pt x="441" y="3965"/>
                    </a:cubicBezTo>
                    <a:cubicBezTo>
                      <a:pt x="501" y="3965"/>
                      <a:pt x="549" y="3965"/>
                      <a:pt x="596" y="3953"/>
                    </a:cubicBezTo>
                    <a:lnTo>
                      <a:pt x="620" y="3953"/>
                    </a:lnTo>
                    <a:lnTo>
                      <a:pt x="1263" y="250"/>
                    </a:lnTo>
                    <a:lnTo>
                      <a:pt x="1275" y="215"/>
                    </a:lnTo>
                    <a:lnTo>
                      <a:pt x="1239" y="215"/>
                    </a:lnTo>
                    <a:cubicBezTo>
                      <a:pt x="1192" y="203"/>
                      <a:pt x="1144" y="179"/>
                      <a:pt x="1096" y="155"/>
                    </a:cubicBezTo>
                    <a:cubicBezTo>
                      <a:pt x="977" y="96"/>
                      <a:pt x="882" y="48"/>
                      <a:pt x="834" y="24"/>
                    </a:cubicBezTo>
                    <a:lnTo>
                      <a:pt x="79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40"/>
              <p:cNvSpPr/>
              <p:nvPr/>
            </p:nvSpPr>
            <p:spPr>
              <a:xfrm>
                <a:off x="1212010" y="466950"/>
                <a:ext cx="529345" cy="753488"/>
              </a:xfrm>
              <a:custGeom>
                <a:avLst/>
                <a:gdLst/>
                <a:ahLst/>
                <a:cxnLst/>
                <a:rect l="l" t="t" r="r" b="b"/>
                <a:pathLst>
                  <a:path w="12264" h="17457" extrusionOk="0">
                    <a:moveTo>
                      <a:pt x="848" y="1"/>
                    </a:moveTo>
                    <a:cubicBezTo>
                      <a:pt x="510" y="1"/>
                      <a:pt x="211" y="223"/>
                      <a:pt x="95" y="537"/>
                    </a:cubicBezTo>
                    <a:cubicBezTo>
                      <a:pt x="83" y="585"/>
                      <a:pt x="71" y="633"/>
                      <a:pt x="60" y="680"/>
                    </a:cubicBezTo>
                    <a:cubicBezTo>
                      <a:pt x="0" y="1121"/>
                      <a:pt x="298" y="1526"/>
                      <a:pt x="738" y="1597"/>
                    </a:cubicBezTo>
                    <a:cubicBezTo>
                      <a:pt x="4894" y="2264"/>
                      <a:pt x="7537" y="3788"/>
                      <a:pt x="8573" y="6157"/>
                    </a:cubicBezTo>
                    <a:cubicBezTo>
                      <a:pt x="9680" y="8705"/>
                      <a:pt x="8775" y="11777"/>
                      <a:pt x="7858" y="13848"/>
                    </a:cubicBezTo>
                    <a:cubicBezTo>
                      <a:pt x="7822" y="13944"/>
                      <a:pt x="7775" y="14039"/>
                      <a:pt x="7727" y="14134"/>
                    </a:cubicBezTo>
                    <a:cubicBezTo>
                      <a:pt x="7168" y="15361"/>
                      <a:pt x="6632" y="16170"/>
                      <a:pt x="6620" y="16194"/>
                    </a:cubicBezTo>
                    <a:cubicBezTo>
                      <a:pt x="6370" y="16563"/>
                      <a:pt x="6465" y="17063"/>
                      <a:pt x="6834" y="17313"/>
                    </a:cubicBezTo>
                    <a:cubicBezTo>
                      <a:pt x="6977" y="17408"/>
                      <a:pt x="7132" y="17456"/>
                      <a:pt x="7287" y="17456"/>
                    </a:cubicBezTo>
                    <a:cubicBezTo>
                      <a:pt x="7549" y="17456"/>
                      <a:pt x="7799" y="17325"/>
                      <a:pt x="7953" y="17099"/>
                    </a:cubicBezTo>
                    <a:cubicBezTo>
                      <a:pt x="8132" y="16825"/>
                      <a:pt x="12263" y="10574"/>
                      <a:pt x="10049" y="5514"/>
                    </a:cubicBezTo>
                    <a:cubicBezTo>
                      <a:pt x="9977" y="5359"/>
                      <a:pt x="9906" y="5193"/>
                      <a:pt x="9823" y="5038"/>
                    </a:cubicBezTo>
                    <a:cubicBezTo>
                      <a:pt x="9692" y="4800"/>
                      <a:pt x="9549" y="4562"/>
                      <a:pt x="9394" y="4335"/>
                    </a:cubicBezTo>
                    <a:cubicBezTo>
                      <a:pt x="7870" y="2109"/>
                      <a:pt x="5048" y="656"/>
                      <a:pt x="988" y="13"/>
                    </a:cubicBezTo>
                    <a:cubicBezTo>
                      <a:pt x="941" y="5"/>
                      <a:pt x="894" y="1"/>
                      <a:pt x="8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40"/>
              <p:cNvSpPr/>
              <p:nvPr/>
            </p:nvSpPr>
            <p:spPr>
              <a:xfrm>
                <a:off x="1667282" y="455987"/>
                <a:ext cx="417338" cy="824576"/>
              </a:xfrm>
              <a:custGeom>
                <a:avLst/>
                <a:gdLst/>
                <a:ahLst/>
                <a:cxnLst/>
                <a:rect l="l" t="t" r="r" b="b"/>
                <a:pathLst>
                  <a:path w="9669" h="19104" extrusionOk="0">
                    <a:moveTo>
                      <a:pt x="3386" y="1"/>
                    </a:moveTo>
                    <a:cubicBezTo>
                      <a:pt x="3067" y="1"/>
                      <a:pt x="2750" y="142"/>
                      <a:pt x="2537" y="410"/>
                    </a:cubicBezTo>
                    <a:cubicBezTo>
                      <a:pt x="2168" y="875"/>
                      <a:pt x="2251" y="1553"/>
                      <a:pt x="2716" y="1911"/>
                    </a:cubicBezTo>
                    <a:cubicBezTo>
                      <a:pt x="2954" y="2113"/>
                      <a:pt x="3192" y="2303"/>
                      <a:pt x="3406" y="2482"/>
                    </a:cubicBezTo>
                    <a:cubicBezTo>
                      <a:pt x="6168" y="4851"/>
                      <a:pt x="7442" y="7197"/>
                      <a:pt x="7216" y="9483"/>
                    </a:cubicBezTo>
                    <a:cubicBezTo>
                      <a:pt x="6990" y="11721"/>
                      <a:pt x="5395" y="13602"/>
                      <a:pt x="3835" y="14936"/>
                    </a:cubicBezTo>
                    <a:cubicBezTo>
                      <a:pt x="3239" y="15460"/>
                      <a:pt x="2644" y="15888"/>
                      <a:pt x="2144" y="16222"/>
                    </a:cubicBezTo>
                    <a:cubicBezTo>
                      <a:pt x="1334" y="16769"/>
                      <a:pt x="763" y="17067"/>
                      <a:pt x="739" y="17067"/>
                    </a:cubicBezTo>
                    <a:cubicBezTo>
                      <a:pt x="215" y="17341"/>
                      <a:pt x="1" y="17984"/>
                      <a:pt x="275" y="18520"/>
                    </a:cubicBezTo>
                    <a:cubicBezTo>
                      <a:pt x="465" y="18889"/>
                      <a:pt x="834" y="19103"/>
                      <a:pt x="1227" y="19103"/>
                    </a:cubicBezTo>
                    <a:cubicBezTo>
                      <a:pt x="1394" y="19103"/>
                      <a:pt x="1561" y="19067"/>
                      <a:pt x="1715" y="18984"/>
                    </a:cubicBezTo>
                    <a:cubicBezTo>
                      <a:pt x="1823" y="18936"/>
                      <a:pt x="2799" y="18424"/>
                      <a:pt x="4037" y="17531"/>
                    </a:cubicBezTo>
                    <a:cubicBezTo>
                      <a:pt x="4144" y="17448"/>
                      <a:pt x="4263" y="17365"/>
                      <a:pt x="4382" y="17270"/>
                    </a:cubicBezTo>
                    <a:cubicBezTo>
                      <a:pt x="5645" y="16305"/>
                      <a:pt x="7085" y="14960"/>
                      <a:pt x="8097" y="13293"/>
                    </a:cubicBezTo>
                    <a:cubicBezTo>
                      <a:pt x="8550" y="12555"/>
                      <a:pt x="8907" y="11769"/>
                      <a:pt x="9133" y="10924"/>
                    </a:cubicBezTo>
                    <a:cubicBezTo>
                      <a:pt x="9240" y="10531"/>
                      <a:pt x="9312" y="10126"/>
                      <a:pt x="9347" y="9709"/>
                    </a:cubicBezTo>
                    <a:cubicBezTo>
                      <a:pt x="9669" y="6578"/>
                      <a:pt x="8026" y="3506"/>
                      <a:pt x="4466" y="565"/>
                    </a:cubicBezTo>
                    <a:cubicBezTo>
                      <a:pt x="4335" y="458"/>
                      <a:pt x="4204" y="363"/>
                      <a:pt x="4073" y="256"/>
                    </a:cubicBezTo>
                    <a:cubicBezTo>
                      <a:pt x="4061" y="244"/>
                      <a:pt x="4061" y="244"/>
                      <a:pt x="4049" y="232"/>
                    </a:cubicBezTo>
                    <a:cubicBezTo>
                      <a:pt x="3853" y="76"/>
                      <a:pt x="3619" y="1"/>
                      <a:pt x="3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40"/>
              <p:cNvSpPr/>
              <p:nvPr/>
            </p:nvSpPr>
            <p:spPr>
              <a:xfrm>
                <a:off x="733561" y="654748"/>
                <a:ext cx="584334" cy="616015"/>
              </a:xfrm>
              <a:custGeom>
                <a:avLst/>
                <a:gdLst/>
                <a:ahLst/>
                <a:cxnLst/>
                <a:rect l="l" t="t" r="r" b="b"/>
                <a:pathLst>
                  <a:path w="13538" h="14272" extrusionOk="0">
                    <a:moveTo>
                      <a:pt x="4403" y="1"/>
                    </a:moveTo>
                    <a:cubicBezTo>
                      <a:pt x="3233" y="1"/>
                      <a:pt x="1956" y="142"/>
                      <a:pt x="572" y="425"/>
                    </a:cubicBezTo>
                    <a:cubicBezTo>
                      <a:pt x="227" y="508"/>
                      <a:pt x="0" y="842"/>
                      <a:pt x="72" y="1187"/>
                    </a:cubicBezTo>
                    <a:cubicBezTo>
                      <a:pt x="131" y="1485"/>
                      <a:pt x="381" y="1687"/>
                      <a:pt x="655" y="1711"/>
                    </a:cubicBezTo>
                    <a:cubicBezTo>
                      <a:pt x="715" y="1711"/>
                      <a:pt x="774" y="1711"/>
                      <a:pt x="834" y="1699"/>
                    </a:cubicBezTo>
                    <a:cubicBezTo>
                      <a:pt x="2145" y="1427"/>
                      <a:pt x="3344" y="1291"/>
                      <a:pt x="4429" y="1291"/>
                    </a:cubicBezTo>
                    <a:cubicBezTo>
                      <a:pt x="6814" y="1291"/>
                      <a:pt x="8650" y="1946"/>
                      <a:pt x="9918" y="3247"/>
                    </a:cubicBezTo>
                    <a:cubicBezTo>
                      <a:pt x="11526" y="4902"/>
                      <a:pt x="11990" y="7366"/>
                      <a:pt x="12026" y="9462"/>
                    </a:cubicBezTo>
                    <a:cubicBezTo>
                      <a:pt x="12073" y="11653"/>
                      <a:pt x="11668" y="13438"/>
                      <a:pt x="11657" y="13486"/>
                    </a:cubicBezTo>
                    <a:cubicBezTo>
                      <a:pt x="11585" y="13831"/>
                      <a:pt x="11799" y="14177"/>
                      <a:pt x="12145" y="14260"/>
                    </a:cubicBezTo>
                    <a:cubicBezTo>
                      <a:pt x="12192" y="14272"/>
                      <a:pt x="12240" y="14272"/>
                      <a:pt x="12288" y="14272"/>
                    </a:cubicBezTo>
                    <a:cubicBezTo>
                      <a:pt x="12585" y="14272"/>
                      <a:pt x="12847" y="14069"/>
                      <a:pt x="12919" y="13772"/>
                    </a:cubicBezTo>
                    <a:cubicBezTo>
                      <a:pt x="12954" y="13593"/>
                      <a:pt x="13538" y="11033"/>
                      <a:pt x="13252" y="8152"/>
                    </a:cubicBezTo>
                    <a:cubicBezTo>
                      <a:pt x="13169" y="7342"/>
                      <a:pt x="13014" y="6509"/>
                      <a:pt x="12764" y="5699"/>
                    </a:cubicBezTo>
                    <a:cubicBezTo>
                      <a:pt x="12383" y="4485"/>
                      <a:pt x="11776" y="3318"/>
                      <a:pt x="10847" y="2354"/>
                    </a:cubicBezTo>
                    <a:cubicBezTo>
                      <a:pt x="9324" y="789"/>
                      <a:pt x="7166" y="1"/>
                      <a:pt x="4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40"/>
              <p:cNvSpPr/>
              <p:nvPr/>
            </p:nvSpPr>
            <p:spPr>
              <a:xfrm>
                <a:off x="600450" y="2111461"/>
                <a:ext cx="51450" cy="73031"/>
              </a:xfrm>
              <a:custGeom>
                <a:avLst/>
                <a:gdLst/>
                <a:ahLst/>
                <a:cxnLst/>
                <a:rect l="l" t="t" r="r" b="b"/>
                <a:pathLst>
                  <a:path w="1192" h="1692" extrusionOk="0">
                    <a:moveTo>
                      <a:pt x="822" y="0"/>
                    </a:moveTo>
                    <a:cubicBezTo>
                      <a:pt x="1" y="346"/>
                      <a:pt x="36" y="1691"/>
                      <a:pt x="36" y="1691"/>
                    </a:cubicBezTo>
                    <a:lnTo>
                      <a:pt x="1191" y="1572"/>
                    </a:lnTo>
                    <a:cubicBezTo>
                      <a:pt x="1191" y="1572"/>
                      <a:pt x="715" y="441"/>
                      <a:pt x="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40"/>
              <p:cNvSpPr/>
              <p:nvPr/>
            </p:nvSpPr>
            <p:spPr>
              <a:xfrm>
                <a:off x="736625" y="2134078"/>
                <a:ext cx="51968" cy="69405"/>
              </a:xfrm>
              <a:custGeom>
                <a:avLst/>
                <a:gdLst/>
                <a:ahLst/>
                <a:cxnLst/>
                <a:rect l="l" t="t" r="r" b="b"/>
                <a:pathLst>
                  <a:path w="1204" h="1608" extrusionOk="0">
                    <a:moveTo>
                      <a:pt x="1203" y="0"/>
                    </a:moveTo>
                    <a:cubicBezTo>
                      <a:pt x="322" y="107"/>
                      <a:pt x="1" y="1417"/>
                      <a:pt x="1" y="1417"/>
                    </a:cubicBezTo>
                    <a:lnTo>
                      <a:pt x="1156" y="1608"/>
                    </a:lnTo>
                    <a:cubicBezTo>
                      <a:pt x="1156" y="1608"/>
                      <a:pt x="989" y="393"/>
                      <a:pt x="12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40"/>
              <p:cNvSpPr/>
              <p:nvPr/>
            </p:nvSpPr>
            <p:spPr>
              <a:xfrm>
                <a:off x="1148778" y="1012258"/>
                <a:ext cx="807916" cy="447638"/>
              </a:xfrm>
              <a:custGeom>
                <a:avLst/>
                <a:gdLst/>
                <a:ahLst/>
                <a:cxnLst/>
                <a:rect l="l" t="t" r="r" b="b"/>
                <a:pathLst>
                  <a:path w="18718" h="10371" extrusionOk="0">
                    <a:moveTo>
                      <a:pt x="18717" y="6763"/>
                    </a:moveTo>
                    <a:cubicBezTo>
                      <a:pt x="15776" y="10370"/>
                      <a:pt x="14229" y="9692"/>
                      <a:pt x="13538" y="9692"/>
                    </a:cubicBezTo>
                    <a:cubicBezTo>
                      <a:pt x="12847" y="9692"/>
                      <a:pt x="8478" y="8537"/>
                      <a:pt x="8478" y="8537"/>
                    </a:cubicBezTo>
                    <a:lnTo>
                      <a:pt x="5894" y="5144"/>
                    </a:lnTo>
                    <a:lnTo>
                      <a:pt x="1" y="1191"/>
                    </a:lnTo>
                    <a:cubicBezTo>
                      <a:pt x="1" y="1191"/>
                      <a:pt x="894" y="774"/>
                      <a:pt x="2382" y="464"/>
                    </a:cubicBezTo>
                    <a:cubicBezTo>
                      <a:pt x="2632" y="417"/>
                      <a:pt x="2906" y="357"/>
                      <a:pt x="3203" y="322"/>
                    </a:cubicBezTo>
                    <a:cubicBezTo>
                      <a:pt x="4882" y="60"/>
                      <a:pt x="7109" y="0"/>
                      <a:pt x="9561" y="643"/>
                    </a:cubicBezTo>
                    <a:cubicBezTo>
                      <a:pt x="9740" y="691"/>
                      <a:pt x="9918" y="738"/>
                      <a:pt x="10085" y="798"/>
                    </a:cubicBezTo>
                    <a:cubicBezTo>
                      <a:pt x="11550" y="1238"/>
                      <a:pt x="13086" y="1941"/>
                      <a:pt x="14633" y="3012"/>
                    </a:cubicBezTo>
                    <a:cubicBezTo>
                      <a:pt x="14979" y="3250"/>
                      <a:pt x="15336" y="3512"/>
                      <a:pt x="15693" y="3798"/>
                    </a:cubicBezTo>
                    <a:cubicBezTo>
                      <a:pt x="16705" y="4608"/>
                      <a:pt x="17717" y="5584"/>
                      <a:pt x="18717" y="67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40"/>
              <p:cNvSpPr/>
              <p:nvPr/>
            </p:nvSpPr>
            <p:spPr>
              <a:xfrm>
                <a:off x="916999" y="2182894"/>
                <a:ext cx="43206" cy="44760"/>
              </a:xfrm>
              <a:custGeom>
                <a:avLst/>
                <a:gdLst/>
                <a:ahLst/>
                <a:cxnLst/>
                <a:rect l="l" t="t" r="r" b="b"/>
                <a:pathLst>
                  <a:path w="1001" h="1037" extrusionOk="0">
                    <a:moveTo>
                      <a:pt x="477" y="0"/>
                    </a:moveTo>
                    <a:cubicBezTo>
                      <a:pt x="465" y="0"/>
                      <a:pt x="1" y="941"/>
                      <a:pt x="132" y="1036"/>
                    </a:cubicBezTo>
                    <a:lnTo>
                      <a:pt x="501" y="1024"/>
                    </a:lnTo>
                    <a:lnTo>
                      <a:pt x="882" y="1012"/>
                    </a:lnTo>
                    <a:cubicBezTo>
                      <a:pt x="1001" y="905"/>
                      <a:pt x="477" y="0"/>
                      <a:pt x="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0"/>
              <p:cNvSpPr/>
              <p:nvPr/>
            </p:nvSpPr>
            <p:spPr>
              <a:xfrm>
                <a:off x="1018257" y="2174650"/>
                <a:ext cx="42170" cy="45795"/>
              </a:xfrm>
              <a:custGeom>
                <a:avLst/>
                <a:gdLst/>
                <a:ahLst/>
                <a:cxnLst/>
                <a:rect l="l" t="t" r="r" b="b"/>
                <a:pathLst>
                  <a:path w="977" h="1061" extrusionOk="0">
                    <a:moveTo>
                      <a:pt x="381" y="1"/>
                    </a:moveTo>
                    <a:cubicBezTo>
                      <a:pt x="381" y="1"/>
                      <a:pt x="0" y="977"/>
                      <a:pt x="131" y="1061"/>
                    </a:cubicBezTo>
                    <a:lnTo>
                      <a:pt x="500" y="1013"/>
                    </a:lnTo>
                    <a:lnTo>
                      <a:pt x="870" y="977"/>
                    </a:lnTo>
                    <a:cubicBezTo>
                      <a:pt x="977" y="858"/>
                      <a:pt x="381" y="1"/>
                      <a:pt x="3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0"/>
              <p:cNvSpPr/>
              <p:nvPr/>
            </p:nvSpPr>
            <p:spPr>
              <a:xfrm>
                <a:off x="1113860" y="2162349"/>
                <a:ext cx="42127" cy="46270"/>
              </a:xfrm>
              <a:custGeom>
                <a:avLst/>
                <a:gdLst/>
                <a:ahLst/>
                <a:cxnLst/>
                <a:rect l="l" t="t" r="r" b="b"/>
                <a:pathLst>
                  <a:path w="976" h="1072" extrusionOk="0">
                    <a:moveTo>
                      <a:pt x="322" y="0"/>
                    </a:moveTo>
                    <a:cubicBezTo>
                      <a:pt x="321" y="0"/>
                      <a:pt x="321" y="0"/>
                      <a:pt x="321" y="0"/>
                    </a:cubicBezTo>
                    <a:cubicBezTo>
                      <a:pt x="321" y="0"/>
                      <a:pt x="321" y="0"/>
                      <a:pt x="321" y="0"/>
                    </a:cubicBezTo>
                    <a:cubicBezTo>
                      <a:pt x="318" y="0"/>
                      <a:pt x="1" y="989"/>
                      <a:pt x="143" y="1072"/>
                    </a:cubicBezTo>
                    <a:lnTo>
                      <a:pt x="512" y="1000"/>
                    </a:lnTo>
                    <a:lnTo>
                      <a:pt x="881" y="929"/>
                    </a:lnTo>
                    <a:cubicBezTo>
                      <a:pt x="976" y="811"/>
                      <a:pt x="331" y="0"/>
                      <a:pt x="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0"/>
              <p:cNvSpPr/>
              <p:nvPr/>
            </p:nvSpPr>
            <p:spPr>
              <a:xfrm>
                <a:off x="1200184" y="2143832"/>
                <a:ext cx="42170" cy="46831"/>
              </a:xfrm>
              <a:custGeom>
                <a:avLst/>
                <a:gdLst/>
                <a:ahLst/>
                <a:cxnLst/>
                <a:rect l="l" t="t" r="r" b="b"/>
                <a:pathLst>
                  <a:path w="977" h="1085" extrusionOk="0">
                    <a:moveTo>
                      <a:pt x="286" y="1"/>
                    </a:moveTo>
                    <a:cubicBezTo>
                      <a:pt x="286" y="1"/>
                      <a:pt x="0" y="1013"/>
                      <a:pt x="143" y="1084"/>
                    </a:cubicBezTo>
                    <a:lnTo>
                      <a:pt x="512" y="989"/>
                    </a:lnTo>
                    <a:lnTo>
                      <a:pt x="881" y="905"/>
                    </a:lnTo>
                    <a:cubicBezTo>
                      <a:pt x="977" y="786"/>
                      <a:pt x="286" y="1"/>
                      <a:pt x="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0"/>
              <p:cNvSpPr/>
              <p:nvPr/>
            </p:nvSpPr>
            <p:spPr>
              <a:xfrm>
                <a:off x="1285472" y="2121216"/>
                <a:ext cx="40616" cy="46831"/>
              </a:xfrm>
              <a:custGeom>
                <a:avLst/>
                <a:gdLst/>
                <a:ahLst/>
                <a:cxnLst/>
                <a:rect l="l" t="t" r="r" b="b"/>
                <a:pathLst>
                  <a:path w="941" h="1085" extrusionOk="0">
                    <a:moveTo>
                      <a:pt x="191" y="1"/>
                    </a:moveTo>
                    <a:cubicBezTo>
                      <a:pt x="191" y="1"/>
                      <a:pt x="191" y="1"/>
                      <a:pt x="191" y="1"/>
                    </a:cubicBezTo>
                    <a:cubicBezTo>
                      <a:pt x="179" y="1"/>
                      <a:pt x="1" y="1025"/>
                      <a:pt x="144" y="1084"/>
                    </a:cubicBezTo>
                    <a:lnTo>
                      <a:pt x="501" y="965"/>
                    </a:lnTo>
                    <a:lnTo>
                      <a:pt x="858" y="846"/>
                    </a:lnTo>
                    <a:cubicBezTo>
                      <a:pt x="941" y="716"/>
                      <a:pt x="203" y="1"/>
                      <a:pt x="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40"/>
              <p:cNvSpPr/>
              <p:nvPr/>
            </p:nvSpPr>
            <p:spPr>
              <a:xfrm>
                <a:off x="574768" y="1900270"/>
                <a:ext cx="1272474" cy="483593"/>
              </a:xfrm>
              <a:custGeom>
                <a:avLst/>
                <a:gdLst/>
                <a:ahLst/>
                <a:cxnLst/>
                <a:rect l="l" t="t" r="r" b="b"/>
                <a:pathLst>
                  <a:path w="29481" h="11204" extrusionOk="0">
                    <a:moveTo>
                      <a:pt x="29480" y="238"/>
                    </a:moveTo>
                    <a:cubicBezTo>
                      <a:pt x="28313" y="2238"/>
                      <a:pt x="26908" y="3834"/>
                      <a:pt x="25396" y="5132"/>
                    </a:cubicBezTo>
                    <a:cubicBezTo>
                      <a:pt x="24289" y="6060"/>
                      <a:pt x="23122" y="6822"/>
                      <a:pt x="21944" y="7453"/>
                    </a:cubicBezTo>
                    <a:cubicBezTo>
                      <a:pt x="21420" y="7739"/>
                      <a:pt x="20884" y="7989"/>
                      <a:pt x="20348" y="8227"/>
                    </a:cubicBezTo>
                    <a:cubicBezTo>
                      <a:pt x="19622" y="8537"/>
                      <a:pt x="18907" y="8799"/>
                      <a:pt x="18193" y="9025"/>
                    </a:cubicBezTo>
                    <a:cubicBezTo>
                      <a:pt x="12549" y="10799"/>
                      <a:pt x="7454" y="10144"/>
                      <a:pt x="7454" y="10144"/>
                    </a:cubicBezTo>
                    <a:cubicBezTo>
                      <a:pt x="7454" y="10144"/>
                      <a:pt x="6525" y="11204"/>
                      <a:pt x="3263" y="10585"/>
                    </a:cubicBezTo>
                    <a:cubicBezTo>
                      <a:pt x="0" y="9966"/>
                      <a:pt x="298" y="7584"/>
                      <a:pt x="298" y="7584"/>
                    </a:cubicBezTo>
                    <a:cubicBezTo>
                      <a:pt x="1012" y="7406"/>
                      <a:pt x="3084" y="7060"/>
                      <a:pt x="6215" y="8799"/>
                    </a:cubicBezTo>
                    <a:cubicBezTo>
                      <a:pt x="6727" y="8799"/>
                      <a:pt x="7227" y="8787"/>
                      <a:pt x="7727" y="8775"/>
                    </a:cubicBezTo>
                    <a:cubicBezTo>
                      <a:pt x="13454" y="8584"/>
                      <a:pt x="18181" y="7358"/>
                      <a:pt x="21824" y="5120"/>
                    </a:cubicBezTo>
                    <a:cubicBezTo>
                      <a:pt x="24527" y="3441"/>
                      <a:pt x="26075" y="1536"/>
                      <a:pt x="26944" y="48"/>
                    </a:cubicBezTo>
                    <a:cubicBezTo>
                      <a:pt x="27385" y="131"/>
                      <a:pt x="28254" y="0"/>
                      <a:pt x="29480" y="238"/>
                    </a:cubicBezTo>
                    <a:close/>
                  </a:path>
                </a:pathLst>
              </a:custGeom>
              <a:solidFill>
                <a:srgbClr val="692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40"/>
              <p:cNvSpPr/>
              <p:nvPr/>
            </p:nvSpPr>
            <p:spPr>
              <a:xfrm>
                <a:off x="750006" y="1471155"/>
                <a:ext cx="179901" cy="252371"/>
              </a:xfrm>
              <a:custGeom>
                <a:avLst/>
                <a:gdLst/>
                <a:ahLst/>
                <a:cxnLst/>
                <a:rect l="l" t="t" r="r" b="b"/>
                <a:pathLst>
                  <a:path w="4168" h="5847" extrusionOk="0">
                    <a:moveTo>
                      <a:pt x="2084" y="0"/>
                    </a:moveTo>
                    <a:cubicBezTo>
                      <a:pt x="929" y="0"/>
                      <a:pt x="0" y="1310"/>
                      <a:pt x="0" y="2917"/>
                    </a:cubicBezTo>
                    <a:cubicBezTo>
                      <a:pt x="0" y="4537"/>
                      <a:pt x="929" y="5846"/>
                      <a:pt x="2084" y="5846"/>
                    </a:cubicBezTo>
                    <a:cubicBezTo>
                      <a:pt x="3227" y="5846"/>
                      <a:pt x="4168" y="4537"/>
                      <a:pt x="4168" y="2917"/>
                    </a:cubicBezTo>
                    <a:cubicBezTo>
                      <a:pt x="4168" y="1310"/>
                      <a:pt x="3227" y="0"/>
                      <a:pt x="20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0"/>
              <p:cNvSpPr/>
              <p:nvPr/>
            </p:nvSpPr>
            <p:spPr>
              <a:xfrm>
                <a:off x="556770" y="1051276"/>
                <a:ext cx="1183559" cy="1076171"/>
              </a:xfrm>
              <a:custGeom>
                <a:avLst/>
                <a:gdLst/>
                <a:ahLst/>
                <a:cxnLst/>
                <a:rect l="l" t="t" r="r" b="b"/>
                <a:pathLst>
                  <a:path w="27421" h="24933" extrusionOk="0">
                    <a:moveTo>
                      <a:pt x="26980" y="14324"/>
                    </a:moveTo>
                    <a:cubicBezTo>
                      <a:pt x="26849" y="14777"/>
                      <a:pt x="26682" y="15217"/>
                      <a:pt x="26504" y="15646"/>
                    </a:cubicBezTo>
                    <a:cubicBezTo>
                      <a:pt x="26337" y="15455"/>
                      <a:pt x="26135" y="15289"/>
                      <a:pt x="25909" y="15158"/>
                    </a:cubicBezTo>
                    <a:cubicBezTo>
                      <a:pt x="25909" y="15146"/>
                      <a:pt x="25909" y="15146"/>
                      <a:pt x="25897" y="15146"/>
                    </a:cubicBezTo>
                    <a:cubicBezTo>
                      <a:pt x="25075" y="14669"/>
                      <a:pt x="24039" y="14753"/>
                      <a:pt x="23396" y="15372"/>
                    </a:cubicBezTo>
                    <a:cubicBezTo>
                      <a:pt x="19658" y="18884"/>
                      <a:pt x="13848" y="20944"/>
                      <a:pt x="10478" y="21920"/>
                    </a:cubicBezTo>
                    <a:cubicBezTo>
                      <a:pt x="9418" y="22218"/>
                      <a:pt x="8609" y="22408"/>
                      <a:pt x="8168" y="22504"/>
                    </a:cubicBezTo>
                    <a:cubicBezTo>
                      <a:pt x="8168" y="22718"/>
                      <a:pt x="8168" y="22932"/>
                      <a:pt x="8144" y="23147"/>
                    </a:cubicBezTo>
                    <a:cubicBezTo>
                      <a:pt x="8121" y="23623"/>
                      <a:pt x="8061" y="24111"/>
                      <a:pt x="8013" y="24611"/>
                    </a:cubicBezTo>
                    <a:cubicBezTo>
                      <a:pt x="7954" y="24623"/>
                      <a:pt x="7894" y="24635"/>
                      <a:pt x="7835" y="24647"/>
                    </a:cubicBezTo>
                    <a:cubicBezTo>
                      <a:pt x="7787" y="24659"/>
                      <a:pt x="7740" y="24671"/>
                      <a:pt x="7692" y="24683"/>
                    </a:cubicBezTo>
                    <a:cubicBezTo>
                      <a:pt x="7621" y="24706"/>
                      <a:pt x="7537" y="24730"/>
                      <a:pt x="7466" y="24742"/>
                    </a:cubicBezTo>
                    <a:cubicBezTo>
                      <a:pt x="6811" y="24885"/>
                      <a:pt x="6156" y="24933"/>
                      <a:pt x="5501" y="24897"/>
                    </a:cubicBezTo>
                    <a:cubicBezTo>
                      <a:pt x="5489" y="24302"/>
                      <a:pt x="5477" y="23778"/>
                      <a:pt x="5382" y="23409"/>
                    </a:cubicBezTo>
                    <a:cubicBezTo>
                      <a:pt x="5346" y="23278"/>
                      <a:pt x="5311" y="23170"/>
                      <a:pt x="5251" y="23075"/>
                    </a:cubicBezTo>
                    <a:lnTo>
                      <a:pt x="5156" y="23385"/>
                    </a:lnTo>
                    <a:lnTo>
                      <a:pt x="4715" y="24802"/>
                    </a:lnTo>
                    <a:cubicBezTo>
                      <a:pt x="4620" y="24790"/>
                      <a:pt x="4537" y="24778"/>
                      <a:pt x="4454" y="24754"/>
                    </a:cubicBezTo>
                    <a:lnTo>
                      <a:pt x="3870" y="23159"/>
                    </a:lnTo>
                    <a:cubicBezTo>
                      <a:pt x="2965" y="22932"/>
                      <a:pt x="2203" y="22563"/>
                      <a:pt x="1584" y="22158"/>
                    </a:cubicBezTo>
                    <a:lnTo>
                      <a:pt x="1263" y="23170"/>
                    </a:lnTo>
                    <a:cubicBezTo>
                      <a:pt x="1251" y="23170"/>
                      <a:pt x="1251" y="23159"/>
                      <a:pt x="1239" y="23159"/>
                    </a:cubicBezTo>
                    <a:cubicBezTo>
                      <a:pt x="1155" y="23087"/>
                      <a:pt x="1084" y="23004"/>
                      <a:pt x="1001" y="22932"/>
                    </a:cubicBezTo>
                    <a:lnTo>
                      <a:pt x="465" y="21492"/>
                    </a:lnTo>
                    <a:cubicBezTo>
                      <a:pt x="370" y="21480"/>
                      <a:pt x="263" y="21468"/>
                      <a:pt x="155" y="21444"/>
                    </a:cubicBezTo>
                    <a:lnTo>
                      <a:pt x="155" y="21444"/>
                    </a:lnTo>
                    <a:cubicBezTo>
                      <a:pt x="96" y="21265"/>
                      <a:pt x="60" y="21075"/>
                      <a:pt x="48" y="20896"/>
                    </a:cubicBezTo>
                    <a:cubicBezTo>
                      <a:pt x="1" y="20539"/>
                      <a:pt x="12" y="20182"/>
                      <a:pt x="84" y="19849"/>
                    </a:cubicBezTo>
                    <a:cubicBezTo>
                      <a:pt x="84" y="19825"/>
                      <a:pt x="84" y="19801"/>
                      <a:pt x="96" y="19777"/>
                    </a:cubicBezTo>
                    <a:cubicBezTo>
                      <a:pt x="120" y="19622"/>
                      <a:pt x="167" y="19468"/>
                      <a:pt x="215" y="19313"/>
                    </a:cubicBezTo>
                    <a:lnTo>
                      <a:pt x="215" y="19313"/>
                    </a:lnTo>
                    <a:cubicBezTo>
                      <a:pt x="286" y="19099"/>
                      <a:pt x="382" y="18896"/>
                      <a:pt x="489" y="18706"/>
                    </a:cubicBezTo>
                    <a:cubicBezTo>
                      <a:pt x="596" y="18503"/>
                      <a:pt x="727" y="18313"/>
                      <a:pt x="882" y="18134"/>
                    </a:cubicBezTo>
                    <a:cubicBezTo>
                      <a:pt x="965" y="18039"/>
                      <a:pt x="1048" y="17944"/>
                      <a:pt x="1132" y="17872"/>
                    </a:cubicBezTo>
                    <a:cubicBezTo>
                      <a:pt x="1429" y="17586"/>
                      <a:pt x="1775" y="17348"/>
                      <a:pt x="2179" y="17170"/>
                    </a:cubicBezTo>
                    <a:cubicBezTo>
                      <a:pt x="2322" y="17110"/>
                      <a:pt x="2465" y="17051"/>
                      <a:pt x="2620" y="17003"/>
                    </a:cubicBezTo>
                    <a:lnTo>
                      <a:pt x="2691" y="16991"/>
                    </a:lnTo>
                    <a:cubicBezTo>
                      <a:pt x="2906" y="16920"/>
                      <a:pt x="3096" y="16848"/>
                      <a:pt x="3287" y="16753"/>
                    </a:cubicBezTo>
                    <a:cubicBezTo>
                      <a:pt x="4608" y="16062"/>
                      <a:pt x="5370" y="14574"/>
                      <a:pt x="5120" y="13050"/>
                    </a:cubicBezTo>
                    <a:cubicBezTo>
                      <a:pt x="5061" y="12705"/>
                      <a:pt x="5013" y="12336"/>
                      <a:pt x="4989" y="11979"/>
                    </a:cubicBezTo>
                    <a:cubicBezTo>
                      <a:pt x="4977" y="11729"/>
                      <a:pt x="4965" y="11479"/>
                      <a:pt x="4965" y="11228"/>
                    </a:cubicBezTo>
                    <a:cubicBezTo>
                      <a:pt x="4965" y="10478"/>
                      <a:pt x="5049" y="9728"/>
                      <a:pt x="5192" y="9014"/>
                    </a:cubicBezTo>
                    <a:cubicBezTo>
                      <a:pt x="5989" y="5037"/>
                      <a:pt x="8883" y="1823"/>
                      <a:pt x="12681" y="572"/>
                    </a:cubicBezTo>
                    <a:cubicBezTo>
                      <a:pt x="12955" y="477"/>
                      <a:pt x="13240" y="406"/>
                      <a:pt x="13526" y="334"/>
                    </a:cubicBezTo>
                    <a:cubicBezTo>
                      <a:pt x="14431" y="108"/>
                      <a:pt x="15372" y="1"/>
                      <a:pt x="16348" y="13"/>
                    </a:cubicBezTo>
                    <a:cubicBezTo>
                      <a:pt x="22396" y="96"/>
                      <a:pt x="27325" y="5025"/>
                      <a:pt x="27409" y="11074"/>
                    </a:cubicBezTo>
                    <a:cubicBezTo>
                      <a:pt x="27421" y="12205"/>
                      <a:pt x="27278" y="13300"/>
                      <a:pt x="26980" y="143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0"/>
              <p:cNvSpPr/>
              <p:nvPr/>
            </p:nvSpPr>
            <p:spPr>
              <a:xfrm>
                <a:off x="715563" y="2029756"/>
                <a:ext cx="73549" cy="106914"/>
              </a:xfrm>
              <a:custGeom>
                <a:avLst/>
                <a:gdLst/>
                <a:ahLst/>
                <a:cxnLst/>
                <a:rect l="l" t="t" r="r" b="b"/>
                <a:pathLst>
                  <a:path w="1704" h="2477" extrusionOk="0">
                    <a:moveTo>
                      <a:pt x="1" y="0"/>
                    </a:moveTo>
                    <a:lnTo>
                      <a:pt x="191" y="489"/>
                    </a:lnTo>
                    <a:lnTo>
                      <a:pt x="775" y="2084"/>
                    </a:lnTo>
                    <a:lnTo>
                      <a:pt x="929" y="2477"/>
                    </a:lnTo>
                    <a:lnTo>
                      <a:pt x="1036" y="2132"/>
                    </a:lnTo>
                    <a:lnTo>
                      <a:pt x="1477" y="715"/>
                    </a:lnTo>
                    <a:lnTo>
                      <a:pt x="1572" y="405"/>
                    </a:lnTo>
                    <a:lnTo>
                      <a:pt x="17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40"/>
              <p:cNvSpPr/>
              <p:nvPr/>
            </p:nvSpPr>
            <p:spPr>
              <a:xfrm>
                <a:off x="568078" y="1955215"/>
                <a:ext cx="67377" cy="106957"/>
              </a:xfrm>
              <a:custGeom>
                <a:avLst/>
                <a:gdLst/>
                <a:ahLst/>
                <a:cxnLst/>
                <a:rect l="l" t="t" r="r" b="b"/>
                <a:pathLst>
                  <a:path w="1561" h="2478" extrusionOk="0">
                    <a:moveTo>
                      <a:pt x="1" y="1"/>
                    </a:moveTo>
                    <a:lnTo>
                      <a:pt x="108" y="263"/>
                    </a:lnTo>
                    <a:lnTo>
                      <a:pt x="203" y="549"/>
                    </a:lnTo>
                    <a:lnTo>
                      <a:pt x="739" y="1989"/>
                    </a:lnTo>
                    <a:lnTo>
                      <a:pt x="929" y="2477"/>
                    </a:lnTo>
                    <a:lnTo>
                      <a:pt x="1001" y="2227"/>
                    </a:lnTo>
                    <a:lnTo>
                      <a:pt x="1322" y="1215"/>
                    </a:lnTo>
                    <a:lnTo>
                      <a:pt x="1560" y="442"/>
                    </a:lnTo>
                    <a:lnTo>
                      <a:pt x="1203" y="33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40"/>
              <p:cNvSpPr/>
              <p:nvPr/>
            </p:nvSpPr>
            <p:spPr>
              <a:xfrm>
                <a:off x="533635" y="1890990"/>
                <a:ext cx="255479" cy="170147"/>
              </a:xfrm>
              <a:custGeom>
                <a:avLst/>
                <a:gdLst/>
                <a:ahLst/>
                <a:cxnLst/>
                <a:rect l="l" t="t" r="r" b="b"/>
                <a:pathLst>
                  <a:path w="5919" h="3942" extrusionOk="0">
                    <a:moveTo>
                      <a:pt x="1108" y="1"/>
                    </a:moveTo>
                    <a:cubicBezTo>
                      <a:pt x="929" y="120"/>
                      <a:pt x="775" y="227"/>
                      <a:pt x="632" y="322"/>
                    </a:cubicBezTo>
                    <a:cubicBezTo>
                      <a:pt x="596" y="334"/>
                      <a:pt x="572" y="346"/>
                      <a:pt x="548" y="370"/>
                    </a:cubicBezTo>
                    <a:cubicBezTo>
                      <a:pt x="215" y="584"/>
                      <a:pt x="1" y="739"/>
                      <a:pt x="1" y="739"/>
                    </a:cubicBezTo>
                    <a:cubicBezTo>
                      <a:pt x="1" y="739"/>
                      <a:pt x="191" y="1025"/>
                      <a:pt x="584" y="1441"/>
                    </a:cubicBezTo>
                    <a:cubicBezTo>
                      <a:pt x="679" y="1537"/>
                      <a:pt x="787" y="1644"/>
                      <a:pt x="906" y="1751"/>
                    </a:cubicBezTo>
                    <a:cubicBezTo>
                      <a:pt x="1001" y="1846"/>
                      <a:pt x="1108" y="1941"/>
                      <a:pt x="1215" y="2037"/>
                    </a:cubicBezTo>
                    <a:cubicBezTo>
                      <a:pt x="1477" y="2263"/>
                      <a:pt x="1775" y="2489"/>
                      <a:pt x="2120" y="2703"/>
                    </a:cubicBezTo>
                    <a:cubicBezTo>
                      <a:pt x="2739" y="3108"/>
                      <a:pt x="3501" y="3477"/>
                      <a:pt x="4406" y="3704"/>
                    </a:cubicBezTo>
                    <a:cubicBezTo>
                      <a:pt x="4799" y="3811"/>
                      <a:pt x="5228" y="3894"/>
                      <a:pt x="5692" y="3930"/>
                    </a:cubicBezTo>
                    <a:cubicBezTo>
                      <a:pt x="5763" y="3942"/>
                      <a:pt x="5835" y="3942"/>
                      <a:pt x="5918" y="3942"/>
                    </a:cubicBezTo>
                    <a:cubicBezTo>
                      <a:pt x="5906" y="3906"/>
                      <a:pt x="5894" y="3870"/>
                      <a:pt x="5871" y="3835"/>
                    </a:cubicBezTo>
                    <a:cubicBezTo>
                      <a:pt x="5871" y="3811"/>
                      <a:pt x="5859" y="3787"/>
                      <a:pt x="5859" y="3775"/>
                    </a:cubicBezTo>
                    <a:cubicBezTo>
                      <a:pt x="5847" y="3751"/>
                      <a:pt x="5835" y="3715"/>
                      <a:pt x="5823" y="3704"/>
                    </a:cubicBezTo>
                    <a:cubicBezTo>
                      <a:pt x="5823" y="3692"/>
                      <a:pt x="5823" y="3692"/>
                      <a:pt x="5811" y="3692"/>
                    </a:cubicBezTo>
                    <a:cubicBezTo>
                      <a:pt x="5811" y="3668"/>
                      <a:pt x="5799" y="3644"/>
                      <a:pt x="5775" y="3620"/>
                    </a:cubicBezTo>
                    <a:cubicBezTo>
                      <a:pt x="5775" y="3608"/>
                      <a:pt x="5763" y="3596"/>
                      <a:pt x="5752" y="3584"/>
                    </a:cubicBezTo>
                    <a:cubicBezTo>
                      <a:pt x="5740" y="3549"/>
                      <a:pt x="5716" y="3525"/>
                      <a:pt x="5692" y="3501"/>
                    </a:cubicBezTo>
                    <a:cubicBezTo>
                      <a:pt x="5692" y="3489"/>
                      <a:pt x="5680" y="3489"/>
                      <a:pt x="5668" y="3477"/>
                    </a:cubicBezTo>
                    <a:cubicBezTo>
                      <a:pt x="5644" y="3454"/>
                      <a:pt x="5621" y="3430"/>
                      <a:pt x="5585" y="3406"/>
                    </a:cubicBezTo>
                    <a:cubicBezTo>
                      <a:pt x="5573" y="3394"/>
                      <a:pt x="5561" y="3382"/>
                      <a:pt x="5537" y="3370"/>
                    </a:cubicBezTo>
                    <a:cubicBezTo>
                      <a:pt x="5537" y="3370"/>
                      <a:pt x="5525" y="3358"/>
                      <a:pt x="5513" y="3358"/>
                    </a:cubicBezTo>
                    <a:cubicBezTo>
                      <a:pt x="5478" y="3334"/>
                      <a:pt x="5442" y="3323"/>
                      <a:pt x="5406" y="3311"/>
                    </a:cubicBezTo>
                    <a:cubicBezTo>
                      <a:pt x="5382" y="3299"/>
                      <a:pt x="5359" y="3299"/>
                      <a:pt x="5335" y="3287"/>
                    </a:cubicBezTo>
                    <a:cubicBezTo>
                      <a:pt x="5311" y="3287"/>
                      <a:pt x="5287" y="3287"/>
                      <a:pt x="5263" y="3275"/>
                    </a:cubicBezTo>
                    <a:cubicBezTo>
                      <a:pt x="5180" y="3263"/>
                      <a:pt x="5097" y="3263"/>
                      <a:pt x="5001" y="3263"/>
                    </a:cubicBezTo>
                    <a:cubicBezTo>
                      <a:pt x="4942" y="3275"/>
                      <a:pt x="4894" y="3275"/>
                      <a:pt x="4835" y="3275"/>
                    </a:cubicBezTo>
                    <a:cubicBezTo>
                      <a:pt x="4787" y="3275"/>
                      <a:pt x="4739" y="3275"/>
                      <a:pt x="4692" y="3263"/>
                    </a:cubicBezTo>
                    <a:lnTo>
                      <a:pt x="4573" y="3263"/>
                    </a:lnTo>
                    <a:cubicBezTo>
                      <a:pt x="4561" y="3251"/>
                      <a:pt x="4549" y="3251"/>
                      <a:pt x="4537" y="3251"/>
                    </a:cubicBezTo>
                    <a:cubicBezTo>
                      <a:pt x="4489" y="3251"/>
                      <a:pt x="4454" y="3239"/>
                      <a:pt x="4418" y="3239"/>
                    </a:cubicBezTo>
                    <a:cubicBezTo>
                      <a:pt x="4370" y="3227"/>
                      <a:pt x="4323" y="3215"/>
                      <a:pt x="4287" y="3203"/>
                    </a:cubicBezTo>
                    <a:cubicBezTo>
                      <a:pt x="4239" y="3203"/>
                      <a:pt x="4204" y="3192"/>
                      <a:pt x="4168" y="3180"/>
                    </a:cubicBezTo>
                    <a:cubicBezTo>
                      <a:pt x="4120" y="3168"/>
                      <a:pt x="4085" y="3144"/>
                      <a:pt x="4049" y="3132"/>
                    </a:cubicBezTo>
                    <a:cubicBezTo>
                      <a:pt x="4013" y="3120"/>
                      <a:pt x="3977" y="3108"/>
                      <a:pt x="3942" y="3096"/>
                    </a:cubicBezTo>
                    <a:cubicBezTo>
                      <a:pt x="3858" y="3061"/>
                      <a:pt x="3787" y="3025"/>
                      <a:pt x="3716" y="2977"/>
                    </a:cubicBezTo>
                    <a:cubicBezTo>
                      <a:pt x="3680" y="2953"/>
                      <a:pt x="3644" y="2942"/>
                      <a:pt x="3620" y="2918"/>
                    </a:cubicBezTo>
                    <a:cubicBezTo>
                      <a:pt x="3585" y="2894"/>
                      <a:pt x="3549" y="2870"/>
                      <a:pt x="3525" y="2846"/>
                    </a:cubicBezTo>
                    <a:cubicBezTo>
                      <a:pt x="3489" y="2822"/>
                      <a:pt x="3454" y="2799"/>
                      <a:pt x="3430" y="2775"/>
                    </a:cubicBezTo>
                    <a:cubicBezTo>
                      <a:pt x="3406" y="2751"/>
                      <a:pt x="3370" y="2715"/>
                      <a:pt x="3346" y="2692"/>
                    </a:cubicBezTo>
                    <a:cubicBezTo>
                      <a:pt x="3323" y="2680"/>
                      <a:pt x="3299" y="2656"/>
                      <a:pt x="3287" y="2632"/>
                    </a:cubicBezTo>
                    <a:cubicBezTo>
                      <a:pt x="3180" y="2525"/>
                      <a:pt x="3096" y="2418"/>
                      <a:pt x="3025" y="2299"/>
                    </a:cubicBezTo>
                    <a:cubicBezTo>
                      <a:pt x="3001" y="2263"/>
                      <a:pt x="2977" y="2227"/>
                      <a:pt x="2965" y="2203"/>
                    </a:cubicBezTo>
                    <a:cubicBezTo>
                      <a:pt x="2930" y="2144"/>
                      <a:pt x="2906" y="2096"/>
                      <a:pt x="2882" y="2049"/>
                    </a:cubicBezTo>
                    <a:cubicBezTo>
                      <a:pt x="2727" y="1941"/>
                      <a:pt x="2573" y="1834"/>
                      <a:pt x="2418" y="1715"/>
                    </a:cubicBezTo>
                    <a:cubicBezTo>
                      <a:pt x="2370" y="1679"/>
                      <a:pt x="2323" y="1644"/>
                      <a:pt x="2275" y="1596"/>
                    </a:cubicBezTo>
                    <a:cubicBezTo>
                      <a:pt x="2251" y="1572"/>
                      <a:pt x="2215" y="1549"/>
                      <a:pt x="2192" y="1525"/>
                    </a:cubicBezTo>
                    <a:cubicBezTo>
                      <a:pt x="2168" y="1513"/>
                      <a:pt x="2156" y="1501"/>
                      <a:pt x="2144" y="1477"/>
                    </a:cubicBezTo>
                    <a:cubicBezTo>
                      <a:pt x="2132" y="1477"/>
                      <a:pt x="2120" y="1465"/>
                      <a:pt x="2108" y="1453"/>
                    </a:cubicBezTo>
                    <a:cubicBezTo>
                      <a:pt x="1775" y="1168"/>
                      <a:pt x="1513" y="822"/>
                      <a:pt x="1310" y="465"/>
                    </a:cubicBezTo>
                    <a:cubicBezTo>
                      <a:pt x="1227" y="310"/>
                      <a:pt x="1156" y="167"/>
                      <a:pt x="1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40"/>
              <p:cNvSpPr/>
              <p:nvPr/>
            </p:nvSpPr>
            <p:spPr>
              <a:xfrm>
                <a:off x="569632" y="1636465"/>
                <a:ext cx="1211312" cy="643596"/>
              </a:xfrm>
              <a:custGeom>
                <a:avLst/>
                <a:gdLst/>
                <a:ahLst/>
                <a:cxnLst/>
                <a:rect l="l" t="t" r="r" b="b"/>
                <a:pathLst>
                  <a:path w="28064" h="14911" extrusionOk="0">
                    <a:moveTo>
                      <a:pt x="24486" y="0"/>
                    </a:moveTo>
                    <a:cubicBezTo>
                      <a:pt x="24165" y="0"/>
                      <a:pt x="23847" y="45"/>
                      <a:pt x="23539" y="135"/>
                    </a:cubicBezTo>
                    <a:cubicBezTo>
                      <a:pt x="23325" y="195"/>
                      <a:pt x="23134" y="266"/>
                      <a:pt x="22944" y="361"/>
                    </a:cubicBezTo>
                    <a:cubicBezTo>
                      <a:pt x="22682" y="492"/>
                      <a:pt x="22432" y="671"/>
                      <a:pt x="22217" y="873"/>
                    </a:cubicBezTo>
                    <a:cubicBezTo>
                      <a:pt x="17752" y="5076"/>
                      <a:pt x="9823" y="7172"/>
                      <a:pt x="7763" y="7648"/>
                    </a:cubicBezTo>
                    <a:cubicBezTo>
                      <a:pt x="7454" y="7731"/>
                      <a:pt x="7275" y="7767"/>
                      <a:pt x="7263" y="7767"/>
                    </a:cubicBezTo>
                    <a:lnTo>
                      <a:pt x="7501" y="8946"/>
                    </a:lnTo>
                    <a:lnTo>
                      <a:pt x="7525" y="9029"/>
                    </a:lnTo>
                    <a:cubicBezTo>
                      <a:pt x="7561" y="9017"/>
                      <a:pt x="7680" y="8993"/>
                      <a:pt x="7870" y="8946"/>
                    </a:cubicBezTo>
                    <a:cubicBezTo>
                      <a:pt x="8311" y="8850"/>
                      <a:pt x="9120" y="8660"/>
                      <a:pt x="10180" y="8362"/>
                    </a:cubicBezTo>
                    <a:cubicBezTo>
                      <a:pt x="11895" y="7862"/>
                      <a:pt x="14264" y="7088"/>
                      <a:pt x="16657" y="5969"/>
                    </a:cubicBezTo>
                    <a:cubicBezTo>
                      <a:pt x="16990" y="5814"/>
                      <a:pt x="17324" y="5648"/>
                      <a:pt x="17657" y="5481"/>
                    </a:cubicBezTo>
                    <a:cubicBezTo>
                      <a:pt x="19372" y="4624"/>
                      <a:pt x="21062" y="3576"/>
                      <a:pt x="22503" y="2350"/>
                    </a:cubicBezTo>
                    <a:cubicBezTo>
                      <a:pt x="22705" y="2171"/>
                      <a:pt x="22908" y="1992"/>
                      <a:pt x="23098" y="1814"/>
                    </a:cubicBezTo>
                    <a:cubicBezTo>
                      <a:pt x="23471" y="1462"/>
                      <a:pt x="23977" y="1282"/>
                      <a:pt x="24497" y="1282"/>
                    </a:cubicBezTo>
                    <a:cubicBezTo>
                      <a:pt x="24559" y="1282"/>
                      <a:pt x="24620" y="1285"/>
                      <a:pt x="24682" y="1290"/>
                    </a:cubicBezTo>
                    <a:cubicBezTo>
                      <a:pt x="24991" y="1326"/>
                      <a:pt x="25313" y="1421"/>
                      <a:pt x="25611" y="1588"/>
                    </a:cubicBezTo>
                    <a:cubicBezTo>
                      <a:pt x="25611" y="1600"/>
                      <a:pt x="25611" y="1600"/>
                      <a:pt x="25611" y="1600"/>
                    </a:cubicBezTo>
                    <a:cubicBezTo>
                      <a:pt x="25670" y="1635"/>
                      <a:pt x="25730" y="1671"/>
                      <a:pt x="25777" y="1707"/>
                    </a:cubicBezTo>
                    <a:cubicBezTo>
                      <a:pt x="25944" y="1814"/>
                      <a:pt x="26087" y="1945"/>
                      <a:pt x="26206" y="2088"/>
                    </a:cubicBezTo>
                    <a:cubicBezTo>
                      <a:pt x="26515" y="2445"/>
                      <a:pt x="26694" y="2874"/>
                      <a:pt x="26730" y="3314"/>
                    </a:cubicBezTo>
                    <a:cubicBezTo>
                      <a:pt x="26754" y="3564"/>
                      <a:pt x="26718" y="3826"/>
                      <a:pt x="26635" y="4076"/>
                    </a:cubicBezTo>
                    <a:cubicBezTo>
                      <a:pt x="26623" y="4100"/>
                      <a:pt x="26611" y="4124"/>
                      <a:pt x="26599" y="4147"/>
                    </a:cubicBezTo>
                    <a:cubicBezTo>
                      <a:pt x="26563" y="4255"/>
                      <a:pt x="26515" y="4374"/>
                      <a:pt x="26456" y="4505"/>
                    </a:cubicBezTo>
                    <a:cubicBezTo>
                      <a:pt x="26254" y="4981"/>
                      <a:pt x="25944" y="5564"/>
                      <a:pt x="25515" y="6207"/>
                    </a:cubicBezTo>
                    <a:cubicBezTo>
                      <a:pt x="24682" y="7422"/>
                      <a:pt x="23360" y="8839"/>
                      <a:pt x="21265" y="10124"/>
                    </a:cubicBezTo>
                    <a:cubicBezTo>
                      <a:pt x="20431" y="10648"/>
                      <a:pt x="19526" y="11113"/>
                      <a:pt x="18550" y="11517"/>
                    </a:cubicBezTo>
                    <a:cubicBezTo>
                      <a:pt x="18431" y="11565"/>
                      <a:pt x="18312" y="11613"/>
                      <a:pt x="18181" y="11660"/>
                    </a:cubicBezTo>
                    <a:cubicBezTo>
                      <a:pt x="18169" y="11672"/>
                      <a:pt x="18157" y="11672"/>
                      <a:pt x="18133" y="11684"/>
                    </a:cubicBezTo>
                    <a:cubicBezTo>
                      <a:pt x="15169" y="12851"/>
                      <a:pt x="11645" y="13494"/>
                      <a:pt x="7585" y="13601"/>
                    </a:cubicBezTo>
                    <a:cubicBezTo>
                      <a:pt x="7168" y="13613"/>
                      <a:pt x="6751" y="13613"/>
                      <a:pt x="6334" y="13613"/>
                    </a:cubicBezTo>
                    <a:cubicBezTo>
                      <a:pt x="6334" y="13613"/>
                      <a:pt x="3816" y="12175"/>
                      <a:pt x="1584" y="12175"/>
                    </a:cubicBezTo>
                    <a:cubicBezTo>
                      <a:pt x="1337" y="12175"/>
                      <a:pt x="1094" y="12193"/>
                      <a:pt x="857" y="12232"/>
                    </a:cubicBezTo>
                    <a:cubicBezTo>
                      <a:pt x="226" y="12339"/>
                      <a:pt x="0" y="12922"/>
                      <a:pt x="155" y="13530"/>
                    </a:cubicBezTo>
                    <a:cubicBezTo>
                      <a:pt x="179" y="13637"/>
                      <a:pt x="274" y="13696"/>
                      <a:pt x="369" y="13696"/>
                    </a:cubicBezTo>
                    <a:lnTo>
                      <a:pt x="417" y="13696"/>
                    </a:lnTo>
                    <a:cubicBezTo>
                      <a:pt x="676" y="13632"/>
                      <a:pt x="1113" y="13547"/>
                      <a:pt x="1714" y="13547"/>
                    </a:cubicBezTo>
                    <a:cubicBezTo>
                      <a:pt x="2772" y="13547"/>
                      <a:pt x="4338" y="13810"/>
                      <a:pt x="6334" y="14911"/>
                    </a:cubicBezTo>
                    <a:cubicBezTo>
                      <a:pt x="6846" y="14911"/>
                      <a:pt x="7346" y="14899"/>
                      <a:pt x="7846" y="14887"/>
                    </a:cubicBezTo>
                    <a:cubicBezTo>
                      <a:pt x="13573" y="14708"/>
                      <a:pt x="18312" y="13482"/>
                      <a:pt x="21943" y="11232"/>
                    </a:cubicBezTo>
                    <a:cubicBezTo>
                      <a:pt x="24587" y="9601"/>
                      <a:pt x="26111" y="7755"/>
                      <a:pt x="26992" y="6279"/>
                    </a:cubicBezTo>
                    <a:cubicBezTo>
                      <a:pt x="27016" y="6243"/>
                      <a:pt x="27039" y="6195"/>
                      <a:pt x="27063" y="6160"/>
                    </a:cubicBezTo>
                    <a:cubicBezTo>
                      <a:pt x="27135" y="6029"/>
                      <a:pt x="27206" y="5898"/>
                      <a:pt x="27277" y="5767"/>
                    </a:cubicBezTo>
                    <a:cubicBezTo>
                      <a:pt x="27527" y="5290"/>
                      <a:pt x="27718" y="4862"/>
                      <a:pt x="27837" y="4517"/>
                    </a:cubicBezTo>
                    <a:cubicBezTo>
                      <a:pt x="27885" y="4398"/>
                      <a:pt x="27920" y="4290"/>
                      <a:pt x="27944" y="4171"/>
                    </a:cubicBezTo>
                    <a:cubicBezTo>
                      <a:pt x="28063" y="3671"/>
                      <a:pt x="28051" y="3135"/>
                      <a:pt x="27920" y="2635"/>
                    </a:cubicBezTo>
                    <a:cubicBezTo>
                      <a:pt x="27825" y="2278"/>
                      <a:pt x="27658" y="1921"/>
                      <a:pt x="27444" y="1600"/>
                    </a:cubicBezTo>
                    <a:cubicBezTo>
                      <a:pt x="27337" y="1433"/>
                      <a:pt x="27218" y="1278"/>
                      <a:pt x="27075" y="1135"/>
                    </a:cubicBezTo>
                    <a:cubicBezTo>
                      <a:pt x="26968" y="1016"/>
                      <a:pt x="26837" y="897"/>
                      <a:pt x="26706" y="790"/>
                    </a:cubicBezTo>
                    <a:cubicBezTo>
                      <a:pt x="26706" y="790"/>
                      <a:pt x="26694" y="778"/>
                      <a:pt x="26682" y="766"/>
                    </a:cubicBezTo>
                    <a:cubicBezTo>
                      <a:pt x="26551" y="671"/>
                      <a:pt x="26408" y="564"/>
                      <a:pt x="26265" y="480"/>
                    </a:cubicBezTo>
                    <a:lnTo>
                      <a:pt x="26254" y="480"/>
                    </a:lnTo>
                    <a:cubicBezTo>
                      <a:pt x="25956" y="302"/>
                      <a:pt x="25634" y="183"/>
                      <a:pt x="25313" y="99"/>
                    </a:cubicBezTo>
                    <a:cubicBezTo>
                      <a:pt x="25038" y="33"/>
                      <a:pt x="24761" y="0"/>
                      <a:pt x="24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0"/>
              <p:cNvSpPr/>
              <p:nvPr/>
            </p:nvSpPr>
            <p:spPr>
              <a:xfrm>
                <a:off x="713016" y="1440294"/>
                <a:ext cx="67851" cy="128020"/>
              </a:xfrm>
              <a:custGeom>
                <a:avLst/>
                <a:gdLst/>
                <a:ahLst/>
                <a:cxnLst/>
                <a:rect l="l" t="t" r="r" b="b"/>
                <a:pathLst>
                  <a:path w="1572" h="2966" extrusionOk="0">
                    <a:moveTo>
                      <a:pt x="1345" y="2215"/>
                    </a:moveTo>
                    <a:cubicBezTo>
                      <a:pt x="1345" y="2466"/>
                      <a:pt x="1357" y="2716"/>
                      <a:pt x="1381" y="2966"/>
                    </a:cubicBezTo>
                    <a:cubicBezTo>
                      <a:pt x="0" y="1453"/>
                      <a:pt x="1572" y="1"/>
                      <a:pt x="1572" y="1"/>
                    </a:cubicBezTo>
                    <a:lnTo>
                      <a:pt x="1572" y="1"/>
                    </a:lnTo>
                    <a:cubicBezTo>
                      <a:pt x="1429" y="715"/>
                      <a:pt x="1345" y="1453"/>
                      <a:pt x="1345" y="22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40"/>
              <p:cNvSpPr/>
              <p:nvPr/>
            </p:nvSpPr>
            <p:spPr>
              <a:xfrm>
                <a:off x="690399" y="1103718"/>
                <a:ext cx="426057" cy="704067"/>
              </a:xfrm>
              <a:custGeom>
                <a:avLst/>
                <a:gdLst/>
                <a:ahLst/>
                <a:cxnLst/>
                <a:rect l="l" t="t" r="r" b="b"/>
                <a:pathLst>
                  <a:path w="9871" h="16312" extrusionOk="0">
                    <a:moveTo>
                      <a:pt x="9506" y="0"/>
                    </a:moveTo>
                    <a:cubicBezTo>
                      <a:pt x="9476" y="0"/>
                      <a:pt x="9447" y="4"/>
                      <a:pt x="9418" y="12"/>
                    </a:cubicBezTo>
                    <a:cubicBezTo>
                      <a:pt x="6358" y="953"/>
                      <a:pt x="4275" y="3013"/>
                      <a:pt x="3215" y="6108"/>
                    </a:cubicBezTo>
                    <a:cubicBezTo>
                      <a:pt x="2381" y="8561"/>
                      <a:pt x="2429" y="11085"/>
                      <a:pt x="2536" y="12371"/>
                    </a:cubicBezTo>
                    <a:cubicBezTo>
                      <a:pt x="2751" y="15133"/>
                      <a:pt x="381" y="15657"/>
                      <a:pt x="286" y="15681"/>
                    </a:cubicBezTo>
                    <a:cubicBezTo>
                      <a:pt x="107" y="15717"/>
                      <a:pt x="0" y="15883"/>
                      <a:pt x="36" y="16062"/>
                    </a:cubicBezTo>
                    <a:cubicBezTo>
                      <a:pt x="60" y="16205"/>
                      <a:pt x="203" y="16312"/>
                      <a:pt x="345" y="16312"/>
                    </a:cubicBezTo>
                    <a:lnTo>
                      <a:pt x="405" y="16312"/>
                    </a:lnTo>
                    <a:cubicBezTo>
                      <a:pt x="441" y="16300"/>
                      <a:pt x="3441" y="15657"/>
                      <a:pt x="3167" y="12323"/>
                    </a:cubicBezTo>
                    <a:cubicBezTo>
                      <a:pt x="2953" y="9466"/>
                      <a:pt x="3132" y="2632"/>
                      <a:pt x="9609" y="631"/>
                    </a:cubicBezTo>
                    <a:cubicBezTo>
                      <a:pt x="9775" y="572"/>
                      <a:pt x="9870" y="393"/>
                      <a:pt x="9823" y="227"/>
                    </a:cubicBezTo>
                    <a:cubicBezTo>
                      <a:pt x="9774" y="89"/>
                      <a:pt x="9643" y="0"/>
                      <a:pt x="9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0"/>
              <p:cNvSpPr/>
              <p:nvPr/>
            </p:nvSpPr>
            <p:spPr>
              <a:xfrm>
                <a:off x="245875" y="1815975"/>
                <a:ext cx="408576" cy="392131"/>
              </a:xfrm>
              <a:custGeom>
                <a:avLst/>
                <a:gdLst/>
                <a:ahLst/>
                <a:cxnLst/>
                <a:rect l="l" t="t" r="r" b="b"/>
                <a:pathLst>
                  <a:path w="9466" h="9085" extrusionOk="0">
                    <a:moveTo>
                      <a:pt x="9382" y="2453"/>
                    </a:moveTo>
                    <a:cubicBezTo>
                      <a:pt x="9287" y="2929"/>
                      <a:pt x="9049" y="3334"/>
                      <a:pt x="8668" y="3560"/>
                    </a:cubicBezTo>
                    <a:cubicBezTo>
                      <a:pt x="8406" y="3715"/>
                      <a:pt x="8073" y="3798"/>
                      <a:pt x="7668" y="3775"/>
                    </a:cubicBezTo>
                    <a:cubicBezTo>
                      <a:pt x="7585" y="3763"/>
                      <a:pt x="7489" y="3751"/>
                      <a:pt x="7394" y="3739"/>
                    </a:cubicBezTo>
                    <a:cubicBezTo>
                      <a:pt x="7382" y="3739"/>
                      <a:pt x="7370" y="3727"/>
                      <a:pt x="7346" y="3727"/>
                    </a:cubicBezTo>
                    <a:lnTo>
                      <a:pt x="7346" y="3727"/>
                    </a:lnTo>
                    <a:cubicBezTo>
                      <a:pt x="7311" y="3727"/>
                      <a:pt x="7275" y="3715"/>
                      <a:pt x="7239" y="3703"/>
                    </a:cubicBezTo>
                    <a:cubicBezTo>
                      <a:pt x="7061" y="3668"/>
                      <a:pt x="6870" y="3620"/>
                      <a:pt x="6668" y="3548"/>
                    </a:cubicBezTo>
                    <a:cubicBezTo>
                      <a:pt x="6263" y="3417"/>
                      <a:pt x="5811" y="3394"/>
                      <a:pt x="5418" y="3525"/>
                    </a:cubicBezTo>
                    <a:cubicBezTo>
                      <a:pt x="4644" y="3775"/>
                      <a:pt x="4060" y="4549"/>
                      <a:pt x="4429" y="6013"/>
                    </a:cubicBezTo>
                    <a:cubicBezTo>
                      <a:pt x="4727" y="7192"/>
                      <a:pt x="4548" y="7549"/>
                      <a:pt x="4120" y="7942"/>
                    </a:cubicBezTo>
                    <a:cubicBezTo>
                      <a:pt x="2834" y="9085"/>
                      <a:pt x="322" y="8037"/>
                      <a:pt x="0" y="7477"/>
                    </a:cubicBezTo>
                    <a:cubicBezTo>
                      <a:pt x="1965" y="8632"/>
                      <a:pt x="3894" y="8132"/>
                      <a:pt x="3322" y="5894"/>
                    </a:cubicBezTo>
                    <a:cubicBezTo>
                      <a:pt x="3084" y="4953"/>
                      <a:pt x="3132" y="4060"/>
                      <a:pt x="3405" y="3263"/>
                    </a:cubicBezTo>
                    <a:cubicBezTo>
                      <a:pt x="3953" y="1608"/>
                      <a:pt x="5465" y="369"/>
                      <a:pt x="7394" y="48"/>
                    </a:cubicBezTo>
                    <a:cubicBezTo>
                      <a:pt x="7751" y="0"/>
                      <a:pt x="8073" y="48"/>
                      <a:pt x="8335" y="143"/>
                    </a:cubicBezTo>
                    <a:cubicBezTo>
                      <a:pt x="8859" y="358"/>
                      <a:pt x="9204" y="786"/>
                      <a:pt x="9323" y="1227"/>
                    </a:cubicBezTo>
                    <a:cubicBezTo>
                      <a:pt x="9442" y="1643"/>
                      <a:pt x="9466" y="2072"/>
                      <a:pt x="9382" y="245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40"/>
              <p:cNvSpPr/>
              <p:nvPr/>
            </p:nvSpPr>
            <p:spPr>
              <a:xfrm>
                <a:off x="646719" y="1826765"/>
                <a:ext cx="499563" cy="594132"/>
              </a:xfrm>
              <a:custGeom>
                <a:avLst/>
                <a:gdLst/>
                <a:ahLst/>
                <a:cxnLst/>
                <a:rect l="l" t="t" r="r" b="b"/>
                <a:pathLst>
                  <a:path w="11574" h="13765" extrusionOk="0">
                    <a:moveTo>
                      <a:pt x="11573" y="13240"/>
                    </a:moveTo>
                    <a:cubicBezTo>
                      <a:pt x="11573" y="13240"/>
                      <a:pt x="8799" y="13764"/>
                      <a:pt x="6263" y="12407"/>
                    </a:cubicBezTo>
                    <a:cubicBezTo>
                      <a:pt x="5144" y="11811"/>
                      <a:pt x="4477" y="11049"/>
                      <a:pt x="4072" y="10252"/>
                    </a:cubicBezTo>
                    <a:cubicBezTo>
                      <a:pt x="3822" y="9764"/>
                      <a:pt x="3679" y="9263"/>
                      <a:pt x="3584" y="8763"/>
                    </a:cubicBezTo>
                    <a:cubicBezTo>
                      <a:pt x="3501" y="8347"/>
                      <a:pt x="3465" y="7930"/>
                      <a:pt x="3441" y="7537"/>
                    </a:cubicBezTo>
                    <a:cubicBezTo>
                      <a:pt x="3429" y="7323"/>
                      <a:pt x="3417" y="7120"/>
                      <a:pt x="3417" y="6930"/>
                    </a:cubicBezTo>
                    <a:cubicBezTo>
                      <a:pt x="3417" y="6858"/>
                      <a:pt x="3417" y="6787"/>
                      <a:pt x="3417" y="6716"/>
                    </a:cubicBezTo>
                    <a:cubicBezTo>
                      <a:pt x="3405" y="6442"/>
                      <a:pt x="3393" y="6180"/>
                      <a:pt x="3370" y="5942"/>
                    </a:cubicBezTo>
                    <a:lnTo>
                      <a:pt x="3370" y="5942"/>
                    </a:lnTo>
                    <a:cubicBezTo>
                      <a:pt x="3358" y="5751"/>
                      <a:pt x="3334" y="5584"/>
                      <a:pt x="3298" y="5442"/>
                    </a:cubicBezTo>
                    <a:cubicBezTo>
                      <a:pt x="3262" y="5311"/>
                      <a:pt x="3215" y="5203"/>
                      <a:pt x="3167" y="5108"/>
                    </a:cubicBezTo>
                    <a:cubicBezTo>
                      <a:pt x="3024" y="4870"/>
                      <a:pt x="2786" y="4739"/>
                      <a:pt x="2381" y="4763"/>
                    </a:cubicBezTo>
                    <a:cubicBezTo>
                      <a:pt x="2119" y="4775"/>
                      <a:pt x="1881" y="4751"/>
                      <a:pt x="1667" y="4703"/>
                    </a:cubicBezTo>
                    <a:cubicBezTo>
                      <a:pt x="1000" y="4537"/>
                      <a:pt x="524" y="4084"/>
                      <a:pt x="262" y="3537"/>
                    </a:cubicBezTo>
                    <a:cubicBezTo>
                      <a:pt x="107" y="3227"/>
                      <a:pt x="24" y="2870"/>
                      <a:pt x="0" y="2536"/>
                    </a:cubicBezTo>
                    <a:cubicBezTo>
                      <a:pt x="0" y="2453"/>
                      <a:pt x="0" y="2370"/>
                      <a:pt x="0" y="2286"/>
                    </a:cubicBezTo>
                    <a:lnTo>
                      <a:pt x="0" y="2286"/>
                    </a:lnTo>
                    <a:lnTo>
                      <a:pt x="0" y="2286"/>
                    </a:lnTo>
                    <a:cubicBezTo>
                      <a:pt x="0" y="2251"/>
                      <a:pt x="0" y="2215"/>
                      <a:pt x="12" y="2191"/>
                    </a:cubicBezTo>
                    <a:cubicBezTo>
                      <a:pt x="12" y="2155"/>
                      <a:pt x="12" y="2132"/>
                      <a:pt x="12" y="2096"/>
                    </a:cubicBezTo>
                    <a:cubicBezTo>
                      <a:pt x="36" y="1905"/>
                      <a:pt x="72" y="1715"/>
                      <a:pt x="131" y="1548"/>
                    </a:cubicBezTo>
                    <a:cubicBezTo>
                      <a:pt x="203" y="1370"/>
                      <a:pt x="286" y="1203"/>
                      <a:pt x="405" y="1060"/>
                    </a:cubicBezTo>
                    <a:cubicBezTo>
                      <a:pt x="512" y="929"/>
                      <a:pt x="631" y="810"/>
                      <a:pt x="774" y="727"/>
                    </a:cubicBezTo>
                    <a:cubicBezTo>
                      <a:pt x="1250" y="441"/>
                      <a:pt x="1727" y="191"/>
                      <a:pt x="2227" y="96"/>
                    </a:cubicBezTo>
                    <a:cubicBezTo>
                      <a:pt x="2679" y="0"/>
                      <a:pt x="3155" y="24"/>
                      <a:pt x="3655" y="262"/>
                    </a:cubicBezTo>
                    <a:cubicBezTo>
                      <a:pt x="3941" y="393"/>
                      <a:pt x="4227" y="584"/>
                      <a:pt x="4536" y="870"/>
                    </a:cubicBezTo>
                    <a:cubicBezTo>
                      <a:pt x="4751" y="1060"/>
                      <a:pt x="4977" y="1298"/>
                      <a:pt x="5203" y="1584"/>
                    </a:cubicBezTo>
                    <a:cubicBezTo>
                      <a:pt x="5620" y="2084"/>
                      <a:pt x="5846" y="2644"/>
                      <a:pt x="5977" y="3239"/>
                    </a:cubicBezTo>
                    <a:cubicBezTo>
                      <a:pt x="6049" y="3632"/>
                      <a:pt x="6084" y="4037"/>
                      <a:pt x="6084" y="4441"/>
                    </a:cubicBezTo>
                    <a:lnTo>
                      <a:pt x="6084" y="4549"/>
                    </a:lnTo>
                    <a:cubicBezTo>
                      <a:pt x="6084" y="4751"/>
                      <a:pt x="6072" y="4965"/>
                      <a:pt x="6060" y="5180"/>
                    </a:cubicBezTo>
                    <a:cubicBezTo>
                      <a:pt x="6060" y="5263"/>
                      <a:pt x="6049" y="5358"/>
                      <a:pt x="6049" y="5453"/>
                    </a:cubicBezTo>
                    <a:cubicBezTo>
                      <a:pt x="6013" y="5846"/>
                      <a:pt x="5977" y="6251"/>
                      <a:pt x="5929" y="6644"/>
                    </a:cubicBezTo>
                    <a:cubicBezTo>
                      <a:pt x="5894" y="6954"/>
                      <a:pt x="5858" y="7263"/>
                      <a:pt x="5834" y="7561"/>
                    </a:cubicBezTo>
                    <a:cubicBezTo>
                      <a:pt x="5787" y="8120"/>
                      <a:pt x="5751" y="8668"/>
                      <a:pt x="5799" y="9192"/>
                    </a:cubicBezTo>
                    <a:cubicBezTo>
                      <a:pt x="5822" y="9644"/>
                      <a:pt x="5906" y="10073"/>
                      <a:pt x="6060" y="10478"/>
                    </a:cubicBezTo>
                    <a:cubicBezTo>
                      <a:pt x="6596" y="11895"/>
                      <a:pt x="8049" y="12954"/>
                      <a:pt x="11573" y="1324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40"/>
              <p:cNvSpPr/>
              <p:nvPr/>
            </p:nvSpPr>
            <p:spPr>
              <a:xfrm>
                <a:off x="661610" y="1773547"/>
                <a:ext cx="183484" cy="190519"/>
              </a:xfrm>
              <a:custGeom>
                <a:avLst/>
                <a:gdLst/>
                <a:ahLst/>
                <a:cxnLst/>
                <a:rect l="l" t="t" r="r" b="b"/>
                <a:pathLst>
                  <a:path w="4251" h="4414" extrusionOk="0">
                    <a:moveTo>
                      <a:pt x="2632" y="0"/>
                    </a:moveTo>
                    <a:cubicBezTo>
                      <a:pt x="2353" y="0"/>
                      <a:pt x="2089" y="66"/>
                      <a:pt x="1870" y="150"/>
                    </a:cubicBezTo>
                    <a:cubicBezTo>
                      <a:pt x="1489" y="293"/>
                      <a:pt x="1227" y="483"/>
                      <a:pt x="1227" y="483"/>
                    </a:cubicBezTo>
                    <a:cubicBezTo>
                      <a:pt x="1227" y="483"/>
                      <a:pt x="870" y="733"/>
                      <a:pt x="536" y="1210"/>
                    </a:cubicBezTo>
                    <a:cubicBezTo>
                      <a:pt x="298" y="1543"/>
                      <a:pt x="84" y="1995"/>
                      <a:pt x="12" y="2555"/>
                    </a:cubicBezTo>
                    <a:cubicBezTo>
                      <a:pt x="0" y="2710"/>
                      <a:pt x="0" y="2888"/>
                      <a:pt x="12" y="3067"/>
                    </a:cubicBezTo>
                    <a:cubicBezTo>
                      <a:pt x="12" y="3150"/>
                      <a:pt x="24" y="3246"/>
                      <a:pt x="48" y="3341"/>
                    </a:cubicBezTo>
                    <a:cubicBezTo>
                      <a:pt x="501" y="3758"/>
                      <a:pt x="929" y="4043"/>
                      <a:pt x="1322" y="4210"/>
                    </a:cubicBezTo>
                    <a:cubicBezTo>
                      <a:pt x="1646" y="4351"/>
                      <a:pt x="1946" y="4413"/>
                      <a:pt x="2220" y="4413"/>
                    </a:cubicBezTo>
                    <a:cubicBezTo>
                      <a:pt x="3408" y="4413"/>
                      <a:pt x="4114" y="3234"/>
                      <a:pt x="4191" y="2103"/>
                    </a:cubicBezTo>
                    <a:cubicBezTo>
                      <a:pt x="4251" y="1293"/>
                      <a:pt x="3989" y="495"/>
                      <a:pt x="3358" y="174"/>
                    </a:cubicBezTo>
                    <a:cubicBezTo>
                      <a:pt x="3117" y="48"/>
                      <a:pt x="2869" y="0"/>
                      <a:pt x="2632" y="0"/>
                    </a:cubicBezTo>
                    <a:close/>
                  </a:path>
                </a:pathLst>
              </a:custGeom>
              <a:solidFill>
                <a:srgbClr val="8F5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40"/>
              <p:cNvSpPr/>
              <p:nvPr/>
            </p:nvSpPr>
            <p:spPr>
              <a:xfrm>
                <a:off x="700154" y="1865697"/>
                <a:ext cx="105921" cy="70743"/>
              </a:xfrm>
              <a:custGeom>
                <a:avLst/>
                <a:gdLst/>
                <a:ahLst/>
                <a:cxnLst/>
                <a:rect l="l" t="t" r="r" b="b"/>
                <a:pathLst>
                  <a:path w="2454" h="1639" extrusionOk="0">
                    <a:moveTo>
                      <a:pt x="1505" y="1"/>
                    </a:moveTo>
                    <a:cubicBezTo>
                      <a:pt x="1403" y="1"/>
                      <a:pt x="1294" y="13"/>
                      <a:pt x="1179" y="39"/>
                    </a:cubicBezTo>
                    <a:cubicBezTo>
                      <a:pt x="536" y="182"/>
                      <a:pt x="0" y="920"/>
                      <a:pt x="48" y="1111"/>
                    </a:cubicBezTo>
                    <a:cubicBezTo>
                      <a:pt x="79" y="1286"/>
                      <a:pt x="679" y="1639"/>
                      <a:pt x="1257" y="1639"/>
                    </a:cubicBezTo>
                    <a:cubicBezTo>
                      <a:pt x="1348" y="1639"/>
                      <a:pt x="1437" y="1630"/>
                      <a:pt x="1524" y="1611"/>
                    </a:cubicBezTo>
                    <a:cubicBezTo>
                      <a:pt x="2167" y="1468"/>
                      <a:pt x="2453" y="1039"/>
                      <a:pt x="2358" y="599"/>
                    </a:cubicBezTo>
                    <a:cubicBezTo>
                      <a:pt x="2280" y="248"/>
                      <a:pt x="1963" y="1"/>
                      <a:pt x="1505" y="1"/>
                    </a:cubicBezTo>
                    <a:close/>
                  </a:path>
                </a:pathLst>
              </a:custGeom>
              <a:solidFill>
                <a:srgbClr val="4224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40"/>
              <p:cNvSpPr/>
              <p:nvPr/>
            </p:nvSpPr>
            <p:spPr>
              <a:xfrm>
                <a:off x="497681" y="1749678"/>
                <a:ext cx="165010" cy="150421"/>
              </a:xfrm>
              <a:custGeom>
                <a:avLst/>
                <a:gdLst/>
                <a:ahLst/>
                <a:cxnLst/>
                <a:rect l="l" t="t" r="r" b="b"/>
                <a:pathLst>
                  <a:path w="3823" h="3485" extrusionOk="0">
                    <a:moveTo>
                      <a:pt x="1941" y="0"/>
                    </a:moveTo>
                    <a:cubicBezTo>
                      <a:pt x="762" y="0"/>
                      <a:pt x="0" y="2096"/>
                      <a:pt x="881" y="3037"/>
                    </a:cubicBezTo>
                    <a:cubicBezTo>
                      <a:pt x="1132" y="3307"/>
                      <a:pt x="1525" y="3485"/>
                      <a:pt x="2091" y="3485"/>
                    </a:cubicBezTo>
                    <a:cubicBezTo>
                      <a:pt x="2197" y="3485"/>
                      <a:pt x="2310" y="3478"/>
                      <a:pt x="2429" y="3465"/>
                    </a:cubicBezTo>
                    <a:cubicBezTo>
                      <a:pt x="2632" y="3441"/>
                      <a:pt x="2846" y="3394"/>
                      <a:pt x="3084" y="3334"/>
                    </a:cubicBezTo>
                    <a:cubicBezTo>
                      <a:pt x="3120" y="3287"/>
                      <a:pt x="3144" y="3251"/>
                      <a:pt x="3167" y="3215"/>
                    </a:cubicBezTo>
                    <a:cubicBezTo>
                      <a:pt x="3215" y="3144"/>
                      <a:pt x="3263" y="3072"/>
                      <a:pt x="3298" y="3001"/>
                    </a:cubicBezTo>
                    <a:cubicBezTo>
                      <a:pt x="3822" y="1965"/>
                      <a:pt x="3286" y="965"/>
                      <a:pt x="3286" y="965"/>
                    </a:cubicBezTo>
                    <a:cubicBezTo>
                      <a:pt x="3286" y="965"/>
                      <a:pt x="2822" y="0"/>
                      <a:pt x="1941" y="0"/>
                    </a:cubicBezTo>
                    <a:close/>
                  </a:path>
                </a:pathLst>
              </a:custGeom>
              <a:solidFill>
                <a:srgbClr val="8F5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0"/>
              <p:cNvSpPr/>
              <p:nvPr/>
            </p:nvSpPr>
            <p:spPr>
              <a:xfrm>
                <a:off x="536225" y="1818090"/>
                <a:ext cx="74024" cy="62586"/>
              </a:xfrm>
              <a:custGeom>
                <a:avLst/>
                <a:gdLst/>
                <a:ahLst/>
                <a:cxnLst/>
                <a:rect l="l" t="t" r="r" b="b"/>
                <a:pathLst>
                  <a:path w="1715" h="1450" extrusionOk="0">
                    <a:moveTo>
                      <a:pt x="659" y="0"/>
                    </a:moveTo>
                    <a:cubicBezTo>
                      <a:pt x="485" y="0"/>
                      <a:pt x="333" y="72"/>
                      <a:pt x="227" y="201"/>
                    </a:cubicBezTo>
                    <a:cubicBezTo>
                      <a:pt x="0" y="463"/>
                      <a:pt x="48" y="856"/>
                      <a:pt x="429" y="1190"/>
                    </a:cubicBezTo>
                    <a:cubicBezTo>
                      <a:pt x="662" y="1380"/>
                      <a:pt x="1003" y="1449"/>
                      <a:pt x="1263" y="1449"/>
                    </a:cubicBezTo>
                    <a:cubicBezTo>
                      <a:pt x="1441" y="1449"/>
                      <a:pt x="1581" y="1417"/>
                      <a:pt x="1620" y="1368"/>
                    </a:cubicBezTo>
                    <a:cubicBezTo>
                      <a:pt x="1715" y="1249"/>
                      <a:pt x="1620" y="559"/>
                      <a:pt x="1227" y="237"/>
                    </a:cubicBezTo>
                    <a:cubicBezTo>
                      <a:pt x="1034" y="75"/>
                      <a:pt x="836" y="0"/>
                      <a:pt x="659" y="0"/>
                    </a:cubicBezTo>
                    <a:close/>
                  </a:path>
                </a:pathLst>
              </a:custGeom>
              <a:solidFill>
                <a:srgbClr val="4224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40"/>
              <p:cNvSpPr/>
              <p:nvPr/>
            </p:nvSpPr>
            <p:spPr>
              <a:xfrm>
                <a:off x="574251" y="1768151"/>
                <a:ext cx="180808" cy="154694"/>
              </a:xfrm>
              <a:custGeom>
                <a:avLst/>
                <a:gdLst/>
                <a:ahLst/>
                <a:cxnLst/>
                <a:rect l="l" t="t" r="r" b="b"/>
                <a:pathLst>
                  <a:path w="4189" h="3584" extrusionOk="0">
                    <a:moveTo>
                      <a:pt x="2309" y="1"/>
                    </a:moveTo>
                    <a:cubicBezTo>
                      <a:pt x="2298" y="1"/>
                      <a:pt x="2286" y="1"/>
                      <a:pt x="2274" y="1"/>
                    </a:cubicBezTo>
                    <a:lnTo>
                      <a:pt x="2167" y="1"/>
                    </a:lnTo>
                    <a:cubicBezTo>
                      <a:pt x="1227" y="13"/>
                      <a:pt x="643" y="61"/>
                      <a:pt x="227" y="811"/>
                    </a:cubicBezTo>
                    <a:cubicBezTo>
                      <a:pt x="191" y="882"/>
                      <a:pt x="155" y="966"/>
                      <a:pt x="119" y="1049"/>
                    </a:cubicBezTo>
                    <a:cubicBezTo>
                      <a:pt x="24" y="1287"/>
                      <a:pt x="0" y="1549"/>
                      <a:pt x="24" y="1787"/>
                    </a:cubicBezTo>
                    <a:cubicBezTo>
                      <a:pt x="48" y="2037"/>
                      <a:pt x="119" y="2287"/>
                      <a:pt x="239" y="2513"/>
                    </a:cubicBezTo>
                    <a:cubicBezTo>
                      <a:pt x="346" y="2704"/>
                      <a:pt x="489" y="2882"/>
                      <a:pt x="655" y="3025"/>
                    </a:cubicBezTo>
                    <a:cubicBezTo>
                      <a:pt x="798" y="3168"/>
                      <a:pt x="965" y="3275"/>
                      <a:pt x="1155" y="3371"/>
                    </a:cubicBezTo>
                    <a:cubicBezTo>
                      <a:pt x="1215" y="3394"/>
                      <a:pt x="1274" y="3430"/>
                      <a:pt x="1346" y="3454"/>
                    </a:cubicBezTo>
                    <a:cubicBezTo>
                      <a:pt x="1590" y="3541"/>
                      <a:pt x="1839" y="3583"/>
                      <a:pt x="2082" y="3583"/>
                    </a:cubicBezTo>
                    <a:cubicBezTo>
                      <a:pt x="2372" y="3583"/>
                      <a:pt x="2653" y="3523"/>
                      <a:pt x="2906" y="3406"/>
                    </a:cubicBezTo>
                    <a:cubicBezTo>
                      <a:pt x="3179" y="3287"/>
                      <a:pt x="3417" y="3097"/>
                      <a:pt x="3608" y="2859"/>
                    </a:cubicBezTo>
                    <a:cubicBezTo>
                      <a:pt x="3703" y="2728"/>
                      <a:pt x="3787" y="2585"/>
                      <a:pt x="3846" y="2430"/>
                    </a:cubicBezTo>
                    <a:cubicBezTo>
                      <a:pt x="4189" y="1485"/>
                      <a:pt x="3758" y="1"/>
                      <a:pt x="2309" y="1"/>
                    </a:cubicBezTo>
                    <a:close/>
                  </a:path>
                </a:pathLst>
              </a:custGeom>
              <a:solidFill>
                <a:srgbClr val="8F5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40"/>
              <p:cNvSpPr/>
              <p:nvPr/>
            </p:nvSpPr>
            <p:spPr>
              <a:xfrm>
                <a:off x="1662146" y="1204414"/>
                <a:ext cx="659911" cy="612131"/>
              </a:xfrm>
              <a:custGeom>
                <a:avLst/>
                <a:gdLst/>
                <a:ahLst/>
                <a:cxnLst/>
                <a:rect l="l" t="t" r="r" b="b"/>
                <a:pathLst>
                  <a:path w="15289" h="14182" extrusionOk="0">
                    <a:moveTo>
                      <a:pt x="12872" y="10609"/>
                    </a:moveTo>
                    <a:cubicBezTo>
                      <a:pt x="12729" y="10752"/>
                      <a:pt x="12574" y="10883"/>
                      <a:pt x="12407" y="11014"/>
                    </a:cubicBezTo>
                    <a:cubicBezTo>
                      <a:pt x="12360" y="11050"/>
                      <a:pt x="12288" y="11098"/>
                      <a:pt x="12229" y="11145"/>
                    </a:cubicBezTo>
                    <a:cubicBezTo>
                      <a:pt x="10633" y="12193"/>
                      <a:pt x="6240" y="13360"/>
                      <a:pt x="2632" y="14181"/>
                    </a:cubicBezTo>
                    <a:cubicBezTo>
                      <a:pt x="2751" y="13669"/>
                      <a:pt x="2739" y="13145"/>
                      <a:pt x="2596" y="12645"/>
                    </a:cubicBezTo>
                    <a:cubicBezTo>
                      <a:pt x="2418" y="11943"/>
                      <a:pt x="1989" y="11276"/>
                      <a:pt x="1394" y="10800"/>
                    </a:cubicBezTo>
                    <a:cubicBezTo>
                      <a:pt x="1382" y="10788"/>
                      <a:pt x="1370" y="10788"/>
                      <a:pt x="1370" y="10776"/>
                    </a:cubicBezTo>
                    <a:cubicBezTo>
                      <a:pt x="1239" y="10669"/>
                      <a:pt x="1096" y="10574"/>
                      <a:pt x="942" y="10490"/>
                    </a:cubicBezTo>
                    <a:cubicBezTo>
                      <a:pt x="942" y="10490"/>
                      <a:pt x="942" y="10490"/>
                      <a:pt x="942" y="10490"/>
                    </a:cubicBezTo>
                    <a:cubicBezTo>
                      <a:pt x="632" y="10312"/>
                      <a:pt x="322" y="10193"/>
                      <a:pt x="1" y="10109"/>
                    </a:cubicBezTo>
                    <a:cubicBezTo>
                      <a:pt x="1704" y="6930"/>
                      <a:pt x="3859" y="3239"/>
                      <a:pt x="5252" y="2013"/>
                    </a:cubicBezTo>
                    <a:cubicBezTo>
                      <a:pt x="5299" y="1966"/>
                      <a:pt x="5359" y="1918"/>
                      <a:pt x="5418" y="1870"/>
                    </a:cubicBezTo>
                    <a:cubicBezTo>
                      <a:pt x="5549" y="1775"/>
                      <a:pt x="5680" y="1680"/>
                      <a:pt x="5823" y="1596"/>
                    </a:cubicBezTo>
                    <a:cubicBezTo>
                      <a:pt x="8311" y="1"/>
                      <a:pt x="11645" y="549"/>
                      <a:pt x="13479" y="2942"/>
                    </a:cubicBezTo>
                    <a:cubicBezTo>
                      <a:pt x="15289" y="5311"/>
                      <a:pt x="14979" y="8621"/>
                      <a:pt x="12872" y="10609"/>
                    </a:cubicBezTo>
                    <a:close/>
                  </a:path>
                </a:pathLst>
              </a:custGeom>
              <a:solidFill>
                <a:srgbClr val="FDAD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0"/>
              <p:cNvSpPr/>
              <p:nvPr/>
            </p:nvSpPr>
            <p:spPr>
              <a:xfrm>
                <a:off x="1695553" y="1257374"/>
                <a:ext cx="582305" cy="529345"/>
              </a:xfrm>
              <a:custGeom>
                <a:avLst/>
                <a:gdLst/>
                <a:ahLst/>
                <a:cxnLst/>
                <a:rect l="l" t="t" r="r" b="b"/>
                <a:pathLst>
                  <a:path w="13491" h="12264" extrusionOk="0">
                    <a:moveTo>
                      <a:pt x="13312" y="5906"/>
                    </a:moveTo>
                    <a:cubicBezTo>
                      <a:pt x="13252" y="6299"/>
                      <a:pt x="13157" y="6680"/>
                      <a:pt x="13026" y="7049"/>
                    </a:cubicBezTo>
                    <a:cubicBezTo>
                      <a:pt x="12788" y="7668"/>
                      <a:pt x="12443" y="8239"/>
                      <a:pt x="11990" y="8739"/>
                    </a:cubicBezTo>
                    <a:cubicBezTo>
                      <a:pt x="11800" y="8942"/>
                      <a:pt x="11586" y="9144"/>
                      <a:pt x="11359" y="9323"/>
                    </a:cubicBezTo>
                    <a:cubicBezTo>
                      <a:pt x="11336" y="9335"/>
                      <a:pt x="11324" y="9347"/>
                      <a:pt x="11312" y="9359"/>
                    </a:cubicBezTo>
                    <a:cubicBezTo>
                      <a:pt x="10300" y="10133"/>
                      <a:pt x="7180" y="11156"/>
                      <a:pt x="2477" y="12264"/>
                    </a:cubicBezTo>
                    <a:cubicBezTo>
                      <a:pt x="2477" y="11930"/>
                      <a:pt x="2430" y="11597"/>
                      <a:pt x="2346" y="11276"/>
                    </a:cubicBezTo>
                    <a:cubicBezTo>
                      <a:pt x="2120" y="10454"/>
                      <a:pt x="1632" y="9692"/>
                      <a:pt x="953" y="9156"/>
                    </a:cubicBezTo>
                    <a:cubicBezTo>
                      <a:pt x="953" y="9156"/>
                      <a:pt x="930" y="9132"/>
                      <a:pt x="918" y="9120"/>
                    </a:cubicBezTo>
                    <a:cubicBezTo>
                      <a:pt x="775" y="9013"/>
                      <a:pt x="608" y="8894"/>
                      <a:pt x="441" y="8799"/>
                    </a:cubicBezTo>
                    <a:lnTo>
                      <a:pt x="418" y="8787"/>
                    </a:lnTo>
                    <a:lnTo>
                      <a:pt x="418" y="8787"/>
                    </a:lnTo>
                    <a:cubicBezTo>
                      <a:pt x="275" y="8704"/>
                      <a:pt x="144" y="8632"/>
                      <a:pt x="1" y="8573"/>
                    </a:cubicBezTo>
                    <a:cubicBezTo>
                      <a:pt x="2227" y="4477"/>
                      <a:pt x="3989" y="1822"/>
                      <a:pt x="4966" y="1072"/>
                    </a:cubicBezTo>
                    <a:cubicBezTo>
                      <a:pt x="4978" y="1060"/>
                      <a:pt x="5001" y="1048"/>
                      <a:pt x="5013" y="1036"/>
                    </a:cubicBezTo>
                    <a:cubicBezTo>
                      <a:pt x="5216" y="881"/>
                      <a:pt x="5418" y="750"/>
                      <a:pt x="5632" y="631"/>
                    </a:cubicBezTo>
                    <a:cubicBezTo>
                      <a:pt x="5942" y="465"/>
                      <a:pt x="6252" y="334"/>
                      <a:pt x="6585" y="227"/>
                    </a:cubicBezTo>
                    <a:cubicBezTo>
                      <a:pt x="7073" y="72"/>
                      <a:pt x="7597" y="0"/>
                      <a:pt x="8133" y="0"/>
                    </a:cubicBezTo>
                    <a:cubicBezTo>
                      <a:pt x="9776" y="0"/>
                      <a:pt x="11288" y="739"/>
                      <a:pt x="12276" y="2036"/>
                    </a:cubicBezTo>
                    <a:cubicBezTo>
                      <a:pt x="13133" y="3155"/>
                      <a:pt x="13491" y="4525"/>
                      <a:pt x="13312" y="59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0"/>
              <p:cNvSpPr/>
              <p:nvPr/>
            </p:nvSpPr>
            <p:spPr>
              <a:xfrm>
                <a:off x="1559895" y="1274336"/>
                <a:ext cx="466673" cy="475910"/>
              </a:xfrm>
              <a:custGeom>
                <a:avLst/>
                <a:gdLst/>
                <a:ahLst/>
                <a:cxnLst/>
                <a:rect l="l" t="t" r="r" b="b"/>
                <a:pathLst>
                  <a:path w="10812" h="11026" extrusionOk="0">
                    <a:moveTo>
                      <a:pt x="10645" y="5310"/>
                    </a:moveTo>
                    <a:cubicBezTo>
                      <a:pt x="10550" y="6120"/>
                      <a:pt x="10252" y="6906"/>
                      <a:pt x="9740" y="7608"/>
                    </a:cubicBezTo>
                    <a:cubicBezTo>
                      <a:pt x="9609" y="7775"/>
                      <a:pt x="9442" y="7954"/>
                      <a:pt x="9228" y="8144"/>
                    </a:cubicBezTo>
                    <a:cubicBezTo>
                      <a:pt x="8323" y="8966"/>
                      <a:pt x="6680" y="10025"/>
                      <a:pt x="4965" y="11025"/>
                    </a:cubicBezTo>
                    <a:cubicBezTo>
                      <a:pt x="4918" y="10811"/>
                      <a:pt x="4835" y="10597"/>
                      <a:pt x="4739" y="10394"/>
                    </a:cubicBezTo>
                    <a:cubicBezTo>
                      <a:pt x="4715" y="10371"/>
                      <a:pt x="4704" y="10347"/>
                      <a:pt x="4692" y="10311"/>
                    </a:cubicBezTo>
                    <a:cubicBezTo>
                      <a:pt x="4680" y="10287"/>
                      <a:pt x="4656" y="10251"/>
                      <a:pt x="4644" y="10228"/>
                    </a:cubicBezTo>
                    <a:cubicBezTo>
                      <a:pt x="4632" y="10204"/>
                      <a:pt x="4620" y="10168"/>
                      <a:pt x="4596" y="10144"/>
                    </a:cubicBezTo>
                    <a:cubicBezTo>
                      <a:pt x="4584" y="10121"/>
                      <a:pt x="4573" y="10109"/>
                      <a:pt x="4561" y="10085"/>
                    </a:cubicBezTo>
                    <a:cubicBezTo>
                      <a:pt x="4537" y="10049"/>
                      <a:pt x="4513" y="10013"/>
                      <a:pt x="4501" y="9978"/>
                    </a:cubicBezTo>
                    <a:cubicBezTo>
                      <a:pt x="4465" y="9930"/>
                      <a:pt x="4418" y="9870"/>
                      <a:pt x="4382" y="9823"/>
                    </a:cubicBezTo>
                    <a:cubicBezTo>
                      <a:pt x="4358" y="9799"/>
                      <a:pt x="4346" y="9763"/>
                      <a:pt x="4323" y="9740"/>
                    </a:cubicBezTo>
                    <a:cubicBezTo>
                      <a:pt x="4323" y="9740"/>
                      <a:pt x="4323" y="9740"/>
                      <a:pt x="4323" y="9740"/>
                    </a:cubicBezTo>
                    <a:cubicBezTo>
                      <a:pt x="4299" y="9716"/>
                      <a:pt x="4275" y="9692"/>
                      <a:pt x="4263" y="9668"/>
                    </a:cubicBezTo>
                    <a:cubicBezTo>
                      <a:pt x="4239" y="9644"/>
                      <a:pt x="4227" y="9620"/>
                      <a:pt x="4203" y="9609"/>
                    </a:cubicBezTo>
                    <a:cubicBezTo>
                      <a:pt x="4192" y="9597"/>
                      <a:pt x="4192" y="9585"/>
                      <a:pt x="4180" y="9573"/>
                    </a:cubicBezTo>
                    <a:cubicBezTo>
                      <a:pt x="4144" y="9537"/>
                      <a:pt x="4108" y="9489"/>
                      <a:pt x="4061" y="9454"/>
                    </a:cubicBezTo>
                    <a:cubicBezTo>
                      <a:pt x="4037" y="9430"/>
                      <a:pt x="4013" y="9406"/>
                      <a:pt x="4001" y="9382"/>
                    </a:cubicBezTo>
                    <a:cubicBezTo>
                      <a:pt x="3965" y="9359"/>
                      <a:pt x="3942" y="9335"/>
                      <a:pt x="3906" y="9311"/>
                    </a:cubicBezTo>
                    <a:cubicBezTo>
                      <a:pt x="3894" y="9287"/>
                      <a:pt x="3870" y="9275"/>
                      <a:pt x="3846" y="9251"/>
                    </a:cubicBezTo>
                    <a:cubicBezTo>
                      <a:pt x="3822" y="9228"/>
                      <a:pt x="3799" y="9204"/>
                      <a:pt x="3763" y="9180"/>
                    </a:cubicBezTo>
                    <a:cubicBezTo>
                      <a:pt x="3751" y="9180"/>
                      <a:pt x="3751" y="9168"/>
                      <a:pt x="3739" y="9156"/>
                    </a:cubicBezTo>
                    <a:cubicBezTo>
                      <a:pt x="3608" y="9061"/>
                      <a:pt x="3465" y="8966"/>
                      <a:pt x="3311" y="8870"/>
                    </a:cubicBezTo>
                    <a:cubicBezTo>
                      <a:pt x="3311" y="8870"/>
                      <a:pt x="3311" y="8870"/>
                      <a:pt x="3311" y="8870"/>
                    </a:cubicBezTo>
                    <a:cubicBezTo>
                      <a:pt x="2263" y="8263"/>
                      <a:pt x="1001" y="8239"/>
                      <a:pt x="1" y="8751"/>
                    </a:cubicBezTo>
                    <a:cubicBezTo>
                      <a:pt x="632" y="5977"/>
                      <a:pt x="1453" y="3001"/>
                      <a:pt x="2215" y="1989"/>
                    </a:cubicBezTo>
                    <a:cubicBezTo>
                      <a:pt x="3013" y="917"/>
                      <a:pt x="4180" y="286"/>
                      <a:pt x="5418" y="131"/>
                    </a:cubicBezTo>
                    <a:cubicBezTo>
                      <a:pt x="6573" y="0"/>
                      <a:pt x="7775" y="286"/>
                      <a:pt x="8787" y="1036"/>
                    </a:cubicBezTo>
                    <a:cubicBezTo>
                      <a:pt x="10169" y="2060"/>
                      <a:pt x="10811" y="3715"/>
                      <a:pt x="10645" y="53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40"/>
              <p:cNvSpPr/>
              <p:nvPr/>
            </p:nvSpPr>
            <p:spPr>
              <a:xfrm>
                <a:off x="2016763" y="710081"/>
                <a:ext cx="1779547" cy="714857"/>
              </a:xfrm>
              <a:custGeom>
                <a:avLst/>
                <a:gdLst/>
                <a:ahLst/>
                <a:cxnLst/>
                <a:rect l="l" t="t" r="r" b="b"/>
                <a:pathLst>
                  <a:path w="41229" h="16562" extrusionOk="0">
                    <a:moveTo>
                      <a:pt x="18383" y="0"/>
                    </a:moveTo>
                    <a:cubicBezTo>
                      <a:pt x="17360" y="0"/>
                      <a:pt x="16371" y="36"/>
                      <a:pt x="15419" y="119"/>
                    </a:cubicBezTo>
                    <a:cubicBezTo>
                      <a:pt x="15097" y="143"/>
                      <a:pt x="14776" y="179"/>
                      <a:pt x="14466" y="215"/>
                    </a:cubicBezTo>
                    <a:cubicBezTo>
                      <a:pt x="14395" y="215"/>
                      <a:pt x="14312" y="226"/>
                      <a:pt x="14240" y="238"/>
                    </a:cubicBezTo>
                    <a:cubicBezTo>
                      <a:pt x="14216" y="238"/>
                      <a:pt x="14181" y="238"/>
                      <a:pt x="14145" y="250"/>
                    </a:cubicBezTo>
                    <a:lnTo>
                      <a:pt x="14050" y="262"/>
                    </a:lnTo>
                    <a:cubicBezTo>
                      <a:pt x="13942" y="274"/>
                      <a:pt x="13847" y="286"/>
                      <a:pt x="13752" y="298"/>
                    </a:cubicBezTo>
                    <a:cubicBezTo>
                      <a:pt x="13038" y="393"/>
                      <a:pt x="12347" y="512"/>
                      <a:pt x="11668" y="643"/>
                    </a:cubicBezTo>
                    <a:cubicBezTo>
                      <a:pt x="11525" y="679"/>
                      <a:pt x="11383" y="703"/>
                      <a:pt x="11228" y="738"/>
                    </a:cubicBezTo>
                    <a:cubicBezTo>
                      <a:pt x="10894" y="810"/>
                      <a:pt x="10561" y="893"/>
                      <a:pt x="10228" y="977"/>
                    </a:cubicBezTo>
                    <a:cubicBezTo>
                      <a:pt x="9906" y="1060"/>
                      <a:pt x="9585" y="1143"/>
                      <a:pt x="9275" y="1227"/>
                    </a:cubicBezTo>
                    <a:cubicBezTo>
                      <a:pt x="7632" y="1703"/>
                      <a:pt x="6120" y="2274"/>
                      <a:pt x="4751" y="2929"/>
                    </a:cubicBezTo>
                    <a:cubicBezTo>
                      <a:pt x="4644" y="2977"/>
                      <a:pt x="4525" y="3036"/>
                      <a:pt x="4417" y="3096"/>
                    </a:cubicBezTo>
                    <a:cubicBezTo>
                      <a:pt x="4394" y="3096"/>
                      <a:pt x="4382" y="3108"/>
                      <a:pt x="4358" y="3120"/>
                    </a:cubicBezTo>
                    <a:cubicBezTo>
                      <a:pt x="3989" y="3298"/>
                      <a:pt x="3632" y="3489"/>
                      <a:pt x="3286" y="3679"/>
                    </a:cubicBezTo>
                    <a:cubicBezTo>
                      <a:pt x="2477" y="4108"/>
                      <a:pt x="1727" y="4572"/>
                      <a:pt x="1036" y="5037"/>
                    </a:cubicBezTo>
                    <a:cubicBezTo>
                      <a:pt x="810" y="5882"/>
                      <a:pt x="453" y="6668"/>
                      <a:pt x="0" y="7406"/>
                    </a:cubicBezTo>
                    <a:cubicBezTo>
                      <a:pt x="3179" y="4739"/>
                      <a:pt x="8418" y="1727"/>
                      <a:pt x="16157" y="1203"/>
                    </a:cubicBezTo>
                    <a:cubicBezTo>
                      <a:pt x="16876" y="1155"/>
                      <a:pt x="17674" y="1127"/>
                      <a:pt x="18529" y="1127"/>
                    </a:cubicBezTo>
                    <a:cubicBezTo>
                      <a:pt x="27045" y="1127"/>
                      <a:pt x="41228" y="3860"/>
                      <a:pt x="38707" y="16562"/>
                    </a:cubicBezTo>
                    <a:cubicBezTo>
                      <a:pt x="38874" y="15895"/>
                      <a:pt x="39005" y="15264"/>
                      <a:pt x="39088" y="14633"/>
                    </a:cubicBezTo>
                    <a:cubicBezTo>
                      <a:pt x="39112" y="14478"/>
                      <a:pt x="39124" y="14335"/>
                      <a:pt x="39148" y="14181"/>
                    </a:cubicBezTo>
                    <a:cubicBezTo>
                      <a:pt x="39362" y="12204"/>
                      <a:pt x="39184" y="10454"/>
                      <a:pt x="38648" y="8894"/>
                    </a:cubicBezTo>
                    <a:cubicBezTo>
                      <a:pt x="38588" y="8751"/>
                      <a:pt x="38541" y="8596"/>
                      <a:pt x="38481" y="8454"/>
                    </a:cubicBezTo>
                    <a:cubicBezTo>
                      <a:pt x="38374" y="8204"/>
                      <a:pt x="38267" y="7954"/>
                      <a:pt x="38148" y="7715"/>
                    </a:cubicBezTo>
                    <a:cubicBezTo>
                      <a:pt x="37945" y="7323"/>
                      <a:pt x="37719" y="6942"/>
                      <a:pt x="37481" y="6584"/>
                    </a:cubicBezTo>
                    <a:cubicBezTo>
                      <a:pt x="36576" y="5275"/>
                      <a:pt x="35338" y="4155"/>
                      <a:pt x="33814" y="3239"/>
                    </a:cubicBezTo>
                    <a:cubicBezTo>
                      <a:pt x="33659" y="3155"/>
                      <a:pt x="33516" y="3072"/>
                      <a:pt x="33362" y="2989"/>
                    </a:cubicBezTo>
                    <a:cubicBezTo>
                      <a:pt x="33266" y="2929"/>
                      <a:pt x="33159" y="2870"/>
                      <a:pt x="33052" y="2810"/>
                    </a:cubicBezTo>
                    <a:cubicBezTo>
                      <a:pt x="32564" y="2560"/>
                      <a:pt x="32064" y="2322"/>
                      <a:pt x="31528" y="2108"/>
                    </a:cubicBezTo>
                    <a:cubicBezTo>
                      <a:pt x="29921" y="1441"/>
                      <a:pt x="28099" y="941"/>
                      <a:pt x="26075" y="596"/>
                    </a:cubicBezTo>
                    <a:cubicBezTo>
                      <a:pt x="26003" y="584"/>
                      <a:pt x="25932" y="572"/>
                      <a:pt x="25861" y="560"/>
                    </a:cubicBezTo>
                    <a:cubicBezTo>
                      <a:pt x="25777" y="548"/>
                      <a:pt x="25706" y="536"/>
                      <a:pt x="25622" y="524"/>
                    </a:cubicBezTo>
                    <a:cubicBezTo>
                      <a:pt x="25277" y="465"/>
                      <a:pt x="24920" y="417"/>
                      <a:pt x="24563" y="369"/>
                    </a:cubicBezTo>
                    <a:cubicBezTo>
                      <a:pt x="23336" y="203"/>
                      <a:pt x="22039" y="95"/>
                      <a:pt x="20669" y="48"/>
                    </a:cubicBezTo>
                    <a:cubicBezTo>
                      <a:pt x="20336" y="24"/>
                      <a:pt x="20003" y="12"/>
                      <a:pt x="19657" y="12"/>
                    </a:cubicBezTo>
                    <a:cubicBezTo>
                      <a:pt x="19407" y="0"/>
                      <a:pt x="19157" y="0"/>
                      <a:pt x="1890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40"/>
              <p:cNvSpPr/>
              <p:nvPr/>
            </p:nvSpPr>
            <p:spPr>
              <a:xfrm>
                <a:off x="1585576" y="1301572"/>
                <a:ext cx="415310" cy="414748"/>
              </a:xfrm>
              <a:custGeom>
                <a:avLst/>
                <a:gdLst/>
                <a:ahLst/>
                <a:cxnLst/>
                <a:rect l="l" t="t" r="r" b="b"/>
                <a:pathLst>
                  <a:path w="9622" h="9609" extrusionOk="0">
                    <a:moveTo>
                      <a:pt x="8704" y="6656"/>
                    </a:moveTo>
                    <a:cubicBezTo>
                      <a:pt x="8383" y="7096"/>
                      <a:pt x="7407" y="7966"/>
                      <a:pt x="4656" y="9609"/>
                    </a:cubicBezTo>
                    <a:cubicBezTo>
                      <a:pt x="4501" y="9275"/>
                      <a:pt x="4216" y="9335"/>
                      <a:pt x="3906" y="9359"/>
                    </a:cubicBezTo>
                    <a:cubicBezTo>
                      <a:pt x="3799" y="9192"/>
                      <a:pt x="3668" y="9037"/>
                      <a:pt x="3537" y="8894"/>
                    </a:cubicBezTo>
                    <a:cubicBezTo>
                      <a:pt x="3418" y="8775"/>
                      <a:pt x="3299" y="8656"/>
                      <a:pt x="3168" y="8549"/>
                    </a:cubicBezTo>
                    <a:cubicBezTo>
                      <a:pt x="3156" y="8537"/>
                      <a:pt x="3144" y="8537"/>
                      <a:pt x="3144" y="8525"/>
                    </a:cubicBezTo>
                    <a:cubicBezTo>
                      <a:pt x="3001" y="8418"/>
                      <a:pt x="2870" y="8323"/>
                      <a:pt x="2716" y="8239"/>
                    </a:cubicBezTo>
                    <a:cubicBezTo>
                      <a:pt x="2716" y="8239"/>
                      <a:pt x="2716" y="8239"/>
                      <a:pt x="2704" y="8239"/>
                    </a:cubicBezTo>
                    <a:cubicBezTo>
                      <a:pt x="2406" y="8061"/>
                      <a:pt x="2096" y="7942"/>
                      <a:pt x="1775" y="7858"/>
                    </a:cubicBezTo>
                    <a:cubicBezTo>
                      <a:pt x="1442" y="7775"/>
                      <a:pt x="1096" y="7751"/>
                      <a:pt x="763" y="7763"/>
                    </a:cubicBezTo>
                    <a:cubicBezTo>
                      <a:pt x="501" y="7775"/>
                      <a:pt x="239" y="7823"/>
                      <a:pt x="1" y="7894"/>
                    </a:cubicBezTo>
                    <a:cubicBezTo>
                      <a:pt x="906" y="4251"/>
                      <a:pt x="1751" y="2072"/>
                      <a:pt x="2049" y="1679"/>
                    </a:cubicBezTo>
                    <a:cubicBezTo>
                      <a:pt x="2835" y="619"/>
                      <a:pt x="4049" y="0"/>
                      <a:pt x="5383" y="0"/>
                    </a:cubicBezTo>
                    <a:cubicBezTo>
                      <a:pt x="6275" y="0"/>
                      <a:pt x="7145" y="286"/>
                      <a:pt x="7859" y="834"/>
                    </a:cubicBezTo>
                    <a:cubicBezTo>
                      <a:pt x="8752" y="1500"/>
                      <a:pt x="9335" y="2465"/>
                      <a:pt x="9490" y="3560"/>
                    </a:cubicBezTo>
                    <a:cubicBezTo>
                      <a:pt x="9502" y="3632"/>
                      <a:pt x="9514" y="3691"/>
                      <a:pt x="9514" y="3763"/>
                    </a:cubicBezTo>
                    <a:cubicBezTo>
                      <a:pt x="9621" y="4798"/>
                      <a:pt x="9335" y="5810"/>
                      <a:pt x="8704" y="665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0"/>
              <p:cNvSpPr/>
              <p:nvPr/>
            </p:nvSpPr>
            <p:spPr>
              <a:xfrm>
                <a:off x="1722270" y="1498390"/>
                <a:ext cx="472845" cy="415266"/>
              </a:xfrm>
              <a:custGeom>
                <a:avLst/>
                <a:gdLst/>
                <a:ahLst/>
                <a:cxnLst/>
                <a:rect l="l" t="t" r="r" b="b"/>
                <a:pathLst>
                  <a:path w="10955" h="9621" extrusionOk="0">
                    <a:moveTo>
                      <a:pt x="7883" y="9132"/>
                    </a:moveTo>
                    <a:cubicBezTo>
                      <a:pt x="6633" y="9621"/>
                      <a:pt x="3251" y="9609"/>
                      <a:pt x="287" y="9478"/>
                    </a:cubicBezTo>
                    <a:cubicBezTo>
                      <a:pt x="311" y="9442"/>
                      <a:pt x="334" y="9394"/>
                      <a:pt x="358" y="9359"/>
                    </a:cubicBezTo>
                    <a:cubicBezTo>
                      <a:pt x="727" y="8716"/>
                      <a:pt x="977" y="8156"/>
                      <a:pt x="1132" y="7716"/>
                    </a:cubicBezTo>
                    <a:cubicBezTo>
                      <a:pt x="1442" y="6894"/>
                      <a:pt x="1358" y="5989"/>
                      <a:pt x="977" y="5203"/>
                    </a:cubicBezTo>
                    <a:cubicBezTo>
                      <a:pt x="965" y="5180"/>
                      <a:pt x="942" y="5144"/>
                      <a:pt x="930" y="5120"/>
                    </a:cubicBezTo>
                    <a:cubicBezTo>
                      <a:pt x="918" y="5096"/>
                      <a:pt x="906" y="5060"/>
                      <a:pt x="882" y="5037"/>
                    </a:cubicBezTo>
                    <a:cubicBezTo>
                      <a:pt x="870" y="5001"/>
                      <a:pt x="846" y="4977"/>
                      <a:pt x="834" y="4953"/>
                    </a:cubicBezTo>
                    <a:cubicBezTo>
                      <a:pt x="822" y="4930"/>
                      <a:pt x="811" y="4906"/>
                      <a:pt x="799" y="4882"/>
                    </a:cubicBezTo>
                    <a:cubicBezTo>
                      <a:pt x="775" y="4858"/>
                      <a:pt x="751" y="4822"/>
                      <a:pt x="739" y="4787"/>
                    </a:cubicBezTo>
                    <a:cubicBezTo>
                      <a:pt x="703" y="4727"/>
                      <a:pt x="656" y="4679"/>
                      <a:pt x="620" y="4632"/>
                    </a:cubicBezTo>
                    <a:cubicBezTo>
                      <a:pt x="596" y="4596"/>
                      <a:pt x="584" y="4572"/>
                      <a:pt x="561" y="4549"/>
                    </a:cubicBezTo>
                    <a:cubicBezTo>
                      <a:pt x="561" y="4549"/>
                      <a:pt x="561" y="4549"/>
                      <a:pt x="561" y="4537"/>
                    </a:cubicBezTo>
                    <a:cubicBezTo>
                      <a:pt x="537" y="4525"/>
                      <a:pt x="513" y="4501"/>
                      <a:pt x="501" y="4477"/>
                    </a:cubicBezTo>
                    <a:cubicBezTo>
                      <a:pt x="477" y="4453"/>
                      <a:pt x="465" y="4429"/>
                      <a:pt x="441" y="4406"/>
                    </a:cubicBezTo>
                    <a:cubicBezTo>
                      <a:pt x="430" y="4394"/>
                      <a:pt x="430" y="4394"/>
                      <a:pt x="418" y="4382"/>
                    </a:cubicBezTo>
                    <a:cubicBezTo>
                      <a:pt x="382" y="4334"/>
                      <a:pt x="334" y="4298"/>
                      <a:pt x="299" y="4251"/>
                    </a:cubicBezTo>
                    <a:cubicBezTo>
                      <a:pt x="275" y="4239"/>
                      <a:pt x="251" y="4215"/>
                      <a:pt x="239" y="4191"/>
                    </a:cubicBezTo>
                    <a:cubicBezTo>
                      <a:pt x="203" y="4168"/>
                      <a:pt x="180" y="4144"/>
                      <a:pt x="144" y="4108"/>
                    </a:cubicBezTo>
                    <a:cubicBezTo>
                      <a:pt x="132" y="4096"/>
                      <a:pt x="108" y="4084"/>
                      <a:pt x="84" y="4060"/>
                    </a:cubicBezTo>
                    <a:cubicBezTo>
                      <a:pt x="60" y="4037"/>
                      <a:pt x="37" y="4013"/>
                      <a:pt x="1" y="3989"/>
                    </a:cubicBezTo>
                    <a:cubicBezTo>
                      <a:pt x="1108" y="2905"/>
                      <a:pt x="2227" y="1882"/>
                      <a:pt x="3156" y="1191"/>
                    </a:cubicBezTo>
                    <a:cubicBezTo>
                      <a:pt x="3644" y="810"/>
                      <a:pt x="4085" y="536"/>
                      <a:pt x="4430" y="393"/>
                    </a:cubicBezTo>
                    <a:cubicBezTo>
                      <a:pt x="5240" y="84"/>
                      <a:pt x="6085" y="0"/>
                      <a:pt x="6883" y="119"/>
                    </a:cubicBezTo>
                    <a:cubicBezTo>
                      <a:pt x="8466" y="369"/>
                      <a:pt x="9895" y="1429"/>
                      <a:pt x="10526" y="3036"/>
                    </a:cubicBezTo>
                    <a:cubicBezTo>
                      <a:pt x="10717" y="3525"/>
                      <a:pt x="10824" y="4025"/>
                      <a:pt x="10848" y="4513"/>
                    </a:cubicBezTo>
                    <a:cubicBezTo>
                      <a:pt x="10955" y="6477"/>
                      <a:pt x="9812" y="8370"/>
                      <a:pt x="7883" y="913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40"/>
              <p:cNvSpPr/>
              <p:nvPr/>
            </p:nvSpPr>
            <p:spPr>
              <a:xfrm>
                <a:off x="1738240" y="1524071"/>
                <a:ext cx="453293" cy="363903"/>
              </a:xfrm>
              <a:custGeom>
                <a:avLst/>
                <a:gdLst/>
                <a:ahLst/>
                <a:cxnLst/>
                <a:rect l="l" t="t" r="r" b="b"/>
                <a:pathLst>
                  <a:path w="10502" h="8431" extrusionOk="0">
                    <a:moveTo>
                      <a:pt x="7322" y="8037"/>
                    </a:moveTo>
                    <a:cubicBezTo>
                      <a:pt x="6870" y="8216"/>
                      <a:pt x="5775" y="8430"/>
                      <a:pt x="3108" y="8430"/>
                    </a:cubicBezTo>
                    <a:cubicBezTo>
                      <a:pt x="2453" y="8430"/>
                      <a:pt x="1060" y="8395"/>
                      <a:pt x="202" y="8371"/>
                    </a:cubicBezTo>
                    <a:cubicBezTo>
                      <a:pt x="417" y="7978"/>
                      <a:pt x="572" y="7609"/>
                      <a:pt x="703" y="7299"/>
                    </a:cubicBezTo>
                    <a:cubicBezTo>
                      <a:pt x="726" y="7240"/>
                      <a:pt x="750" y="7180"/>
                      <a:pt x="762" y="7121"/>
                    </a:cubicBezTo>
                    <a:cubicBezTo>
                      <a:pt x="810" y="7002"/>
                      <a:pt x="845" y="6894"/>
                      <a:pt x="869" y="6775"/>
                    </a:cubicBezTo>
                    <a:cubicBezTo>
                      <a:pt x="988" y="6263"/>
                      <a:pt x="976" y="5739"/>
                      <a:pt x="845" y="5239"/>
                    </a:cubicBezTo>
                    <a:cubicBezTo>
                      <a:pt x="786" y="5037"/>
                      <a:pt x="714" y="4846"/>
                      <a:pt x="631" y="4656"/>
                    </a:cubicBezTo>
                    <a:cubicBezTo>
                      <a:pt x="476" y="4323"/>
                      <a:pt x="262" y="4013"/>
                      <a:pt x="0" y="3739"/>
                    </a:cubicBezTo>
                    <a:cubicBezTo>
                      <a:pt x="2143" y="1691"/>
                      <a:pt x="3774" y="489"/>
                      <a:pt x="4262" y="298"/>
                    </a:cubicBezTo>
                    <a:cubicBezTo>
                      <a:pt x="4751" y="108"/>
                      <a:pt x="5263" y="1"/>
                      <a:pt x="5786" y="1"/>
                    </a:cubicBezTo>
                    <a:cubicBezTo>
                      <a:pt x="7168" y="1"/>
                      <a:pt x="8430" y="679"/>
                      <a:pt x="9192" y="1775"/>
                    </a:cubicBezTo>
                    <a:lnTo>
                      <a:pt x="9192" y="1775"/>
                    </a:lnTo>
                    <a:cubicBezTo>
                      <a:pt x="9263" y="1870"/>
                      <a:pt x="9323" y="1977"/>
                      <a:pt x="9382" y="2072"/>
                    </a:cubicBezTo>
                    <a:cubicBezTo>
                      <a:pt x="9489" y="2251"/>
                      <a:pt x="9585" y="2441"/>
                      <a:pt x="9656" y="2644"/>
                    </a:cubicBezTo>
                    <a:cubicBezTo>
                      <a:pt x="10501" y="4775"/>
                      <a:pt x="9454" y="7192"/>
                      <a:pt x="7322" y="803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40"/>
              <p:cNvSpPr/>
              <p:nvPr/>
            </p:nvSpPr>
            <p:spPr>
              <a:xfrm>
                <a:off x="1083000" y="1070095"/>
                <a:ext cx="151112" cy="78254"/>
              </a:xfrm>
              <a:custGeom>
                <a:avLst/>
                <a:gdLst/>
                <a:ahLst/>
                <a:cxnLst/>
                <a:rect l="l" t="t" r="r" b="b"/>
                <a:pathLst>
                  <a:path w="3501" h="1813" extrusionOk="0">
                    <a:moveTo>
                      <a:pt x="1988" y="0"/>
                    </a:moveTo>
                    <a:cubicBezTo>
                      <a:pt x="1880" y="0"/>
                      <a:pt x="1769" y="6"/>
                      <a:pt x="1656" y="17"/>
                    </a:cubicBezTo>
                    <a:cubicBezTo>
                      <a:pt x="715" y="125"/>
                      <a:pt x="1" y="601"/>
                      <a:pt x="60" y="1089"/>
                    </a:cubicBezTo>
                    <a:cubicBezTo>
                      <a:pt x="102" y="1514"/>
                      <a:pt x="710" y="1812"/>
                      <a:pt x="1487" y="1812"/>
                    </a:cubicBezTo>
                    <a:cubicBezTo>
                      <a:pt x="1604" y="1812"/>
                      <a:pt x="1724" y="1805"/>
                      <a:pt x="1846" y="1791"/>
                    </a:cubicBezTo>
                    <a:cubicBezTo>
                      <a:pt x="2775" y="1696"/>
                      <a:pt x="3501" y="1220"/>
                      <a:pt x="3441" y="720"/>
                    </a:cubicBezTo>
                    <a:cubicBezTo>
                      <a:pt x="3400" y="291"/>
                      <a:pt x="2770" y="0"/>
                      <a:pt x="1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40"/>
              <p:cNvSpPr/>
              <p:nvPr/>
            </p:nvSpPr>
            <p:spPr>
              <a:xfrm>
                <a:off x="620477" y="1771604"/>
                <a:ext cx="87404" cy="22488"/>
              </a:xfrm>
              <a:custGeom>
                <a:avLst/>
                <a:gdLst/>
                <a:ahLst/>
                <a:cxnLst/>
                <a:rect l="l" t="t" r="r" b="b"/>
                <a:pathLst>
                  <a:path w="2025" h="521" extrusionOk="0">
                    <a:moveTo>
                      <a:pt x="670" y="0"/>
                    </a:moveTo>
                    <a:cubicBezTo>
                      <a:pt x="292" y="0"/>
                      <a:pt x="22" y="59"/>
                      <a:pt x="13" y="159"/>
                    </a:cubicBezTo>
                    <a:cubicBezTo>
                      <a:pt x="1" y="290"/>
                      <a:pt x="441" y="445"/>
                      <a:pt x="989" y="505"/>
                    </a:cubicBezTo>
                    <a:cubicBezTo>
                      <a:pt x="1114" y="515"/>
                      <a:pt x="1235" y="521"/>
                      <a:pt x="1346" y="521"/>
                    </a:cubicBezTo>
                    <a:cubicBezTo>
                      <a:pt x="1725" y="521"/>
                      <a:pt x="2004" y="460"/>
                      <a:pt x="2013" y="350"/>
                    </a:cubicBezTo>
                    <a:cubicBezTo>
                      <a:pt x="2025" y="219"/>
                      <a:pt x="1584" y="76"/>
                      <a:pt x="1037" y="16"/>
                    </a:cubicBezTo>
                    <a:cubicBezTo>
                      <a:pt x="907" y="5"/>
                      <a:pt x="784"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40"/>
              <p:cNvSpPr/>
              <p:nvPr/>
            </p:nvSpPr>
            <p:spPr>
              <a:xfrm>
                <a:off x="2148321" y="843667"/>
                <a:ext cx="182966" cy="468745"/>
              </a:xfrm>
              <a:custGeom>
                <a:avLst/>
                <a:gdLst/>
                <a:ahLst/>
                <a:cxnLst/>
                <a:rect l="l" t="t" r="r" b="b"/>
                <a:pathLst>
                  <a:path w="4239" h="10860" extrusionOk="0">
                    <a:moveTo>
                      <a:pt x="3727" y="10443"/>
                    </a:moveTo>
                    <a:cubicBezTo>
                      <a:pt x="3691" y="10550"/>
                      <a:pt x="3655" y="10657"/>
                      <a:pt x="3608" y="10764"/>
                    </a:cubicBezTo>
                    <a:lnTo>
                      <a:pt x="3572" y="10859"/>
                    </a:lnTo>
                    <a:lnTo>
                      <a:pt x="2667" y="10526"/>
                    </a:lnTo>
                    <a:lnTo>
                      <a:pt x="2703" y="10431"/>
                    </a:lnTo>
                    <a:cubicBezTo>
                      <a:pt x="2739" y="10324"/>
                      <a:pt x="2774" y="10228"/>
                      <a:pt x="2810" y="10133"/>
                    </a:cubicBezTo>
                    <a:cubicBezTo>
                      <a:pt x="3346" y="8657"/>
                      <a:pt x="3667" y="7335"/>
                      <a:pt x="1619" y="5561"/>
                    </a:cubicBezTo>
                    <a:cubicBezTo>
                      <a:pt x="1179" y="5192"/>
                      <a:pt x="857" y="4763"/>
                      <a:pt x="631" y="4323"/>
                    </a:cubicBezTo>
                    <a:cubicBezTo>
                      <a:pt x="0" y="3085"/>
                      <a:pt x="36" y="1680"/>
                      <a:pt x="238" y="584"/>
                    </a:cubicBezTo>
                    <a:cubicBezTo>
                      <a:pt x="584" y="394"/>
                      <a:pt x="941" y="203"/>
                      <a:pt x="1310" y="25"/>
                    </a:cubicBezTo>
                    <a:cubicBezTo>
                      <a:pt x="1334" y="13"/>
                      <a:pt x="1346" y="13"/>
                      <a:pt x="1369" y="1"/>
                    </a:cubicBezTo>
                    <a:cubicBezTo>
                      <a:pt x="1108" y="953"/>
                      <a:pt x="846" y="2525"/>
                      <a:pt x="1453" y="3799"/>
                    </a:cubicBezTo>
                    <a:cubicBezTo>
                      <a:pt x="1631" y="4180"/>
                      <a:pt x="1893" y="4525"/>
                      <a:pt x="2239" y="4835"/>
                    </a:cubicBezTo>
                    <a:cubicBezTo>
                      <a:pt x="3441" y="5859"/>
                      <a:pt x="4072" y="6906"/>
                      <a:pt x="4167" y="8026"/>
                    </a:cubicBezTo>
                    <a:cubicBezTo>
                      <a:pt x="4239" y="8895"/>
                      <a:pt x="4001" y="9681"/>
                      <a:pt x="3727" y="104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40"/>
              <p:cNvSpPr/>
              <p:nvPr/>
            </p:nvSpPr>
            <p:spPr>
              <a:xfrm>
                <a:off x="2411436" y="752207"/>
                <a:ext cx="107949" cy="528827"/>
              </a:xfrm>
              <a:custGeom>
                <a:avLst/>
                <a:gdLst/>
                <a:ahLst/>
                <a:cxnLst/>
                <a:rect l="l" t="t" r="r" b="b"/>
                <a:pathLst>
                  <a:path w="2501" h="12252" extrusionOk="0">
                    <a:moveTo>
                      <a:pt x="2501" y="11764"/>
                    </a:moveTo>
                    <a:lnTo>
                      <a:pt x="1667" y="12252"/>
                    </a:lnTo>
                    <a:cubicBezTo>
                      <a:pt x="1608" y="12145"/>
                      <a:pt x="1548" y="12038"/>
                      <a:pt x="1489" y="11931"/>
                    </a:cubicBezTo>
                    <a:cubicBezTo>
                      <a:pt x="0" y="9144"/>
                      <a:pt x="536" y="6632"/>
                      <a:pt x="1167" y="4727"/>
                    </a:cubicBezTo>
                    <a:cubicBezTo>
                      <a:pt x="1322" y="4287"/>
                      <a:pt x="1322" y="3763"/>
                      <a:pt x="1227" y="3227"/>
                    </a:cubicBezTo>
                    <a:cubicBezTo>
                      <a:pt x="1060" y="2167"/>
                      <a:pt x="548" y="1036"/>
                      <a:pt x="131" y="251"/>
                    </a:cubicBezTo>
                    <a:cubicBezTo>
                      <a:pt x="441" y="167"/>
                      <a:pt x="762" y="84"/>
                      <a:pt x="1084" y="1"/>
                    </a:cubicBezTo>
                    <a:cubicBezTo>
                      <a:pt x="1477" y="739"/>
                      <a:pt x="1965" y="1834"/>
                      <a:pt x="2167" y="2941"/>
                    </a:cubicBezTo>
                    <a:cubicBezTo>
                      <a:pt x="2298" y="3668"/>
                      <a:pt x="2310" y="4394"/>
                      <a:pt x="2084" y="5037"/>
                    </a:cubicBezTo>
                    <a:cubicBezTo>
                      <a:pt x="1477" y="6858"/>
                      <a:pt x="1036" y="9049"/>
                      <a:pt x="2358" y="11514"/>
                    </a:cubicBezTo>
                    <a:cubicBezTo>
                      <a:pt x="2405" y="11597"/>
                      <a:pt x="2453" y="11681"/>
                      <a:pt x="2501" y="1176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40"/>
              <p:cNvSpPr/>
              <p:nvPr/>
            </p:nvSpPr>
            <p:spPr>
              <a:xfrm>
                <a:off x="2630353" y="715218"/>
                <a:ext cx="120294" cy="549372"/>
              </a:xfrm>
              <a:custGeom>
                <a:avLst/>
                <a:gdLst/>
                <a:ahLst/>
                <a:cxnLst/>
                <a:rect l="l" t="t" r="r" b="b"/>
                <a:pathLst>
                  <a:path w="2787" h="12728" extrusionOk="0">
                    <a:moveTo>
                      <a:pt x="2191" y="12061"/>
                    </a:moveTo>
                    <a:cubicBezTo>
                      <a:pt x="2262" y="12264"/>
                      <a:pt x="2298" y="12383"/>
                      <a:pt x="2310" y="12395"/>
                    </a:cubicBezTo>
                    <a:lnTo>
                      <a:pt x="1405" y="12728"/>
                    </a:lnTo>
                    <a:cubicBezTo>
                      <a:pt x="1393" y="12704"/>
                      <a:pt x="1346" y="12585"/>
                      <a:pt x="1286" y="12383"/>
                    </a:cubicBezTo>
                    <a:cubicBezTo>
                      <a:pt x="929" y="11287"/>
                      <a:pt x="0" y="7811"/>
                      <a:pt x="1334" y="5227"/>
                    </a:cubicBezTo>
                    <a:cubicBezTo>
                      <a:pt x="1751" y="4417"/>
                      <a:pt x="1786" y="3620"/>
                      <a:pt x="1620" y="2882"/>
                    </a:cubicBezTo>
                    <a:cubicBezTo>
                      <a:pt x="1334" y="1631"/>
                      <a:pt x="477" y="596"/>
                      <a:pt x="36" y="119"/>
                    </a:cubicBezTo>
                    <a:cubicBezTo>
                      <a:pt x="417" y="72"/>
                      <a:pt x="810" y="36"/>
                      <a:pt x="1203" y="0"/>
                    </a:cubicBezTo>
                    <a:cubicBezTo>
                      <a:pt x="1441" y="298"/>
                      <a:pt x="1703" y="667"/>
                      <a:pt x="1941" y="1084"/>
                    </a:cubicBezTo>
                    <a:cubicBezTo>
                      <a:pt x="2262" y="1655"/>
                      <a:pt x="2477" y="2227"/>
                      <a:pt x="2584" y="2786"/>
                    </a:cubicBezTo>
                    <a:cubicBezTo>
                      <a:pt x="2786" y="3786"/>
                      <a:pt x="2667" y="4775"/>
                      <a:pt x="2191" y="5668"/>
                    </a:cubicBezTo>
                    <a:cubicBezTo>
                      <a:pt x="1060" y="7882"/>
                      <a:pt x="1881" y="11037"/>
                      <a:pt x="2191" y="120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40"/>
              <p:cNvSpPr/>
              <p:nvPr/>
            </p:nvSpPr>
            <p:spPr>
              <a:xfrm>
                <a:off x="2834379" y="710599"/>
                <a:ext cx="128495" cy="469220"/>
              </a:xfrm>
              <a:custGeom>
                <a:avLst/>
                <a:gdLst/>
                <a:ahLst/>
                <a:cxnLst/>
                <a:rect l="l" t="t" r="r" b="b"/>
                <a:pathLst>
                  <a:path w="2977" h="10871" extrusionOk="0">
                    <a:moveTo>
                      <a:pt x="2893" y="10525"/>
                    </a:moveTo>
                    <a:cubicBezTo>
                      <a:pt x="2881" y="10656"/>
                      <a:pt x="2869" y="10775"/>
                      <a:pt x="2858" y="10870"/>
                    </a:cubicBezTo>
                    <a:lnTo>
                      <a:pt x="1905" y="10716"/>
                    </a:lnTo>
                    <a:cubicBezTo>
                      <a:pt x="1917" y="10620"/>
                      <a:pt x="1929" y="10501"/>
                      <a:pt x="1941" y="10382"/>
                    </a:cubicBezTo>
                    <a:cubicBezTo>
                      <a:pt x="2000" y="9287"/>
                      <a:pt x="1726" y="7168"/>
                      <a:pt x="643" y="5620"/>
                    </a:cubicBezTo>
                    <a:cubicBezTo>
                      <a:pt x="95" y="4834"/>
                      <a:pt x="0" y="3786"/>
                      <a:pt x="83" y="2762"/>
                    </a:cubicBezTo>
                    <a:cubicBezTo>
                      <a:pt x="179" y="1679"/>
                      <a:pt x="488" y="643"/>
                      <a:pt x="714" y="0"/>
                    </a:cubicBezTo>
                    <a:cubicBezTo>
                      <a:pt x="1060" y="12"/>
                      <a:pt x="1405" y="24"/>
                      <a:pt x="1738" y="36"/>
                    </a:cubicBezTo>
                    <a:cubicBezTo>
                      <a:pt x="1488" y="679"/>
                      <a:pt x="1155" y="1727"/>
                      <a:pt x="1060" y="2762"/>
                    </a:cubicBezTo>
                    <a:cubicBezTo>
                      <a:pt x="964" y="3632"/>
                      <a:pt x="1036" y="4489"/>
                      <a:pt x="1441" y="5072"/>
                    </a:cubicBezTo>
                    <a:cubicBezTo>
                      <a:pt x="2750" y="6953"/>
                      <a:pt x="2977" y="9346"/>
                      <a:pt x="2893" y="105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40"/>
              <p:cNvSpPr/>
              <p:nvPr/>
            </p:nvSpPr>
            <p:spPr>
              <a:xfrm>
                <a:off x="3040434" y="726008"/>
                <a:ext cx="126984" cy="531935"/>
              </a:xfrm>
              <a:custGeom>
                <a:avLst/>
                <a:gdLst/>
                <a:ahLst/>
                <a:cxnLst/>
                <a:rect l="l" t="t" r="r" b="b"/>
                <a:pathLst>
                  <a:path w="2942" h="12324" extrusionOk="0">
                    <a:moveTo>
                      <a:pt x="2906" y="3060"/>
                    </a:moveTo>
                    <a:cubicBezTo>
                      <a:pt x="2882" y="3536"/>
                      <a:pt x="2798" y="4036"/>
                      <a:pt x="2608" y="4560"/>
                    </a:cubicBezTo>
                    <a:cubicBezTo>
                      <a:pt x="1715" y="7084"/>
                      <a:pt x="1060" y="9359"/>
                      <a:pt x="2167" y="11537"/>
                    </a:cubicBezTo>
                    <a:cubicBezTo>
                      <a:pt x="2215" y="11633"/>
                      <a:pt x="2275" y="11740"/>
                      <a:pt x="2334" y="11835"/>
                    </a:cubicBezTo>
                    <a:lnTo>
                      <a:pt x="1501" y="12323"/>
                    </a:lnTo>
                    <a:cubicBezTo>
                      <a:pt x="1441" y="12240"/>
                      <a:pt x="1394" y="12157"/>
                      <a:pt x="1358" y="12061"/>
                    </a:cubicBezTo>
                    <a:cubicBezTo>
                      <a:pt x="0" y="9525"/>
                      <a:pt x="739" y="6906"/>
                      <a:pt x="1703" y="4239"/>
                    </a:cubicBezTo>
                    <a:cubicBezTo>
                      <a:pt x="1870" y="3775"/>
                      <a:pt x="1929" y="3322"/>
                      <a:pt x="1929" y="2894"/>
                    </a:cubicBezTo>
                    <a:cubicBezTo>
                      <a:pt x="1929" y="1381"/>
                      <a:pt x="1048" y="238"/>
                      <a:pt x="846" y="0"/>
                    </a:cubicBezTo>
                    <a:cubicBezTo>
                      <a:pt x="1215" y="48"/>
                      <a:pt x="1560" y="96"/>
                      <a:pt x="1917" y="155"/>
                    </a:cubicBezTo>
                    <a:cubicBezTo>
                      <a:pt x="1989" y="167"/>
                      <a:pt x="2072" y="179"/>
                      <a:pt x="2144" y="191"/>
                    </a:cubicBezTo>
                    <a:cubicBezTo>
                      <a:pt x="2525" y="858"/>
                      <a:pt x="2941" y="1870"/>
                      <a:pt x="2906" y="306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40"/>
              <p:cNvSpPr/>
              <p:nvPr/>
            </p:nvSpPr>
            <p:spPr>
              <a:xfrm>
                <a:off x="3332855" y="801023"/>
                <a:ext cx="138249" cy="454328"/>
              </a:xfrm>
              <a:custGeom>
                <a:avLst/>
                <a:gdLst/>
                <a:ahLst/>
                <a:cxnLst/>
                <a:rect l="l" t="t" r="r" b="b"/>
                <a:pathLst>
                  <a:path w="3203" h="10526" extrusionOk="0">
                    <a:moveTo>
                      <a:pt x="3084" y="3620"/>
                    </a:moveTo>
                    <a:cubicBezTo>
                      <a:pt x="2989" y="4239"/>
                      <a:pt x="2739" y="4811"/>
                      <a:pt x="2334" y="5323"/>
                    </a:cubicBezTo>
                    <a:cubicBezTo>
                      <a:pt x="1000" y="7061"/>
                      <a:pt x="1226" y="8918"/>
                      <a:pt x="1417" y="9752"/>
                    </a:cubicBezTo>
                    <a:cubicBezTo>
                      <a:pt x="1477" y="10002"/>
                      <a:pt x="1536" y="10157"/>
                      <a:pt x="1548" y="10180"/>
                    </a:cubicBezTo>
                    <a:lnTo>
                      <a:pt x="643" y="10526"/>
                    </a:lnTo>
                    <a:cubicBezTo>
                      <a:pt x="631" y="10502"/>
                      <a:pt x="560" y="10288"/>
                      <a:pt x="476" y="9954"/>
                    </a:cubicBezTo>
                    <a:cubicBezTo>
                      <a:pt x="238" y="8942"/>
                      <a:pt x="0" y="6763"/>
                      <a:pt x="1572" y="4727"/>
                    </a:cubicBezTo>
                    <a:cubicBezTo>
                      <a:pt x="1977" y="4215"/>
                      <a:pt x="2143" y="3656"/>
                      <a:pt x="2155" y="3108"/>
                    </a:cubicBezTo>
                    <a:cubicBezTo>
                      <a:pt x="2203" y="1846"/>
                      <a:pt x="1465" y="608"/>
                      <a:pt x="1036" y="1"/>
                    </a:cubicBezTo>
                    <a:cubicBezTo>
                      <a:pt x="1572" y="215"/>
                      <a:pt x="2084" y="453"/>
                      <a:pt x="2572" y="715"/>
                    </a:cubicBezTo>
                    <a:cubicBezTo>
                      <a:pt x="2620" y="810"/>
                      <a:pt x="2667" y="917"/>
                      <a:pt x="2703" y="1025"/>
                    </a:cubicBezTo>
                    <a:cubicBezTo>
                      <a:pt x="3084" y="1953"/>
                      <a:pt x="3203" y="2822"/>
                      <a:pt x="3084" y="36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40"/>
              <p:cNvSpPr/>
              <p:nvPr/>
            </p:nvSpPr>
            <p:spPr>
              <a:xfrm>
                <a:off x="3595970" y="994259"/>
                <a:ext cx="67333" cy="310425"/>
              </a:xfrm>
              <a:custGeom>
                <a:avLst/>
                <a:gdLst/>
                <a:ahLst/>
                <a:cxnLst/>
                <a:rect l="l" t="t" r="r" b="b"/>
                <a:pathLst>
                  <a:path w="1560" h="7192" extrusionOk="0">
                    <a:moveTo>
                      <a:pt x="1155" y="6715"/>
                    </a:moveTo>
                    <a:cubicBezTo>
                      <a:pt x="1167" y="6835"/>
                      <a:pt x="1179" y="6942"/>
                      <a:pt x="1191" y="7061"/>
                    </a:cubicBezTo>
                    <a:lnTo>
                      <a:pt x="238" y="7192"/>
                    </a:lnTo>
                    <a:cubicBezTo>
                      <a:pt x="214" y="7073"/>
                      <a:pt x="203" y="6954"/>
                      <a:pt x="191" y="6835"/>
                    </a:cubicBezTo>
                    <a:cubicBezTo>
                      <a:pt x="0" y="5060"/>
                      <a:pt x="119" y="3477"/>
                      <a:pt x="322" y="2263"/>
                    </a:cubicBezTo>
                    <a:cubicBezTo>
                      <a:pt x="524" y="1108"/>
                      <a:pt x="786" y="298"/>
                      <a:pt x="893" y="0"/>
                    </a:cubicBezTo>
                    <a:cubicBezTo>
                      <a:pt x="1143" y="369"/>
                      <a:pt x="1357" y="739"/>
                      <a:pt x="1560" y="1131"/>
                    </a:cubicBezTo>
                    <a:cubicBezTo>
                      <a:pt x="1405" y="1751"/>
                      <a:pt x="1215" y="2632"/>
                      <a:pt x="1119" y="3715"/>
                    </a:cubicBezTo>
                    <a:cubicBezTo>
                      <a:pt x="1048" y="4608"/>
                      <a:pt x="1036" y="5620"/>
                      <a:pt x="1155" y="67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40"/>
              <p:cNvSpPr/>
              <p:nvPr/>
            </p:nvSpPr>
            <p:spPr>
              <a:xfrm>
                <a:off x="2762946" y="344155"/>
                <a:ext cx="1241612" cy="1744456"/>
              </a:xfrm>
              <a:custGeom>
                <a:avLst/>
                <a:gdLst/>
                <a:ahLst/>
                <a:cxnLst/>
                <a:rect l="l" t="t" r="r" b="b"/>
                <a:pathLst>
                  <a:path w="28766" h="40416" extrusionOk="0">
                    <a:moveTo>
                      <a:pt x="0" y="1"/>
                    </a:moveTo>
                    <a:cubicBezTo>
                      <a:pt x="6334" y="1037"/>
                      <a:pt x="25432" y="5275"/>
                      <a:pt x="26325" y="18551"/>
                    </a:cubicBezTo>
                    <a:cubicBezTo>
                      <a:pt x="26749" y="25013"/>
                      <a:pt x="25962" y="39750"/>
                      <a:pt x="10113" y="39750"/>
                    </a:cubicBezTo>
                    <a:cubicBezTo>
                      <a:pt x="9931" y="39750"/>
                      <a:pt x="9747" y="39748"/>
                      <a:pt x="9561" y="39744"/>
                    </a:cubicBezTo>
                    <a:lnTo>
                      <a:pt x="9561" y="39744"/>
                    </a:lnTo>
                    <a:cubicBezTo>
                      <a:pt x="10228" y="39958"/>
                      <a:pt x="10942" y="40149"/>
                      <a:pt x="11704" y="40268"/>
                    </a:cubicBezTo>
                    <a:cubicBezTo>
                      <a:pt x="12278" y="40359"/>
                      <a:pt x="12887" y="40415"/>
                      <a:pt x="13510" y="40415"/>
                    </a:cubicBezTo>
                    <a:cubicBezTo>
                      <a:pt x="13701" y="40415"/>
                      <a:pt x="13893" y="40410"/>
                      <a:pt x="14085" y="40399"/>
                    </a:cubicBezTo>
                    <a:cubicBezTo>
                      <a:pt x="14907" y="40351"/>
                      <a:pt x="15740" y="40196"/>
                      <a:pt x="16526" y="39946"/>
                    </a:cubicBezTo>
                    <a:cubicBezTo>
                      <a:pt x="17324" y="39708"/>
                      <a:pt x="18062" y="39375"/>
                      <a:pt x="18752" y="38982"/>
                    </a:cubicBezTo>
                    <a:cubicBezTo>
                      <a:pt x="18836" y="38934"/>
                      <a:pt x="18931" y="38887"/>
                      <a:pt x="19014" y="38839"/>
                    </a:cubicBezTo>
                    <a:cubicBezTo>
                      <a:pt x="19098" y="38791"/>
                      <a:pt x="19181" y="38732"/>
                      <a:pt x="19264" y="38684"/>
                    </a:cubicBezTo>
                    <a:cubicBezTo>
                      <a:pt x="19336" y="38637"/>
                      <a:pt x="19431" y="38577"/>
                      <a:pt x="19503" y="38530"/>
                    </a:cubicBezTo>
                    <a:lnTo>
                      <a:pt x="19729" y="38387"/>
                    </a:lnTo>
                    <a:cubicBezTo>
                      <a:pt x="20038" y="38172"/>
                      <a:pt x="20336" y="37970"/>
                      <a:pt x="20622" y="37744"/>
                    </a:cubicBezTo>
                    <a:cubicBezTo>
                      <a:pt x="21789" y="36863"/>
                      <a:pt x="22848" y="35851"/>
                      <a:pt x="23801" y="34743"/>
                    </a:cubicBezTo>
                    <a:cubicBezTo>
                      <a:pt x="24741" y="33624"/>
                      <a:pt x="25563" y="32410"/>
                      <a:pt x="26265" y="31112"/>
                    </a:cubicBezTo>
                    <a:cubicBezTo>
                      <a:pt x="26956" y="29826"/>
                      <a:pt x="27527" y="28445"/>
                      <a:pt x="27944" y="27016"/>
                    </a:cubicBezTo>
                    <a:cubicBezTo>
                      <a:pt x="28361" y="25576"/>
                      <a:pt x="28635" y="24087"/>
                      <a:pt x="28718" y="22551"/>
                    </a:cubicBezTo>
                    <a:cubicBezTo>
                      <a:pt x="28766" y="21789"/>
                      <a:pt x="28766" y="21015"/>
                      <a:pt x="28718" y="20242"/>
                    </a:cubicBezTo>
                    <a:cubicBezTo>
                      <a:pt x="28670" y="19456"/>
                      <a:pt x="28563" y="18682"/>
                      <a:pt x="28420" y="17908"/>
                    </a:cubicBezTo>
                    <a:cubicBezTo>
                      <a:pt x="28111" y="16348"/>
                      <a:pt x="27599" y="14812"/>
                      <a:pt x="26884" y="13360"/>
                    </a:cubicBezTo>
                    <a:cubicBezTo>
                      <a:pt x="26170" y="11919"/>
                      <a:pt x="25253" y="10562"/>
                      <a:pt x="24182" y="9347"/>
                    </a:cubicBezTo>
                    <a:cubicBezTo>
                      <a:pt x="24027" y="9181"/>
                      <a:pt x="23872" y="9014"/>
                      <a:pt x="23717" y="8847"/>
                    </a:cubicBezTo>
                    <a:cubicBezTo>
                      <a:pt x="22777" y="7847"/>
                      <a:pt x="21729" y="6954"/>
                      <a:pt x="20634" y="6180"/>
                    </a:cubicBezTo>
                    <a:cubicBezTo>
                      <a:pt x="19348" y="5275"/>
                      <a:pt x="18002" y="4525"/>
                      <a:pt x="16621" y="3906"/>
                    </a:cubicBezTo>
                    <a:cubicBezTo>
                      <a:pt x="15931" y="3597"/>
                      <a:pt x="15240" y="3311"/>
                      <a:pt x="14550" y="3061"/>
                    </a:cubicBezTo>
                    <a:lnTo>
                      <a:pt x="14061" y="2882"/>
                    </a:lnTo>
                    <a:cubicBezTo>
                      <a:pt x="13895" y="2823"/>
                      <a:pt x="13740" y="2763"/>
                      <a:pt x="13573" y="2716"/>
                    </a:cubicBezTo>
                    <a:lnTo>
                      <a:pt x="13097" y="2549"/>
                    </a:lnTo>
                    <a:lnTo>
                      <a:pt x="12609" y="2382"/>
                    </a:lnTo>
                    <a:cubicBezTo>
                      <a:pt x="10013" y="1537"/>
                      <a:pt x="7311" y="870"/>
                      <a:pt x="4524" y="453"/>
                    </a:cubicBezTo>
                    <a:cubicBezTo>
                      <a:pt x="3822" y="346"/>
                      <a:pt x="3120" y="251"/>
                      <a:pt x="2417" y="180"/>
                    </a:cubicBezTo>
                    <a:cubicBezTo>
                      <a:pt x="1715" y="108"/>
                      <a:pt x="1000" y="49"/>
                      <a:pt x="286" y="13"/>
                    </a:cubicBezTo>
                    <a:cubicBezTo>
                      <a:pt x="191" y="13"/>
                      <a:pt x="95" y="1"/>
                      <a:pt x="0"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0"/>
              <p:cNvSpPr/>
              <p:nvPr/>
            </p:nvSpPr>
            <p:spPr>
              <a:xfrm>
                <a:off x="2745983" y="1622480"/>
                <a:ext cx="43724" cy="42429"/>
              </a:xfrm>
              <a:custGeom>
                <a:avLst/>
                <a:gdLst/>
                <a:ahLst/>
                <a:cxnLst/>
                <a:rect l="l" t="t" r="r" b="b"/>
                <a:pathLst>
                  <a:path w="1013" h="983" extrusionOk="0">
                    <a:moveTo>
                      <a:pt x="405" y="1"/>
                    </a:moveTo>
                    <a:cubicBezTo>
                      <a:pt x="384" y="1"/>
                      <a:pt x="363" y="7"/>
                      <a:pt x="345" y="19"/>
                    </a:cubicBezTo>
                    <a:cubicBezTo>
                      <a:pt x="334" y="19"/>
                      <a:pt x="322" y="30"/>
                      <a:pt x="322" y="42"/>
                    </a:cubicBezTo>
                    <a:cubicBezTo>
                      <a:pt x="226" y="138"/>
                      <a:pt x="36" y="388"/>
                      <a:pt x="0" y="602"/>
                    </a:cubicBezTo>
                    <a:cubicBezTo>
                      <a:pt x="0" y="602"/>
                      <a:pt x="0" y="614"/>
                      <a:pt x="0" y="626"/>
                    </a:cubicBezTo>
                    <a:cubicBezTo>
                      <a:pt x="12" y="650"/>
                      <a:pt x="24" y="661"/>
                      <a:pt x="36" y="673"/>
                    </a:cubicBezTo>
                    <a:lnTo>
                      <a:pt x="488" y="983"/>
                    </a:lnTo>
                    <a:cubicBezTo>
                      <a:pt x="488" y="983"/>
                      <a:pt x="667" y="888"/>
                      <a:pt x="798" y="697"/>
                    </a:cubicBezTo>
                    <a:cubicBezTo>
                      <a:pt x="929" y="519"/>
                      <a:pt x="1012" y="304"/>
                      <a:pt x="1012" y="304"/>
                    </a:cubicBezTo>
                    <a:lnTo>
                      <a:pt x="548" y="54"/>
                    </a:lnTo>
                    <a:lnTo>
                      <a:pt x="465" y="19"/>
                    </a:lnTo>
                    <a:cubicBezTo>
                      <a:pt x="447" y="7"/>
                      <a:pt x="426" y="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40"/>
              <p:cNvSpPr/>
              <p:nvPr/>
            </p:nvSpPr>
            <p:spPr>
              <a:xfrm>
                <a:off x="1331741" y="1690072"/>
                <a:ext cx="392649" cy="450746"/>
              </a:xfrm>
              <a:custGeom>
                <a:avLst/>
                <a:gdLst/>
                <a:ahLst/>
                <a:cxnLst/>
                <a:rect l="l" t="t" r="r" b="b"/>
                <a:pathLst>
                  <a:path w="9097" h="10443" extrusionOk="0">
                    <a:moveTo>
                      <a:pt x="8978" y="2834"/>
                    </a:moveTo>
                    <a:cubicBezTo>
                      <a:pt x="8966" y="2846"/>
                      <a:pt x="8954" y="2870"/>
                      <a:pt x="8954" y="2894"/>
                    </a:cubicBezTo>
                    <a:cubicBezTo>
                      <a:pt x="8954" y="2894"/>
                      <a:pt x="8942" y="2905"/>
                      <a:pt x="8942" y="2905"/>
                    </a:cubicBezTo>
                    <a:cubicBezTo>
                      <a:pt x="8906" y="3025"/>
                      <a:pt x="8858" y="3144"/>
                      <a:pt x="8799" y="3263"/>
                    </a:cubicBezTo>
                    <a:cubicBezTo>
                      <a:pt x="8597" y="3739"/>
                      <a:pt x="8287" y="4322"/>
                      <a:pt x="7858" y="4965"/>
                    </a:cubicBezTo>
                    <a:cubicBezTo>
                      <a:pt x="7025" y="6180"/>
                      <a:pt x="5703" y="7597"/>
                      <a:pt x="3608" y="8882"/>
                    </a:cubicBezTo>
                    <a:cubicBezTo>
                      <a:pt x="2774" y="9406"/>
                      <a:pt x="1869" y="9871"/>
                      <a:pt x="893" y="10275"/>
                    </a:cubicBezTo>
                    <a:cubicBezTo>
                      <a:pt x="774" y="10323"/>
                      <a:pt x="655" y="10371"/>
                      <a:pt x="524" y="10430"/>
                    </a:cubicBezTo>
                    <a:cubicBezTo>
                      <a:pt x="512" y="10430"/>
                      <a:pt x="500" y="10442"/>
                      <a:pt x="476" y="10442"/>
                    </a:cubicBezTo>
                    <a:cubicBezTo>
                      <a:pt x="1131" y="8573"/>
                      <a:pt x="619" y="6215"/>
                      <a:pt x="203" y="4834"/>
                    </a:cubicBezTo>
                    <a:cubicBezTo>
                      <a:pt x="131" y="4608"/>
                      <a:pt x="60" y="4406"/>
                      <a:pt x="0" y="4239"/>
                    </a:cubicBezTo>
                    <a:cubicBezTo>
                      <a:pt x="1715" y="3370"/>
                      <a:pt x="3405" y="2334"/>
                      <a:pt x="4846" y="1096"/>
                    </a:cubicBezTo>
                    <a:cubicBezTo>
                      <a:pt x="5048" y="929"/>
                      <a:pt x="5251" y="750"/>
                      <a:pt x="5441" y="572"/>
                    </a:cubicBezTo>
                    <a:cubicBezTo>
                      <a:pt x="5858" y="179"/>
                      <a:pt x="6430" y="0"/>
                      <a:pt x="7025" y="48"/>
                    </a:cubicBezTo>
                    <a:cubicBezTo>
                      <a:pt x="7334" y="84"/>
                      <a:pt x="7656" y="179"/>
                      <a:pt x="7942" y="346"/>
                    </a:cubicBezTo>
                    <a:cubicBezTo>
                      <a:pt x="7954" y="346"/>
                      <a:pt x="7954" y="346"/>
                      <a:pt x="7954" y="346"/>
                    </a:cubicBezTo>
                    <a:cubicBezTo>
                      <a:pt x="8013" y="381"/>
                      <a:pt x="8073" y="417"/>
                      <a:pt x="8120" y="465"/>
                    </a:cubicBezTo>
                    <a:cubicBezTo>
                      <a:pt x="8287" y="572"/>
                      <a:pt x="8430" y="703"/>
                      <a:pt x="8549" y="846"/>
                    </a:cubicBezTo>
                    <a:cubicBezTo>
                      <a:pt x="8858" y="1203"/>
                      <a:pt x="9037" y="1632"/>
                      <a:pt x="9073" y="2072"/>
                    </a:cubicBezTo>
                    <a:cubicBezTo>
                      <a:pt x="9097" y="2334"/>
                      <a:pt x="9061" y="2584"/>
                      <a:pt x="8978" y="28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40"/>
              <p:cNvSpPr/>
              <p:nvPr/>
            </p:nvSpPr>
            <p:spPr>
              <a:xfrm>
                <a:off x="888253" y="1237822"/>
                <a:ext cx="640877" cy="541733"/>
              </a:xfrm>
              <a:custGeom>
                <a:avLst/>
                <a:gdLst/>
                <a:ahLst/>
                <a:cxnLst/>
                <a:rect l="l" t="t" r="r" b="b"/>
                <a:pathLst>
                  <a:path w="14848" h="12551" extrusionOk="0">
                    <a:moveTo>
                      <a:pt x="6537" y="12395"/>
                    </a:moveTo>
                    <a:cubicBezTo>
                      <a:pt x="5870" y="12395"/>
                      <a:pt x="5203" y="12300"/>
                      <a:pt x="4572" y="12110"/>
                    </a:cubicBezTo>
                    <a:cubicBezTo>
                      <a:pt x="2977" y="11633"/>
                      <a:pt x="1786" y="10621"/>
                      <a:pt x="1203" y="9240"/>
                    </a:cubicBezTo>
                    <a:cubicBezTo>
                      <a:pt x="0" y="6406"/>
                      <a:pt x="1810" y="2906"/>
                      <a:pt x="5239" y="1453"/>
                    </a:cubicBezTo>
                    <a:cubicBezTo>
                      <a:pt x="8668" y="1"/>
                      <a:pt x="12442" y="1132"/>
                      <a:pt x="13645" y="3966"/>
                    </a:cubicBezTo>
                    <a:cubicBezTo>
                      <a:pt x="14847" y="6811"/>
                      <a:pt x="13037" y="10300"/>
                      <a:pt x="9608" y="11752"/>
                    </a:cubicBezTo>
                    <a:cubicBezTo>
                      <a:pt x="8608" y="12181"/>
                      <a:pt x="7561" y="12395"/>
                      <a:pt x="6537" y="12395"/>
                    </a:cubicBezTo>
                    <a:close/>
                    <a:moveTo>
                      <a:pt x="8311" y="858"/>
                    </a:moveTo>
                    <a:cubicBezTo>
                      <a:pt x="7311" y="858"/>
                      <a:pt x="6275" y="1061"/>
                      <a:pt x="5263" y="1489"/>
                    </a:cubicBezTo>
                    <a:cubicBezTo>
                      <a:pt x="1846" y="2942"/>
                      <a:pt x="48" y="6406"/>
                      <a:pt x="1238" y="9228"/>
                    </a:cubicBezTo>
                    <a:cubicBezTo>
                      <a:pt x="1822" y="10597"/>
                      <a:pt x="3000" y="11609"/>
                      <a:pt x="4584" y="12074"/>
                    </a:cubicBezTo>
                    <a:cubicBezTo>
                      <a:pt x="6156" y="12550"/>
                      <a:pt x="7942" y="12419"/>
                      <a:pt x="9597" y="11717"/>
                    </a:cubicBezTo>
                    <a:cubicBezTo>
                      <a:pt x="13002" y="10276"/>
                      <a:pt x="14800" y="6799"/>
                      <a:pt x="13609" y="3989"/>
                    </a:cubicBezTo>
                    <a:cubicBezTo>
                      <a:pt x="12776" y="2001"/>
                      <a:pt x="10668" y="858"/>
                      <a:pt x="8311" y="85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40"/>
              <p:cNvSpPr/>
              <p:nvPr/>
            </p:nvSpPr>
            <p:spPr>
              <a:xfrm>
                <a:off x="925243" y="1274336"/>
                <a:ext cx="567889" cy="497491"/>
              </a:xfrm>
              <a:custGeom>
                <a:avLst/>
                <a:gdLst/>
                <a:ahLst/>
                <a:cxnLst/>
                <a:rect l="l" t="t" r="r" b="b"/>
                <a:pathLst>
                  <a:path w="13157" h="11526" extrusionOk="0">
                    <a:moveTo>
                      <a:pt x="13145" y="5001"/>
                    </a:moveTo>
                    <a:cubicBezTo>
                      <a:pt x="13145" y="4977"/>
                      <a:pt x="13145" y="4953"/>
                      <a:pt x="13145" y="4941"/>
                    </a:cubicBezTo>
                    <a:cubicBezTo>
                      <a:pt x="13121" y="4977"/>
                      <a:pt x="13097" y="5013"/>
                      <a:pt x="13097" y="5037"/>
                    </a:cubicBezTo>
                    <a:cubicBezTo>
                      <a:pt x="13062" y="4941"/>
                      <a:pt x="12942" y="4798"/>
                      <a:pt x="12811" y="4667"/>
                    </a:cubicBezTo>
                    <a:cubicBezTo>
                      <a:pt x="12657" y="4501"/>
                      <a:pt x="12454" y="4358"/>
                      <a:pt x="12383" y="4382"/>
                    </a:cubicBezTo>
                    <a:lnTo>
                      <a:pt x="12383" y="3870"/>
                    </a:lnTo>
                    <a:cubicBezTo>
                      <a:pt x="12466" y="3977"/>
                      <a:pt x="12728" y="4060"/>
                      <a:pt x="13050" y="4060"/>
                    </a:cubicBezTo>
                    <a:cubicBezTo>
                      <a:pt x="13050" y="4048"/>
                      <a:pt x="13050" y="4048"/>
                      <a:pt x="13050" y="4036"/>
                    </a:cubicBezTo>
                    <a:cubicBezTo>
                      <a:pt x="12681" y="4025"/>
                      <a:pt x="12383" y="3917"/>
                      <a:pt x="12383" y="3798"/>
                    </a:cubicBezTo>
                    <a:cubicBezTo>
                      <a:pt x="12383" y="3679"/>
                      <a:pt x="12621" y="3584"/>
                      <a:pt x="12931" y="3560"/>
                    </a:cubicBezTo>
                    <a:cubicBezTo>
                      <a:pt x="12919" y="3548"/>
                      <a:pt x="12919" y="3548"/>
                      <a:pt x="12919" y="3536"/>
                    </a:cubicBezTo>
                    <a:cubicBezTo>
                      <a:pt x="12657" y="3548"/>
                      <a:pt x="12454" y="3620"/>
                      <a:pt x="12383" y="3715"/>
                    </a:cubicBezTo>
                    <a:lnTo>
                      <a:pt x="12383" y="3215"/>
                    </a:lnTo>
                    <a:cubicBezTo>
                      <a:pt x="12383" y="3215"/>
                      <a:pt x="12395" y="3215"/>
                      <a:pt x="12395" y="3215"/>
                    </a:cubicBezTo>
                    <a:cubicBezTo>
                      <a:pt x="12466" y="3215"/>
                      <a:pt x="12597" y="3132"/>
                      <a:pt x="12716" y="3024"/>
                    </a:cubicBezTo>
                    <a:cubicBezTo>
                      <a:pt x="12716" y="3013"/>
                      <a:pt x="12716" y="3001"/>
                      <a:pt x="12704" y="2989"/>
                    </a:cubicBezTo>
                    <a:cubicBezTo>
                      <a:pt x="12538" y="3143"/>
                      <a:pt x="12407" y="3203"/>
                      <a:pt x="12383" y="3179"/>
                    </a:cubicBezTo>
                    <a:cubicBezTo>
                      <a:pt x="12347" y="3143"/>
                      <a:pt x="12430" y="2989"/>
                      <a:pt x="12609" y="2798"/>
                    </a:cubicBezTo>
                    <a:cubicBezTo>
                      <a:pt x="12609" y="2786"/>
                      <a:pt x="12597" y="2774"/>
                      <a:pt x="12597" y="2774"/>
                    </a:cubicBezTo>
                    <a:cubicBezTo>
                      <a:pt x="12454" y="2929"/>
                      <a:pt x="12335" y="3096"/>
                      <a:pt x="12347" y="3167"/>
                    </a:cubicBezTo>
                    <a:lnTo>
                      <a:pt x="11835" y="3167"/>
                    </a:lnTo>
                    <a:cubicBezTo>
                      <a:pt x="11942" y="3084"/>
                      <a:pt x="12026" y="2798"/>
                      <a:pt x="12026" y="2465"/>
                    </a:cubicBezTo>
                    <a:cubicBezTo>
                      <a:pt x="12026" y="2120"/>
                      <a:pt x="11942" y="1846"/>
                      <a:pt x="11835" y="1750"/>
                    </a:cubicBezTo>
                    <a:lnTo>
                      <a:pt x="11871" y="1750"/>
                    </a:lnTo>
                    <a:cubicBezTo>
                      <a:pt x="11859" y="1739"/>
                      <a:pt x="11847" y="1727"/>
                      <a:pt x="11835" y="1715"/>
                    </a:cubicBezTo>
                    <a:lnTo>
                      <a:pt x="11168" y="1715"/>
                    </a:lnTo>
                    <a:lnTo>
                      <a:pt x="11168" y="1131"/>
                    </a:lnTo>
                    <a:cubicBezTo>
                      <a:pt x="11157" y="1119"/>
                      <a:pt x="11145" y="1108"/>
                      <a:pt x="11133" y="1108"/>
                    </a:cubicBezTo>
                    <a:cubicBezTo>
                      <a:pt x="11133" y="1108"/>
                      <a:pt x="11133" y="1119"/>
                      <a:pt x="11133" y="1131"/>
                    </a:cubicBezTo>
                    <a:cubicBezTo>
                      <a:pt x="11133" y="1262"/>
                      <a:pt x="10799" y="1369"/>
                      <a:pt x="10418" y="1369"/>
                    </a:cubicBezTo>
                    <a:cubicBezTo>
                      <a:pt x="10025" y="1369"/>
                      <a:pt x="9704" y="1262"/>
                      <a:pt x="9704" y="1131"/>
                    </a:cubicBezTo>
                    <a:cubicBezTo>
                      <a:pt x="9704" y="1000"/>
                      <a:pt x="10025" y="893"/>
                      <a:pt x="10418" y="893"/>
                    </a:cubicBezTo>
                    <a:cubicBezTo>
                      <a:pt x="10609" y="893"/>
                      <a:pt x="10787" y="917"/>
                      <a:pt x="10918" y="965"/>
                    </a:cubicBezTo>
                    <a:cubicBezTo>
                      <a:pt x="10883" y="941"/>
                      <a:pt x="10847" y="917"/>
                      <a:pt x="10823" y="905"/>
                    </a:cubicBezTo>
                    <a:cubicBezTo>
                      <a:pt x="10704" y="869"/>
                      <a:pt x="10561" y="857"/>
                      <a:pt x="10418" y="857"/>
                    </a:cubicBezTo>
                    <a:cubicBezTo>
                      <a:pt x="10073" y="857"/>
                      <a:pt x="9799" y="941"/>
                      <a:pt x="9704" y="1048"/>
                    </a:cubicBezTo>
                    <a:lnTo>
                      <a:pt x="9704" y="548"/>
                    </a:lnTo>
                    <a:cubicBezTo>
                      <a:pt x="9704" y="548"/>
                      <a:pt x="9716" y="548"/>
                      <a:pt x="9728" y="548"/>
                    </a:cubicBezTo>
                    <a:cubicBezTo>
                      <a:pt x="9775" y="548"/>
                      <a:pt x="9847" y="512"/>
                      <a:pt x="9930" y="453"/>
                    </a:cubicBezTo>
                    <a:cubicBezTo>
                      <a:pt x="9918" y="453"/>
                      <a:pt x="9906" y="441"/>
                      <a:pt x="9894" y="441"/>
                    </a:cubicBezTo>
                    <a:cubicBezTo>
                      <a:pt x="9799" y="512"/>
                      <a:pt x="9728" y="536"/>
                      <a:pt x="9704" y="512"/>
                    </a:cubicBezTo>
                    <a:cubicBezTo>
                      <a:pt x="9692" y="500"/>
                      <a:pt x="9704" y="465"/>
                      <a:pt x="9740" y="381"/>
                    </a:cubicBezTo>
                    <a:cubicBezTo>
                      <a:pt x="9740" y="381"/>
                      <a:pt x="9728" y="381"/>
                      <a:pt x="9716" y="381"/>
                    </a:cubicBezTo>
                    <a:cubicBezTo>
                      <a:pt x="9680" y="441"/>
                      <a:pt x="9668" y="476"/>
                      <a:pt x="9668" y="512"/>
                    </a:cubicBezTo>
                    <a:lnTo>
                      <a:pt x="9156" y="512"/>
                    </a:lnTo>
                    <a:cubicBezTo>
                      <a:pt x="9216" y="465"/>
                      <a:pt x="9263" y="369"/>
                      <a:pt x="9299" y="250"/>
                    </a:cubicBezTo>
                    <a:lnTo>
                      <a:pt x="9263" y="238"/>
                    </a:lnTo>
                    <a:cubicBezTo>
                      <a:pt x="9228" y="405"/>
                      <a:pt x="9156" y="512"/>
                      <a:pt x="9085" y="512"/>
                    </a:cubicBezTo>
                    <a:cubicBezTo>
                      <a:pt x="8990" y="512"/>
                      <a:pt x="8918" y="357"/>
                      <a:pt x="8871" y="143"/>
                    </a:cubicBezTo>
                    <a:cubicBezTo>
                      <a:pt x="8859" y="143"/>
                      <a:pt x="8847" y="143"/>
                      <a:pt x="8835" y="131"/>
                    </a:cubicBezTo>
                    <a:cubicBezTo>
                      <a:pt x="8871" y="322"/>
                      <a:pt x="8930" y="453"/>
                      <a:pt x="9001" y="512"/>
                    </a:cubicBezTo>
                    <a:lnTo>
                      <a:pt x="8490" y="512"/>
                    </a:lnTo>
                    <a:cubicBezTo>
                      <a:pt x="8501" y="476"/>
                      <a:pt x="8478" y="429"/>
                      <a:pt x="8442" y="357"/>
                    </a:cubicBezTo>
                    <a:cubicBezTo>
                      <a:pt x="8382" y="274"/>
                      <a:pt x="8311" y="179"/>
                      <a:pt x="8216" y="84"/>
                    </a:cubicBezTo>
                    <a:cubicBezTo>
                      <a:pt x="8192" y="60"/>
                      <a:pt x="8180" y="48"/>
                      <a:pt x="8168" y="36"/>
                    </a:cubicBezTo>
                    <a:cubicBezTo>
                      <a:pt x="8144" y="36"/>
                      <a:pt x="8132" y="36"/>
                      <a:pt x="8109" y="24"/>
                    </a:cubicBezTo>
                    <a:cubicBezTo>
                      <a:pt x="8132" y="48"/>
                      <a:pt x="8168" y="72"/>
                      <a:pt x="8192" y="107"/>
                    </a:cubicBezTo>
                    <a:cubicBezTo>
                      <a:pt x="8287" y="203"/>
                      <a:pt x="8359" y="298"/>
                      <a:pt x="8406" y="369"/>
                    </a:cubicBezTo>
                    <a:cubicBezTo>
                      <a:pt x="8466" y="465"/>
                      <a:pt x="8466" y="500"/>
                      <a:pt x="8454" y="512"/>
                    </a:cubicBezTo>
                    <a:cubicBezTo>
                      <a:pt x="8442" y="524"/>
                      <a:pt x="8406" y="524"/>
                      <a:pt x="8311" y="465"/>
                    </a:cubicBezTo>
                    <a:cubicBezTo>
                      <a:pt x="8239" y="417"/>
                      <a:pt x="8132" y="346"/>
                      <a:pt x="8049" y="250"/>
                    </a:cubicBezTo>
                    <a:cubicBezTo>
                      <a:pt x="7966" y="167"/>
                      <a:pt x="7894" y="84"/>
                      <a:pt x="7847" y="12"/>
                    </a:cubicBezTo>
                    <a:cubicBezTo>
                      <a:pt x="7835" y="12"/>
                      <a:pt x="7811" y="12"/>
                      <a:pt x="7799" y="12"/>
                    </a:cubicBezTo>
                    <a:cubicBezTo>
                      <a:pt x="7858" y="84"/>
                      <a:pt x="7930" y="179"/>
                      <a:pt x="8025" y="274"/>
                    </a:cubicBezTo>
                    <a:cubicBezTo>
                      <a:pt x="8120" y="369"/>
                      <a:pt x="8216" y="441"/>
                      <a:pt x="8299" y="500"/>
                    </a:cubicBezTo>
                    <a:cubicBezTo>
                      <a:pt x="8359" y="536"/>
                      <a:pt x="8406" y="548"/>
                      <a:pt x="8442" y="548"/>
                    </a:cubicBezTo>
                    <a:cubicBezTo>
                      <a:pt x="8454" y="548"/>
                      <a:pt x="8454" y="548"/>
                      <a:pt x="8466" y="548"/>
                    </a:cubicBezTo>
                    <a:lnTo>
                      <a:pt x="8466" y="1048"/>
                    </a:lnTo>
                    <a:cubicBezTo>
                      <a:pt x="8370" y="941"/>
                      <a:pt x="8085" y="857"/>
                      <a:pt x="7751" y="857"/>
                    </a:cubicBezTo>
                    <a:cubicBezTo>
                      <a:pt x="7406" y="857"/>
                      <a:pt x="7120" y="941"/>
                      <a:pt x="7037" y="1048"/>
                    </a:cubicBezTo>
                    <a:lnTo>
                      <a:pt x="7037" y="548"/>
                    </a:lnTo>
                    <a:cubicBezTo>
                      <a:pt x="7037" y="548"/>
                      <a:pt x="7049" y="548"/>
                      <a:pt x="7049" y="548"/>
                    </a:cubicBezTo>
                    <a:cubicBezTo>
                      <a:pt x="7085" y="548"/>
                      <a:pt x="7132" y="536"/>
                      <a:pt x="7192" y="500"/>
                    </a:cubicBezTo>
                    <a:cubicBezTo>
                      <a:pt x="7275" y="441"/>
                      <a:pt x="7382" y="369"/>
                      <a:pt x="7477" y="274"/>
                    </a:cubicBezTo>
                    <a:cubicBezTo>
                      <a:pt x="7561" y="179"/>
                      <a:pt x="7644" y="84"/>
                      <a:pt x="7692" y="0"/>
                    </a:cubicBezTo>
                    <a:cubicBezTo>
                      <a:pt x="7680" y="0"/>
                      <a:pt x="7668" y="0"/>
                      <a:pt x="7656" y="0"/>
                    </a:cubicBezTo>
                    <a:cubicBezTo>
                      <a:pt x="7608" y="72"/>
                      <a:pt x="7537" y="167"/>
                      <a:pt x="7454" y="250"/>
                    </a:cubicBezTo>
                    <a:cubicBezTo>
                      <a:pt x="7358" y="346"/>
                      <a:pt x="7263" y="417"/>
                      <a:pt x="7180" y="465"/>
                    </a:cubicBezTo>
                    <a:cubicBezTo>
                      <a:pt x="7096" y="524"/>
                      <a:pt x="7049" y="524"/>
                      <a:pt x="7037" y="512"/>
                    </a:cubicBezTo>
                    <a:cubicBezTo>
                      <a:pt x="7025" y="500"/>
                      <a:pt x="7025" y="465"/>
                      <a:pt x="7085" y="369"/>
                    </a:cubicBezTo>
                    <a:cubicBezTo>
                      <a:pt x="7132" y="298"/>
                      <a:pt x="7216" y="191"/>
                      <a:pt x="7311" y="107"/>
                    </a:cubicBezTo>
                    <a:cubicBezTo>
                      <a:pt x="7347" y="72"/>
                      <a:pt x="7382" y="36"/>
                      <a:pt x="7418" y="0"/>
                    </a:cubicBezTo>
                    <a:cubicBezTo>
                      <a:pt x="7406" y="0"/>
                      <a:pt x="7382" y="0"/>
                      <a:pt x="7370" y="0"/>
                    </a:cubicBezTo>
                    <a:cubicBezTo>
                      <a:pt x="7335" y="24"/>
                      <a:pt x="7311" y="48"/>
                      <a:pt x="7287" y="84"/>
                    </a:cubicBezTo>
                    <a:cubicBezTo>
                      <a:pt x="7192" y="179"/>
                      <a:pt x="7108" y="274"/>
                      <a:pt x="7061" y="357"/>
                    </a:cubicBezTo>
                    <a:cubicBezTo>
                      <a:pt x="7013" y="429"/>
                      <a:pt x="6989" y="476"/>
                      <a:pt x="7001" y="512"/>
                    </a:cubicBezTo>
                    <a:lnTo>
                      <a:pt x="6489" y="512"/>
                    </a:lnTo>
                    <a:cubicBezTo>
                      <a:pt x="6573" y="441"/>
                      <a:pt x="6644" y="274"/>
                      <a:pt x="6668" y="48"/>
                    </a:cubicBezTo>
                    <a:cubicBezTo>
                      <a:pt x="6656" y="48"/>
                      <a:pt x="6644" y="48"/>
                      <a:pt x="6632" y="48"/>
                    </a:cubicBezTo>
                    <a:cubicBezTo>
                      <a:pt x="6596" y="310"/>
                      <a:pt x="6513" y="512"/>
                      <a:pt x="6406" y="512"/>
                    </a:cubicBezTo>
                    <a:cubicBezTo>
                      <a:pt x="6323" y="512"/>
                      <a:pt x="6239" y="346"/>
                      <a:pt x="6192" y="107"/>
                    </a:cubicBezTo>
                    <a:cubicBezTo>
                      <a:pt x="6192" y="107"/>
                      <a:pt x="6180" y="107"/>
                      <a:pt x="6168" y="107"/>
                    </a:cubicBezTo>
                    <a:cubicBezTo>
                      <a:pt x="6192" y="310"/>
                      <a:pt x="6251" y="453"/>
                      <a:pt x="6334" y="512"/>
                    </a:cubicBezTo>
                    <a:lnTo>
                      <a:pt x="5823" y="512"/>
                    </a:lnTo>
                    <a:cubicBezTo>
                      <a:pt x="5823" y="476"/>
                      <a:pt x="5811" y="429"/>
                      <a:pt x="5763" y="357"/>
                    </a:cubicBezTo>
                    <a:cubicBezTo>
                      <a:pt x="5739" y="310"/>
                      <a:pt x="5703" y="262"/>
                      <a:pt x="5668" y="215"/>
                    </a:cubicBezTo>
                    <a:cubicBezTo>
                      <a:pt x="5656" y="215"/>
                      <a:pt x="5644" y="226"/>
                      <a:pt x="5632" y="226"/>
                    </a:cubicBezTo>
                    <a:cubicBezTo>
                      <a:pt x="5668" y="274"/>
                      <a:pt x="5703" y="322"/>
                      <a:pt x="5739" y="369"/>
                    </a:cubicBezTo>
                    <a:cubicBezTo>
                      <a:pt x="5787" y="465"/>
                      <a:pt x="5799" y="500"/>
                      <a:pt x="5787" y="512"/>
                    </a:cubicBezTo>
                    <a:cubicBezTo>
                      <a:pt x="5775" y="524"/>
                      <a:pt x="5727" y="524"/>
                      <a:pt x="5644" y="476"/>
                    </a:cubicBezTo>
                    <a:cubicBezTo>
                      <a:pt x="5572" y="429"/>
                      <a:pt x="5489" y="357"/>
                      <a:pt x="5406" y="286"/>
                    </a:cubicBezTo>
                    <a:cubicBezTo>
                      <a:pt x="5394" y="286"/>
                      <a:pt x="5382" y="286"/>
                      <a:pt x="5370" y="298"/>
                    </a:cubicBezTo>
                    <a:cubicBezTo>
                      <a:pt x="5453" y="381"/>
                      <a:pt x="5549" y="453"/>
                      <a:pt x="5620" y="500"/>
                    </a:cubicBezTo>
                    <a:cubicBezTo>
                      <a:pt x="5680" y="536"/>
                      <a:pt x="5727" y="560"/>
                      <a:pt x="5763" y="560"/>
                    </a:cubicBezTo>
                    <a:cubicBezTo>
                      <a:pt x="5775" y="560"/>
                      <a:pt x="5775" y="560"/>
                      <a:pt x="5787" y="548"/>
                    </a:cubicBezTo>
                    <a:lnTo>
                      <a:pt x="5787" y="1060"/>
                    </a:lnTo>
                    <a:cubicBezTo>
                      <a:pt x="5692" y="941"/>
                      <a:pt x="5418" y="869"/>
                      <a:pt x="5072" y="869"/>
                    </a:cubicBezTo>
                    <a:cubicBezTo>
                      <a:pt x="4727" y="869"/>
                      <a:pt x="4453" y="941"/>
                      <a:pt x="4358" y="1060"/>
                    </a:cubicBezTo>
                    <a:lnTo>
                      <a:pt x="4358" y="655"/>
                    </a:lnTo>
                    <a:cubicBezTo>
                      <a:pt x="4346" y="655"/>
                      <a:pt x="4334" y="667"/>
                      <a:pt x="4322" y="667"/>
                    </a:cubicBezTo>
                    <a:lnTo>
                      <a:pt x="4322" y="1727"/>
                    </a:lnTo>
                    <a:lnTo>
                      <a:pt x="3144" y="1727"/>
                    </a:lnTo>
                    <a:lnTo>
                      <a:pt x="3144" y="1298"/>
                    </a:lnTo>
                    <a:cubicBezTo>
                      <a:pt x="3132" y="1310"/>
                      <a:pt x="3120" y="1322"/>
                      <a:pt x="3108" y="1322"/>
                    </a:cubicBezTo>
                    <a:lnTo>
                      <a:pt x="3108" y="1727"/>
                    </a:lnTo>
                    <a:cubicBezTo>
                      <a:pt x="3072" y="1715"/>
                      <a:pt x="3025" y="1739"/>
                      <a:pt x="2953" y="1786"/>
                    </a:cubicBezTo>
                    <a:cubicBezTo>
                      <a:pt x="2870" y="1834"/>
                      <a:pt x="2763" y="1917"/>
                      <a:pt x="2667" y="2012"/>
                    </a:cubicBezTo>
                    <a:cubicBezTo>
                      <a:pt x="2572" y="2108"/>
                      <a:pt x="2501" y="2203"/>
                      <a:pt x="2441" y="2286"/>
                    </a:cubicBezTo>
                    <a:cubicBezTo>
                      <a:pt x="2417" y="2322"/>
                      <a:pt x="2405" y="2358"/>
                      <a:pt x="2394" y="2381"/>
                    </a:cubicBezTo>
                    <a:cubicBezTo>
                      <a:pt x="2394" y="2358"/>
                      <a:pt x="2370" y="2322"/>
                      <a:pt x="2346" y="2286"/>
                    </a:cubicBezTo>
                    <a:cubicBezTo>
                      <a:pt x="2310" y="2215"/>
                      <a:pt x="2239" y="2131"/>
                      <a:pt x="2167" y="2048"/>
                    </a:cubicBezTo>
                    <a:cubicBezTo>
                      <a:pt x="2155" y="2060"/>
                      <a:pt x="2155" y="2060"/>
                      <a:pt x="2143" y="2072"/>
                    </a:cubicBezTo>
                    <a:cubicBezTo>
                      <a:pt x="2215" y="2155"/>
                      <a:pt x="2286" y="2227"/>
                      <a:pt x="2322" y="2298"/>
                    </a:cubicBezTo>
                    <a:cubicBezTo>
                      <a:pt x="2382" y="2381"/>
                      <a:pt x="2382" y="2429"/>
                      <a:pt x="2370" y="2441"/>
                    </a:cubicBezTo>
                    <a:cubicBezTo>
                      <a:pt x="2358" y="2453"/>
                      <a:pt x="2310" y="2453"/>
                      <a:pt x="2227" y="2393"/>
                    </a:cubicBezTo>
                    <a:cubicBezTo>
                      <a:pt x="2155" y="2346"/>
                      <a:pt x="2072" y="2286"/>
                      <a:pt x="2001" y="2215"/>
                    </a:cubicBezTo>
                    <a:lnTo>
                      <a:pt x="1977" y="2239"/>
                    </a:lnTo>
                    <a:cubicBezTo>
                      <a:pt x="2060" y="2310"/>
                      <a:pt x="2143" y="2381"/>
                      <a:pt x="2215" y="2417"/>
                    </a:cubicBezTo>
                    <a:cubicBezTo>
                      <a:pt x="2251" y="2453"/>
                      <a:pt x="2286" y="2465"/>
                      <a:pt x="2322" y="2477"/>
                    </a:cubicBezTo>
                    <a:cubicBezTo>
                      <a:pt x="2227" y="2501"/>
                      <a:pt x="2072" y="2620"/>
                      <a:pt x="1929" y="2751"/>
                    </a:cubicBezTo>
                    <a:cubicBezTo>
                      <a:pt x="1774" y="2905"/>
                      <a:pt x="1643" y="3096"/>
                      <a:pt x="1655" y="3179"/>
                    </a:cubicBezTo>
                    <a:lnTo>
                      <a:pt x="1155" y="3179"/>
                    </a:lnTo>
                    <a:lnTo>
                      <a:pt x="1131" y="3215"/>
                    </a:lnTo>
                    <a:lnTo>
                      <a:pt x="1655" y="3215"/>
                    </a:lnTo>
                    <a:lnTo>
                      <a:pt x="1655" y="4394"/>
                    </a:lnTo>
                    <a:lnTo>
                      <a:pt x="477" y="4394"/>
                    </a:lnTo>
                    <a:lnTo>
                      <a:pt x="477" y="4370"/>
                    </a:lnTo>
                    <a:cubicBezTo>
                      <a:pt x="465" y="4394"/>
                      <a:pt x="453" y="4417"/>
                      <a:pt x="441" y="4441"/>
                    </a:cubicBezTo>
                    <a:cubicBezTo>
                      <a:pt x="441" y="4465"/>
                      <a:pt x="429" y="4513"/>
                      <a:pt x="393" y="4560"/>
                    </a:cubicBezTo>
                    <a:cubicBezTo>
                      <a:pt x="393" y="4572"/>
                      <a:pt x="393" y="4572"/>
                      <a:pt x="393" y="4572"/>
                    </a:cubicBezTo>
                    <a:cubicBezTo>
                      <a:pt x="381" y="4608"/>
                      <a:pt x="358" y="4644"/>
                      <a:pt x="346" y="4691"/>
                    </a:cubicBezTo>
                    <a:cubicBezTo>
                      <a:pt x="429" y="4572"/>
                      <a:pt x="489" y="4477"/>
                      <a:pt x="477" y="4417"/>
                    </a:cubicBezTo>
                    <a:lnTo>
                      <a:pt x="989" y="4417"/>
                    </a:lnTo>
                    <a:cubicBezTo>
                      <a:pt x="870" y="4513"/>
                      <a:pt x="798" y="4798"/>
                      <a:pt x="798" y="5132"/>
                    </a:cubicBezTo>
                    <a:cubicBezTo>
                      <a:pt x="798" y="5477"/>
                      <a:pt x="870" y="5751"/>
                      <a:pt x="989" y="5846"/>
                    </a:cubicBezTo>
                    <a:lnTo>
                      <a:pt x="477" y="5846"/>
                    </a:lnTo>
                    <a:cubicBezTo>
                      <a:pt x="489" y="5763"/>
                      <a:pt x="358" y="5572"/>
                      <a:pt x="191" y="5418"/>
                    </a:cubicBezTo>
                    <a:cubicBezTo>
                      <a:pt x="179" y="5394"/>
                      <a:pt x="155" y="5382"/>
                      <a:pt x="143" y="5358"/>
                    </a:cubicBezTo>
                    <a:cubicBezTo>
                      <a:pt x="131" y="5370"/>
                      <a:pt x="131" y="5382"/>
                      <a:pt x="131" y="5394"/>
                    </a:cubicBezTo>
                    <a:cubicBezTo>
                      <a:pt x="143" y="5406"/>
                      <a:pt x="155" y="5418"/>
                      <a:pt x="167" y="5429"/>
                    </a:cubicBezTo>
                    <a:cubicBezTo>
                      <a:pt x="381" y="5644"/>
                      <a:pt x="465" y="5822"/>
                      <a:pt x="441" y="5846"/>
                    </a:cubicBezTo>
                    <a:cubicBezTo>
                      <a:pt x="429" y="5858"/>
                      <a:pt x="381" y="5858"/>
                      <a:pt x="298" y="5799"/>
                    </a:cubicBezTo>
                    <a:cubicBezTo>
                      <a:pt x="227" y="5763"/>
                      <a:pt x="155" y="5703"/>
                      <a:pt x="84" y="5632"/>
                    </a:cubicBezTo>
                    <a:cubicBezTo>
                      <a:pt x="84" y="5644"/>
                      <a:pt x="84" y="5656"/>
                      <a:pt x="72" y="5668"/>
                    </a:cubicBezTo>
                    <a:cubicBezTo>
                      <a:pt x="143" y="5739"/>
                      <a:pt x="215" y="5787"/>
                      <a:pt x="274" y="5822"/>
                    </a:cubicBezTo>
                    <a:cubicBezTo>
                      <a:pt x="334" y="5870"/>
                      <a:pt x="381" y="5882"/>
                      <a:pt x="417" y="5882"/>
                    </a:cubicBezTo>
                    <a:cubicBezTo>
                      <a:pt x="429" y="5882"/>
                      <a:pt x="429" y="5882"/>
                      <a:pt x="441" y="5882"/>
                    </a:cubicBezTo>
                    <a:lnTo>
                      <a:pt x="441" y="6382"/>
                    </a:lnTo>
                    <a:cubicBezTo>
                      <a:pt x="381" y="6299"/>
                      <a:pt x="215" y="6239"/>
                      <a:pt x="12" y="6215"/>
                    </a:cubicBezTo>
                    <a:cubicBezTo>
                      <a:pt x="12" y="6227"/>
                      <a:pt x="12" y="6239"/>
                      <a:pt x="12" y="6251"/>
                    </a:cubicBezTo>
                    <a:cubicBezTo>
                      <a:pt x="262" y="6287"/>
                      <a:pt x="441" y="6370"/>
                      <a:pt x="441" y="6465"/>
                    </a:cubicBezTo>
                    <a:cubicBezTo>
                      <a:pt x="441" y="6561"/>
                      <a:pt x="262" y="6644"/>
                      <a:pt x="0" y="6680"/>
                    </a:cubicBezTo>
                    <a:cubicBezTo>
                      <a:pt x="0" y="6692"/>
                      <a:pt x="0" y="6703"/>
                      <a:pt x="0" y="6715"/>
                    </a:cubicBezTo>
                    <a:cubicBezTo>
                      <a:pt x="215" y="6680"/>
                      <a:pt x="381" y="6620"/>
                      <a:pt x="441" y="6537"/>
                    </a:cubicBezTo>
                    <a:lnTo>
                      <a:pt x="441" y="7049"/>
                    </a:lnTo>
                    <a:cubicBezTo>
                      <a:pt x="405" y="7049"/>
                      <a:pt x="358" y="7061"/>
                      <a:pt x="274" y="7108"/>
                    </a:cubicBezTo>
                    <a:cubicBezTo>
                      <a:pt x="215" y="7144"/>
                      <a:pt x="131" y="7203"/>
                      <a:pt x="60" y="7275"/>
                    </a:cubicBezTo>
                    <a:cubicBezTo>
                      <a:pt x="60" y="7287"/>
                      <a:pt x="60" y="7299"/>
                      <a:pt x="60" y="7323"/>
                    </a:cubicBezTo>
                    <a:cubicBezTo>
                      <a:pt x="143" y="7239"/>
                      <a:pt x="227" y="7180"/>
                      <a:pt x="298" y="7132"/>
                    </a:cubicBezTo>
                    <a:cubicBezTo>
                      <a:pt x="358" y="7096"/>
                      <a:pt x="405" y="7084"/>
                      <a:pt x="417" y="7084"/>
                    </a:cubicBezTo>
                    <a:cubicBezTo>
                      <a:pt x="429" y="7084"/>
                      <a:pt x="441" y="7084"/>
                      <a:pt x="441" y="7084"/>
                    </a:cubicBezTo>
                    <a:cubicBezTo>
                      <a:pt x="453" y="7096"/>
                      <a:pt x="441" y="7144"/>
                      <a:pt x="393" y="7227"/>
                    </a:cubicBezTo>
                    <a:cubicBezTo>
                      <a:pt x="346" y="7311"/>
                      <a:pt x="262" y="7406"/>
                      <a:pt x="167" y="7501"/>
                    </a:cubicBezTo>
                    <a:cubicBezTo>
                      <a:pt x="155" y="7525"/>
                      <a:pt x="131" y="7537"/>
                      <a:pt x="108" y="7561"/>
                    </a:cubicBezTo>
                    <a:cubicBezTo>
                      <a:pt x="108" y="7573"/>
                      <a:pt x="119" y="7584"/>
                      <a:pt x="119" y="7596"/>
                    </a:cubicBezTo>
                    <a:cubicBezTo>
                      <a:pt x="143" y="7573"/>
                      <a:pt x="167" y="7549"/>
                      <a:pt x="191" y="7525"/>
                    </a:cubicBezTo>
                    <a:cubicBezTo>
                      <a:pt x="286" y="7430"/>
                      <a:pt x="369" y="7334"/>
                      <a:pt x="417" y="7251"/>
                    </a:cubicBezTo>
                    <a:cubicBezTo>
                      <a:pt x="465" y="7168"/>
                      <a:pt x="489" y="7120"/>
                      <a:pt x="477" y="7084"/>
                    </a:cubicBezTo>
                    <a:lnTo>
                      <a:pt x="989" y="7084"/>
                    </a:lnTo>
                    <a:cubicBezTo>
                      <a:pt x="870" y="7180"/>
                      <a:pt x="798" y="7454"/>
                      <a:pt x="798" y="7799"/>
                    </a:cubicBezTo>
                    <a:cubicBezTo>
                      <a:pt x="798" y="8132"/>
                      <a:pt x="870" y="8418"/>
                      <a:pt x="989" y="8501"/>
                    </a:cubicBezTo>
                    <a:lnTo>
                      <a:pt x="477" y="8501"/>
                    </a:lnTo>
                    <a:cubicBezTo>
                      <a:pt x="477" y="8466"/>
                      <a:pt x="465" y="8418"/>
                      <a:pt x="417" y="8346"/>
                    </a:cubicBezTo>
                    <a:cubicBezTo>
                      <a:pt x="393" y="8299"/>
                      <a:pt x="346" y="8239"/>
                      <a:pt x="286" y="8180"/>
                    </a:cubicBezTo>
                    <a:cubicBezTo>
                      <a:pt x="298" y="8216"/>
                      <a:pt x="310" y="8239"/>
                      <a:pt x="322" y="8275"/>
                    </a:cubicBezTo>
                    <a:lnTo>
                      <a:pt x="322" y="8275"/>
                    </a:lnTo>
                    <a:cubicBezTo>
                      <a:pt x="358" y="8311"/>
                      <a:pt x="369" y="8335"/>
                      <a:pt x="393" y="8370"/>
                    </a:cubicBezTo>
                    <a:cubicBezTo>
                      <a:pt x="441" y="8454"/>
                      <a:pt x="453" y="8501"/>
                      <a:pt x="441" y="8513"/>
                    </a:cubicBezTo>
                    <a:cubicBezTo>
                      <a:pt x="441" y="8513"/>
                      <a:pt x="429" y="8513"/>
                      <a:pt x="429" y="8513"/>
                    </a:cubicBezTo>
                    <a:cubicBezTo>
                      <a:pt x="429" y="8525"/>
                      <a:pt x="441" y="8537"/>
                      <a:pt x="441" y="8549"/>
                    </a:cubicBezTo>
                    <a:lnTo>
                      <a:pt x="477" y="8608"/>
                    </a:lnTo>
                    <a:lnTo>
                      <a:pt x="477" y="8537"/>
                    </a:lnTo>
                    <a:lnTo>
                      <a:pt x="1655" y="8537"/>
                    </a:lnTo>
                    <a:lnTo>
                      <a:pt x="1655" y="9716"/>
                    </a:lnTo>
                    <a:lnTo>
                      <a:pt x="1227" y="9716"/>
                    </a:lnTo>
                    <a:cubicBezTo>
                      <a:pt x="1227" y="9728"/>
                      <a:pt x="1239" y="9740"/>
                      <a:pt x="1251" y="9751"/>
                    </a:cubicBezTo>
                    <a:lnTo>
                      <a:pt x="1655" y="9751"/>
                    </a:lnTo>
                    <a:cubicBezTo>
                      <a:pt x="1632" y="9823"/>
                      <a:pt x="1774" y="10025"/>
                      <a:pt x="1941" y="10192"/>
                    </a:cubicBezTo>
                    <a:cubicBezTo>
                      <a:pt x="2072" y="10323"/>
                      <a:pt x="2227" y="10442"/>
                      <a:pt x="2322" y="10466"/>
                    </a:cubicBezTo>
                    <a:cubicBezTo>
                      <a:pt x="2286" y="10478"/>
                      <a:pt x="2239" y="10502"/>
                      <a:pt x="2179" y="10537"/>
                    </a:cubicBezTo>
                    <a:lnTo>
                      <a:pt x="2215" y="10561"/>
                    </a:lnTo>
                    <a:cubicBezTo>
                      <a:pt x="2274" y="10513"/>
                      <a:pt x="2322" y="10490"/>
                      <a:pt x="2358" y="10490"/>
                    </a:cubicBezTo>
                    <a:cubicBezTo>
                      <a:pt x="2358" y="10490"/>
                      <a:pt x="2370" y="10490"/>
                      <a:pt x="2370" y="10502"/>
                    </a:cubicBezTo>
                    <a:cubicBezTo>
                      <a:pt x="2382" y="10513"/>
                      <a:pt x="2370" y="10561"/>
                      <a:pt x="2334" y="10632"/>
                    </a:cubicBezTo>
                    <a:cubicBezTo>
                      <a:pt x="2346" y="10644"/>
                      <a:pt x="2346" y="10644"/>
                      <a:pt x="2358" y="10644"/>
                    </a:cubicBezTo>
                    <a:cubicBezTo>
                      <a:pt x="2382" y="10621"/>
                      <a:pt x="2394" y="10585"/>
                      <a:pt x="2405" y="10561"/>
                    </a:cubicBezTo>
                    <a:cubicBezTo>
                      <a:pt x="2417" y="10609"/>
                      <a:pt x="2453" y="10668"/>
                      <a:pt x="2501" y="10740"/>
                    </a:cubicBezTo>
                    <a:cubicBezTo>
                      <a:pt x="2524" y="10752"/>
                      <a:pt x="2548" y="10763"/>
                      <a:pt x="2572" y="10775"/>
                    </a:cubicBezTo>
                    <a:cubicBezTo>
                      <a:pt x="2453" y="10632"/>
                      <a:pt x="2405" y="10525"/>
                      <a:pt x="2429" y="10502"/>
                    </a:cubicBezTo>
                    <a:cubicBezTo>
                      <a:pt x="2441" y="10490"/>
                      <a:pt x="2441" y="10490"/>
                      <a:pt x="2453" y="10490"/>
                    </a:cubicBezTo>
                    <a:cubicBezTo>
                      <a:pt x="2513" y="10490"/>
                      <a:pt x="2667" y="10585"/>
                      <a:pt x="2846" y="10763"/>
                    </a:cubicBezTo>
                    <a:cubicBezTo>
                      <a:pt x="2929" y="10859"/>
                      <a:pt x="3001" y="10942"/>
                      <a:pt x="3048" y="11002"/>
                    </a:cubicBezTo>
                    <a:lnTo>
                      <a:pt x="3096" y="11025"/>
                    </a:lnTo>
                    <a:cubicBezTo>
                      <a:pt x="3048" y="10942"/>
                      <a:pt x="2965" y="10835"/>
                      <a:pt x="2870" y="10740"/>
                    </a:cubicBezTo>
                    <a:cubicBezTo>
                      <a:pt x="2739" y="10609"/>
                      <a:pt x="2584" y="10490"/>
                      <a:pt x="2489" y="10466"/>
                    </a:cubicBezTo>
                    <a:cubicBezTo>
                      <a:pt x="2584" y="10442"/>
                      <a:pt x="2739" y="10323"/>
                      <a:pt x="2870" y="10192"/>
                    </a:cubicBezTo>
                    <a:cubicBezTo>
                      <a:pt x="3036" y="10025"/>
                      <a:pt x="3179" y="9823"/>
                      <a:pt x="3144" y="9751"/>
                    </a:cubicBezTo>
                    <a:lnTo>
                      <a:pt x="3656" y="9751"/>
                    </a:lnTo>
                    <a:cubicBezTo>
                      <a:pt x="3548" y="9847"/>
                      <a:pt x="3465" y="10121"/>
                      <a:pt x="3465" y="10466"/>
                    </a:cubicBezTo>
                    <a:cubicBezTo>
                      <a:pt x="3465" y="10799"/>
                      <a:pt x="3548" y="11085"/>
                      <a:pt x="3656" y="11168"/>
                    </a:cubicBezTo>
                    <a:lnTo>
                      <a:pt x="3489" y="11168"/>
                    </a:lnTo>
                    <a:cubicBezTo>
                      <a:pt x="3513" y="11180"/>
                      <a:pt x="3548" y="11192"/>
                      <a:pt x="3584" y="11204"/>
                    </a:cubicBezTo>
                    <a:lnTo>
                      <a:pt x="4334" y="11204"/>
                    </a:lnTo>
                    <a:lnTo>
                      <a:pt x="4334" y="11394"/>
                    </a:lnTo>
                    <a:cubicBezTo>
                      <a:pt x="4346" y="11406"/>
                      <a:pt x="4358" y="11406"/>
                      <a:pt x="4358" y="11406"/>
                    </a:cubicBezTo>
                    <a:lnTo>
                      <a:pt x="4358" y="11204"/>
                    </a:lnTo>
                    <a:cubicBezTo>
                      <a:pt x="4370" y="11216"/>
                      <a:pt x="4382" y="11216"/>
                      <a:pt x="4382" y="11216"/>
                    </a:cubicBezTo>
                    <a:cubicBezTo>
                      <a:pt x="4477" y="11216"/>
                      <a:pt x="4656" y="11085"/>
                      <a:pt x="4799" y="10930"/>
                    </a:cubicBezTo>
                    <a:cubicBezTo>
                      <a:pt x="4930" y="10799"/>
                      <a:pt x="5049" y="10656"/>
                      <a:pt x="5084" y="10561"/>
                    </a:cubicBezTo>
                    <a:cubicBezTo>
                      <a:pt x="5108" y="10656"/>
                      <a:pt x="5227" y="10799"/>
                      <a:pt x="5358" y="10930"/>
                    </a:cubicBezTo>
                    <a:cubicBezTo>
                      <a:pt x="5501" y="11085"/>
                      <a:pt x="5680" y="11216"/>
                      <a:pt x="5775" y="11216"/>
                    </a:cubicBezTo>
                    <a:cubicBezTo>
                      <a:pt x="5775" y="11216"/>
                      <a:pt x="5787" y="11216"/>
                      <a:pt x="5787" y="11204"/>
                    </a:cubicBezTo>
                    <a:lnTo>
                      <a:pt x="5787" y="11525"/>
                    </a:lnTo>
                    <a:cubicBezTo>
                      <a:pt x="5799" y="11525"/>
                      <a:pt x="5811" y="11525"/>
                      <a:pt x="5823" y="11525"/>
                    </a:cubicBezTo>
                    <a:lnTo>
                      <a:pt x="5823" y="11204"/>
                    </a:lnTo>
                    <a:lnTo>
                      <a:pt x="7001" y="11204"/>
                    </a:lnTo>
                    <a:lnTo>
                      <a:pt x="7001" y="11418"/>
                    </a:lnTo>
                    <a:cubicBezTo>
                      <a:pt x="7013" y="11406"/>
                      <a:pt x="7025" y="11406"/>
                      <a:pt x="7037" y="11406"/>
                    </a:cubicBezTo>
                    <a:lnTo>
                      <a:pt x="7037" y="11204"/>
                    </a:lnTo>
                    <a:cubicBezTo>
                      <a:pt x="7049" y="11216"/>
                      <a:pt x="7049" y="11216"/>
                      <a:pt x="7061" y="11216"/>
                    </a:cubicBezTo>
                    <a:cubicBezTo>
                      <a:pt x="7144" y="11216"/>
                      <a:pt x="7323" y="11085"/>
                      <a:pt x="7477" y="10930"/>
                    </a:cubicBezTo>
                    <a:cubicBezTo>
                      <a:pt x="7608" y="10799"/>
                      <a:pt x="7728" y="10656"/>
                      <a:pt x="7751" y="10561"/>
                    </a:cubicBezTo>
                    <a:cubicBezTo>
                      <a:pt x="7787" y="10656"/>
                      <a:pt x="7894" y="10799"/>
                      <a:pt x="8025" y="10930"/>
                    </a:cubicBezTo>
                    <a:cubicBezTo>
                      <a:pt x="8097" y="10990"/>
                      <a:pt x="8156" y="11049"/>
                      <a:pt x="8216" y="11097"/>
                    </a:cubicBezTo>
                    <a:cubicBezTo>
                      <a:pt x="8228" y="11097"/>
                      <a:pt x="8239" y="11097"/>
                      <a:pt x="8251" y="11085"/>
                    </a:cubicBezTo>
                    <a:cubicBezTo>
                      <a:pt x="8192" y="11037"/>
                      <a:pt x="8132" y="10978"/>
                      <a:pt x="8049" y="10906"/>
                    </a:cubicBezTo>
                    <a:cubicBezTo>
                      <a:pt x="7835" y="10704"/>
                      <a:pt x="7751" y="10525"/>
                      <a:pt x="7787" y="10502"/>
                    </a:cubicBezTo>
                    <a:cubicBezTo>
                      <a:pt x="7787" y="10490"/>
                      <a:pt x="7799" y="10490"/>
                      <a:pt x="7799" y="10490"/>
                    </a:cubicBezTo>
                    <a:cubicBezTo>
                      <a:pt x="7858" y="10490"/>
                      <a:pt x="8013" y="10585"/>
                      <a:pt x="8192" y="10763"/>
                    </a:cubicBezTo>
                    <a:cubicBezTo>
                      <a:pt x="8299" y="10871"/>
                      <a:pt x="8370" y="10954"/>
                      <a:pt x="8418" y="11025"/>
                    </a:cubicBezTo>
                    <a:cubicBezTo>
                      <a:pt x="8430" y="11025"/>
                      <a:pt x="8442" y="11025"/>
                      <a:pt x="8442" y="11013"/>
                    </a:cubicBezTo>
                    <a:cubicBezTo>
                      <a:pt x="8394" y="10930"/>
                      <a:pt x="8311" y="10835"/>
                      <a:pt x="8216" y="10740"/>
                    </a:cubicBezTo>
                    <a:cubicBezTo>
                      <a:pt x="8085" y="10609"/>
                      <a:pt x="7930" y="10490"/>
                      <a:pt x="7835" y="10466"/>
                    </a:cubicBezTo>
                    <a:cubicBezTo>
                      <a:pt x="7930" y="10442"/>
                      <a:pt x="8085" y="10323"/>
                      <a:pt x="8216" y="10192"/>
                    </a:cubicBezTo>
                    <a:cubicBezTo>
                      <a:pt x="8382" y="10025"/>
                      <a:pt x="8525" y="9823"/>
                      <a:pt x="8501" y="9751"/>
                    </a:cubicBezTo>
                    <a:lnTo>
                      <a:pt x="9013" y="9751"/>
                    </a:lnTo>
                    <a:cubicBezTo>
                      <a:pt x="8894" y="9835"/>
                      <a:pt x="8823" y="10121"/>
                      <a:pt x="8823" y="10454"/>
                    </a:cubicBezTo>
                    <a:cubicBezTo>
                      <a:pt x="8823" y="10597"/>
                      <a:pt x="8835" y="10740"/>
                      <a:pt x="8859" y="10847"/>
                    </a:cubicBezTo>
                    <a:cubicBezTo>
                      <a:pt x="8871" y="10847"/>
                      <a:pt x="8882" y="10835"/>
                      <a:pt x="8882" y="10835"/>
                    </a:cubicBezTo>
                    <a:cubicBezTo>
                      <a:pt x="8859" y="10728"/>
                      <a:pt x="8847" y="10597"/>
                      <a:pt x="8847" y="10454"/>
                    </a:cubicBezTo>
                    <a:cubicBezTo>
                      <a:pt x="8847" y="10073"/>
                      <a:pt x="8966" y="9751"/>
                      <a:pt x="9085" y="9751"/>
                    </a:cubicBezTo>
                    <a:cubicBezTo>
                      <a:pt x="9216" y="9751"/>
                      <a:pt x="9335" y="10073"/>
                      <a:pt x="9335" y="10454"/>
                    </a:cubicBezTo>
                    <a:cubicBezTo>
                      <a:pt x="9335" y="10513"/>
                      <a:pt x="9323" y="10573"/>
                      <a:pt x="9323" y="10632"/>
                    </a:cubicBezTo>
                    <a:cubicBezTo>
                      <a:pt x="9335" y="10621"/>
                      <a:pt x="9347" y="10609"/>
                      <a:pt x="9359" y="10609"/>
                    </a:cubicBezTo>
                    <a:cubicBezTo>
                      <a:pt x="9359" y="10561"/>
                      <a:pt x="9359" y="10513"/>
                      <a:pt x="9359" y="10454"/>
                    </a:cubicBezTo>
                    <a:cubicBezTo>
                      <a:pt x="9359" y="10121"/>
                      <a:pt x="9287" y="9835"/>
                      <a:pt x="9168" y="9751"/>
                    </a:cubicBezTo>
                    <a:lnTo>
                      <a:pt x="9680" y="9751"/>
                    </a:lnTo>
                    <a:cubicBezTo>
                      <a:pt x="9656" y="9823"/>
                      <a:pt x="9799" y="10025"/>
                      <a:pt x="9966" y="10192"/>
                    </a:cubicBezTo>
                    <a:cubicBezTo>
                      <a:pt x="9978" y="10204"/>
                      <a:pt x="9990" y="10216"/>
                      <a:pt x="10014" y="10228"/>
                    </a:cubicBezTo>
                    <a:lnTo>
                      <a:pt x="10037" y="10216"/>
                    </a:lnTo>
                    <a:cubicBezTo>
                      <a:pt x="10025" y="10192"/>
                      <a:pt x="10002" y="10180"/>
                      <a:pt x="9990" y="10168"/>
                    </a:cubicBezTo>
                    <a:cubicBezTo>
                      <a:pt x="9775" y="9954"/>
                      <a:pt x="9692" y="9787"/>
                      <a:pt x="9716" y="9751"/>
                    </a:cubicBezTo>
                    <a:cubicBezTo>
                      <a:pt x="9728" y="9751"/>
                      <a:pt x="9728" y="9751"/>
                      <a:pt x="9740" y="9751"/>
                    </a:cubicBezTo>
                    <a:cubicBezTo>
                      <a:pt x="9799" y="9751"/>
                      <a:pt x="9954" y="9835"/>
                      <a:pt x="10133" y="10025"/>
                    </a:cubicBezTo>
                    <a:cubicBezTo>
                      <a:pt x="10156" y="10049"/>
                      <a:pt x="10180" y="10073"/>
                      <a:pt x="10204" y="10097"/>
                    </a:cubicBezTo>
                    <a:lnTo>
                      <a:pt x="10240" y="10085"/>
                    </a:lnTo>
                    <a:cubicBezTo>
                      <a:pt x="10216" y="10049"/>
                      <a:pt x="10180" y="10025"/>
                      <a:pt x="10156" y="10001"/>
                    </a:cubicBezTo>
                    <a:cubicBezTo>
                      <a:pt x="9990" y="9835"/>
                      <a:pt x="9799" y="9692"/>
                      <a:pt x="9716" y="9716"/>
                    </a:cubicBezTo>
                    <a:lnTo>
                      <a:pt x="9716" y="9204"/>
                    </a:lnTo>
                    <a:cubicBezTo>
                      <a:pt x="9811" y="9323"/>
                      <a:pt x="10085" y="9394"/>
                      <a:pt x="10430" y="9394"/>
                    </a:cubicBezTo>
                    <a:cubicBezTo>
                      <a:pt x="10776" y="9394"/>
                      <a:pt x="11049" y="9323"/>
                      <a:pt x="11145" y="9204"/>
                    </a:cubicBezTo>
                    <a:lnTo>
                      <a:pt x="11145" y="9335"/>
                    </a:lnTo>
                    <a:cubicBezTo>
                      <a:pt x="11157" y="9323"/>
                      <a:pt x="11168" y="9311"/>
                      <a:pt x="11180" y="9299"/>
                    </a:cubicBezTo>
                    <a:lnTo>
                      <a:pt x="11180" y="8537"/>
                    </a:lnTo>
                    <a:lnTo>
                      <a:pt x="11859" y="8537"/>
                    </a:lnTo>
                    <a:cubicBezTo>
                      <a:pt x="11871" y="8525"/>
                      <a:pt x="11883" y="8513"/>
                      <a:pt x="11883" y="8513"/>
                    </a:cubicBezTo>
                    <a:lnTo>
                      <a:pt x="11847" y="8513"/>
                    </a:lnTo>
                    <a:cubicBezTo>
                      <a:pt x="11966" y="8418"/>
                      <a:pt x="12038" y="8132"/>
                      <a:pt x="12038" y="7799"/>
                    </a:cubicBezTo>
                    <a:cubicBezTo>
                      <a:pt x="12038" y="7454"/>
                      <a:pt x="11966" y="7180"/>
                      <a:pt x="11847" y="7084"/>
                    </a:cubicBezTo>
                    <a:lnTo>
                      <a:pt x="12359" y="7084"/>
                    </a:lnTo>
                    <a:cubicBezTo>
                      <a:pt x="12347" y="7120"/>
                      <a:pt x="12371" y="7168"/>
                      <a:pt x="12419" y="7251"/>
                    </a:cubicBezTo>
                    <a:cubicBezTo>
                      <a:pt x="12454" y="7311"/>
                      <a:pt x="12502" y="7370"/>
                      <a:pt x="12561" y="7442"/>
                    </a:cubicBezTo>
                    <a:cubicBezTo>
                      <a:pt x="12561" y="7430"/>
                      <a:pt x="12573" y="7418"/>
                      <a:pt x="12573" y="7406"/>
                    </a:cubicBezTo>
                    <a:cubicBezTo>
                      <a:pt x="12514" y="7346"/>
                      <a:pt x="12478" y="7287"/>
                      <a:pt x="12442" y="7227"/>
                    </a:cubicBezTo>
                    <a:cubicBezTo>
                      <a:pt x="12395" y="7144"/>
                      <a:pt x="12383" y="7108"/>
                      <a:pt x="12395" y="7084"/>
                    </a:cubicBezTo>
                    <a:cubicBezTo>
                      <a:pt x="12395" y="7084"/>
                      <a:pt x="12407" y="7084"/>
                      <a:pt x="12419" y="7084"/>
                    </a:cubicBezTo>
                    <a:cubicBezTo>
                      <a:pt x="12442" y="7084"/>
                      <a:pt x="12478" y="7096"/>
                      <a:pt x="12538" y="7132"/>
                    </a:cubicBezTo>
                    <a:cubicBezTo>
                      <a:pt x="12573" y="7156"/>
                      <a:pt x="12621" y="7192"/>
                      <a:pt x="12657" y="7227"/>
                    </a:cubicBezTo>
                    <a:cubicBezTo>
                      <a:pt x="12669" y="7215"/>
                      <a:pt x="12669" y="7203"/>
                      <a:pt x="12669" y="7192"/>
                    </a:cubicBezTo>
                    <a:cubicBezTo>
                      <a:pt x="12633" y="7156"/>
                      <a:pt x="12597" y="7132"/>
                      <a:pt x="12561" y="7108"/>
                    </a:cubicBezTo>
                    <a:cubicBezTo>
                      <a:pt x="12478" y="7061"/>
                      <a:pt x="12430" y="7049"/>
                      <a:pt x="12395" y="7061"/>
                    </a:cubicBezTo>
                    <a:lnTo>
                      <a:pt x="12395" y="6549"/>
                    </a:lnTo>
                    <a:cubicBezTo>
                      <a:pt x="12466" y="6632"/>
                      <a:pt x="12633" y="6692"/>
                      <a:pt x="12859" y="6715"/>
                    </a:cubicBezTo>
                    <a:cubicBezTo>
                      <a:pt x="12859" y="6715"/>
                      <a:pt x="12871" y="6703"/>
                      <a:pt x="12871" y="6692"/>
                    </a:cubicBezTo>
                    <a:cubicBezTo>
                      <a:pt x="12597" y="6656"/>
                      <a:pt x="12395" y="6572"/>
                      <a:pt x="12395" y="6465"/>
                    </a:cubicBezTo>
                    <a:cubicBezTo>
                      <a:pt x="12395" y="6346"/>
                      <a:pt x="12669" y="6251"/>
                      <a:pt x="13002" y="6227"/>
                    </a:cubicBezTo>
                    <a:cubicBezTo>
                      <a:pt x="13002" y="6215"/>
                      <a:pt x="13014" y="6203"/>
                      <a:pt x="13014" y="6191"/>
                    </a:cubicBezTo>
                    <a:cubicBezTo>
                      <a:pt x="12716" y="6215"/>
                      <a:pt x="12478" y="6287"/>
                      <a:pt x="12395" y="6382"/>
                    </a:cubicBezTo>
                    <a:lnTo>
                      <a:pt x="12395" y="5882"/>
                    </a:lnTo>
                    <a:cubicBezTo>
                      <a:pt x="12395" y="5882"/>
                      <a:pt x="12407" y="5882"/>
                      <a:pt x="12419" y="5882"/>
                    </a:cubicBezTo>
                    <a:cubicBezTo>
                      <a:pt x="12454" y="5882"/>
                      <a:pt x="12490" y="5870"/>
                      <a:pt x="12561" y="5834"/>
                    </a:cubicBezTo>
                    <a:cubicBezTo>
                      <a:pt x="12645" y="5775"/>
                      <a:pt x="12740" y="5703"/>
                      <a:pt x="12835" y="5608"/>
                    </a:cubicBezTo>
                    <a:cubicBezTo>
                      <a:pt x="12931" y="5513"/>
                      <a:pt x="13014" y="5418"/>
                      <a:pt x="13062" y="5334"/>
                    </a:cubicBezTo>
                    <a:cubicBezTo>
                      <a:pt x="13085" y="5287"/>
                      <a:pt x="13097" y="5263"/>
                      <a:pt x="13109" y="5227"/>
                    </a:cubicBezTo>
                    <a:cubicBezTo>
                      <a:pt x="13121" y="5251"/>
                      <a:pt x="13133" y="5287"/>
                      <a:pt x="13145" y="5310"/>
                    </a:cubicBezTo>
                    <a:lnTo>
                      <a:pt x="13157" y="5251"/>
                    </a:lnTo>
                    <a:cubicBezTo>
                      <a:pt x="13133" y="5203"/>
                      <a:pt x="13133" y="5179"/>
                      <a:pt x="13133" y="5168"/>
                    </a:cubicBezTo>
                    <a:cubicBezTo>
                      <a:pt x="13145" y="5168"/>
                      <a:pt x="13145" y="5168"/>
                      <a:pt x="13157" y="5168"/>
                    </a:cubicBezTo>
                    <a:cubicBezTo>
                      <a:pt x="13157" y="5144"/>
                      <a:pt x="13157" y="5132"/>
                      <a:pt x="13157" y="5108"/>
                    </a:cubicBezTo>
                    <a:cubicBezTo>
                      <a:pt x="13145" y="5108"/>
                      <a:pt x="13145" y="5108"/>
                      <a:pt x="13133" y="5108"/>
                    </a:cubicBezTo>
                    <a:cubicBezTo>
                      <a:pt x="13109" y="5084"/>
                      <a:pt x="13121" y="5048"/>
                      <a:pt x="13145" y="5001"/>
                    </a:cubicBezTo>
                    <a:close/>
                    <a:moveTo>
                      <a:pt x="12347" y="3203"/>
                    </a:moveTo>
                    <a:lnTo>
                      <a:pt x="12347" y="4382"/>
                    </a:lnTo>
                    <a:lnTo>
                      <a:pt x="11168" y="4382"/>
                    </a:lnTo>
                    <a:lnTo>
                      <a:pt x="11168" y="3203"/>
                    </a:lnTo>
                    <a:close/>
                    <a:moveTo>
                      <a:pt x="10418" y="7704"/>
                    </a:moveTo>
                    <a:cubicBezTo>
                      <a:pt x="10406" y="7668"/>
                      <a:pt x="10395" y="7644"/>
                      <a:pt x="10371" y="7608"/>
                    </a:cubicBezTo>
                    <a:cubicBezTo>
                      <a:pt x="10323" y="7525"/>
                      <a:pt x="10240" y="7430"/>
                      <a:pt x="10144" y="7334"/>
                    </a:cubicBezTo>
                    <a:cubicBezTo>
                      <a:pt x="9978" y="7168"/>
                      <a:pt x="9787" y="7025"/>
                      <a:pt x="9704" y="7049"/>
                    </a:cubicBezTo>
                    <a:lnTo>
                      <a:pt x="9704" y="6537"/>
                    </a:lnTo>
                    <a:cubicBezTo>
                      <a:pt x="9799" y="6644"/>
                      <a:pt x="10073" y="6727"/>
                      <a:pt x="10418" y="6727"/>
                    </a:cubicBezTo>
                    <a:cubicBezTo>
                      <a:pt x="10764" y="6727"/>
                      <a:pt x="11037" y="6644"/>
                      <a:pt x="11133" y="6537"/>
                    </a:cubicBezTo>
                    <a:lnTo>
                      <a:pt x="11133" y="7049"/>
                    </a:lnTo>
                    <a:cubicBezTo>
                      <a:pt x="11049" y="7025"/>
                      <a:pt x="10859" y="7168"/>
                      <a:pt x="10692" y="7334"/>
                    </a:cubicBezTo>
                    <a:cubicBezTo>
                      <a:pt x="10597" y="7430"/>
                      <a:pt x="10514" y="7525"/>
                      <a:pt x="10466" y="7608"/>
                    </a:cubicBezTo>
                    <a:cubicBezTo>
                      <a:pt x="10442" y="7644"/>
                      <a:pt x="10430" y="7680"/>
                      <a:pt x="10418" y="7704"/>
                    </a:cubicBezTo>
                    <a:close/>
                    <a:moveTo>
                      <a:pt x="10442" y="7799"/>
                    </a:moveTo>
                    <a:cubicBezTo>
                      <a:pt x="10430" y="7799"/>
                      <a:pt x="10430" y="7799"/>
                      <a:pt x="10430" y="7811"/>
                    </a:cubicBezTo>
                    <a:cubicBezTo>
                      <a:pt x="10418" y="7811"/>
                      <a:pt x="10418" y="7811"/>
                      <a:pt x="10418" y="7811"/>
                    </a:cubicBezTo>
                    <a:cubicBezTo>
                      <a:pt x="10418" y="7811"/>
                      <a:pt x="10418" y="7811"/>
                      <a:pt x="10418" y="7811"/>
                    </a:cubicBezTo>
                    <a:cubicBezTo>
                      <a:pt x="10406" y="7799"/>
                      <a:pt x="10406" y="7799"/>
                      <a:pt x="10395" y="7799"/>
                    </a:cubicBezTo>
                    <a:cubicBezTo>
                      <a:pt x="10406" y="7799"/>
                      <a:pt x="10406" y="7787"/>
                      <a:pt x="10418" y="7787"/>
                    </a:cubicBezTo>
                    <a:cubicBezTo>
                      <a:pt x="10418" y="7787"/>
                      <a:pt x="10418" y="7787"/>
                      <a:pt x="10418" y="7775"/>
                    </a:cubicBezTo>
                    <a:cubicBezTo>
                      <a:pt x="10418" y="7775"/>
                      <a:pt x="10418" y="7787"/>
                      <a:pt x="10430" y="7787"/>
                    </a:cubicBezTo>
                    <a:cubicBezTo>
                      <a:pt x="10430" y="7787"/>
                      <a:pt x="10430" y="7799"/>
                      <a:pt x="10442" y="7799"/>
                    </a:cubicBezTo>
                    <a:close/>
                    <a:moveTo>
                      <a:pt x="8490" y="7049"/>
                    </a:moveTo>
                    <a:lnTo>
                      <a:pt x="8490" y="5870"/>
                    </a:lnTo>
                    <a:lnTo>
                      <a:pt x="9668" y="5870"/>
                    </a:lnTo>
                    <a:lnTo>
                      <a:pt x="9668" y="7049"/>
                    </a:lnTo>
                    <a:close/>
                    <a:moveTo>
                      <a:pt x="9323" y="7787"/>
                    </a:moveTo>
                    <a:cubicBezTo>
                      <a:pt x="9323" y="8180"/>
                      <a:pt x="9216" y="8501"/>
                      <a:pt x="9085" y="8501"/>
                    </a:cubicBezTo>
                    <a:cubicBezTo>
                      <a:pt x="8954" y="8501"/>
                      <a:pt x="8847" y="8180"/>
                      <a:pt x="8847" y="7787"/>
                    </a:cubicBezTo>
                    <a:cubicBezTo>
                      <a:pt x="8847" y="7406"/>
                      <a:pt x="8954" y="7084"/>
                      <a:pt x="9085" y="7084"/>
                    </a:cubicBezTo>
                    <a:cubicBezTo>
                      <a:pt x="9216" y="7084"/>
                      <a:pt x="9323" y="7406"/>
                      <a:pt x="9323" y="7787"/>
                    </a:cubicBezTo>
                    <a:close/>
                    <a:moveTo>
                      <a:pt x="3108" y="3715"/>
                    </a:moveTo>
                    <a:cubicBezTo>
                      <a:pt x="3013" y="3596"/>
                      <a:pt x="2739" y="3524"/>
                      <a:pt x="2394" y="3524"/>
                    </a:cubicBezTo>
                    <a:cubicBezTo>
                      <a:pt x="2048" y="3524"/>
                      <a:pt x="1774" y="3596"/>
                      <a:pt x="1679" y="3715"/>
                    </a:cubicBezTo>
                    <a:lnTo>
                      <a:pt x="1679" y="3203"/>
                    </a:lnTo>
                    <a:cubicBezTo>
                      <a:pt x="1691" y="3215"/>
                      <a:pt x="1691" y="3215"/>
                      <a:pt x="1703" y="3215"/>
                    </a:cubicBezTo>
                    <a:cubicBezTo>
                      <a:pt x="1786" y="3215"/>
                      <a:pt x="1965" y="3084"/>
                      <a:pt x="2120" y="2929"/>
                    </a:cubicBezTo>
                    <a:cubicBezTo>
                      <a:pt x="2251" y="2798"/>
                      <a:pt x="2358" y="2655"/>
                      <a:pt x="2394" y="2560"/>
                    </a:cubicBezTo>
                    <a:cubicBezTo>
                      <a:pt x="2417" y="2655"/>
                      <a:pt x="2536" y="2798"/>
                      <a:pt x="2667" y="2929"/>
                    </a:cubicBezTo>
                    <a:cubicBezTo>
                      <a:pt x="2822" y="3084"/>
                      <a:pt x="3001" y="3215"/>
                      <a:pt x="3084" y="3215"/>
                    </a:cubicBezTo>
                    <a:cubicBezTo>
                      <a:pt x="3096" y="3215"/>
                      <a:pt x="3096" y="3215"/>
                      <a:pt x="3108" y="3203"/>
                    </a:cubicBezTo>
                    <a:lnTo>
                      <a:pt x="3108" y="3715"/>
                    </a:lnTo>
                    <a:close/>
                    <a:moveTo>
                      <a:pt x="2834" y="4834"/>
                    </a:moveTo>
                    <a:cubicBezTo>
                      <a:pt x="2620" y="5037"/>
                      <a:pt x="2453" y="5132"/>
                      <a:pt x="2417" y="5096"/>
                    </a:cubicBezTo>
                    <a:cubicBezTo>
                      <a:pt x="2394" y="5072"/>
                      <a:pt x="2477" y="4894"/>
                      <a:pt x="2691" y="4691"/>
                    </a:cubicBezTo>
                    <a:cubicBezTo>
                      <a:pt x="2870" y="4501"/>
                      <a:pt x="3025" y="4417"/>
                      <a:pt x="3084" y="4417"/>
                    </a:cubicBezTo>
                    <a:cubicBezTo>
                      <a:pt x="3096" y="4417"/>
                      <a:pt x="3096" y="4417"/>
                      <a:pt x="3108" y="4417"/>
                    </a:cubicBezTo>
                    <a:cubicBezTo>
                      <a:pt x="3132" y="4453"/>
                      <a:pt x="3048" y="4620"/>
                      <a:pt x="2834" y="4834"/>
                    </a:cubicBezTo>
                    <a:close/>
                    <a:moveTo>
                      <a:pt x="2394" y="3548"/>
                    </a:moveTo>
                    <a:cubicBezTo>
                      <a:pt x="2786" y="3548"/>
                      <a:pt x="3108" y="3667"/>
                      <a:pt x="3108" y="3786"/>
                    </a:cubicBezTo>
                    <a:cubicBezTo>
                      <a:pt x="3108" y="3917"/>
                      <a:pt x="2786" y="4025"/>
                      <a:pt x="2394" y="4025"/>
                    </a:cubicBezTo>
                    <a:cubicBezTo>
                      <a:pt x="2013" y="4025"/>
                      <a:pt x="1679" y="3917"/>
                      <a:pt x="1679" y="3786"/>
                    </a:cubicBezTo>
                    <a:cubicBezTo>
                      <a:pt x="1679" y="3667"/>
                      <a:pt x="2013" y="3548"/>
                      <a:pt x="2394" y="3548"/>
                    </a:cubicBezTo>
                    <a:close/>
                    <a:moveTo>
                      <a:pt x="2394" y="4060"/>
                    </a:moveTo>
                    <a:cubicBezTo>
                      <a:pt x="2739" y="4060"/>
                      <a:pt x="3013" y="3989"/>
                      <a:pt x="3108" y="3870"/>
                    </a:cubicBezTo>
                    <a:lnTo>
                      <a:pt x="3108" y="4382"/>
                    </a:lnTo>
                    <a:cubicBezTo>
                      <a:pt x="3025" y="4358"/>
                      <a:pt x="2834" y="4501"/>
                      <a:pt x="2667" y="4667"/>
                    </a:cubicBezTo>
                    <a:cubicBezTo>
                      <a:pt x="2536" y="4787"/>
                      <a:pt x="2429" y="4941"/>
                      <a:pt x="2394" y="5037"/>
                    </a:cubicBezTo>
                    <a:cubicBezTo>
                      <a:pt x="2370" y="4941"/>
                      <a:pt x="2251" y="4787"/>
                      <a:pt x="2120" y="4667"/>
                    </a:cubicBezTo>
                    <a:cubicBezTo>
                      <a:pt x="1953" y="4501"/>
                      <a:pt x="1762" y="4358"/>
                      <a:pt x="1679" y="4382"/>
                    </a:cubicBezTo>
                    <a:lnTo>
                      <a:pt x="1679" y="3870"/>
                    </a:lnTo>
                    <a:cubicBezTo>
                      <a:pt x="1774" y="3989"/>
                      <a:pt x="2048" y="4060"/>
                      <a:pt x="2394" y="4060"/>
                    </a:cubicBezTo>
                    <a:close/>
                    <a:moveTo>
                      <a:pt x="2382" y="5120"/>
                    </a:moveTo>
                    <a:cubicBezTo>
                      <a:pt x="2394" y="5120"/>
                      <a:pt x="2394" y="5120"/>
                      <a:pt x="2394" y="5108"/>
                    </a:cubicBezTo>
                    <a:cubicBezTo>
                      <a:pt x="2394" y="5108"/>
                      <a:pt x="2394" y="5120"/>
                      <a:pt x="2394" y="5120"/>
                    </a:cubicBezTo>
                    <a:cubicBezTo>
                      <a:pt x="2405" y="5120"/>
                      <a:pt x="2405" y="5132"/>
                      <a:pt x="2417" y="5132"/>
                    </a:cubicBezTo>
                    <a:cubicBezTo>
                      <a:pt x="2405" y="5132"/>
                      <a:pt x="2405" y="5132"/>
                      <a:pt x="2394" y="5144"/>
                    </a:cubicBezTo>
                    <a:cubicBezTo>
                      <a:pt x="2394" y="5144"/>
                      <a:pt x="2394" y="5144"/>
                      <a:pt x="2394" y="5144"/>
                    </a:cubicBezTo>
                    <a:cubicBezTo>
                      <a:pt x="2394" y="5144"/>
                      <a:pt x="2394" y="5144"/>
                      <a:pt x="2382" y="5144"/>
                    </a:cubicBezTo>
                    <a:cubicBezTo>
                      <a:pt x="2382" y="5132"/>
                      <a:pt x="2382" y="5132"/>
                      <a:pt x="2370" y="5132"/>
                    </a:cubicBezTo>
                    <a:cubicBezTo>
                      <a:pt x="2382" y="5132"/>
                      <a:pt x="2382" y="5120"/>
                      <a:pt x="2382" y="5120"/>
                    </a:cubicBezTo>
                    <a:close/>
                    <a:moveTo>
                      <a:pt x="2394" y="5227"/>
                    </a:moveTo>
                    <a:cubicBezTo>
                      <a:pt x="2405" y="5251"/>
                      <a:pt x="2417" y="5287"/>
                      <a:pt x="2441" y="5322"/>
                    </a:cubicBezTo>
                    <a:cubicBezTo>
                      <a:pt x="2489" y="5406"/>
                      <a:pt x="2572" y="5501"/>
                      <a:pt x="2667" y="5596"/>
                    </a:cubicBezTo>
                    <a:cubicBezTo>
                      <a:pt x="2763" y="5691"/>
                      <a:pt x="2858" y="5775"/>
                      <a:pt x="2941" y="5822"/>
                    </a:cubicBezTo>
                    <a:cubicBezTo>
                      <a:pt x="3001" y="5858"/>
                      <a:pt x="3048" y="5882"/>
                      <a:pt x="3084" y="5882"/>
                    </a:cubicBezTo>
                    <a:cubicBezTo>
                      <a:pt x="3096" y="5882"/>
                      <a:pt x="3096" y="5870"/>
                      <a:pt x="3108" y="5870"/>
                    </a:cubicBezTo>
                    <a:lnTo>
                      <a:pt x="3108" y="6370"/>
                    </a:lnTo>
                    <a:cubicBezTo>
                      <a:pt x="3013" y="6263"/>
                      <a:pt x="2739" y="6180"/>
                      <a:pt x="2394" y="6180"/>
                    </a:cubicBezTo>
                    <a:cubicBezTo>
                      <a:pt x="2048" y="6180"/>
                      <a:pt x="1774" y="6263"/>
                      <a:pt x="1679" y="6370"/>
                    </a:cubicBezTo>
                    <a:lnTo>
                      <a:pt x="1679" y="5870"/>
                    </a:lnTo>
                    <a:cubicBezTo>
                      <a:pt x="1679" y="5882"/>
                      <a:pt x="1691" y="5882"/>
                      <a:pt x="1703" y="5882"/>
                    </a:cubicBezTo>
                    <a:cubicBezTo>
                      <a:pt x="1727" y="5882"/>
                      <a:pt x="1774" y="5858"/>
                      <a:pt x="1834" y="5822"/>
                    </a:cubicBezTo>
                    <a:cubicBezTo>
                      <a:pt x="1917" y="5775"/>
                      <a:pt x="2024" y="5691"/>
                      <a:pt x="2120" y="5596"/>
                    </a:cubicBezTo>
                    <a:cubicBezTo>
                      <a:pt x="2215" y="5501"/>
                      <a:pt x="2286" y="5406"/>
                      <a:pt x="2346" y="5322"/>
                    </a:cubicBezTo>
                    <a:cubicBezTo>
                      <a:pt x="2370" y="5287"/>
                      <a:pt x="2382" y="5251"/>
                      <a:pt x="2394" y="5227"/>
                    </a:cubicBezTo>
                    <a:close/>
                    <a:moveTo>
                      <a:pt x="2394" y="7704"/>
                    </a:moveTo>
                    <a:cubicBezTo>
                      <a:pt x="2382" y="7668"/>
                      <a:pt x="2370" y="7644"/>
                      <a:pt x="2346" y="7608"/>
                    </a:cubicBezTo>
                    <a:cubicBezTo>
                      <a:pt x="2298" y="7525"/>
                      <a:pt x="2215" y="7430"/>
                      <a:pt x="2120" y="7334"/>
                    </a:cubicBezTo>
                    <a:cubicBezTo>
                      <a:pt x="2024" y="7239"/>
                      <a:pt x="1929" y="7156"/>
                      <a:pt x="1846" y="7108"/>
                    </a:cubicBezTo>
                    <a:cubicBezTo>
                      <a:pt x="1774" y="7061"/>
                      <a:pt x="1715" y="7037"/>
                      <a:pt x="1679" y="7049"/>
                    </a:cubicBezTo>
                    <a:lnTo>
                      <a:pt x="1679" y="6537"/>
                    </a:lnTo>
                    <a:cubicBezTo>
                      <a:pt x="1774" y="6644"/>
                      <a:pt x="2060" y="6727"/>
                      <a:pt x="2394" y="6727"/>
                    </a:cubicBezTo>
                    <a:cubicBezTo>
                      <a:pt x="2739" y="6727"/>
                      <a:pt x="3013" y="6644"/>
                      <a:pt x="3108" y="6537"/>
                    </a:cubicBezTo>
                    <a:lnTo>
                      <a:pt x="3108" y="7049"/>
                    </a:lnTo>
                    <a:cubicBezTo>
                      <a:pt x="3072" y="7037"/>
                      <a:pt x="3025" y="7061"/>
                      <a:pt x="2953" y="7108"/>
                    </a:cubicBezTo>
                    <a:cubicBezTo>
                      <a:pt x="2870" y="7156"/>
                      <a:pt x="2763" y="7239"/>
                      <a:pt x="2667" y="7334"/>
                    </a:cubicBezTo>
                    <a:cubicBezTo>
                      <a:pt x="2572" y="7430"/>
                      <a:pt x="2501" y="7525"/>
                      <a:pt x="2441" y="7608"/>
                    </a:cubicBezTo>
                    <a:cubicBezTo>
                      <a:pt x="2417" y="7644"/>
                      <a:pt x="2405" y="7680"/>
                      <a:pt x="2394" y="7704"/>
                    </a:cubicBezTo>
                    <a:close/>
                    <a:moveTo>
                      <a:pt x="2417" y="7799"/>
                    </a:moveTo>
                    <a:cubicBezTo>
                      <a:pt x="2405" y="7799"/>
                      <a:pt x="2405" y="7799"/>
                      <a:pt x="2405" y="7811"/>
                    </a:cubicBezTo>
                    <a:cubicBezTo>
                      <a:pt x="2394" y="7811"/>
                      <a:pt x="2394" y="7811"/>
                      <a:pt x="2394" y="7811"/>
                    </a:cubicBezTo>
                    <a:cubicBezTo>
                      <a:pt x="2394" y="7811"/>
                      <a:pt x="2394" y="7811"/>
                      <a:pt x="2382" y="7811"/>
                    </a:cubicBezTo>
                    <a:cubicBezTo>
                      <a:pt x="2382" y="7799"/>
                      <a:pt x="2382" y="7799"/>
                      <a:pt x="2370" y="7799"/>
                    </a:cubicBezTo>
                    <a:cubicBezTo>
                      <a:pt x="2382" y="7799"/>
                      <a:pt x="2382" y="7787"/>
                      <a:pt x="2382" y="7787"/>
                    </a:cubicBezTo>
                    <a:cubicBezTo>
                      <a:pt x="2394" y="7787"/>
                      <a:pt x="2394" y="7787"/>
                      <a:pt x="2394" y="7775"/>
                    </a:cubicBezTo>
                    <a:cubicBezTo>
                      <a:pt x="2394" y="7775"/>
                      <a:pt x="2394" y="7787"/>
                      <a:pt x="2405" y="7787"/>
                    </a:cubicBezTo>
                    <a:cubicBezTo>
                      <a:pt x="2405" y="7787"/>
                      <a:pt x="2405" y="7799"/>
                      <a:pt x="2417" y="7799"/>
                    </a:cubicBezTo>
                    <a:close/>
                    <a:moveTo>
                      <a:pt x="2394" y="6692"/>
                    </a:moveTo>
                    <a:cubicBezTo>
                      <a:pt x="2013" y="6692"/>
                      <a:pt x="1679" y="6584"/>
                      <a:pt x="1679" y="6453"/>
                    </a:cubicBezTo>
                    <a:cubicBezTo>
                      <a:pt x="1679" y="6334"/>
                      <a:pt x="2013" y="6215"/>
                      <a:pt x="2394" y="6215"/>
                    </a:cubicBezTo>
                    <a:cubicBezTo>
                      <a:pt x="2786" y="6215"/>
                      <a:pt x="3108" y="6334"/>
                      <a:pt x="3108" y="6453"/>
                    </a:cubicBezTo>
                    <a:cubicBezTo>
                      <a:pt x="3108" y="6584"/>
                      <a:pt x="2786" y="6692"/>
                      <a:pt x="2394" y="6692"/>
                    </a:cubicBezTo>
                    <a:close/>
                    <a:moveTo>
                      <a:pt x="2322" y="5310"/>
                    </a:moveTo>
                    <a:cubicBezTo>
                      <a:pt x="2263" y="5382"/>
                      <a:pt x="2191" y="5477"/>
                      <a:pt x="2096" y="5572"/>
                    </a:cubicBezTo>
                    <a:cubicBezTo>
                      <a:pt x="2001" y="5668"/>
                      <a:pt x="1905" y="5739"/>
                      <a:pt x="1822" y="5799"/>
                    </a:cubicBezTo>
                    <a:cubicBezTo>
                      <a:pt x="1739" y="5846"/>
                      <a:pt x="1691" y="5846"/>
                      <a:pt x="1679" y="5834"/>
                    </a:cubicBezTo>
                    <a:cubicBezTo>
                      <a:pt x="1655" y="5810"/>
                      <a:pt x="1739" y="5644"/>
                      <a:pt x="1953" y="5429"/>
                    </a:cubicBezTo>
                    <a:cubicBezTo>
                      <a:pt x="2048" y="5334"/>
                      <a:pt x="2143" y="5251"/>
                      <a:pt x="2227" y="5203"/>
                    </a:cubicBezTo>
                    <a:cubicBezTo>
                      <a:pt x="2286" y="5168"/>
                      <a:pt x="2322" y="5156"/>
                      <a:pt x="2346" y="5156"/>
                    </a:cubicBezTo>
                    <a:cubicBezTo>
                      <a:pt x="2358" y="5156"/>
                      <a:pt x="2358" y="5156"/>
                      <a:pt x="2370" y="5156"/>
                    </a:cubicBezTo>
                    <a:cubicBezTo>
                      <a:pt x="2382" y="5179"/>
                      <a:pt x="2370" y="5215"/>
                      <a:pt x="2322" y="5310"/>
                    </a:cubicBezTo>
                    <a:close/>
                    <a:moveTo>
                      <a:pt x="1679" y="7084"/>
                    </a:moveTo>
                    <a:cubicBezTo>
                      <a:pt x="1691" y="7084"/>
                      <a:pt x="1691" y="7084"/>
                      <a:pt x="1703" y="7084"/>
                    </a:cubicBezTo>
                    <a:cubicBezTo>
                      <a:pt x="1727" y="7084"/>
                      <a:pt x="1762" y="7096"/>
                      <a:pt x="1822" y="7132"/>
                    </a:cubicBezTo>
                    <a:cubicBezTo>
                      <a:pt x="1905" y="7180"/>
                      <a:pt x="2001" y="7263"/>
                      <a:pt x="2096" y="7346"/>
                    </a:cubicBezTo>
                    <a:cubicBezTo>
                      <a:pt x="2191" y="7442"/>
                      <a:pt x="2263" y="7537"/>
                      <a:pt x="2322" y="7620"/>
                    </a:cubicBezTo>
                    <a:cubicBezTo>
                      <a:pt x="2370" y="7704"/>
                      <a:pt x="2370" y="7751"/>
                      <a:pt x="2370" y="7763"/>
                    </a:cubicBezTo>
                    <a:cubicBezTo>
                      <a:pt x="2358" y="7775"/>
                      <a:pt x="2310" y="7775"/>
                      <a:pt x="2227" y="7715"/>
                    </a:cubicBezTo>
                    <a:cubicBezTo>
                      <a:pt x="2143" y="7668"/>
                      <a:pt x="2048" y="7584"/>
                      <a:pt x="1953" y="7501"/>
                    </a:cubicBezTo>
                    <a:cubicBezTo>
                      <a:pt x="1858" y="7406"/>
                      <a:pt x="1774" y="7311"/>
                      <a:pt x="1727" y="7227"/>
                    </a:cubicBezTo>
                    <a:cubicBezTo>
                      <a:pt x="1679" y="7144"/>
                      <a:pt x="1667" y="7096"/>
                      <a:pt x="1679" y="7084"/>
                    </a:cubicBezTo>
                    <a:close/>
                    <a:moveTo>
                      <a:pt x="2370" y="7823"/>
                    </a:moveTo>
                    <a:cubicBezTo>
                      <a:pt x="2394" y="7858"/>
                      <a:pt x="2310" y="8025"/>
                      <a:pt x="2096" y="8239"/>
                    </a:cubicBezTo>
                    <a:cubicBezTo>
                      <a:pt x="2001" y="8335"/>
                      <a:pt x="1905" y="8406"/>
                      <a:pt x="1822" y="8466"/>
                    </a:cubicBezTo>
                    <a:cubicBezTo>
                      <a:pt x="1739" y="8513"/>
                      <a:pt x="1691" y="8513"/>
                      <a:pt x="1679" y="8513"/>
                    </a:cubicBezTo>
                    <a:cubicBezTo>
                      <a:pt x="1667" y="8489"/>
                      <a:pt x="1679" y="8454"/>
                      <a:pt x="1727" y="8358"/>
                    </a:cubicBezTo>
                    <a:cubicBezTo>
                      <a:pt x="1774" y="8287"/>
                      <a:pt x="1858" y="8192"/>
                      <a:pt x="1953" y="8096"/>
                    </a:cubicBezTo>
                    <a:cubicBezTo>
                      <a:pt x="2048" y="8001"/>
                      <a:pt x="2143" y="7930"/>
                      <a:pt x="2227" y="7870"/>
                    </a:cubicBezTo>
                    <a:cubicBezTo>
                      <a:pt x="2286" y="7835"/>
                      <a:pt x="2322" y="7823"/>
                      <a:pt x="2346" y="7823"/>
                    </a:cubicBezTo>
                    <a:cubicBezTo>
                      <a:pt x="2358" y="7823"/>
                      <a:pt x="2358" y="7823"/>
                      <a:pt x="2370" y="7823"/>
                    </a:cubicBezTo>
                    <a:close/>
                    <a:moveTo>
                      <a:pt x="1679" y="9204"/>
                    </a:moveTo>
                    <a:cubicBezTo>
                      <a:pt x="1774" y="9323"/>
                      <a:pt x="2048" y="9394"/>
                      <a:pt x="2394" y="9394"/>
                    </a:cubicBezTo>
                    <a:cubicBezTo>
                      <a:pt x="2739" y="9394"/>
                      <a:pt x="3013" y="9323"/>
                      <a:pt x="3108" y="9204"/>
                    </a:cubicBezTo>
                    <a:lnTo>
                      <a:pt x="3108" y="9716"/>
                    </a:lnTo>
                    <a:cubicBezTo>
                      <a:pt x="3025" y="9692"/>
                      <a:pt x="2834" y="9835"/>
                      <a:pt x="2667" y="10001"/>
                    </a:cubicBezTo>
                    <a:cubicBezTo>
                      <a:pt x="2536" y="10121"/>
                      <a:pt x="2429" y="10275"/>
                      <a:pt x="2394" y="10371"/>
                    </a:cubicBezTo>
                    <a:cubicBezTo>
                      <a:pt x="2370" y="10275"/>
                      <a:pt x="2251" y="10121"/>
                      <a:pt x="2120" y="10001"/>
                    </a:cubicBezTo>
                    <a:cubicBezTo>
                      <a:pt x="1953" y="9835"/>
                      <a:pt x="1762" y="9692"/>
                      <a:pt x="1679" y="9716"/>
                    </a:cubicBezTo>
                    <a:lnTo>
                      <a:pt x="1679" y="9204"/>
                    </a:lnTo>
                    <a:close/>
                    <a:moveTo>
                      <a:pt x="2394" y="9359"/>
                    </a:moveTo>
                    <a:cubicBezTo>
                      <a:pt x="2013" y="9359"/>
                      <a:pt x="1679" y="9251"/>
                      <a:pt x="1679" y="9120"/>
                    </a:cubicBezTo>
                    <a:cubicBezTo>
                      <a:pt x="1679" y="8989"/>
                      <a:pt x="2013" y="8882"/>
                      <a:pt x="2394" y="8882"/>
                    </a:cubicBezTo>
                    <a:cubicBezTo>
                      <a:pt x="2786" y="8882"/>
                      <a:pt x="3108" y="8989"/>
                      <a:pt x="3108" y="9120"/>
                    </a:cubicBezTo>
                    <a:cubicBezTo>
                      <a:pt x="3108" y="9251"/>
                      <a:pt x="2786" y="9359"/>
                      <a:pt x="2394" y="9359"/>
                    </a:cubicBezTo>
                    <a:close/>
                    <a:moveTo>
                      <a:pt x="2394" y="8858"/>
                    </a:moveTo>
                    <a:cubicBezTo>
                      <a:pt x="2048" y="8858"/>
                      <a:pt x="1774" y="8930"/>
                      <a:pt x="1679" y="9049"/>
                    </a:cubicBezTo>
                    <a:lnTo>
                      <a:pt x="1679" y="8549"/>
                    </a:lnTo>
                    <a:cubicBezTo>
                      <a:pt x="1691" y="8549"/>
                      <a:pt x="1691" y="8549"/>
                      <a:pt x="1703" y="8549"/>
                    </a:cubicBezTo>
                    <a:cubicBezTo>
                      <a:pt x="1739" y="8549"/>
                      <a:pt x="1786" y="8525"/>
                      <a:pt x="1846" y="8489"/>
                    </a:cubicBezTo>
                    <a:cubicBezTo>
                      <a:pt x="1929" y="8442"/>
                      <a:pt x="2024" y="8358"/>
                      <a:pt x="2120" y="8263"/>
                    </a:cubicBezTo>
                    <a:cubicBezTo>
                      <a:pt x="2251" y="8132"/>
                      <a:pt x="2358" y="7989"/>
                      <a:pt x="2394" y="7894"/>
                    </a:cubicBezTo>
                    <a:cubicBezTo>
                      <a:pt x="2417" y="7989"/>
                      <a:pt x="2536" y="8132"/>
                      <a:pt x="2667" y="8263"/>
                    </a:cubicBezTo>
                    <a:cubicBezTo>
                      <a:pt x="2763" y="8358"/>
                      <a:pt x="2858" y="8442"/>
                      <a:pt x="2941" y="8489"/>
                    </a:cubicBezTo>
                    <a:cubicBezTo>
                      <a:pt x="3001" y="8525"/>
                      <a:pt x="3048" y="8549"/>
                      <a:pt x="3084" y="8549"/>
                    </a:cubicBezTo>
                    <a:cubicBezTo>
                      <a:pt x="3096" y="8549"/>
                      <a:pt x="3096" y="8549"/>
                      <a:pt x="3108" y="8549"/>
                    </a:cubicBezTo>
                    <a:lnTo>
                      <a:pt x="3108" y="9049"/>
                    </a:lnTo>
                    <a:cubicBezTo>
                      <a:pt x="3013" y="8930"/>
                      <a:pt x="2739" y="8858"/>
                      <a:pt x="2394" y="8858"/>
                    </a:cubicBezTo>
                    <a:close/>
                    <a:moveTo>
                      <a:pt x="3108" y="8513"/>
                    </a:moveTo>
                    <a:cubicBezTo>
                      <a:pt x="3096" y="8525"/>
                      <a:pt x="3048" y="8513"/>
                      <a:pt x="2965" y="8466"/>
                    </a:cubicBezTo>
                    <a:cubicBezTo>
                      <a:pt x="2882" y="8406"/>
                      <a:pt x="2786" y="8335"/>
                      <a:pt x="2691" y="8239"/>
                    </a:cubicBezTo>
                    <a:cubicBezTo>
                      <a:pt x="2477" y="8025"/>
                      <a:pt x="2394" y="7858"/>
                      <a:pt x="2417" y="7823"/>
                    </a:cubicBezTo>
                    <a:cubicBezTo>
                      <a:pt x="2429" y="7823"/>
                      <a:pt x="2429" y="7823"/>
                      <a:pt x="2441" y="7823"/>
                    </a:cubicBezTo>
                    <a:cubicBezTo>
                      <a:pt x="2465" y="7823"/>
                      <a:pt x="2501" y="7835"/>
                      <a:pt x="2560" y="7870"/>
                    </a:cubicBezTo>
                    <a:cubicBezTo>
                      <a:pt x="2644" y="7930"/>
                      <a:pt x="2739" y="8001"/>
                      <a:pt x="2834" y="8096"/>
                    </a:cubicBezTo>
                    <a:cubicBezTo>
                      <a:pt x="2929" y="8192"/>
                      <a:pt x="3013" y="8287"/>
                      <a:pt x="3060" y="8370"/>
                    </a:cubicBezTo>
                    <a:cubicBezTo>
                      <a:pt x="3108" y="8454"/>
                      <a:pt x="3120" y="8501"/>
                      <a:pt x="3108" y="8513"/>
                    </a:cubicBezTo>
                    <a:close/>
                    <a:moveTo>
                      <a:pt x="2417" y="7763"/>
                    </a:moveTo>
                    <a:cubicBezTo>
                      <a:pt x="2405" y="7751"/>
                      <a:pt x="2417" y="7704"/>
                      <a:pt x="2465" y="7620"/>
                    </a:cubicBezTo>
                    <a:cubicBezTo>
                      <a:pt x="2524" y="7537"/>
                      <a:pt x="2596" y="7442"/>
                      <a:pt x="2691" y="7346"/>
                    </a:cubicBezTo>
                    <a:cubicBezTo>
                      <a:pt x="2786" y="7263"/>
                      <a:pt x="2882" y="7180"/>
                      <a:pt x="2965" y="7132"/>
                    </a:cubicBezTo>
                    <a:cubicBezTo>
                      <a:pt x="3025" y="7096"/>
                      <a:pt x="3060" y="7084"/>
                      <a:pt x="3084" y="7084"/>
                    </a:cubicBezTo>
                    <a:cubicBezTo>
                      <a:pt x="3096" y="7084"/>
                      <a:pt x="3108" y="7084"/>
                      <a:pt x="3108" y="7084"/>
                    </a:cubicBezTo>
                    <a:cubicBezTo>
                      <a:pt x="3120" y="7096"/>
                      <a:pt x="3108" y="7144"/>
                      <a:pt x="3060" y="7227"/>
                    </a:cubicBezTo>
                    <a:cubicBezTo>
                      <a:pt x="3013" y="7311"/>
                      <a:pt x="2929" y="7406"/>
                      <a:pt x="2834" y="7501"/>
                    </a:cubicBezTo>
                    <a:cubicBezTo>
                      <a:pt x="2739" y="7584"/>
                      <a:pt x="2644" y="7668"/>
                      <a:pt x="2572" y="7715"/>
                    </a:cubicBezTo>
                    <a:cubicBezTo>
                      <a:pt x="2477" y="7775"/>
                      <a:pt x="2441" y="7775"/>
                      <a:pt x="2417" y="7763"/>
                    </a:cubicBezTo>
                    <a:close/>
                    <a:moveTo>
                      <a:pt x="3108" y="5846"/>
                    </a:moveTo>
                    <a:cubicBezTo>
                      <a:pt x="3096" y="5858"/>
                      <a:pt x="3048" y="5846"/>
                      <a:pt x="2965" y="5799"/>
                    </a:cubicBezTo>
                    <a:cubicBezTo>
                      <a:pt x="2882" y="5739"/>
                      <a:pt x="2786" y="5668"/>
                      <a:pt x="2691" y="5572"/>
                    </a:cubicBezTo>
                    <a:cubicBezTo>
                      <a:pt x="2596" y="5477"/>
                      <a:pt x="2524" y="5382"/>
                      <a:pt x="2465" y="5310"/>
                    </a:cubicBezTo>
                    <a:cubicBezTo>
                      <a:pt x="2417" y="5215"/>
                      <a:pt x="2405" y="5179"/>
                      <a:pt x="2417" y="5168"/>
                    </a:cubicBezTo>
                    <a:cubicBezTo>
                      <a:pt x="2429" y="5156"/>
                      <a:pt x="2429" y="5156"/>
                      <a:pt x="2441" y="5156"/>
                    </a:cubicBezTo>
                    <a:cubicBezTo>
                      <a:pt x="2465" y="5156"/>
                      <a:pt x="2501" y="5168"/>
                      <a:pt x="2560" y="5203"/>
                    </a:cubicBezTo>
                    <a:cubicBezTo>
                      <a:pt x="2644" y="5263"/>
                      <a:pt x="2739" y="5334"/>
                      <a:pt x="2834" y="5429"/>
                    </a:cubicBezTo>
                    <a:cubicBezTo>
                      <a:pt x="3048" y="5644"/>
                      <a:pt x="3132" y="5810"/>
                      <a:pt x="3108" y="5846"/>
                    </a:cubicBezTo>
                    <a:close/>
                    <a:moveTo>
                      <a:pt x="2858" y="5406"/>
                    </a:moveTo>
                    <a:cubicBezTo>
                      <a:pt x="2763" y="5310"/>
                      <a:pt x="2667" y="5227"/>
                      <a:pt x="2584" y="5179"/>
                    </a:cubicBezTo>
                    <a:cubicBezTo>
                      <a:pt x="2536" y="5156"/>
                      <a:pt x="2501" y="5132"/>
                      <a:pt x="2477" y="5132"/>
                    </a:cubicBezTo>
                    <a:cubicBezTo>
                      <a:pt x="2572" y="5108"/>
                      <a:pt x="2727" y="4989"/>
                      <a:pt x="2858" y="4858"/>
                    </a:cubicBezTo>
                    <a:cubicBezTo>
                      <a:pt x="3025" y="4691"/>
                      <a:pt x="3167" y="4489"/>
                      <a:pt x="3132" y="4417"/>
                    </a:cubicBezTo>
                    <a:lnTo>
                      <a:pt x="3644" y="4417"/>
                    </a:lnTo>
                    <a:cubicBezTo>
                      <a:pt x="3537" y="4501"/>
                      <a:pt x="3453" y="4787"/>
                      <a:pt x="3453" y="5120"/>
                    </a:cubicBezTo>
                    <a:cubicBezTo>
                      <a:pt x="3453" y="5465"/>
                      <a:pt x="3537" y="5739"/>
                      <a:pt x="3644" y="5834"/>
                    </a:cubicBezTo>
                    <a:lnTo>
                      <a:pt x="3132" y="5834"/>
                    </a:lnTo>
                    <a:cubicBezTo>
                      <a:pt x="3156" y="5751"/>
                      <a:pt x="3025" y="5572"/>
                      <a:pt x="2858" y="5406"/>
                    </a:cubicBezTo>
                    <a:close/>
                    <a:moveTo>
                      <a:pt x="4608" y="4858"/>
                    </a:moveTo>
                    <a:cubicBezTo>
                      <a:pt x="4739" y="4989"/>
                      <a:pt x="4894" y="5108"/>
                      <a:pt x="4989" y="5132"/>
                    </a:cubicBezTo>
                    <a:cubicBezTo>
                      <a:pt x="4894" y="5156"/>
                      <a:pt x="4739" y="5275"/>
                      <a:pt x="4608" y="5406"/>
                    </a:cubicBezTo>
                    <a:cubicBezTo>
                      <a:pt x="4441" y="5560"/>
                      <a:pt x="4310" y="5751"/>
                      <a:pt x="4322" y="5834"/>
                    </a:cubicBezTo>
                    <a:lnTo>
                      <a:pt x="3810" y="5834"/>
                    </a:lnTo>
                    <a:cubicBezTo>
                      <a:pt x="3918" y="5739"/>
                      <a:pt x="4001" y="5465"/>
                      <a:pt x="4001" y="5120"/>
                    </a:cubicBezTo>
                    <a:cubicBezTo>
                      <a:pt x="4001" y="4787"/>
                      <a:pt x="3929" y="4501"/>
                      <a:pt x="3810" y="4417"/>
                    </a:cubicBezTo>
                    <a:lnTo>
                      <a:pt x="4322" y="4417"/>
                    </a:lnTo>
                    <a:cubicBezTo>
                      <a:pt x="4299" y="4489"/>
                      <a:pt x="4441" y="4691"/>
                      <a:pt x="4608" y="4858"/>
                    </a:cubicBezTo>
                    <a:close/>
                    <a:moveTo>
                      <a:pt x="5072" y="2560"/>
                    </a:moveTo>
                    <a:cubicBezTo>
                      <a:pt x="5096" y="2655"/>
                      <a:pt x="5215" y="2798"/>
                      <a:pt x="5346" y="2929"/>
                    </a:cubicBezTo>
                    <a:cubicBezTo>
                      <a:pt x="5489" y="3084"/>
                      <a:pt x="5668" y="3215"/>
                      <a:pt x="5763" y="3215"/>
                    </a:cubicBezTo>
                    <a:cubicBezTo>
                      <a:pt x="5763" y="3215"/>
                      <a:pt x="5775" y="3215"/>
                      <a:pt x="5775" y="3215"/>
                    </a:cubicBezTo>
                    <a:lnTo>
                      <a:pt x="5775" y="3715"/>
                    </a:lnTo>
                    <a:cubicBezTo>
                      <a:pt x="5692" y="3596"/>
                      <a:pt x="5406" y="3524"/>
                      <a:pt x="5072" y="3524"/>
                    </a:cubicBezTo>
                    <a:cubicBezTo>
                      <a:pt x="4727" y="3524"/>
                      <a:pt x="4441" y="3596"/>
                      <a:pt x="4358" y="3715"/>
                    </a:cubicBezTo>
                    <a:lnTo>
                      <a:pt x="4358" y="3215"/>
                    </a:lnTo>
                    <a:cubicBezTo>
                      <a:pt x="4358" y="3215"/>
                      <a:pt x="4370" y="3215"/>
                      <a:pt x="4370" y="3215"/>
                    </a:cubicBezTo>
                    <a:cubicBezTo>
                      <a:pt x="4465" y="3215"/>
                      <a:pt x="4644" y="3084"/>
                      <a:pt x="4799" y="2929"/>
                    </a:cubicBezTo>
                    <a:cubicBezTo>
                      <a:pt x="4930" y="2798"/>
                      <a:pt x="5037" y="2655"/>
                      <a:pt x="5072" y="2560"/>
                    </a:cubicBezTo>
                    <a:close/>
                    <a:moveTo>
                      <a:pt x="5049" y="2465"/>
                    </a:moveTo>
                    <a:cubicBezTo>
                      <a:pt x="5049" y="2465"/>
                      <a:pt x="5061" y="2453"/>
                      <a:pt x="5061" y="2453"/>
                    </a:cubicBezTo>
                    <a:cubicBezTo>
                      <a:pt x="5061" y="2453"/>
                      <a:pt x="5072" y="2453"/>
                      <a:pt x="5072" y="2441"/>
                    </a:cubicBezTo>
                    <a:cubicBezTo>
                      <a:pt x="5072" y="2453"/>
                      <a:pt x="5072" y="2453"/>
                      <a:pt x="5072" y="2453"/>
                    </a:cubicBezTo>
                    <a:cubicBezTo>
                      <a:pt x="5072" y="2453"/>
                      <a:pt x="5084" y="2465"/>
                      <a:pt x="5084" y="2465"/>
                    </a:cubicBezTo>
                    <a:cubicBezTo>
                      <a:pt x="5084" y="2465"/>
                      <a:pt x="5072" y="2465"/>
                      <a:pt x="5072" y="2477"/>
                    </a:cubicBezTo>
                    <a:cubicBezTo>
                      <a:pt x="5072" y="2477"/>
                      <a:pt x="5072" y="2477"/>
                      <a:pt x="5072" y="2489"/>
                    </a:cubicBezTo>
                    <a:cubicBezTo>
                      <a:pt x="5061" y="2477"/>
                      <a:pt x="5061" y="2477"/>
                      <a:pt x="5061" y="2477"/>
                    </a:cubicBezTo>
                    <a:cubicBezTo>
                      <a:pt x="5061" y="2465"/>
                      <a:pt x="5049" y="2465"/>
                      <a:pt x="5049" y="2465"/>
                    </a:cubicBezTo>
                    <a:close/>
                    <a:moveTo>
                      <a:pt x="5811" y="4417"/>
                    </a:moveTo>
                    <a:lnTo>
                      <a:pt x="6323" y="4417"/>
                    </a:lnTo>
                    <a:cubicBezTo>
                      <a:pt x="6215" y="4501"/>
                      <a:pt x="6132" y="4787"/>
                      <a:pt x="6132" y="5120"/>
                    </a:cubicBezTo>
                    <a:cubicBezTo>
                      <a:pt x="6132" y="5465"/>
                      <a:pt x="6215" y="5739"/>
                      <a:pt x="6323" y="5834"/>
                    </a:cubicBezTo>
                    <a:lnTo>
                      <a:pt x="5811" y="5834"/>
                    </a:lnTo>
                    <a:cubicBezTo>
                      <a:pt x="5834" y="5751"/>
                      <a:pt x="5692" y="5560"/>
                      <a:pt x="5537" y="5406"/>
                    </a:cubicBezTo>
                    <a:cubicBezTo>
                      <a:pt x="5442" y="5310"/>
                      <a:pt x="5346" y="5227"/>
                      <a:pt x="5263" y="5179"/>
                    </a:cubicBezTo>
                    <a:cubicBezTo>
                      <a:pt x="5215" y="5156"/>
                      <a:pt x="5180" y="5132"/>
                      <a:pt x="5144" y="5132"/>
                    </a:cubicBezTo>
                    <a:cubicBezTo>
                      <a:pt x="5239" y="5108"/>
                      <a:pt x="5394" y="4989"/>
                      <a:pt x="5537" y="4846"/>
                    </a:cubicBezTo>
                    <a:cubicBezTo>
                      <a:pt x="5703" y="4691"/>
                      <a:pt x="5846" y="4489"/>
                      <a:pt x="5811" y="4417"/>
                    </a:cubicBezTo>
                    <a:close/>
                    <a:moveTo>
                      <a:pt x="7001" y="3203"/>
                    </a:moveTo>
                    <a:lnTo>
                      <a:pt x="7001" y="4382"/>
                    </a:lnTo>
                    <a:lnTo>
                      <a:pt x="5811" y="4382"/>
                    </a:lnTo>
                    <a:lnTo>
                      <a:pt x="5811" y="3203"/>
                    </a:lnTo>
                    <a:close/>
                    <a:moveTo>
                      <a:pt x="6168" y="2453"/>
                    </a:moveTo>
                    <a:cubicBezTo>
                      <a:pt x="6168" y="2072"/>
                      <a:pt x="6275" y="1750"/>
                      <a:pt x="6406" y="1750"/>
                    </a:cubicBezTo>
                    <a:cubicBezTo>
                      <a:pt x="6537" y="1750"/>
                      <a:pt x="6644" y="2072"/>
                      <a:pt x="6644" y="2453"/>
                    </a:cubicBezTo>
                    <a:cubicBezTo>
                      <a:pt x="6644" y="2846"/>
                      <a:pt x="6537" y="3167"/>
                      <a:pt x="6406" y="3167"/>
                    </a:cubicBezTo>
                    <a:cubicBezTo>
                      <a:pt x="6275" y="3167"/>
                      <a:pt x="6168" y="2846"/>
                      <a:pt x="6168" y="2453"/>
                    </a:cubicBezTo>
                    <a:close/>
                    <a:moveTo>
                      <a:pt x="7275" y="4858"/>
                    </a:moveTo>
                    <a:cubicBezTo>
                      <a:pt x="7418" y="4989"/>
                      <a:pt x="7573" y="5108"/>
                      <a:pt x="7668" y="5132"/>
                    </a:cubicBezTo>
                    <a:cubicBezTo>
                      <a:pt x="7632" y="5132"/>
                      <a:pt x="7597" y="5156"/>
                      <a:pt x="7549" y="5179"/>
                    </a:cubicBezTo>
                    <a:cubicBezTo>
                      <a:pt x="7466" y="5227"/>
                      <a:pt x="7370" y="5310"/>
                      <a:pt x="7275" y="5406"/>
                    </a:cubicBezTo>
                    <a:cubicBezTo>
                      <a:pt x="7120" y="5560"/>
                      <a:pt x="6977" y="5751"/>
                      <a:pt x="7001" y="5834"/>
                    </a:cubicBezTo>
                    <a:lnTo>
                      <a:pt x="6489" y="5834"/>
                    </a:lnTo>
                    <a:cubicBezTo>
                      <a:pt x="6596" y="5739"/>
                      <a:pt x="6680" y="5465"/>
                      <a:pt x="6680" y="5120"/>
                    </a:cubicBezTo>
                    <a:cubicBezTo>
                      <a:pt x="6680" y="4787"/>
                      <a:pt x="6596" y="4501"/>
                      <a:pt x="6489" y="4417"/>
                    </a:cubicBezTo>
                    <a:lnTo>
                      <a:pt x="7001" y="4417"/>
                    </a:lnTo>
                    <a:cubicBezTo>
                      <a:pt x="6966" y="4489"/>
                      <a:pt x="7108" y="4691"/>
                      <a:pt x="7275" y="4858"/>
                    </a:cubicBezTo>
                    <a:close/>
                    <a:moveTo>
                      <a:pt x="7739" y="2560"/>
                    </a:moveTo>
                    <a:cubicBezTo>
                      <a:pt x="7775" y="2655"/>
                      <a:pt x="7894" y="2798"/>
                      <a:pt x="8025" y="2929"/>
                    </a:cubicBezTo>
                    <a:cubicBezTo>
                      <a:pt x="8168" y="3084"/>
                      <a:pt x="8347" y="3215"/>
                      <a:pt x="8442" y="3215"/>
                    </a:cubicBezTo>
                    <a:cubicBezTo>
                      <a:pt x="8442" y="3215"/>
                      <a:pt x="8454" y="3215"/>
                      <a:pt x="8454" y="3215"/>
                    </a:cubicBezTo>
                    <a:lnTo>
                      <a:pt x="8454" y="3715"/>
                    </a:lnTo>
                    <a:cubicBezTo>
                      <a:pt x="8370" y="3596"/>
                      <a:pt x="8085" y="3524"/>
                      <a:pt x="7739" y="3524"/>
                    </a:cubicBezTo>
                    <a:cubicBezTo>
                      <a:pt x="7406" y="3524"/>
                      <a:pt x="7120" y="3596"/>
                      <a:pt x="7025" y="3715"/>
                    </a:cubicBezTo>
                    <a:lnTo>
                      <a:pt x="7025" y="3215"/>
                    </a:lnTo>
                    <a:cubicBezTo>
                      <a:pt x="7037" y="3215"/>
                      <a:pt x="7049" y="3215"/>
                      <a:pt x="7049" y="3215"/>
                    </a:cubicBezTo>
                    <a:cubicBezTo>
                      <a:pt x="7144" y="3215"/>
                      <a:pt x="7323" y="3084"/>
                      <a:pt x="7466" y="2929"/>
                    </a:cubicBezTo>
                    <a:cubicBezTo>
                      <a:pt x="7597" y="2798"/>
                      <a:pt x="7716" y="2655"/>
                      <a:pt x="7739" y="2560"/>
                    </a:cubicBezTo>
                    <a:close/>
                    <a:moveTo>
                      <a:pt x="7728" y="2465"/>
                    </a:moveTo>
                    <a:cubicBezTo>
                      <a:pt x="7728" y="2465"/>
                      <a:pt x="7739" y="2453"/>
                      <a:pt x="7739" y="2453"/>
                    </a:cubicBezTo>
                    <a:cubicBezTo>
                      <a:pt x="7739" y="2453"/>
                      <a:pt x="7739" y="2453"/>
                      <a:pt x="7739" y="2441"/>
                    </a:cubicBezTo>
                    <a:cubicBezTo>
                      <a:pt x="7739" y="2453"/>
                      <a:pt x="7751" y="2453"/>
                      <a:pt x="7751" y="2453"/>
                    </a:cubicBezTo>
                    <a:cubicBezTo>
                      <a:pt x="7751" y="2453"/>
                      <a:pt x="7751" y="2465"/>
                      <a:pt x="7763" y="2465"/>
                    </a:cubicBezTo>
                    <a:cubicBezTo>
                      <a:pt x="7763" y="2465"/>
                      <a:pt x="7751" y="2465"/>
                      <a:pt x="7751" y="2477"/>
                    </a:cubicBezTo>
                    <a:cubicBezTo>
                      <a:pt x="7751" y="2477"/>
                      <a:pt x="7739" y="2477"/>
                      <a:pt x="7739" y="2489"/>
                    </a:cubicBezTo>
                    <a:cubicBezTo>
                      <a:pt x="7739" y="2477"/>
                      <a:pt x="7739" y="2477"/>
                      <a:pt x="7739" y="2477"/>
                    </a:cubicBezTo>
                    <a:cubicBezTo>
                      <a:pt x="7728" y="2465"/>
                      <a:pt x="7728" y="2465"/>
                      <a:pt x="7728" y="2465"/>
                    </a:cubicBezTo>
                    <a:close/>
                    <a:moveTo>
                      <a:pt x="7739" y="7704"/>
                    </a:moveTo>
                    <a:cubicBezTo>
                      <a:pt x="7739" y="7668"/>
                      <a:pt x="7716" y="7644"/>
                      <a:pt x="7692" y="7608"/>
                    </a:cubicBezTo>
                    <a:cubicBezTo>
                      <a:pt x="7644" y="7525"/>
                      <a:pt x="7561" y="7430"/>
                      <a:pt x="7466" y="7334"/>
                    </a:cubicBezTo>
                    <a:cubicBezTo>
                      <a:pt x="7370" y="7239"/>
                      <a:pt x="7275" y="7156"/>
                      <a:pt x="7192" y="7108"/>
                    </a:cubicBezTo>
                    <a:cubicBezTo>
                      <a:pt x="7120" y="7061"/>
                      <a:pt x="7061" y="7037"/>
                      <a:pt x="7025" y="7049"/>
                    </a:cubicBezTo>
                    <a:lnTo>
                      <a:pt x="7025" y="6537"/>
                    </a:lnTo>
                    <a:cubicBezTo>
                      <a:pt x="7120" y="6644"/>
                      <a:pt x="7406" y="6727"/>
                      <a:pt x="7739" y="6727"/>
                    </a:cubicBezTo>
                    <a:cubicBezTo>
                      <a:pt x="8085" y="6727"/>
                      <a:pt x="8370" y="6644"/>
                      <a:pt x="8454" y="6537"/>
                    </a:cubicBezTo>
                    <a:lnTo>
                      <a:pt x="8454" y="7049"/>
                    </a:lnTo>
                    <a:cubicBezTo>
                      <a:pt x="8430" y="7037"/>
                      <a:pt x="8370" y="7061"/>
                      <a:pt x="8299" y="7108"/>
                    </a:cubicBezTo>
                    <a:cubicBezTo>
                      <a:pt x="8216" y="7156"/>
                      <a:pt x="8120" y="7239"/>
                      <a:pt x="8025" y="7334"/>
                    </a:cubicBezTo>
                    <a:cubicBezTo>
                      <a:pt x="7930" y="7430"/>
                      <a:pt x="7847" y="7525"/>
                      <a:pt x="7787" y="7608"/>
                    </a:cubicBezTo>
                    <a:cubicBezTo>
                      <a:pt x="7763" y="7644"/>
                      <a:pt x="7751" y="7680"/>
                      <a:pt x="7739" y="7704"/>
                    </a:cubicBezTo>
                    <a:close/>
                    <a:moveTo>
                      <a:pt x="7763" y="7799"/>
                    </a:moveTo>
                    <a:cubicBezTo>
                      <a:pt x="7763" y="7799"/>
                      <a:pt x="7751" y="7799"/>
                      <a:pt x="7751" y="7811"/>
                    </a:cubicBezTo>
                    <a:cubicBezTo>
                      <a:pt x="7751" y="7811"/>
                      <a:pt x="7751" y="7811"/>
                      <a:pt x="7739" y="7811"/>
                    </a:cubicBezTo>
                    <a:cubicBezTo>
                      <a:pt x="7739" y="7811"/>
                      <a:pt x="7739" y="7811"/>
                      <a:pt x="7739" y="7811"/>
                    </a:cubicBezTo>
                    <a:cubicBezTo>
                      <a:pt x="7739" y="7799"/>
                      <a:pt x="7728" y="7799"/>
                      <a:pt x="7728" y="7799"/>
                    </a:cubicBezTo>
                    <a:cubicBezTo>
                      <a:pt x="7728" y="7799"/>
                      <a:pt x="7739" y="7787"/>
                      <a:pt x="7739" y="7787"/>
                    </a:cubicBezTo>
                    <a:cubicBezTo>
                      <a:pt x="7739" y="7787"/>
                      <a:pt x="7739" y="7787"/>
                      <a:pt x="7739" y="7775"/>
                    </a:cubicBezTo>
                    <a:cubicBezTo>
                      <a:pt x="7751" y="7775"/>
                      <a:pt x="7751" y="7787"/>
                      <a:pt x="7751" y="7787"/>
                    </a:cubicBezTo>
                    <a:close/>
                    <a:moveTo>
                      <a:pt x="7716" y="7763"/>
                    </a:moveTo>
                    <a:cubicBezTo>
                      <a:pt x="7704" y="7775"/>
                      <a:pt x="7656" y="7775"/>
                      <a:pt x="7573" y="7715"/>
                    </a:cubicBezTo>
                    <a:cubicBezTo>
                      <a:pt x="7489" y="7668"/>
                      <a:pt x="7394" y="7584"/>
                      <a:pt x="7299" y="7501"/>
                    </a:cubicBezTo>
                    <a:cubicBezTo>
                      <a:pt x="7204" y="7406"/>
                      <a:pt x="7132" y="7311"/>
                      <a:pt x="7073" y="7227"/>
                    </a:cubicBezTo>
                    <a:cubicBezTo>
                      <a:pt x="7025" y="7144"/>
                      <a:pt x="7013" y="7096"/>
                      <a:pt x="7025" y="7084"/>
                    </a:cubicBezTo>
                    <a:cubicBezTo>
                      <a:pt x="7037" y="7084"/>
                      <a:pt x="7037" y="7084"/>
                      <a:pt x="7049" y="7084"/>
                    </a:cubicBezTo>
                    <a:cubicBezTo>
                      <a:pt x="7073" y="7084"/>
                      <a:pt x="7108" y="7096"/>
                      <a:pt x="7168" y="7132"/>
                    </a:cubicBezTo>
                    <a:cubicBezTo>
                      <a:pt x="7251" y="7180"/>
                      <a:pt x="7347" y="7263"/>
                      <a:pt x="7442" y="7346"/>
                    </a:cubicBezTo>
                    <a:cubicBezTo>
                      <a:pt x="7537" y="7442"/>
                      <a:pt x="7620" y="7537"/>
                      <a:pt x="7668" y="7620"/>
                    </a:cubicBezTo>
                    <a:cubicBezTo>
                      <a:pt x="7728" y="7704"/>
                      <a:pt x="7728" y="7751"/>
                      <a:pt x="7716" y="7763"/>
                    </a:cubicBezTo>
                    <a:close/>
                    <a:moveTo>
                      <a:pt x="7299" y="5429"/>
                    </a:moveTo>
                    <a:cubicBezTo>
                      <a:pt x="7394" y="5334"/>
                      <a:pt x="7489" y="5263"/>
                      <a:pt x="7573" y="5203"/>
                    </a:cubicBezTo>
                    <a:cubicBezTo>
                      <a:pt x="7632" y="5168"/>
                      <a:pt x="7680" y="5156"/>
                      <a:pt x="7692" y="5156"/>
                    </a:cubicBezTo>
                    <a:cubicBezTo>
                      <a:pt x="7704" y="5156"/>
                      <a:pt x="7716" y="5156"/>
                      <a:pt x="7716" y="5156"/>
                    </a:cubicBezTo>
                    <a:cubicBezTo>
                      <a:pt x="7728" y="5179"/>
                      <a:pt x="7728" y="5215"/>
                      <a:pt x="7668" y="5310"/>
                    </a:cubicBezTo>
                    <a:cubicBezTo>
                      <a:pt x="7620" y="5382"/>
                      <a:pt x="7537" y="5477"/>
                      <a:pt x="7442" y="5572"/>
                    </a:cubicBezTo>
                    <a:cubicBezTo>
                      <a:pt x="7347" y="5668"/>
                      <a:pt x="7251" y="5739"/>
                      <a:pt x="7180" y="5799"/>
                    </a:cubicBezTo>
                    <a:cubicBezTo>
                      <a:pt x="7085" y="5846"/>
                      <a:pt x="7049" y="5846"/>
                      <a:pt x="7037" y="5834"/>
                    </a:cubicBezTo>
                    <a:cubicBezTo>
                      <a:pt x="7001" y="5810"/>
                      <a:pt x="7085" y="5644"/>
                      <a:pt x="7299" y="5429"/>
                    </a:cubicBezTo>
                    <a:close/>
                    <a:moveTo>
                      <a:pt x="7739" y="6692"/>
                    </a:moveTo>
                    <a:cubicBezTo>
                      <a:pt x="7358" y="6692"/>
                      <a:pt x="7025" y="6584"/>
                      <a:pt x="7025" y="6453"/>
                    </a:cubicBezTo>
                    <a:cubicBezTo>
                      <a:pt x="7025" y="6334"/>
                      <a:pt x="7358" y="6215"/>
                      <a:pt x="7739" y="6215"/>
                    </a:cubicBezTo>
                    <a:cubicBezTo>
                      <a:pt x="8132" y="6215"/>
                      <a:pt x="8454" y="6334"/>
                      <a:pt x="8454" y="6453"/>
                    </a:cubicBezTo>
                    <a:cubicBezTo>
                      <a:pt x="8454" y="6584"/>
                      <a:pt x="8132" y="6692"/>
                      <a:pt x="7739" y="6692"/>
                    </a:cubicBezTo>
                    <a:close/>
                    <a:moveTo>
                      <a:pt x="7739" y="6191"/>
                    </a:moveTo>
                    <a:cubicBezTo>
                      <a:pt x="7406" y="6191"/>
                      <a:pt x="7120" y="6263"/>
                      <a:pt x="7025" y="6382"/>
                    </a:cubicBezTo>
                    <a:lnTo>
                      <a:pt x="7025" y="5882"/>
                    </a:lnTo>
                    <a:cubicBezTo>
                      <a:pt x="7037" y="5882"/>
                      <a:pt x="7049" y="5882"/>
                      <a:pt x="7049" y="5882"/>
                    </a:cubicBezTo>
                    <a:cubicBezTo>
                      <a:pt x="7085" y="5882"/>
                      <a:pt x="7132" y="5858"/>
                      <a:pt x="7192" y="5822"/>
                    </a:cubicBezTo>
                    <a:cubicBezTo>
                      <a:pt x="7275" y="5775"/>
                      <a:pt x="7370" y="5691"/>
                      <a:pt x="7466" y="5596"/>
                    </a:cubicBezTo>
                    <a:cubicBezTo>
                      <a:pt x="7561" y="5501"/>
                      <a:pt x="7644" y="5406"/>
                      <a:pt x="7692" y="5322"/>
                    </a:cubicBezTo>
                    <a:cubicBezTo>
                      <a:pt x="7716" y="5287"/>
                      <a:pt x="7739" y="5251"/>
                      <a:pt x="7739" y="5227"/>
                    </a:cubicBezTo>
                    <a:cubicBezTo>
                      <a:pt x="7751" y="5251"/>
                      <a:pt x="7763" y="5287"/>
                      <a:pt x="7787" y="5322"/>
                    </a:cubicBezTo>
                    <a:cubicBezTo>
                      <a:pt x="7847" y="5406"/>
                      <a:pt x="7918" y="5501"/>
                      <a:pt x="8013" y="5596"/>
                    </a:cubicBezTo>
                    <a:cubicBezTo>
                      <a:pt x="8109" y="5691"/>
                      <a:pt x="8216" y="5775"/>
                      <a:pt x="8299" y="5822"/>
                    </a:cubicBezTo>
                    <a:cubicBezTo>
                      <a:pt x="8359" y="5858"/>
                      <a:pt x="8406" y="5882"/>
                      <a:pt x="8442" y="5882"/>
                    </a:cubicBezTo>
                    <a:cubicBezTo>
                      <a:pt x="8442" y="5882"/>
                      <a:pt x="8454" y="5882"/>
                      <a:pt x="8454" y="5882"/>
                    </a:cubicBezTo>
                    <a:lnTo>
                      <a:pt x="8454" y="6382"/>
                    </a:lnTo>
                    <a:cubicBezTo>
                      <a:pt x="8370" y="6263"/>
                      <a:pt x="8085" y="6191"/>
                      <a:pt x="7739" y="6191"/>
                    </a:cubicBezTo>
                    <a:close/>
                    <a:moveTo>
                      <a:pt x="7739" y="4060"/>
                    </a:moveTo>
                    <a:cubicBezTo>
                      <a:pt x="8085" y="4060"/>
                      <a:pt x="8370" y="3989"/>
                      <a:pt x="8454" y="3870"/>
                    </a:cubicBezTo>
                    <a:lnTo>
                      <a:pt x="8454" y="4382"/>
                    </a:lnTo>
                    <a:cubicBezTo>
                      <a:pt x="8382" y="4358"/>
                      <a:pt x="8180" y="4501"/>
                      <a:pt x="8013" y="4667"/>
                    </a:cubicBezTo>
                    <a:cubicBezTo>
                      <a:pt x="7882" y="4787"/>
                      <a:pt x="7775" y="4941"/>
                      <a:pt x="7739" y="5037"/>
                    </a:cubicBezTo>
                    <a:cubicBezTo>
                      <a:pt x="7716" y="4941"/>
                      <a:pt x="7597" y="4787"/>
                      <a:pt x="7466" y="4667"/>
                    </a:cubicBezTo>
                    <a:cubicBezTo>
                      <a:pt x="7299" y="4501"/>
                      <a:pt x="7108" y="4358"/>
                      <a:pt x="7025" y="4382"/>
                    </a:cubicBezTo>
                    <a:lnTo>
                      <a:pt x="7025" y="3870"/>
                    </a:lnTo>
                    <a:cubicBezTo>
                      <a:pt x="7120" y="3989"/>
                      <a:pt x="7406" y="4060"/>
                      <a:pt x="7739" y="4060"/>
                    </a:cubicBezTo>
                    <a:close/>
                    <a:moveTo>
                      <a:pt x="7025" y="3786"/>
                    </a:moveTo>
                    <a:cubicBezTo>
                      <a:pt x="7025" y="3667"/>
                      <a:pt x="7358" y="3548"/>
                      <a:pt x="7739" y="3548"/>
                    </a:cubicBezTo>
                    <a:cubicBezTo>
                      <a:pt x="8132" y="3548"/>
                      <a:pt x="8454" y="3667"/>
                      <a:pt x="8454" y="3786"/>
                    </a:cubicBezTo>
                    <a:cubicBezTo>
                      <a:pt x="8454" y="3917"/>
                      <a:pt x="8132" y="4025"/>
                      <a:pt x="7739" y="4025"/>
                    </a:cubicBezTo>
                    <a:cubicBezTo>
                      <a:pt x="7358" y="4025"/>
                      <a:pt x="7025" y="3917"/>
                      <a:pt x="7025" y="3786"/>
                    </a:cubicBezTo>
                    <a:close/>
                    <a:moveTo>
                      <a:pt x="7739" y="5120"/>
                    </a:moveTo>
                    <a:cubicBezTo>
                      <a:pt x="7739" y="5120"/>
                      <a:pt x="7739" y="5120"/>
                      <a:pt x="7739" y="5108"/>
                    </a:cubicBezTo>
                    <a:cubicBezTo>
                      <a:pt x="7739" y="5108"/>
                      <a:pt x="7751" y="5120"/>
                      <a:pt x="7751" y="5120"/>
                    </a:cubicBezTo>
                    <a:cubicBezTo>
                      <a:pt x="7751" y="5120"/>
                      <a:pt x="7751" y="5132"/>
                      <a:pt x="7763" y="5132"/>
                    </a:cubicBezTo>
                    <a:cubicBezTo>
                      <a:pt x="7763" y="5132"/>
                      <a:pt x="7751" y="5132"/>
                      <a:pt x="7751" y="5144"/>
                    </a:cubicBezTo>
                    <a:cubicBezTo>
                      <a:pt x="7751" y="5144"/>
                      <a:pt x="7739" y="5144"/>
                      <a:pt x="7739" y="5144"/>
                    </a:cubicBezTo>
                    <a:cubicBezTo>
                      <a:pt x="7739" y="5144"/>
                      <a:pt x="7739" y="5144"/>
                      <a:pt x="7739" y="5144"/>
                    </a:cubicBezTo>
                    <a:cubicBezTo>
                      <a:pt x="7728" y="5132"/>
                      <a:pt x="7728" y="5132"/>
                      <a:pt x="7728" y="5132"/>
                    </a:cubicBezTo>
                    <a:cubicBezTo>
                      <a:pt x="7728" y="5132"/>
                      <a:pt x="7728" y="5120"/>
                      <a:pt x="7739" y="5120"/>
                    </a:cubicBezTo>
                    <a:close/>
                    <a:moveTo>
                      <a:pt x="8037" y="4679"/>
                    </a:moveTo>
                    <a:cubicBezTo>
                      <a:pt x="8228" y="4501"/>
                      <a:pt x="8382" y="4417"/>
                      <a:pt x="8442" y="4417"/>
                    </a:cubicBezTo>
                    <a:cubicBezTo>
                      <a:pt x="8442" y="4417"/>
                      <a:pt x="8454" y="4417"/>
                      <a:pt x="8454" y="4417"/>
                    </a:cubicBezTo>
                    <a:cubicBezTo>
                      <a:pt x="8490" y="4453"/>
                      <a:pt x="8394" y="4620"/>
                      <a:pt x="8192" y="4834"/>
                    </a:cubicBezTo>
                    <a:cubicBezTo>
                      <a:pt x="7978" y="5037"/>
                      <a:pt x="7811" y="5132"/>
                      <a:pt x="7775" y="5096"/>
                    </a:cubicBezTo>
                    <a:cubicBezTo>
                      <a:pt x="7739" y="5072"/>
                      <a:pt x="7835" y="4894"/>
                      <a:pt x="8037" y="4679"/>
                    </a:cubicBezTo>
                    <a:close/>
                    <a:moveTo>
                      <a:pt x="7775" y="2501"/>
                    </a:moveTo>
                    <a:cubicBezTo>
                      <a:pt x="7775" y="2489"/>
                      <a:pt x="7787" y="2489"/>
                      <a:pt x="7787" y="2489"/>
                    </a:cubicBezTo>
                    <a:cubicBezTo>
                      <a:pt x="7847" y="2489"/>
                      <a:pt x="8001" y="2584"/>
                      <a:pt x="8192" y="2762"/>
                    </a:cubicBezTo>
                    <a:cubicBezTo>
                      <a:pt x="8394" y="2977"/>
                      <a:pt x="8490" y="3143"/>
                      <a:pt x="8454" y="3179"/>
                    </a:cubicBezTo>
                    <a:cubicBezTo>
                      <a:pt x="8430" y="3203"/>
                      <a:pt x="8251" y="3120"/>
                      <a:pt x="8037" y="2905"/>
                    </a:cubicBezTo>
                    <a:cubicBezTo>
                      <a:pt x="7835" y="2703"/>
                      <a:pt x="7739" y="2524"/>
                      <a:pt x="7775" y="2501"/>
                    </a:cubicBezTo>
                    <a:close/>
                    <a:moveTo>
                      <a:pt x="7442" y="2905"/>
                    </a:moveTo>
                    <a:cubicBezTo>
                      <a:pt x="7239" y="3120"/>
                      <a:pt x="7061" y="3203"/>
                      <a:pt x="7037" y="3179"/>
                    </a:cubicBezTo>
                    <a:cubicBezTo>
                      <a:pt x="7001" y="3143"/>
                      <a:pt x="7085" y="2977"/>
                      <a:pt x="7299" y="2762"/>
                    </a:cubicBezTo>
                    <a:cubicBezTo>
                      <a:pt x="7489" y="2584"/>
                      <a:pt x="7644" y="2489"/>
                      <a:pt x="7692" y="2489"/>
                    </a:cubicBezTo>
                    <a:cubicBezTo>
                      <a:pt x="7704" y="2489"/>
                      <a:pt x="7716" y="2489"/>
                      <a:pt x="7716" y="2489"/>
                    </a:cubicBezTo>
                    <a:cubicBezTo>
                      <a:pt x="7739" y="2524"/>
                      <a:pt x="7656" y="2703"/>
                      <a:pt x="7442" y="2905"/>
                    </a:cubicBezTo>
                    <a:close/>
                    <a:moveTo>
                      <a:pt x="7037" y="4417"/>
                    </a:moveTo>
                    <a:cubicBezTo>
                      <a:pt x="7037" y="4417"/>
                      <a:pt x="7049" y="4417"/>
                      <a:pt x="7049" y="4417"/>
                    </a:cubicBezTo>
                    <a:cubicBezTo>
                      <a:pt x="7108" y="4417"/>
                      <a:pt x="7263" y="4501"/>
                      <a:pt x="7442" y="4679"/>
                    </a:cubicBezTo>
                    <a:cubicBezTo>
                      <a:pt x="7656" y="4894"/>
                      <a:pt x="7751" y="5072"/>
                      <a:pt x="7716" y="5096"/>
                    </a:cubicBezTo>
                    <a:cubicBezTo>
                      <a:pt x="7680" y="5132"/>
                      <a:pt x="7513" y="5037"/>
                      <a:pt x="7299" y="4834"/>
                    </a:cubicBezTo>
                    <a:cubicBezTo>
                      <a:pt x="7085" y="4620"/>
                      <a:pt x="7001" y="4453"/>
                      <a:pt x="7037" y="4417"/>
                    </a:cubicBezTo>
                    <a:close/>
                    <a:moveTo>
                      <a:pt x="5811" y="7049"/>
                    </a:moveTo>
                    <a:lnTo>
                      <a:pt x="5811" y="5870"/>
                    </a:lnTo>
                    <a:lnTo>
                      <a:pt x="7001" y="5870"/>
                    </a:lnTo>
                    <a:lnTo>
                      <a:pt x="7001" y="7049"/>
                    </a:lnTo>
                    <a:close/>
                    <a:moveTo>
                      <a:pt x="6644" y="7787"/>
                    </a:moveTo>
                    <a:cubicBezTo>
                      <a:pt x="6644" y="8180"/>
                      <a:pt x="6537" y="8501"/>
                      <a:pt x="6406" y="8501"/>
                    </a:cubicBezTo>
                    <a:cubicBezTo>
                      <a:pt x="6275" y="8501"/>
                      <a:pt x="6168" y="8180"/>
                      <a:pt x="6168" y="7787"/>
                    </a:cubicBezTo>
                    <a:cubicBezTo>
                      <a:pt x="6168" y="7406"/>
                      <a:pt x="6275" y="7084"/>
                      <a:pt x="6406" y="7084"/>
                    </a:cubicBezTo>
                    <a:cubicBezTo>
                      <a:pt x="6537" y="7084"/>
                      <a:pt x="6644" y="7406"/>
                      <a:pt x="6644" y="7787"/>
                    </a:cubicBezTo>
                    <a:close/>
                    <a:moveTo>
                      <a:pt x="6168" y="5120"/>
                    </a:moveTo>
                    <a:cubicBezTo>
                      <a:pt x="6168" y="4739"/>
                      <a:pt x="6275" y="4417"/>
                      <a:pt x="6406" y="4417"/>
                    </a:cubicBezTo>
                    <a:cubicBezTo>
                      <a:pt x="6537" y="4417"/>
                      <a:pt x="6644" y="4739"/>
                      <a:pt x="6644" y="5120"/>
                    </a:cubicBezTo>
                    <a:cubicBezTo>
                      <a:pt x="6644" y="5513"/>
                      <a:pt x="6537" y="5834"/>
                      <a:pt x="6406" y="5834"/>
                    </a:cubicBezTo>
                    <a:cubicBezTo>
                      <a:pt x="6275" y="5834"/>
                      <a:pt x="6168" y="5513"/>
                      <a:pt x="6168" y="5120"/>
                    </a:cubicBezTo>
                    <a:close/>
                    <a:moveTo>
                      <a:pt x="5072" y="8858"/>
                    </a:moveTo>
                    <a:cubicBezTo>
                      <a:pt x="4727" y="8858"/>
                      <a:pt x="4441" y="8930"/>
                      <a:pt x="4358" y="9049"/>
                    </a:cubicBezTo>
                    <a:lnTo>
                      <a:pt x="4358" y="8549"/>
                    </a:lnTo>
                    <a:cubicBezTo>
                      <a:pt x="4358" y="8549"/>
                      <a:pt x="4370" y="8549"/>
                      <a:pt x="4370" y="8549"/>
                    </a:cubicBezTo>
                    <a:cubicBezTo>
                      <a:pt x="4406" y="8549"/>
                      <a:pt x="4453" y="8525"/>
                      <a:pt x="4513" y="8489"/>
                    </a:cubicBezTo>
                    <a:cubicBezTo>
                      <a:pt x="4596" y="8442"/>
                      <a:pt x="4703" y="8358"/>
                      <a:pt x="4799" y="8263"/>
                    </a:cubicBezTo>
                    <a:cubicBezTo>
                      <a:pt x="4930" y="8132"/>
                      <a:pt x="5037" y="7989"/>
                      <a:pt x="5072" y="7894"/>
                    </a:cubicBezTo>
                    <a:cubicBezTo>
                      <a:pt x="5096" y="7989"/>
                      <a:pt x="5215" y="8132"/>
                      <a:pt x="5346" y="8263"/>
                    </a:cubicBezTo>
                    <a:cubicBezTo>
                      <a:pt x="5442" y="8358"/>
                      <a:pt x="5537" y="8442"/>
                      <a:pt x="5620" y="8489"/>
                    </a:cubicBezTo>
                    <a:cubicBezTo>
                      <a:pt x="5680" y="8525"/>
                      <a:pt x="5727" y="8549"/>
                      <a:pt x="5763" y="8549"/>
                    </a:cubicBezTo>
                    <a:cubicBezTo>
                      <a:pt x="5775" y="8549"/>
                      <a:pt x="5775" y="8549"/>
                      <a:pt x="5787" y="8549"/>
                    </a:cubicBezTo>
                    <a:lnTo>
                      <a:pt x="5787" y="9049"/>
                    </a:lnTo>
                    <a:cubicBezTo>
                      <a:pt x="5692" y="8930"/>
                      <a:pt x="5406" y="8858"/>
                      <a:pt x="5072" y="8858"/>
                    </a:cubicBezTo>
                    <a:close/>
                    <a:moveTo>
                      <a:pt x="5787" y="9120"/>
                    </a:moveTo>
                    <a:cubicBezTo>
                      <a:pt x="5787" y="9251"/>
                      <a:pt x="5453" y="9359"/>
                      <a:pt x="5072" y="9359"/>
                    </a:cubicBezTo>
                    <a:cubicBezTo>
                      <a:pt x="4680" y="9359"/>
                      <a:pt x="4358" y="9251"/>
                      <a:pt x="4358" y="9120"/>
                    </a:cubicBezTo>
                    <a:cubicBezTo>
                      <a:pt x="4358" y="8989"/>
                      <a:pt x="4680" y="8882"/>
                      <a:pt x="5072" y="8882"/>
                    </a:cubicBezTo>
                    <a:cubicBezTo>
                      <a:pt x="5453" y="8882"/>
                      <a:pt x="5787" y="8989"/>
                      <a:pt x="5787" y="9120"/>
                    </a:cubicBezTo>
                    <a:close/>
                    <a:moveTo>
                      <a:pt x="5072" y="4060"/>
                    </a:moveTo>
                    <a:cubicBezTo>
                      <a:pt x="5406" y="4060"/>
                      <a:pt x="5692" y="3989"/>
                      <a:pt x="5775" y="3870"/>
                    </a:cubicBezTo>
                    <a:lnTo>
                      <a:pt x="5775" y="4382"/>
                    </a:lnTo>
                    <a:cubicBezTo>
                      <a:pt x="5703" y="4358"/>
                      <a:pt x="5501" y="4501"/>
                      <a:pt x="5346" y="4667"/>
                    </a:cubicBezTo>
                    <a:cubicBezTo>
                      <a:pt x="5215" y="4787"/>
                      <a:pt x="5096" y="4941"/>
                      <a:pt x="5072" y="5037"/>
                    </a:cubicBezTo>
                    <a:cubicBezTo>
                      <a:pt x="5037" y="4941"/>
                      <a:pt x="4918" y="4787"/>
                      <a:pt x="4787" y="4667"/>
                    </a:cubicBezTo>
                    <a:cubicBezTo>
                      <a:pt x="4632" y="4501"/>
                      <a:pt x="4429" y="4358"/>
                      <a:pt x="4358" y="4382"/>
                    </a:cubicBezTo>
                    <a:lnTo>
                      <a:pt x="4358" y="3870"/>
                    </a:lnTo>
                    <a:cubicBezTo>
                      <a:pt x="4453" y="3989"/>
                      <a:pt x="4727" y="4060"/>
                      <a:pt x="5072" y="4060"/>
                    </a:cubicBezTo>
                    <a:close/>
                    <a:moveTo>
                      <a:pt x="4358" y="3786"/>
                    </a:moveTo>
                    <a:cubicBezTo>
                      <a:pt x="4358" y="3667"/>
                      <a:pt x="4680" y="3548"/>
                      <a:pt x="5072" y="3548"/>
                    </a:cubicBezTo>
                    <a:cubicBezTo>
                      <a:pt x="5453" y="3548"/>
                      <a:pt x="5787" y="3667"/>
                      <a:pt x="5787" y="3786"/>
                    </a:cubicBezTo>
                    <a:cubicBezTo>
                      <a:pt x="5787" y="3917"/>
                      <a:pt x="5453" y="4025"/>
                      <a:pt x="5072" y="4025"/>
                    </a:cubicBezTo>
                    <a:cubicBezTo>
                      <a:pt x="4680" y="4025"/>
                      <a:pt x="4358" y="3917"/>
                      <a:pt x="4358" y="3786"/>
                    </a:cubicBezTo>
                    <a:close/>
                    <a:moveTo>
                      <a:pt x="5513" y="4834"/>
                    </a:moveTo>
                    <a:cubicBezTo>
                      <a:pt x="5299" y="5037"/>
                      <a:pt x="5132" y="5132"/>
                      <a:pt x="5096" y="5096"/>
                    </a:cubicBezTo>
                    <a:cubicBezTo>
                      <a:pt x="5072" y="5072"/>
                      <a:pt x="5156" y="4894"/>
                      <a:pt x="5370" y="4691"/>
                    </a:cubicBezTo>
                    <a:cubicBezTo>
                      <a:pt x="5549" y="4501"/>
                      <a:pt x="5703" y="4417"/>
                      <a:pt x="5763" y="4417"/>
                    </a:cubicBezTo>
                    <a:cubicBezTo>
                      <a:pt x="5763" y="4417"/>
                      <a:pt x="5775" y="4417"/>
                      <a:pt x="5775" y="4417"/>
                    </a:cubicBezTo>
                    <a:cubicBezTo>
                      <a:pt x="5811" y="4453"/>
                      <a:pt x="5727" y="4620"/>
                      <a:pt x="5513" y="4834"/>
                    </a:cubicBezTo>
                    <a:close/>
                    <a:moveTo>
                      <a:pt x="5061" y="5120"/>
                    </a:moveTo>
                    <a:cubicBezTo>
                      <a:pt x="5061" y="5120"/>
                      <a:pt x="5072" y="5120"/>
                      <a:pt x="5072" y="5108"/>
                    </a:cubicBezTo>
                    <a:cubicBezTo>
                      <a:pt x="5072" y="5108"/>
                      <a:pt x="5072" y="5120"/>
                      <a:pt x="5072" y="5120"/>
                    </a:cubicBezTo>
                    <a:cubicBezTo>
                      <a:pt x="5084" y="5120"/>
                      <a:pt x="5084" y="5132"/>
                      <a:pt x="5084" y="5132"/>
                    </a:cubicBezTo>
                    <a:cubicBezTo>
                      <a:pt x="5084" y="5132"/>
                      <a:pt x="5072" y="5132"/>
                      <a:pt x="5072" y="5144"/>
                    </a:cubicBezTo>
                    <a:cubicBezTo>
                      <a:pt x="5072" y="5144"/>
                      <a:pt x="5072" y="5144"/>
                      <a:pt x="5072" y="5144"/>
                    </a:cubicBezTo>
                    <a:cubicBezTo>
                      <a:pt x="5061" y="5144"/>
                      <a:pt x="5061" y="5144"/>
                      <a:pt x="5061" y="5144"/>
                    </a:cubicBezTo>
                    <a:cubicBezTo>
                      <a:pt x="5061" y="5132"/>
                      <a:pt x="5049" y="5132"/>
                      <a:pt x="5049" y="5132"/>
                    </a:cubicBezTo>
                    <a:cubicBezTo>
                      <a:pt x="5049" y="5132"/>
                      <a:pt x="5061" y="5120"/>
                      <a:pt x="5061" y="5120"/>
                    </a:cubicBezTo>
                    <a:close/>
                    <a:moveTo>
                      <a:pt x="5072" y="5227"/>
                    </a:moveTo>
                    <a:cubicBezTo>
                      <a:pt x="5072" y="5251"/>
                      <a:pt x="5096" y="5287"/>
                      <a:pt x="5120" y="5322"/>
                    </a:cubicBezTo>
                    <a:cubicBezTo>
                      <a:pt x="5168" y="5406"/>
                      <a:pt x="5251" y="5501"/>
                      <a:pt x="5346" y="5596"/>
                    </a:cubicBezTo>
                    <a:cubicBezTo>
                      <a:pt x="5442" y="5691"/>
                      <a:pt x="5537" y="5775"/>
                      <a:pt x="5620" y="5822"/>
                    </a:cubicBezTo>
                    <a:cubicBezTo>
                      <a:pt x="5680" y="5858"/>
                      <a:pt x="5727" y="5882"/>
                      <a:pt x="5763" y="5882"/>
                    </a:cubicBezTo>
                    <a:cubicBezTo>
                      <a:pt x="5775" y="5882"/>
                      <a:pt x="5775" y="5870"/>
                      <a:pt x="5787" y="5870"/>
                    </a:cubicBezTo>
                    <a:lnTo>
                      <a:pt x="5787" y="6370"/>
                    </a:lnTo>
                    <a:cubicBezTo>
                      <a:pt x="5692" y="6263"/>
                      <a:pt x="5406" y="6180"/>
                      <a:pt x="5072" y="6180"/>
                    </a:cubicBezTo>
                    <a:cubicBezTo>
                      <a:pt x="4727" y="6180"/>
                      <a:pt x="4453" y="6263"/>
                      <a:pt x="4358" y="6370"/>
                    </a:cubicBezTo>
                    <a:lnTo>
                      <a:pt x="4358" y="5870"/>
                    </a:lnTo>
                    <a:cubicBezTo>
                      <a:pt x="4358" y="5882"/>
                      <a:pt x="4370" y="5882"/>
                      <a:pt x="4382" y="5882"/>
                    </a:cubicBezTo>
                    <a:cubicBezTo>
                      <a:pt x="4406" y="5882"/>
                      <a:pt x="4453" y="5858"/>
                      <a:pt x="4525" y="5822"/>
                    </a:cubicBezTo>
                    <a:cubicBezTo>
                      <a:pt x="4608" y="5775"/>
                      <a:pt x="4703" y="5691"/>
                      <a:pt x="4799" y="5596"/>
                    </a:cubicBezTo>
                    <a:cubicBezTo>
                      <a:pt x="4894" y="5501"/>
                      <a:pt x="4977" y="5406"/>
                      <a:pt x="5025" y="5322"/>
                    </a:cubicBezTo>
                    <a:cubicBezTo>
                      <a:pt x="5049" y="5287"/>
                      <a:pt x="5061" y="5251"/>
                      <a:pt x="5072" y="5227"/>
                    </a:cubicBezTo>
                    <a:close/>
                    <a:moveTo>
                      <a:pt x="5787" y="6453"/>
                    </a:moveTo>
                    <a:cubicBezTo>
                      <a:pt x="5787" y="6584"/>
                      <a:pt x="5453" y="6692"/>
                      <a:pt x="5072" y="6692"/>
                    </a:cubicBezTo>
                    <a:cubicBezTo>
                      <a:pt x="4680" y="6692"/>
                      <a:pt x="4358" y="6584"/>
                      <a:pt x="4358" y="6453"/>
                    </a:cubicBezTo>
                    <a:cubicBezTo>
                      <a:pt x="4358" y="6334"/>
                      <a:pt x="4680" y="6215"/>
                      <a:pt x="5072" y="6215"/>
                    </a:cubicBezTo>
                    <a:cubicBezTo>
                      <a:pt x="5453" y="6215"/>
                      <a:pt x="5787" y="6334"/>
                      <a:pt x="5787" y="6453"/>
                    </a:cubicBezTo>
                    <a:close/>
                    <a:moveTo>
                      <a:pt x="4989" y="5310"/>
                    </a:moveTo>
                    <a:cubicBezTo>
                      <a:pt x="4941" y="5382"/>
                      <a:pt x="4870" y="5477"/>
                      <a:pt x="4775" y="5572"/>
                    </a:cubicBezTo>
                    <a:cubicBezTo>
                      <a:pt x="4680" y="5668"/>
                      <a:pt x="4584" y="5739"/>
                      <a:pt x="4501" y="5799"/>
                    </a:cubicBezTo>
                    <a:cubicBezTo>
                      <a:pt x="4418" y="5846"/>
                      <a:pt x="4370" y="5846"/>
                      <a:pt x="4358" y="5834"/>
                    </a:cubicBezTo>
                    <a:cubicBezTo>
                      <a:pt x="4322" y="5810"/>
                      <a:pt x="4418" y="5644"/>
                      <a:pt x="4620" y="5429"/>
                    </a:cubicBezTo>
                    <a:cubicBezTo>
                      <a:pt x="4810" y="5239"/>
                      <a:pt x="4965" y="5156"/>
                      <a:pt x="5025" y="5156"/>
                    </a:cubicBezTo>
                    <a:cubicBezTo>
                      <a:pt x="5025" y="5156"/>
                      <a:pt x="5037" y="5156"/>
                      <a:pt x="5037" y="5156"/>
                    </a:cubicBezTo>
                    <a:cubicBezTo>
                      <a:pt x="5049" y="5179"/>
                      <a:pt x="5049" y="5215"/>
                      <a:pt x="4989" y="5310"/>
                    </a:cubicBezTo>
                    <a:close/>
                    <a:moveTo>
                      <a:pt x="5025" y="7608"/>
                    </a:moveTo>
                    <a:cubicBezTo>
                      <a:pt x="4965" y="7525"/>
                      <a:pt x="4894" y="7430"/>
                      <a:pt x="4799" y="7334"/>
                    </a:cubicBezTo>
                    <a:cubicBezTo>
                      <a:pt x="4703" y="7239"/>
                      <a:pt x="4596" y="7156"/>
                      <a:pt x="4513" y="7108"/>
                    </a:cubicBezTo>
                    <a:cubicBezTo>
                      <a:pt x="4441" y="7061"/>
                      <a:pt x="4394" y="7037"/>
                      <a:pt x="4358" y="7049"/>
                    </a:cubicBezTo>
                    <a:lnTo>
                      <a:pt x="4358" y="6537"/>
                    </a:lnTo>
                    <a:cubicBezTo>
                      <a:pt x="4453" y="6644"/>
                      <a:pt x="4727" y="6727"/>
                      <a:pt x="5072" y="6727"/>
                    </a:cubicBezTo>
                    <a:cubicBezTo>
                      <a:pt x="5406" y="6727"/>
                      <a:pt x="5692" y="6644"/>
                      <a:pt x="5787" y="6537"/>
                    </a:cubicBezTo>
                    <a:lnTo>
                      <a:pt x="5787" y="7049"/>
                    </a:lnTo>
                    <a:cubicBezTo>
                      <a:pt x="5751" y="7037"/>
                      <a:pt x="5692" y="7061"/>
                      <a:pt x="5620" y="7108"/>
                    </a:cubicBezTo>
                    <a:cubicBezTo>
                      <a:pt x="5537" y="7156"/>
                      <a:pt x="5442" y="7239"/>
                      <a:pt x="5346" y="7334"/>
                    </a:cubicBezTo>
                    <a:cubicBezTo>
                      <a:pt x="5251" y="7430"/>
                      <a:pt x="5168" y="7525"/>
                      <a:pt x="5120" y="7608"/>
                    </a:cubicBezTo>
                    <a:cubicBezTo>
                      <a:pt x="5096" y="7644"/>
                      <a:pt x="5084" y="7680"/>
                      <a:pt x="5072" y="7704"/>
                    </a:cubicBezTo>
                    <a:cubicBezTo>
                      <a:pt x="5061" y="7680"/>
                      <a:pt x="5049" y="7644"/>
                      <a:pt x="5025" y="7608"/>
                    </a:cubicBezTo>
                    <a:close/>
                    <a:moveTo>
                      <a:pt x="5037" y="7763"/>
                    </a:moveTo>
                    <a:cubicBezTo>
                      <a:pt x="5013" y="7799"/>
                      <a:pt x="4834" y="7704"/>
                      <a:pt x="4632" y="7501"/>
                    </a:cubicBezTo>
                    <a:cubicBezTo>
                      <a:pt x="4537" y="7406"/>
                      <a:pt x="4453" y="7311"/>
                      <a:pt x="4406" y="7227"/>
                    </a:cubicBezTo>
                    <a:cubicBezTo>
                      <a:pt x="4346" y="7144"/>
                      <a:pt x="4346" y="7096"/>
                      <a:pt x="4358" y="7084"/>
                    </a:cubicBezTo>
                    <a:cubicBezTo>
                      <a:pt x="4358" y="7084"/>
                      <a:pt x="4370" y="7084"/>
                      <a:pt x="4382" y="7084"/>
                    </a:cubicBezTo>
                    <a:cubicBezTo>
                      <a:pt x="4394" y="7084"/>
                      <a:pt x="4441" y="7096"/>
                      <a:pt x="4501" y="7132"/>
                    </a:cubicBezTo>
                    <a:cubicBezTo>
                      <a:pt x="4584" y="7180"/>
                      <a:pt x="4680" y="7263"/>
                      <a:pt x="4775" y="7346"/>
                    </a:cubicBezTo>
                    <a:cubicBezTo>
                      <a:pt x="4870" y="7442"/>
                      <a:pt x="4941" y="7537"/>
                      <a:pt x="4989" y="7620"/>
                    </a:cubicBezTo>
                    <a:cubicBezTo>
                      <a:pt x="5049" y="7704"/>
                      <a:pt x="5049" y="7751"/>
                      <a:pt x="5037" y="7763"/>
                    </a:cubicBezTo>
                    <a:close/>
                    <a:moveTo>
                      <a:pt x="5061" y="7787"/>
                    </a:moveTo>
                    <a:cubicBezTo>
                      <a:pt x="5061" y="7787"/>
                      <a:pt x="5072" y="7787"/>
                      <a:pt x="5072" y="7775"/>
                    </a:cubicBezTo>
                    <a:cubicBezTo>
                      <a:pt x="5072" y="7775"/>
                      <a:pt x="5072" y="7787"/>
                      <a:pt x="5072" y="7787"/>
                    </a:cubicBezTo>
                    <a:cubicBezTo>
                      <a:pt x="5072" y="7787"/>
                      <a:pt x="5084" y="7799"/>
                      <a:pt x="5084" y="7799"/>
                    </a:cubicBezTo>
                    <a:cubicBezTo>
                      <a:pt x="5084" y="7799"/>
                      <a:pt x="5072" y="7799"/>
                      <a:pt x="5072" y="7811"/>
                    </a:cubicBezTo>
                    <a:cubicBezTo>
                      <a:pt x="5072" y="7811"/>
                      <a:pt x="5072" y="7811"/>
                      <a:pt x="5072" y="7811"/>
                    </a:cubicBezTo>
                    <a:cubicBezTo>
                      <a:pt x="5061" y="7811"/>
                      <a:pt x="5061" y="7811"/>
                      <a:pt x="5061" y="7811"/>
                    </a:cubicBezTo>
                    <a:cubicBezTo>
                      <a:pt x="5061" y="7799"/>
                      <a:pt x="5049" y="7799"/>
                      <a:pt x="5049" y="7799"/>
                    </a:cubicBezTo>
                    <a:cubicBezTo>
                      <a:pt x="5049" y="7799"/>
                      <a:pt x="5061" y="7787"/>
                      <a:pt x="5061" y="7787"/>
                    </a:cubicBezTo>
                    <a:close/>
                    <a:moveTo>
                      <a:pt x="5775" y="8513"/>
                    </a:moveTo>
                    <a:cubicBezTo>
                      <a:pt x="5763" y="8525"/>
                      <a:pt x="5727" y="8513"/>
                      <a:pt x="5632" y="8466"/>
                    </a:cubicBezTo>
                    <a:cubicBezTo>
                      <a:pt x="5561" y="8406"/>
                      <a:pt x="5453" y="8335"/>
                      <a:pt x="5370" y="8239"/>
                    </a:cubicBezTo>
                    <a:cubicBezTo>
                      <a:pt x="5156" y="8025"/>
                      <a:pt x="5061" y="7858"/>
                      <a:pt x="5096" y="7823"/>
                    </a:cubicBezTo>
                    <a:cubicBezTo>
                      <a:pt x="5096" y="7823"/>
                      <a:pt x="5108" y="7823"/>
                      <a:pt x="5120" y="7823"/>
                    </a:cubicBezTo>
                    <a:cubicBezTo>
                      <a:pt x="5132" y="7823"/>
                      <a:pt x="5180" y="7835"/>
                      <a:pt x="5239" y="7870"/>
                    </a:cubicBezTo>
                    <a:cubicBezTo>
                      <a:pt x="5322" y="7930"/>
                      <a:pt x="5418" y="8001"/>
                      <a:pt x="5513" y="8096"/>
                    </a:cubicBezTo>
                    <a:cubicBezTo>
                      <a:pt x="5608" y="8192"/>
                      <a:pt x="5680" y="8287"/>
                      <a:pt x="5727" y="8370"/>
                    </a:cubicBezTo>
                    <a:cubicBezTo>
                      <a:pt x="5787" y="8454"/>
                      <a:pt x="5787" y="8501"/>
                      <a:pt x="5775" y="8513"/>
                    </a:cubicBezTo>
                    <a:close/>
                    <a:moveTo>
                      <a:pt x="5096" y="7763"/>
                    </a:moveTo>
                    <a:cubicBezTo>
                      <a:pt x="5084" y="7751"/>
                      <a:pt x="5096" y="7704"/>
                      <a:pt x="5144" y="7620"/>
                    </a:cubicBezTo>
                    <a:cubicBezTo>
                      <a:pt x="5191" y="7537"/>
                      <a:pt x="5275" y="7442"/>
                      <a:pt x="5370" y="7346"/>
                    </a:cubicBezTo>
                    <a:cubicBezTo>
                      <a:pt x="5465" y="7263"/>
                      <a:pt x="5561" y="7180"/>
                      <a:pt x="5632" y="7132"/>
                    </a:cubicBezTo>
                    <a:cubicBezTo>
                      <a:pt x="5703" y="7096"/>
                      <a:pt x="5739" y="7084"/>
                      <a:pt x="5763" y="7084"/>
                    </a:cubicBezTo>
                    <a:cubicBezTo>
                      <a:pt x="5775" y="7084"/>
                      <a:pt x="5775" y="7084"/>
                      <a:pt x="5775" y="7084"/>
                    </a:cubicBezTo>
                    <a:cubicBezTo>
                      <a:pt x="5787" y="7096"/>
                      <a:pt x="5787" y="7144"/>
                      <a:pt x="5739" y="7227"/>
                    </a:cubicBezTo>
                    <a:cubicBezTo>
                      <a:pt x="5680" y="7311"/>
                      <a:pt x="5608" y="7406"/>
                      <a:pt x="5513" y="7501"/>
                    </a:cubicBezTo>
                    <a:cubicBezTo>
                      <a:pt x="5418" y="7584"/>
                      <a:pt x="5322" y="7668"/>
                      <a:pt x="5239" y="7715"/>
                    </a:cubicBezTo>
                    <a:cubicBezTo>
                      <a:pt x="5156" y="7775"/>
                      <a:pt x="5108" y="7775"/>
                      <a:pt x="5096" y="7763"/>
                    </a:cubicBezTo>
                    <a:close/>
                    <a:moveTo>
                      <a:pt x="5775" y="5846"/>
                    </a:moveTo>
                    <a:cubicBezTo>
                      <a:pt x="5763" y="5858"/>
                      <a:pt x="5727" y="5846"/>
                      <a:pt x="5632" y="5799"/>
                    </a:cubicBezTo>
                    <a:cubicBezTo>
                      <a:pt x="5561" y="5739"/>
                      <a:pt x="5453" y="5668"/>
                      <a:pt x="5370" y="5572"/>
                    </a:cubicBezTo>
                    <a:cubicBezTo>
                      <a:pt x="5275" y="5477"/>
                      <a:pt x="5191" y="5382"/>
                      <a:pt x="5144" y="5310"/>
                    </a:cubicBezTo>
                    <a:cubicBezTo>
                      <a:pt x="5084" y="5215"/>
                      <a:pt x="5084" y="5179"/>
                      <a:pt x="5096" y="5168"/>
                    </a:cubicBezTo>
                    <a:cubicBezTo>
                      <a:pt x="5096" y="5156"/>
                      <a:pt x="5108" y="5156"/>
                      <a:pt x="5120" y="5156"/>
                    </a:cubicBezTo>
                    <a:cubicBezTo>
                      <a:pt x="5132" y="5156"/>
                      <a:pt x="5180" y="5168"/>
                      <a:pt x="5239" y="5203"/>
                    </a:cubicBezTo>
                    <a:cubicBezTo>
                      <a:pt x="5322" y="5263"/>
                      <a:pt x="5418" y="5334"/>
                      <a:pt x="5513" y="5429"/>
                    </a:cubicBezTo>
                    <a:cubicBezTo>
                      <a:pt x="5727" y="5644"/>
                      <a:pt x="5811" y="5810"/>
                      <a:pt x="5775" y="5846"/>
                    </a:cubicBezTo>
                    <a:close/>
                    <a:moveTo>
                      <a:pt x="5775" y="3179"/>
                    </a:moveTo>
                    <a:cubicBezTo>
                      <a:pt x="5751" y="3203"/>
                      <a:pt x="5572" y="3120"/>
                      <a:pt x="5370" y="2905"/>
                    </a:cubicBezTo>
                    <a:cubicBezTo>
                      <a:pt x="5156" y="2703"/>
                      <a:pt x="5072" y="2524"/>
                      <a:pt x="5096" y="2501"/>
                    </a:cubicBezTo>
                    <a:cubicBezTo>
                      <a:pt x="5096" y="2489"/>
                      <a:pt x="5108" y="2489"/>
                      <a:pt x="5120" y="2489"/>
                    </a:cubicBezTo>
                    <a:cubicBezTo>
                      <a:pt x="5168" y="2489"/>
                      <a:pt x="5334" y="2584"/>
                      <a:pt x="5513" y="2762"/>
                    </a:cubicBezTo>
                    <a:cubicBezTo>
                      <a:pt x="5727" y="2977"/>
                      <a:pt x="5811" y="3143"/>
                      <a:pt x="5775" y="3179"/>
                    </a:cubicBezTo>
                    <a:close/>
                    <a:moveTo>
                      <a:pt x="4775" y="2905"/>
                    </a:moveTo>
                    <a:cubicBezTo>
                      <a:pt x="4560" y="3120"/>
                      <a:pt x="4394" y="3203"/>
                      <a:pt x="4358" y="3179"/>
                    </a:cubicBezTo>
                    <a:cubicBezTo>
                      <a:pt x="4322" y="3143"/>
                      <a:pt x="4418" y="2977"/>
                      <a:pt x="4620" y="2762"/>
                    </a:cubicBezTo>
                    <a:cubicBezTo>
                      <a:pt x="4810" y="2584"/>
                      <a:pt x="4965" y="2489"/>
                      <a:pt x="5025" y="2489"/>
                    </a:cubicBezTo>
                    <a:cubicBezTo>
                      <a:pt x="5025" y="2489"/>
                      <a:pt x="5037" y="2489"/>
                      <a:pt x="5037" y="2489"/>
                    </a:cubicBezTo>
                    <a:cubicBezTo>
                      <a:pt x="5072" y="2524"/>
                      <a:pt x="4977" y="2703"/>
                      <a:pt x="4775" y="2905"/>
                    </a:cubicBezTo>
                    <a:close/>
                    <a:moveTo>
                      <a:pt x="4358" y="4417"/>
                    </a:moveTo>
                    <a:cubicBezTo>
                      <a:pt x="4358" y="4417"/>
                      <a:pt x="4370" y="4417"/>
                      <a:pt x="4382" y="4417"/>
                    </a:cubicBezTo>
                    <a:cubicBezTo>
                      <a:pt x="4429" y="4417"/>
                      <a:pt x="4584" y="4501"/>
                      <a:pt x="4775" y="4679"/>
                    </a:cubicBezTo>
                    <a:cubicBezTo>
                      <a:pt x="4989" y="4894"/>
                      <a:pt x="5072" y="5072"/>
                      <a:pt x="5037" y="5096"/>
                    </a:cubicBezTo>
                    <a:cubicBezTo>
                      <a:pt x="5013" y="5132"/>
                      <a:pt x="4834" y="5037"/>
                      <a:pt x="4632" y="4834"/>
                    </a:cubicBezTo>
                    <a:cubicBezTo>
                      <a:pt x="4418" y="4620"/>
                      <a:pt x="4322" y="4453"/>
                      <a:pt x="4358" y="4417"/>
                    </a:cubicBezTo>
                    <a:close/>
                    <a:moveTo>
                      <a:pt x="3727" y="5834"/>
                    </a:moveTo>
                    <a:cubicBezTo>
                      <a:pt x="3608" y="5834"/>
                      <a:pt x="3489" y="5513"/>
                      <a:pt x="3489" y="5120"/>
                    </a:cubicBezTo>
                    <a:cubicBezTo>
                      <a:pt x="3489" y="4739"/>
                      <a:pt x="3596" y="4417"/>
                      <a:pt x="3727" y="4417"/>
                    </a:cubicBezTo>
                    <a:cubicBezTo>
                      <a:pt x="3858" y="4417"/>
                      <a:pt x="3977" y="4739"/>
                      <a:pt x="3977" y="5120"/>
                    </a:cubicBezTo>
                    <a:cubicBezTo>
                      <a:pt x="3965" y="5513"/>
                      <a:pt x="3858" y="5834"/>
                      <a:pt x="3727" y="5834"/>
                    </a:cubicBezTo>
                    <a:close/>
                    <a:moveTo>
                      <a:pt x="4322" y="4382"/>
                    </a:moveTo>
                    <a:lnTo>
                      <a:pt x="3144" y="4382"/>
                    </a:lnTo>
                    <a:lnTo>
                      <a:pt x="3144" y="3203"/>
                    </a:lnTo>
                    <a:lnTo>
                      <a:pt x="4322" y="3203"/>
                    </a:lnTo>
                    <a:close/>
                    <a:moveTo>
                      <a:pt x="3144" y="5870"/>
                    </a:moveTo>
                    <a:lnTo>
                      <a:pt x="4322" y="5870"/>
                    </a:lnTo>
                    <a:lnTo>
                      <a:pt x="4322" y="7049"/>
                    </a:lnTo>
                    <a:lnTo>
                      <a:pt x="3144" y="7049"/>
                    </a:lnTo>
                    <a:close/>
                    <a:moveTo>
                      <a:pt x="3727" y="7084"/>
                    </a:moveTo>
                    <a:cubicBezTo>
                      <a:pt x="3858" y="7084"/>
                      <a:pt x="3977" y="7406"/>
                      <a:pt x="3977" y="7787"/>
                    </a:cubicBezTo>
                    <a:cubicBezTo>
                      <a:pt x="3977" y="8180"/>
                      <a:pt x="3858" y="8501"/>
                      <a:pt x="3727" y="8501"/>
                    </a:cubicBezTo>
                    <a:cubicBezTo>
                      <a:pt x="3608" y="8501"/>
                      <a:pt x="3489" y="8180"/>
                      <a:pt x="3489" y="7787"/>
                    </a:cubicBezTo>
                    <a:cubicBezTo>
                      <a:pt x="3489" y="7406"/>
                      <a:pt x="3596" y="7084"/>
                      <a:pt x="3727" y="7084"/>
                    </a:cubicBezTo>
                    <a:close/>
                    <a:moveTo>
                      <a:pt x="4001" y="7787"/>
                    </a:moveTo>
                    <a:cubicBezTo>
                      <a:pt x="4001" y="7454"/>
                      <a:pt x="3929" y="7168"/>
                      <a:pt x="3810" y="7084"/>
                    </a:cubicBezTo>
                    <a:lnTo>
                      <a:pt x="4322" y="7084"/>
                    </a:lnTo>
                    <a:cubicBezTo>
                      <a:pt x="4310" y="7108"/>
                      <a:pt x="4322" y="7168"/>
                      <a:pt x="4382" y="7251"/>
                    </a:cubicBezTo>
                    <a:cubicBezTo>
                      <a:pt x="4429" y="7334"/>
                      <a:pt x="4513" y="7430"/>
                      <a:pt x="4608" y="7525"/>
                    </a:cubicBezTo>
                    <a:cubicBezTo>
                      <a:pt x="4739" y="7656"/>
                      <a:pt x="4894" y="7775"/>
                      <a:pt x="4989" y="7799"/>
                    </a:cubicBezTo>
                    <a:cubicBezTo>
                      <a:pt x="4894" y="7823"/>
                      <a:pt x="4739" y="7942"/>
                      <a:pt x="4608" y="8073"/>
                    </a:cubicBezTo>
                    <a:cubicBezTo>
                      <a:pt x="4513" y="8168"/>
                      <a:pt x="4429" y="8263"/>
                      <a:pt x="4382" y="8346"/>
                    </a:cubicBezTo>
                    <a:cubicBezTo>
                      <a:pt x="4334" y="8418"/>
                      <a:pt x="4310" y="8466"/>
                      <a:pt x="4322" y="8501"/>
                    </a:cubicBezTo>
                    <a:lnTo>
                      <a:pt x="3810" y="8501"/>
                    </a:lnTo>
                    <a:cubicBezTo>
                      <a:pt x="3929" y="8406"/>
                      <a:pt x="4001" y="8132"/>
                      <a:pt x="4001" y="7787"/>
                    </a:cubicBezTo>
                    <a:close/>
                    <a:moveTo>
                      <a:pt x="4406" y="8370"/>
                    </a:moveTo>
                    <a:cubicBezTo>
                      <a:pt x="4453" y="8287"/>
                      <a:pt x="4537" y="8192"/>
                      <a:pt x="4620" y="8096"/>
                    </a:cubicBezTo>
                    <a:cubicBezTo>
                      <a:pt x="4810" y="7918"/>
                      <a:pt x="4965" y="7823"/>
                      <a:pt x="5025" y="7823"/>
                    </a:cubicBezTo>
                    <a:cubicBezTo>
                      <a:pt x="5025" y="7823"/>
                      <a:pt x="5037" y="7823"/>
                      <a:pt x="5037" y="7823"/>
                    </a:cubicBezTo>
                    <a:cubicBezTo>
                      <a:pt x="5072" y="7858"/>
                      <a:pt x="4989" y="8025"/>
                      <a:pt x="4775" y="8239"/>
                    </a:cubicBezTo>
                    <a:cubicBezTo>
                      <a:pt x="4680" y="8335"/>
                      <a:pt x="4584" y="8406"/>
                      <a:pt x="4501" y="8466"/>
                    </a:cubicBezTo>
                    <a:cubicBezTo>
                      <a:pt x="4418" y="8513"/>
                      <a:pt x="4370" y="8513"/>
                      <a:pt x="4358" y="8513"/>
                    </a:cubicBezTo>
                    <a:cubicBezTo>
                      <a:pt x="4346" y="8501"/>
                      <a:pt x="4346" y="8454"/>
                      <a:pt x="4406" y="8370"/>
                    </a:cubicBezTo>
                    <a:close/>
                    <a:moveTo>
                      <a:pt x="4358" y="9204"/>
                    </a:moveTo>
                    <a:cubicBezTo>
                      <a:pt x="4441" y="9323"/>
                      <a:pt x="4727" y="9394"/>
                      <a:pt x="5072" y="9394"/>
                    </a:cubicBezTo>
                    <a:cubicBezTo>
                      <a:pt x="5406" y="9394"/>
                      <a:pt x="5692" y="9323"/>
                      <a:pt x="5787" y="9204"/>
                    </a:cubicBezTo>
                    <a:lnTo>
                      <a:pt x="5787" y="9716"/>
                    </a:lnTo>
                    <a:cubicBezTo>
                      <a:pt x="5703" y="9692"/>
                      <a:pt x="5513" y="9835"/>
                      <a:pt x="5346" y="10001"/>
                    </a:cubicBezTo>
                    <a:cubicBezTo>
                      <a:pt x="5215" y="10121"/>
                      <a:pt x="5096" y="10275"/>
                      <a:pt x="5072" y="10371"/>
                    </a:cubicBezTo>
                    <a:cubicBezTo>
                      <a:pt x="5037" y="10275"/>
                      <a:pt x="4930" y="10121"/>
                      <a:pt x="4799" y="10001"/>
                    </a:cubicBezTo>
                    <a:cubicBezTo>
                      <a:pt x="4632" y="9835"/>
                      <a:pt x="4429" y="9692"/>
                      <a:pt x="4358" y="9716"/>
                    </a:cubicBezTo>
                    <a:close/>
                    <a:moveTo>
                      <a:pt x="5370" y="10013"/>
                    </a:moveTo>
                    <a:cubicBezTo>
                      <a:pt x="5549" y="9835"/>
                      <a:pt x="5703" y="9740"/>
                      <a:pt x="5763" y="9740"/>
                    </a:cubicBezTo>
                    <a:cubicBezTo>
                      <a:pt x="5763" y="9740"/>
                      <a:pt x="5775" y="9751"/>
                      <a:pt x="5775" y="9751"/>
                    </a:cubicBezTo>
                    <a:cubicBezTo>
                      <a:pt x="5811" y="9775"/>
                      <a:pt x="5727" y="9954"/>
                      <a:pt x="5513" y="10168"/>
                    </a:cubicBezTo>
                    <a:cubicBezTo>
                      <a:pt x="5299" y="10371"/>
                      <a:pt x="5132" y="10466"/>
                      <a:pt x="5096" y="10430"/>
                    </a:cubicBezTo>
                    <a:cubicBezTo>
                      <a:pt x="5072" y="10394"/>
                      <a:pt x="5156" y="10228"/>
                      <a:pt x="5370" y="10013"/>
                    </a:cubicBezTo>
                    <a:close/>
                    <a:moveTo>
                      <a:pt x="5763" y="8346"/>
                    </a:moveTo>
                    <a:cubicBezTo>
                      <a:pt x="5703" y="8263"/>
                      <a:pt x="5632" y="8168"/>
                      <a:pt x="5537" y="8073"/>
                    </a:cubicBezTo>
                    <a:cubicBezTo>
                      <a:pt x="5442" y="7977"/>
                      <a:pt x="5346" y="7894"/>
                      <a:pt x="5263" y="7846"/>
                    </a:cubicBezTo>
                    <a:cubicBezTo>
                      <a:pt x="5215" y="7823"/>
                      <a:pt x="5180" y="7799"/>
                      <a:pt x="5144" y="7799"/>
                    </a:cubicBezTo>
                    <a:cubicBezTo>
                      <a:pt x="5180" y="7787"/>
                      <a:pt x="5215" y="7775"/>
                      <a:pt x="5263" y="7751"/>
                    </a:cubicBezTo>
                    <a:cubicBezTo>
                      <a:pt x="5346" y="7692"/>
                      <a:pt x="5442" y="7620"/>
                      <a:pt x="5537" y="7525"/>
                    </a:cubicBezTo>
                    <a:cubicBezTo>
                      <a:pt x="5632" y="7430"/>
                      <a:pt x="5715" y="7323"/>
                      <a:pt x="5763" y="7239"/>
                    </a:cubicBezTo>
                    <a:cubicBezTo>
                      <a:pt x="5811" y="7168"/>
                      <a:pt x="5823" y="7108"/>
                      <a:pt x="5811" y="7073"/>
                    </a:cubicBezTo>
                    <a:lnTo>
                      <a:pt x="6323" y="7073"/>
                    </a:lnTo>
                    <a:cubicBezTo>
                      <a:pt x="6215" y="7168"/>
                      <a:pt x="6132" y="7454"/>
                      <a:pt x="6132" y="7787"/>
                    </a:cubicBezTo>
                    <a:cubicBezTo>
                      <a:pt x="6132" y="8132"/>
                      <a:pt x="6215" y="8406"/>
                      <a:pt x="6323" y="8501"/>
                    </a:cubicBezTo>
                    <a:lnTo>
                      <a:pt x="5823" y="8501"/>
                    </a:lnTo>
                    <a:cubicBezTo>
                      <a:pt x="5823" y="8466"/>
                      <a:pt x="5799" y="8418"/>
                      <a:pt x="5763" y="8346"/>
                    </a:cubicBezTo>
                    <a:close/>
                    <a:moveTo>
                      <a:pt x="5811" y="8537"/>
                    </a:moveTo>
                    <a:lnTo>
                      <a:pt x="7001" y="8537"/>
                    </a:lnTo>
                    <a:lnTo>
                      <a:pt x="7001" y="9716"/>
                    </a:lnTo>
                    <a:lnTo>
                      <a:pt x="5811" y="9716"/>
                    </a:lnTo>
                    <a:close/>
                    <a:moveTo>
                      <a:pt x="7001" y="8501"/>
                    </a:moveTo>
                    <a:lnTo>
                      <a:pt x="6489" y="8501"/>
                    </a:lnTo>
                    <a:cubicBezTo>
                      <a:pt x="6596" y="8406"/>
                      <a:pt x="6680" y="8132"/>
                      <a:pt x="6680" y="7787"/>
                    </a:cubicBezTo>
                    <a:cubicBezTo>
                      <a:pt x="6680" y="7454"/>
                      <a:pt x="6596" y="7168"/>
                      <a:pt x="6489" y="7084"/>
                    </a:cubicBezTo>
                    <a:lnTo>
                      <a:pt x="7001" y="7084"/>
                    </a:lnTo>
                    <a:cubicBezTo>
                      <a:pt x="6989" y="7108"/>
                      <a:pt x="7001" y="7168"/>
                      <a:pt x="7049" y="7251"/>
                    </a:cubicBezTo>
                    <a:cubicBezTo>
                      <a:pt x="7096" y="7334"/>
                      <a:pt x="7180" y="7430"/>
                      <a:pt x="7275" y="7525"/>
                    </a:cubicBezTo>
                    <a:cubicBezTo>
                      <a:pt x="7370" y="7620"/>
                      <a:pt x="7466" y="7692"/>
                      <a:pt x="7549" y="7751"/>
                    </a:cubicBezTo>
                    <a:cubicBezTo>
                      <a:pt x="7597" y="7775"/>
                      <a:pt x="7632" y="7787"/>
                      <a:pt x="7668" y="7799"/>
                    </a:cubicBezTo>
                    <a:cubicBezTo>
                      <a:pt x="7632" y="7811"/>
                      <a:pt x="7597" y="7823"/>
                      <a:pt x="7549" y="7846"/>
                    </a:cubicBezTo>
                    <a:cubicBezTo>
                      <a:pt x="7466" y="7894"/>
                      <a:pt x="7370" y="7977"/>
                      <a:pt x="7275" y="8073"/>
                    </a:cubicBezTo>
                    <a:cubicBezTo>
                      <a:pt x="7180" y="8168"/>
                      <a:pt x="7096" y="8263"/>
                      <a:pt x="7049" y="8346"/>
                    </a:cubicBezTo>
                    <a:cubicBezTo>
                      <a:pt x="7013" y="8418"/>
                      <a:pt x="6989" y="8466"/>
                      <a:pt x="7001" y="8501"/>
                    </a:cubicBezTo>
                    <a:close/>
                    <a:moveTo>
                      <a:pt x="7085" y="8370"/>
                    </a:moveTo>
                    <a:cubicBezTo>
                      <a:pt x="7132" y="8287"/>
                      <a:pt x="7204" y="8192"/>
                      <a:pt x="7299" y="8096"/>
                    </a:cubicBezTo>
                    <a:cubicBezTo>
                      <a:pt x="7394" y="8001"/>
                      <a:pt x="7489" y="7930"/>
                      <a:pt x="7573" y="7870"/>
                    </a:cubicBezTo>
                    <a:cubicBezTo>
                      <a:pt x="7632" y="7835"/>
                      <a:pt x="7680" y="7823"/>
                      <a:pt x="7704" y="7823"/>
                    </a:cubicBezTo>
                    <a:cubicBezTo>
                      <a:pt x="7704" y="7823"/>
                      <a:pt x="7716" y="7823"/>
                      <a:pt x="7716" y="7823"/>
                    </a:cubicBezTo>
                    <a:cubicBezTo>
                      <a:pt x="7751" y="7858"/>
                      <a:pt x="7656" y="8025"/>
                      <a:pt x="7454" y="8239"/>
                    </a:cubicBezTo>
                    <a:cubicBezTo>
                      <a:pt x="7358" y="8335"/>
                      <a:pt x="7263" y="8406"/>
                      <a:pt x="7180" y="8466"/>
                    </a:cubicBezTo>
                    <a:cubicBezTo>
                      <a:pt x="7096" y="8513"/>
                      <a:pt x="7049" y="8513"/>
                      <a:pt x="7037" y="8513"/>
                    </a:cubicBezTo>
                    <a:cubicBezTo>
                      <a:pt x="7025" y="8501"/>
                      <a:pt x="7025" y="8454"/>
                      <a:pt x="7085" y="8370"/>
                    </a:cubicBezTo>
                    <a:close/>
                    <a:moveTo>
                      <a:pt x="7739" y="8858"/>
                    </a:moveTo>
                    <a:cubicBezTo>
                      <a:pt x="7406" y="8858"/>
                      <a:pt x="7120" y="8930"/>
                      <a:pt x="7025" y="9049"/>
                    </a:cubicBezTo>
                    <a:lnTo>
                      <a:pt x="7025" y="8549"/>
                    </a:lnTo>
                    <a:cubicBezTo>
                      <a:pt x="7037" y="8549"/>
                      <a:pt x="7049" y="8549"/>
                      <a:pt x="7049" y="8549"/>
                    </a:cubicBezTo>
                    <a:cubicBezTo>
                      <a:pt x="7085" y="8549"/>
                      <a:pt x="7132" y="8525"/>
                      <a:pt x="7192" y="8489"/>
                    </a:cubicBezTo>
                    <a:cubicBezTo>
                      <a:pt x="7275" y="8442"/>
                      <a:pt x="7370" y="8358"/>
                      <a:pt x="7466" y="8263"/>
                    </a:cubicBezTo>
                    <a:cubicBezTo>
                      <a:pt x="7597" y="8132"/>
                      <a:pt x="7716" y="7989"/>
                      <a:pt x="7739" y="7894"/>
                    </a:cubicBezTo>
                    <a:cubicBezTo>
                      <a:pt x="7775" y="7989"/>
                      <a:pt x="7894" y="8132"/>
                      <a:pt x="8025" y="8263"/>
                    </a:cubicBezTo>
                    <a:cubicBezTo>
                      <a:pt x="8120" y="8358"/>
                      <a:pt x="8216" y="8442"/>
                      <a:pt x="8299" y="8489"/>
                    </a:cubicBezTo>
                    <a:cubicBezTo>
                      <a:pt x="8359" y="8525"/>
                      <a:pt x="8406" y="8549"/>
                      <a:pt x="8442" y="8549"/>
                    </a:cubicBezTo>
                    <a:cubicBezTo>
                      <a:pt x="8442" y="8549"/>
                      <a:pt x="8454" y="8549"/>
                      <a:pt x="8454" y="8549"/>
                    </a:cubicBezTo>
                    <a:lnTo>
                      <a:pt x="8454" y="9049"/>
                    </a:lnTo>
                    <a:cubicBezTo>
                      <a:pt x="8370" y="8930"/>
                      <a:pt x="8085" y="8858"/>
                      <a:pt x="7739" y="8858"/>
                    </a:cubicBezTo>
                    <a:close/>
                    <a:moveTo>
                      <a:pt x="8454" y="9120"/>
                    </a:moveTo>
                    <a:cubicBezTo>
                      <a:pt x="8454" y="9251"/>
                      <a:pt x="8132" y="9359"/>
                      <a:pt x="7739" y="9359"/>
                    </a:cubicBezTo>
                    <a:cubicBezTo>
                      <a:pt x="7358" y="9359"/>
                      <a:pt x="7025" y="9251"/>
                      <a:pt x="7025" y="9120"/>
                    </a:cubicBezTo>
                    <a:cubicBezTo>
                      <a:pt x="7025" y="8989"/>
                      <a:pt x="7358" y="8882"/>
                      <a:pt x="7739" y="8882"/>
                    </a:cubicBezTo>
                    <a:cubicBezTo>
                      <a:pt x="8132" y="8882"/>
                      <a:pt x="8454" y="8989"/>
                      <a:pt x="8454" y="9120"/>
                    </a:cubicBezTo>
                    <a:close/>
                    <a:moveTo>
                      <a:pt x="8454" y="8513"/>
                    </a:moveTo>
                    <a:cubicBezTo>
                      <a:pt x="8442" y="8525"/>
                      <a:pt x="8394" y="8513"/>
                      <a:pt x="8311" y="8466"/>
                    </a:cubicBezTo>
                    <a:cubicBezTo>
                      <a:pt x="8228" y="8406"/>
                      <a:pt x="8132" y="8335"/>
                      <a:pt x="8049" y="8239"/>
                    </a:cubicBezTo>
                    <a:cubicBezTo>
                      <a:pt x="7835" y="8025"/>
                      <a:pt x="7739" y="7858"/>
                      <a:pt x="7775" y="7823"/>
                    </a:cubicBezTo>
                    <a:cubicBezTo>
                      <a:pt x="7775" y="7823"/>
                      <a:pt x="7787" y="7823"/>
                      <a:pt x="7799" y="7823"/>
                    </a:cubicBezTo>
                    <a:cubicBezTo>
                      <a:pt x="7811" y="7823"/>
                      <a:pt x="7858" y="7835"/>
                      <a:pt x="7918" y="7870"/>
                    </a:cubicBezTo>
                    <a:cubicBezTo>
                      <a:pt x="8001" y="7930"/>
                      <a:pt x="8097" y="8001"/>
                      <a:pt x="8192" y="8096"/>
                    </a:cubicBezTo>
                    <a:cubicBezTo>
                      <a:pt x="8287" y="8192"/>
                      <a:pt x="8359" y="8287"/>
                      <a:pt x="8418" y="8370"/>
                    </a:cubicBezTo>
                    <a:cubicBezTo>
                      <a:pt x="8466" y="8454"/>
                      <a:pt x="8466" y="8501"/>
                      <a:pt x="8454" y="8513"/>
                    </a:cubicBezTo>
                    <a:close/>
                    <a:moveTo>
                      <a:pt x="7775" y="7763"/>
                    </a:moveTo>
                    <a:cubicBezTo>
                      <a:pt x="7763" y="7751"/>
                      <a:pt x="7763" y="7704"/>
                      <a:pt x="7823" y="7620"/>
                    </a:cubicBezTo>
                    <a:cubicBezTo>
                      <a:pt x="7870" y="7537"/>
                      <a:pt x="7954" y="7442"/>
                      <a:pt x="8049" y="7346"/>
                    </a:cubicBezTo>
                    <a:cubicBezTo>
                      <a:pt x="8132" y="7263"/>
                      <a:pt x="8228" y="7180"/>
                      <a:pt x="8311" y="7132"/>
                    </a:cubicBezTo>
                    <a:cubicBezTo>
                      <a:pt x="8370" y="7096"/>
                      <a:pt x="8418" y="7084"/>
                      <a:pt x="8442" y="7084"/>
                    </a:cubicBezTo>
                    <a:cubicBezTo>
                      <a:pt x="8442" y="7084"/>
                      <a:pt x="8454" y="7084"/>
                      <a:pt x="8454" y="7084"/>
                    </a:cubicBezTo>
                    <a:cubicBezTo>
                      <a:pt x="8466" y="7096"/>
                      <a:pt x="8466" y="7144"/>
                      <a:pt x="8406" y="7227"/>
                    </a:cubicBezTo>
                    <a:cubicBezTo>
                      <a:pt x="8359" y="7311"/>
                      <a:pt x="8275" y="7406"/>
                      <a:pt x="8192" y="7501"/>
                    </a:cubicBezTo>
                    <a:cubicBezTo>
                      <a:pt x="8097" y="7584"/>
                      <a:pt x="8001" y="7668"/>
                      <a:pt x="7918" y="7715"/>
                    </a:cubicBezTo>
                    <a:cubicBezTo>
                      <a:pt x="7835" y="7775"/>
                      <a:pt x="7787" y="7775"/>
                      <a:pt x="7775" y="7763"/>
                    </a:cubicBezTo>
                    <a:close/>
                    <a:moveTo>
                      <a:pt x="8454" y="5846"/>
                    </a:moveTo>
                    <a:cubicBezTo>
                      <a:pt x="8442" y="5858"/>
                      <a:pt x="8394" y="5846"/>
                      <a:pt x="8311" y="5799"/>
                    </a:cubicBezTo>
                    <a:cubicBezTo>
                      <a:pt x="8228" y="5739"/>
                      <a:pt x="8132" y="5668"/>
                      <a:pt x="8049" y="5572"/>
                    </a:cubicBezTo>
                    <a:cubicBezTo>
                      <a:pt x="7954" y="5477"/>
                      <a:pt x="7870" y="5382"/>
                      <a:pt x="7823" y="5310"/>
                    </a:cubicBezTo>
                    <a:cubicBezTo>
                      <a:pt x="7763" y="5215"/>
                      <a:pt x="7763" y="5179"/>
                      <a:pt x="7775" y="5168"/>
                    </a:cubicBezTo>
                    <a:cubicBezTo>
                      <a:pt x="7775" y="5156"/>
                      <a:pt x="7787" y="5156"/>
                      <a:pt x="7787" y="5156"/>
                    </a:cubicBezTo>
                    <a:cubicBezTo>
                      <a:pt x="7811" y="5156"/>
                      <a:pt x="7858" y="5168"/>
                      <a:pt x="7918" y="5203"/>
                    </a:cubicBezTo>
                    <a:cubicBezTo>
                      <a:pt x="8001" y="5263"/>
                      <a:pt x="8097" y="5334"/>
                      <a:pt x="8192" y="5429"/>
                    </a:cubicBezTo>
                    <a:cubicBezTo>
                      <a:pt x="8394" y="5644"/>
                      <a:pt x="8490" y="5810"/>
                      <a:pt x="8454" y="5846"/>
                    </a:cubicBezTo>
                    <a:close/>
                    <a:moveTo>
                      <a:pt x="8216" y="5406"/>
                    </a:moveTo>
                    <a:cubicBezTo>
                      <a:pt x="8120" y="5310"/>
                      <a:pt x="8013" y="5227"/>
                      <a:pt x="7930" y="5179"/>
                    </a:cubicBezTo>
                    <a:cubicBezTo>
                      <a:pt x="7894" y="5156"/>
                      <a:pt x="7858" y="5132"/>
                      <a:pt x="7823" y="5132"/>
                    </a:cubicBezTo>
                    <a:cubicBezTo>
                      <a:pt x="7918" y="5108"/>
                      <a:pt x="8073" y="4989"/>
                      <a:pt x="8216" y="4858"/>
                    </a:cubicBezTo>
                    <a:cubicBezTo>
                      <a:pt x="8382" y="4691"/>
                      <a:pt x="8513" y="4489"/>
                      <a:pt x="8490" y="4417"/>
                    </a:cubicBezTo>
                    <a:lnTo>
                      <a:pt x="9001" y="4417"/>
                    </a:lnTo>
                    <a:cubicBezTo>
                      <a:pt x="8894" y="4501"/>
                      <a:pt x="8811" y="4787"/>
                      <a:pt x="8811" y="5120"/>
                    </a:cubicBezTo>
                    <a:cubicBezTo>
                      <a:pt x="8811" y="5465"/>
                      <a:pt x="8894" y="5739"/>
                      <a:pt x="9001" y="5834"/>
                    </a:cubicBezTo>
                    <a:lnTo>
                      <a:pt x="8490" y="5834"/>
                    </a:lnTo>
                    <a:cubicBezTo>
                      <a:pt x="8501" y="5751"/>
                      <a:pt x="8370" y="5572"/>
                      <a:pt x="8216" y="5406"/>
                    </a:cubicBezTo>
                    <a:close/>
                    <a:moveTo>
                      <a:pt x="9668" y="3203"/>
                    </a:moveTo>
                    <a:lnTo>
                      <a:pt x="9668" y="4382"/>
                    </a:lnTo>
                    <a:lnTo>
                      <a:pt x="8490" y="4382"/>
                    </a:lnTo>
                    <a:lnTo>
                      <a:pt x="8490" y="3203"/>
                    </a:lnTo>
                    <a:close/>
                    <a:moveTo>
                      <a:pt x="8847" y="2453"/>
                    </a:moveTo>
                    <a:cubicBezTo>
                      <a:pt x="8847" y="2072"/>
                      <a:pt x="8954" y="1750"/>
                      <a:pt x="9085" y="1750"/>
                    </a:cubicBezTo>
                    <a:cubicBezTo>
                      <a:pt x="9216" y="1750"/>
                      <a:pt x="9323" y="2072"/>
                      <a:pt x="9323" y="2453"/>
                    </a:cubicBezTo>
                    <a:cubicBezTo>
                      <a:pt x="9323" y="2846"/>
                      <a:pt x="9216" y="3167"/>
                      <a:pt x="9085" y="3167"/>
                    </a:cubicBezTo>
                    <a:cubicBezTo>
                      <a:pt x="8954" y="3167"/>
                      <a:pt x="8847" y="2846"/>
                      <a:pt x="8847" y="2453"/>
                    </a:cubicBezTo>
                    <a:close/>
                    <a:moveTo>
                      <a:pt x="9323" y="5120"/>
                    </a:moveTo>
                    <a:cubicBezTo>
                      <a:pt x="9323" y="5513"/>
                      <a:pt x="9216" y="5834"/>
                      <a:pt x="9085" y="5834"/>
                    </a:cubicBezTo>
                    <a:cubicBezTo>
                      <a:pt x="8954" y="5834"/>
                      <a:pt x="8847" y="5513"/>
                      <a:pt x="8847" y="5120"/>
                    </a:cubicBezTo>
                    <a:cubicBezTo>
                      <a:pt x="8847" y="4739"/>
                      <a:pt x="8954" y="4417"/>
                      <a:pt x="9085" y="4417"/>
                    </a:cubicBezTo>
                    <a:cubicBezTo>
                      <a:pt x="9216" y="4417"/>
                      <a:pt x="9323" y="4739"/>
                      <a:pt x="9323" y="5120"/>
                    </a:cubicBezTo>
                    <a:close/>
                    <a:moveTo>
                      <a:pt x="9668" y="5834"/>
                    </a:moveTo>
                    <a:lnTo>
                      <a:pt x="9156" y="5834"/>
                    </a:lnTo>
                    <a:cubicBezTo>
                      <a:pt x="9275" y="5739"/>
                      <a:pt x="9347" y="5465"/>
                      <a:pt x="9347" y="5120"/>
                    </a:cubicBezTo>
                    <a:cubicBezTo>
                      <a:pt x="9347" y="4787"/>
                      <a:pt x="9275" y="4501"/>
                      <a:pt x="9156" y="4417"/>
                    </a:cubicBezTo>
                    <a:lnTo>
                      <a:pt x="9680" y="4417"/>
                    </a:lnTo>
                    <a:cubicBezTo>
                      <a:pt x="9644" y="4489"/>
                      <a:pt x="9787" y="4691"/>
                      <a:pt x="9954" y="4858"/>
                    </a:cubicBezTo>
                    <a:cubicBezTo>
                      <a:pt x="10085" y="4989"/>
                      <a:pt x="10240" y="5108"/>
                      <a:pt x="10335" y="5132"/>
                    </a:cubicBezTo>
                    <a:cubicBezTo>
                      <a:pt x="10311" y="5144"/>
                      <a:pt x="10275" y="5156"/>
                      <a:pt x="10228" y="5179"/>
                    </a:cubicBezTo>
                    <a:cubicBezTo>
                      <a:pt x="10144" y="5239"/>
                      <a:pt x="10049" y="5310"/>
                      <a:pt x="9954" y="5406"/>
                    </a:cubicBezTo>
                    <a:cubicBezTo>
                      <a:pt x="9799" y="5572"/>
                      <a:pt x="9656" y="5751"/>
                      <a:pt x="9668" y="5834"/>
                    </a:cubicBezTo>
                    <a:close/>
                    <a:moveTo>
                      <a:pt x="10418" y="2560"/>
                    </a:moveTo>
                    <a:cubicBezTo>
                      <a:pt x="10454" y="2655"/>
                      <a:pt x="10561" y="2798"/>
                      <a:pt x="10692" y="2929"/>
                    </a:cubicBezTo>
                    <a:cubicBezTo>
                      <a:pt x="10847" y="3084"/>
                      <a:pt x="11026" y="3215"/>
                      <a:pt x="11109" y="3215"/>
                    </a:cubicBezTo>
                    <a:cubicBezTo>
                      <a:pt x="11121" y="3215"/>
                      <a:pt x="11121" y="3215"/>
                      <a:pt x="11133" y="3215"/>
                    </a:cubicBezTo>
                    <a:lnTo>
                      <a:pt x="11133" y="3715"/>
                    </a:lnTo>
                    <a:cubicBezTo>
                      <a:pt x="11037" y="3596"/>
                      <a:pt x="10764" y="3524"/>
                      <a:pt x="10418" y="3524"/>
                    </a:cubicBezTo>
                    <a:cubicBezTo>
                      <a:pt x="10073" y="3524"/>
                      <a:pt x="9799" y="3596"/>
                      <a:pt x="9704" y="3715"/>
                    </a:cubicBezTo>
                    <a:lnTo>
                      <a:pt x="9704" y="3215"/>
                    </a:lnTo>
                    <a:cubicBezTo>
                      <a:pt x="9716" y="3215"/>
                      <a:pt x="9716" y="3215"/>
                      <a:pt x="9728" y="3215"/>
                    </a:cubicBezTo>
                    <a:cubicBezTo>
                      <a:pt x="9811" y="3215"/>
                      <a:pt x="9990" y="3084"/>
                      <a:pt x="10144" y="2929"/>
                    </a:cubicBezTo>
                    <a:cubicBezTo>
                      <a:pt x="10275" y="2798"/>
                      <a:pt x="10395" y="2655"/>
                      <a:pt x="10418" y="2560"/>
                    </a:cubicBezTo>
                    <a:close/>
                    <a:moveTo>
                      <a:pt x="10395" y="2465"/>
                    </a:moveTo>
                    <a:cubicBezTo>
                      <a:pt x="10406" y="2465"/>
                      <a:pt x="10406" y="2453"/>
                      <a:pt x="10406" y="2453"/>
                    </a:cubicBezTo>
                    <a:cubicBezTo>
                      <a:pt x="10418" y="2453"/>
                      <a:pt x="10418" y="2453"/>
                      <a:pt x="10418" y="2441"/>
                    </a:cubicBezTo>
                    <a:cubicBezTo>
                      <a:pt x="10418" y="2453"/>
                      <a:pt x="10418" y="2453"/>
                      <a:pt x="10418" y="2453"/>
                    </a:cubicBezTo>
                    <a:cubicBezTo>
                      <a:pt x="10430" y="2453"/>
                      <a:pt x="10430" y="2465"/>
                      <a:pt x="10442" y="2465"/>
                    </a:cubicBezTo>
                    <a:cubicBezTo>
                      <a:pt x="10430" y="2465"/>
                      <a:pt x="10430" y="2465"/>
                      <a:pt x="10418" y="2477"/>
                    </a:cubicBezTo>
                    <a:cubicBezTo>
                      <a:pt x="10418" y="2477"/>
                      <a:pt x="10418" y="2477"/>
                      <a:pt x="10418" y="2489"/>
                    </a:cubicBezTo>
                    <a:cubicBezTo>
                      <a:pt x="10418" y="2477"/>
                      <a:pt x="10418" y="2477"/>
                      <a:pt x="10406" y="2477"/>
                    </a:cubicBezTo>
                    <a:cubicBezTo>
                      <a:pt x="10406" y="2465"/>
                      <a:pt x="10406" y="2465"/>
                      <a:pt x="10395" y="2465"/>
                    </a:cubicBezTo>
                    <a:close/>
                    <a:moveTo>
                      <a:pt x="10418" y="6191"/>
                    </a:moveTo>
                    <a:cubicBezTo>
                      <a:pt x="10073" y="6191"/>
                      <a:pt x="9799" y="6263"/>
                      <a:pt x="9704" y="6382"/>
                    </a:cubicBezTo>
                    <a:lnTo>
                      <a:pt x="9704" y="5882"/>
                    </a:lnTo>
                    <a:cubicBezTo>
                      <a:pt x="9716" y="5882"/>
                      <a:pt x="9716" y="5882"/>
                      <a:pt x="9728" y="5882"/>
                    </a:cubicBezTo>
                    <a:cubicBezTo>
                      <a:pt x="9811" y="5882"/>
                      <a:pt x="9990" y="5751"/>
                      <a:pt x="10144" y="5596"/>
                    </a:cubicBezTo>
                    <a:cubicBezTo>
                      <a:pt x="10240" y="5501"/>
                      <a:pt x="10323" y="5406"/>
                      <a:pt x="10371" y="5322"/>
                    </a:cubicBezTo>
                    <a:cubicBezTo>
                      <a:pt x="10395" y="5287"/>
                      <a:pt x="10406" y="5251"/>
                      <a:pt x="10418" y="5227"/>
                    </a:cubicBezTo>
                    <a:cubicBezTo>
                      <a:pt x="10430" y="5251"/>
                      <a:pt x="10442" y="5287"/>
                      <a:pt x="10466" y="5322"/>
                    </a:cubicBezTo>
                    <a:cubicBezTo>
                      <a:pt x="10514" y="5406"/>
                      <a:pt x="10597" y="5501"/>
                      <a:pt x="10692" y="5596"/>
                    </a:cubicBezTo>
                    <a:cubicBezTo>
                      <a:pt x="10847" y="5751"/>
                      <a:pt x="11026" y="5882"/>
                      <a:pt x="11109" y="5882"/>
                    </a:cubicBezTo>
                    <a:cubicBezTo>
                      <a:pt x="11121" y="5882"/>
                      <a:pt x="11121" y="5882"/>
                      <a:pt x="11133" y="5882"/>
                    </a:cubicBezTo>
                    <a:lnTo>
                      <a:pt x="11133" y="6382"/>
                    </a:lnTo>
                    <a:cubicBezTo>
                      <a:pt x="11037" y="6263"/>
                      <a:pt x="10764" y="6191"/>
                      <a:pt x="10418" y="6191"/>
                    </a:cubicBezTo>
                    <a:close/>
                    <a:moveTo>
                      <a:pt x="11133" y="6453"/>
                    </a:moveTo>
                    <a:cubicBezTo>
                      <a:pt x="11133" y="6584"/>
                      <a:pt x="10799" y="6692"/>
                      <a:pt x="10418" y="6692"/>
                    </a:cubicBezTo>
                    <a:cubicBezTo>
                      <a:pt x="10037" y="6692"/>
                      <a:pt x="9704" y="6584"/>
                      <a:pt x="9704" y="6453"/>
                    </a:cubicBezTo>
                    <a:cubicBezTo>
                      <a:pt x="9704" y="6334"/>
                      <a:pt x="10037" y="6215"/>
                      <a:pt x="10418" y="6215"/>
                    </a:cubicBezTo>
                    <a:cubicBezTo>
                      <a:pt x="10811" y="6215"/>
                      <a:pt x="11133" y="6334"/>
                      <a:pt x="11133" y="6453"/>
                    </a:cubicBezTo>
                    <a:close/>
                    <a:moveTo>
                      <a:pt x="10418" y="4060"/>
                    </a:moveTo>
                    <a:cubicBezTo>
                      <a:pt x="10764" y="4060"/>
                      <a:pt x="11037" y="3989"/>
                      <a:pt x="11133" y="3870"/>
                    </a:cubicBezTo>
                    <a:lnTo>
                      <a:pt x="11133" y="4382"/>
                    </a:lnTo>
                    <a:cubicBezTo>
                      <a:pt x="11049" y="4358"/>
                      <a:pt x="10859" y="4501"/>
                      <a:pt x="10692" y="4667"/>
                    </a:cubicBezTo>
                    <a:cubicBezTo>
                      <a:pt x="10561" y="4787"/>
                      <a:pt x="10454" y="4941"/>
                      <a:pt x="10418" y="5037"/>
                    </a:cubicBezTo>
                    <a:cubicBezTo>
                      <a:pt x="10383" y="4941"/>
                      <a:pt x="10275" y="4787"/>
                      <a:pt x="10144" y="4667"/>
                    </a:cubicBezTo>
                    <a:cubicBezTo>
                      <a:pt x="9978" y="4501"/>
                      <a:pt x="9787" y="4358"/>
                      <a:pt x="9704" y="4382"/>
                    </a:cubicBezTo>
                    <a:lnTo>
                      <a:pt x="9704" y="3870"/>
                    </a:lnTo>
                    <a:cubicBezTo>
                      <a:pt x="9799" y="3989"/>
                      <a:pt x="10073" y="4060"/>
                      <a:pt x="10418" y="4060"/>
                    </a:cubicBezTo>
                    <a:close/>
                    <a:moveTo>
                      <a:pt x="9704" y="3786"/>
                    </a:moveTo>
                    <a:cubicBezTo>
                      <a:pt x="9704" y="3667"/>
                      <a:pt x="10037" y="3548"/>
                      <a:pt x="10418" y="3548"/>
                    </a:cubicBezTo>
                    <a:cubicBezTo>
                      <a:pt x="10799" y="3548"/>
                      <a:pt x="11133" y="3667"/>
                      <a:pt x="11133" y="3786"/>
                    </a:cubicBezTo>
                    <a:cubicBezTo>
                      <a:pt x="11133" y="3917"/>
                      <a:pt x="10799" y="4025"/>
                      <a:pt x="10418" y="4025"/>
                    </a:cubicBezTo>
                    <a:cubicBezTo>
                      <a:pt x="10037" y="4025"/>
                      <a:pt x="9704" y="3917"/>
                      <a:pt x="9704" y="3786"/>
                    </a:cubicBezTo>
                    <a:close/>
                    <a:moveTo>
                      <a:pt x="10406" y="5120"/>
                    </a:moveTo>
                    <a:cubicBezTo>
                      <a:pt x="10418" y="5120"/>
                      <a:pt x="10418" y="5120"/>
                      <a:pt x="10418" y="5108"/>
                    </a:cubicBezTo>
                    <a:cubicBezTo>
                      <a:pt x="10418" y="5108"/>
                      <a:pt x="10418" y="5120"/>
                      <a:pt x="10418" y="5120"/>
                    </a:cubicBezTo>
                    <a:cubicBezTo>
                      <a:pt x="10430" y="5120"/>
                      <a:pt x="10430" y="5132"/>
                      <a:pt x="10442" y="5132"/>
                    </a:cubicBezTo>
                    <a:cubicBezTo>
                      <a:pt x="10430" y="5132"/>
                      <a:pt x="10430" y="5132"/>
                      <a:pt x="10418" y="5144"/>
                    </a:cubicBezTo>
                    <a:cubicBezTo>
                      <a:pt x="10418" y="5144"/>
                      <a:pt x="10418" y="5144"/>
                      <a:pt x="10418" y="5144"/>
                    </a:cubicBezTo>
                    <a:cubicBezTo>
                      <a:pt x="10418" y="5144"/>
                      <a:pt x="10418" y="5144"/>
                      <a:pt x="10406" y="5144"/>
                    </a:cubicBezTo>
                    <a:cubicBezTo>
                      <a:pt x="10406" y="5132"/>
                      <a:pt x="10406" y="5132"/>
                      <a:pt x="10395" y="5132"/>
                    </a:cubicBezTo>
                    <a:cubicBezTo>
                      <a:pt x="10406" y="5132"/>
                      <a:pt x="10406" y="5120"/>
                      <a:pt x="10406" y="5120"/>
                    </a:cubicBezTo>
                    <a:close/>
                    <a:moveTo>
                      <a:pt x="10716" y="4679"/>
                    </a:moveTo>
                    <a:cubicBezTo>
                      <a:pt x="10906" y="4501"/>
                      <a:pt x="11049" y="4417"/>
                      <a:pt x="11109" y="4417"/>
                    </a:cubicBezTo>
                    <a:cubicBezTo>
                      <a:pt x="11121" y="4417"/>
                      <a:pt x="11121" y="4417"/>
                      <a:pt x="11133" y="4417"/>
                    </a:cubicBezTo>
                    <a:cubicBezTo>
                      <a:pt x="11157" y="4453"/>
                      <a:pt x="11073" y="4620"/>
                      <a:pt x="10859" y="4834"/>
                    </a:cubicBezTo>
                    <a:cubicBezTo>
                      <a:pt x="10656" y="5037"/>
                      <a:pt x="10478" y="5132"/>
                      <a:pt x="10454" y="5096"/>
                    </a:cubicBezTo>
                    <a:cubicBezTo>
                      <a:pt x="10418" y="5072"/>
                      <a:pt x="10502" y="4894"/>
                      <a:pt x="10716" y="4679"/>
                    </a:cubicBezTo>
                    <a:close/>
                    <a:moveTo>
                      <a:pt x="10442" y="2501"/>
                    </a:moveTo>
                    <a:cubicBezTo>
                      <a:pt x="10454" y="2489"/>
                      <a:pt x="10454" y="2489"/>
                      <a:pt x="10466" y="2489"/>
                    </a:cubicBezTo>
                    <a:cubicBezTo>
                      <a:pt x="10525" y="2489"/>
                      <a:pt x="10680" y="2584"/>
                      <a:pt x="10859" y="2762"/>
                    </a:cubicBezTo>
                    <a:cubicBezTo>
                      <a:pt x="11073" y="2977"/>
                      <a:pt x="11157" y="3143"/>
                      <a:pt x="11133" y="3179"/>
                    </a:cubicBezTo>
                    <a:cubicBezTo>
                      <a:pt x="11097" y="3203"/>
                      <a:pt x="10930" y="3120"/>
                      <a:pt x="10716" y="2905"/>
                    </a:cubicBezTo>
                    <a:cubicBezTo>
                      <a:pt x="10502" y="2703"/>
                      <a:pt x="10418" y="2524"/>
                      <a:pt x="10442" y="2501"/>
                    </a:cubicBezTo>
                    <a:close/>
                    <a:moveTo>
                      <a:pt x="10121" y="2905"/>
                    </a:moveTo>
                    <a:cubicBezTo>
                      <a:pt x="9906" y="3120"/>
                      <a:pt x="9740" y="3203"/>
                      <a:pt x="9704" y="3179"/>
                    </a:cubicBezTo>
                    <a:cubicBezTo>
                      <a:pt x="9680" y="3143"/>
                      <a:pt x="9763" y="2977"/>
                      <a:pt x="9978" y="2762"/>
                    </a:cubicBezTo>
                    <a:cubicBezTo>
                      <a:pt x="10156" y="2584"/>
                      <a:pt x="10311" y="2489"/>
                      <a:pt x="10371" y="2489"/>
                    </a:cubicBezTo>
                    <a:cubicBezTo>
                      <a:pt x="10383" y="2489"/>
                      <a:pt x="10383" y="2489"/>
                      <a:pt x="10395" y="2489"/>
                    </a:cubicBezTo>
                    <a:cubicBezTo>
                      <a:pt x="10418" y="2524"/>
                      <a:pt x="10335" y="2703"/>
                      <a:pt x="10121" y="2905"/>
                    </a:cubicBezTo>
                    <a:close/>
                    <a:moveTo>
                      <a:pt x="9704" y="4417"/>
                    </a:moveTo>
                    <a:cubicBezTo>
                      <a:pt x="9716" y="4417"/>
                      <a:pt x="9716" y="4417"/>
                      <a:pt x="9728" y="4417"/>
                    </a:cubicBezTo>
                    <a:cubicBezTo>
                      <a:pt x="9787" y="4417"/>
                      <a:pt x="9942" y="4501"/>
                      <a:pt x="10121" y="4679"/>
                    </a:cubicBezTo>
                    <a:cubicBezTo>
                      <a:pt x="10335" y="4894"/>
                      <a:pt x="10418" y="5072"/>
                      <a:pt x="10395" y="5096"/>
                    </a:cubicBezTo>
                    <a:cubicBezTo>
                      <a:pt x="10359" y="5132"/>
                      <a:pt x="10192" y="5037"/>
                      <a:pt x="9978" y="4834"/>
                    </a:cubicBezTo>
                    <a:cubicBezTo>
                      <a:pt x="9763" y="4620"/>
                      <a:pt x="9680" y="4453"/>
                      <a:pt x="9704" y="4417"/>
                    </a:cubicBezTo>
                    <a:close/>
                    <a:moveTo>
                      <a:pt x="9978" y="5429"/>
                    </a:moveTo>
                    <a:cubicBezTo>
                      <a:pt x="10073" y="5334"/>
                      <a:pt x="10168" y="5263"/>
                      <a:pt x="10252" y="5203"/>
                    </a:cubicBezTo>
                    <a:cubicBezTo>
                      <a:pt x="10311" y="5168"/>
                      <a:pt x="10347" y="5156"/>
                      <a:pt x="10371" y="5156"/>
                    </a:cubicBezTo>
                    <a:cubicBezTo>
                      <a:pt x="10383" y="5156"/>
                      <a:pt x="10383" y="5156"/>
                      <a:pt x="10395" y="5156"/>
                    </a:cubicBezTo>
                    <a:cubicBezTo>
                      <a:pt x="10406" y="5179"/>
                      <a:pt x="10395" y="5215"/>
                      <a:pt x="10347" y="5310"/>
                    </a:cubicBezTo>
                    <a:cubicBezTo>
                      <a:pt x="10299" y="5382"/>
                      <a:pt x="10216" y="5477"/>
                      <a:pt x="10121" y="5572"/>
                    </a:cubicBezTo>
                    <a:cubicBezTo>
                      <a:pt x="9906" y="5787"/>
                      <a:pt x="9740" y="5870"/>
                      <a:pt x="9704" y="5834"/>
                    </a:cubicBezTo>
                    <a:cubicBezTo>
                      <a:pt x="9680" y="5810"/>
                      <a:pt x="9763" y="5644"/>
                      <a:pt x="9978" y="5429"/>
                    </a:cubicBezTo>
                    <a:close/>
                    <a:moveTo>
                      <a:pt x="10395" y="7763"/>
                    </a:moveTo>
                    <a:cubicBezTo>
                      <a:pt x="10371" y="7775"/>
                      <a:pt x="10335" y="7775"/>
                      <a:pt x="10240" y="7715"/>
                    </a:cubicBezTo>
                    <a:cubicBezTo>
                      <a:pt x="10168" y="7668"/>
                      <a:pt x="10073" y="7584"/>
                      <a:pt x="9978" y="7501"/>
                    </a:cubicBezTo>
                    <a:cubicBezTo>
                      <a:pt x="9883" y="7406"/>
                      <a:pt x="9799" y="7311"/>
                      <a:pt x="9752" y="7227"/>
                    </a:cubicBezTo>
                    <a:cubicBezTo>
                      <a:pt x="9704" y="7144"/>
                      <a:pt x="9692" y="7096"/>
                      <a:pt x="9704" y="7084"/>
                    </a:cubicBezTo>
                    <a:cubicBezTo>
                      <a:pt x="9716" y="7084"/>
                      <a:pt x="9716" y="7073"/>
                      <a:pt x="9728" y="7073"/>
                    </a:cubicBezTo>
                    <a:cubicBezTo>
                      <a:pt x="9787" y="7073"/>
                      <a:pt x="9942" y="7168"/>
                      <a:pt x="10121" y="7346"/>
                    </a:cubicBezTo>
                    <a:cubicBezTo>
                      <a:pt x="10216" y="7442"/>
                      <a:pt x="10287" y="7537"/>
                      <a:pt x="10347" y="7620"/>
                    </a:cubicBezTo>
                    <a:cubicBezTo>
                      <a:pt x="10395" y="7704"/>
                      <a:pt x="10406" y="7751"/>
                      <a:pt x="10395" y="7763"/>
                    </a:cubicBezTo>
                    <a:close/>
                    <a:moveTo>
                      <a:pt x="10490" y="7620"/>
                    </a:moveTo>
                    <a:cubicBezTo>
                      <a:pt x="10549" y="7537"/>
                      <a:pt x="10621" y="7442"/>
                      <a:pt x="10716" y="7358"/>
                    </a:cubicBezTo>
                    <a:cubicBezTo>
                      <a:pt x="10906" y="7168"/>
                      <a:pt x="11061" y="7084"/>
                      <a:pt x="11109" y="7084"/>
                    </a:cubicBezTo>
                    <a:cubicBezTo>
                      <a:pt x="11121" y="7084"/>
                      <a:pt x="11133" y="7084"/>
                      <a:pt x="11133" y="7084"/>
                    </a:cubicBezTo>
                    <a:cubicBezTo>
                      <a:pt x="11145" y="7096"/>
                      <a:pt x="11133" y="7144"/>
                      <a:pt x="11085" y="7227"/>
                    </a:cubicBezTo>
                    <a:cubicBezTo>
                      <a:pt x="11037" y="7311"/>
                      <a:pt x="10954" y="7406"/>
                      <a:pt x="10859" y="7501"/>
                    </a:cubicBezTo>
                    <a:cubicBezTo>
                      <a:pt x="10776" y="7596"/>
                      <a:pt x="10668" y="7668"/>
                      <a:pt x="10597" y="7715"/>
                    </a:cubicBezTo>
                    <a:cubicBezTo>
                      <a:pt x="10502" y="7775"/>
                      <a:pt x="10466" y="7775"/>
                      <a:pt x="10454" y="7763"/>
                    </a:cubicBezTo>
                    <a:cubicBezTo>
                      <a:pt x="10442" y="7751"/>
                      <a:pt x="10442" y="7704"/>
                      <a:pt x="10490" y="7620"/>
                    </a:cubicBezTo>
                    <a:close/>
                    <a:moveTo>
                      <a:pt x="11133" y="5846"/>
                    </a:moveTo>
                    <a:cubicBezTo>
                      <a:pt x="11097" y="5870"/>
                      <a:pt x="10930" y="5787"/>
                      <a:pt x="10716" y="5572"/>
                    </a:cubicBezTo>
                    <a:cubicBezTo>
                      <a:pt x="10621" y="5477"/>
                      <a:pt x="10549" y="5382"/>
                      <a:pt x="10490" y="5310"/>
                    </a:cubicBezTo>
                    <a:cubicBezTo>
                      <a:pt x="10442" y="5215"/>
                      <a:pt x="10442" y="5179"/>
                      <a:pt x="10442" y="5168"/>
                    </a:cubicBezTo>
                    <a:cubicBezTo>
                      <a:pt x="10454" y="5156"/>
                      <a:pt x="10454" y="5156"/>
                      <a:pt x="10466" y="5156"/>
                    </a:cubicBezTo>
                    <a:cubicBezTo>
                      <a:pt x="10490" y="5156"/>
                      <a:pt x="10525" y="5168"/>
                      <a:pt x="10585" y="5203"/>
                    </a:cubicBezTo>
                    <a:cubicBezTo>
                      <a:pt x="10668" y="5263"/>
                      <a:pt x="10764" y="5334"/>
                      <a:pt x="10859" y="5429"/>
                    </a:cubicBezTo>
                    <a:cubicBezTo>
                      <a:pt x="11073" y="5644"/>
                      <a:pt x="11157" y="5810"/>
                      <a:pt x="11133" y="5846"/>
                    </a:cubicBezTo>
                    <a:close/>
                    <a:moveTo>
                      <a:pt x="10883" y="5406"/>
                    </a:moveTo>
                    <a:cubicBezTo>
                      <a:pt x="10787" y="5310"/>
                      <a:pt x="10692" y="5227"/>
                      <a:pt x="10609" y="5179"/>
                    </a:cubicBezTo>
                    <a:cubicBezTo>
                      <a:pt x="10561" y="5156"/>
                      <a:pt x="10525" y="5132"/>
                      <a:pt x="10502" y="5132"/>
                    </a:cubicBezTo>
                    <a:cubicBezTo>
                      <a:pt x="10597" y="5108"/>
                      <a:pt x="10752" y="4989"/>
                      <a:pt x="10883" y="4858"/>
                    </a:cubicBezTo>
                    <a:cubicBezTo>
                      <a:pt x="11049" y="4691"/>
                      <a:pt x="11192" y="4489"/>
                      <a:pt x="11157" y="4417"/>
                    </a:cubicBezTo>
                    <a:lnTo>
                      <a:pt x="11668" y="4417"/>
                    </a:lnTo>
                    <a:cubicBezTo>
                      <a:pt x="11561" y="4501"/>
                      <a:pt x="11478" y="4787"/>
                      <a:pt x="11478" y="5120"/>
                    </a:cubicBezTo>
                    <a:cubicBezTo>
                      <a:pt x="11478" y="5465"/>
                      <a:pt x="11561" y="5739"/>
                      <a:pt x="11668" y="5834"/>
                    </a:cubicBezTo>
                    <a:lnTo>
                      <a:pt x="11168" y="5834"/>
                    </a:lnTo>
                    <a:cubicBezTo>
                      <a:pt x="11180" y="5751"/>
                      <a:pt x="11049" y="5572"/>
                      <a:pt x="10883" y="5406"/>
                    </a:cubicBezTo>
                    <a:close/>
                    <a:moveTo>
                      <a:pt x="11514" y="5120"/>
                    </a:moveTo>
                    <a:cubicBezTo>
                      <a:pt x="11514" y="4739"/>
                      <a:pt x="11621" y="4417"/>
                      <a:pt x="11752" y="4417"/>
                    </a:cubicBezTo>
                    <a:cubicBezTo>
                      <a:pt x="11883" y="4417"/>
                      <a:pt x="12002" y="4739"/>
                      <a:pt x="12002" y="5120"/>
                    </a:cubicBezTo>
                    <a:cubicBezTo>
                      <a:pt x="12002" y="5513"/>
                      <a:pt x="11883" y="5834"/>
                      <a:pt x="11752" y="5834"/>
                    </a:cubicBezTo>
                    <a:cubicBezTo>
                      <a:pt x="11633" y="5834"/>
                      <a:pt x="11514" y="5513"/>
                      <a:pt x="11514" y="5120"/>
                    </a:cubicBezTo>
                    <a:close/>
                    <a:moveTo>
                      <a:pt x="11752" y="1750"/>
                    </a:moveTo>
                    <a:cubicBezTo>
                      <a:pt x="11883" y="1750"/>
                      <a:pt x="12002" y="2072"/>
                      <a:pt x="12002" y="2453"/>
                    </a:cubicBezTo>
                    <a:cubicBezTo>
                      <a:pt x="12002" y="2846"/>
                      <a:pt x="11883" y="3167"/>
                      <a:pt x="11752" y="3167"/>
                    </a:cubicBezTo>
                    <a:cubicBezTo>
                      <a:pt x="11633" y="3167"/>
                      <a:pt x="11514" y="2846"/>
                      <a:pt x="11514" y="2453"/>
                    </a:cubicBezTo>
                    <a:cubicBezTo>
                      <a:pt x="11514" y="2072"/>
                      <a:pt x="11633" y="1750"/>
                      <a:pt x="11752" y="1750"/>
                    </a:cubicBezTo>
                    <a:close/>
                    <a:moveTo>
                      <a:pt x="11680" y="1750"/>
                    </a:moveTo>
                    <a:cubicBezTo>
                      <a:pt x="11561" y="1834"/>
                      <a:pt x="11490" y="2120"/>
                      <a:pt x="11490" y="2453"/>
                    </a:cubicBezTo>
                    <a:cubicBezTo>
                      <a:pt x="11490" y="2798"/>
                      <a:pt x="11561" y="3072"/>
                      <a:pt x="11680" y="3167"/>
                    </a:cubicBezTo>
                    <a:lnTo>
                      <a:pt x="11168" y="3167"/>
                    </a:lnTo>
                    <a:cubicBezTo>
                      <a:pt x="11180" y="3084"/>
                      <a:pt x="11049" y="2893"/>
                      <a:pt x="10883" y="2739"/>
                    </a:cubicBezTo>
                    <a:cubicBezTo>
                      <a:pt x="10752" y="2608"/>
                      <a:pt x="10597" y="2489"/>
                      <a:pt x="10502" y="2465"/>
                    </a:cubicBezTo>
                    <a:cubicBezTo>
                      <a:pt x="10525" y="2453"/>
                      <a:pt x="10561" y="2441"/>
                      <a:pt x="10609" y="2405"/>
                    </a:cubicBezTo>
                    <a:cubicBezTo>
                      <a:pt x="10692" y="2358"/>
                      <a:pt x="10787" y="2274"/>
                      <a:pt x="10883" y="2179"/>
                    </a:cubicBezTo>
                    <a:cubicBezTo>
                      <a:pt x="11049" y="2012"/>
                      <a:pt x="11192" y="1822"/>
                      <a:pt x="11168" y="1739"/>
                    </a:cubicBezTo>
                    <a:lnTo>
                      <a:pt x="11680" y="1739"/>
                    </a:lnTo>
                    <a:close/>
                    <a:moveTo>
                      <a:pt x="10859" y="2167"/>
                    </a:moveTo>
                    <a:cubicBezTo>
                      <a:pt x="10764" y="2262"/>
                      <a:pt x="10668" y="2334"/>
                      <a:pt x="10597" y="2381"/>
                    </a:cubicBezTo>
                    <a:cubicBezTo>
                      <a:pt x="10502" y="2441"/>
                      <a:pt x="10466" y="2441"/>
                      <a:pt x="10454" y="2429"/>
                    </a:cubicBezTo>
                    <a:cubicBezTo>
                      <a:pt x="10442" y="2417"/>
                      <a:pt x="10442" y="2381"/>
                      <a:pt x="10490" y="2286"/>
                    </a:cubicBezTo>
                    <a:cubicBezTo>
                      <a:pt x="10549" y="2203"/>
                      <a:pt x="10621" y="2108"/>
                      <a:pt x="10716" y="2024"/>
                    </a:cubicBezTo>
                    <a:cubicBezTo>
                      <a:pt x="10906" y="1834"/>
                      <a:pt x="11061" y="1750"/>
                      <a:pt x="11109" y="1750"/>
                    </a:cubicBezTo>
                    <a:cubicBezTo>
                      <a:pt x="11121" y="1750"/>
                      <a:pt x="11133" y="1750"/>
                      <a:pt x="11133" y="1750"/>
                    </a:cubicBezTo>
                    <a:cubicBezTo>
                      <a:pt x="11157" y="1786"/>
                      <a:pt x="11073" y="1953"/>
                      <a:pt x="10859" y="2167"/>
                    </a:cubicBezTo>
                    <a:close/>
                    <a:moveTo>
                      <a:pt x="9704" y="1203"/>
                    </a:moveTo>
                    <a:cubicBezTo>
                      <a:pt x="9799" y="1322"/>
                      <a:pt x="10073" y="1393"/>
                      <a:pt x="10418" y="1393"/>
                    </a:cubicBezTo>
                    <a:cubicBezTo>
                      <a:pt x="10764" y="1393"/>
                      <a:pt x="11037" y="1322"/>
                      <a:pt x="11133" y="1203"/>
                    </a:cubicBezTo>
                    <a:lnTo>
                      <a:pt x="11133" y="1715"/>
                    </a:lnTo>
                    <a:cubicBezTo>
                      <a:pt x="11049" y="1691"/>
                      <a:pt x="10859" y="1834"/>
                      <a:pt x="10692" y="2000"/>
                    </a:cubicBezTo>
                    <a:cubicBezTo>
                      <a:pt x="10597" y="2096"/>
                      <a:pt x="10514" y="2191"/>
                      <a:pt x="10466" y="2274"/>
                    </a:cubicBezTo>
                    <a:cubicBezTo>
                      <a:pt x="10442" y="2310"/>
                      <a:pt x="10430" y="2346"/>
                      <a:pt x="10418" y="2370"/>
                    </a:cubicBezTo>
                    <a:cubicBezTo>
                      <a:pt x="10406" y="2346"/>
                      <a:pt x="10395" y="2310"/>
                      <a:pt x="10371" y="2274"/>
                    </a:cubicBezTo>
                    <a:cubicBezTo>
                      <a:pt x="10323" y="2191"/>
                      <a:pt x="10240" y="2096"/>
                      <a:pt x="10144" y="2000"/>
                    </a:cubicBezTo>
                    <a:cubicBezTo>
                      <a:pt x="9978" y="1834"/>
                      <a:pt x="9787" y="1691"/>
                      <a:pt x="9704" y="1715"/>
                    </a:cubicBezTo>
                    <a:lnTo>
                      <a:pt x="9704" y="1203"/>
                    </a:lnTo>
                    <a:close/>
                    <a:moveTo>
                      <a:pt x="9704" y="1750"/>
                    </a:moveTo>
                    <a:cubicBezTo>
                      <a:pt x="9716" y="1750"/>
                      <a:pt x="9716" y="1750"/>
                      <a:pt x="9728" y="1750"/>
                    </a:cubicBezTo>
                    <a:cubicBezTo>
                      <a:pt x="9787" y="1750"/>
                      <a:pt x="9942" y="1834"/>
                      <a:pt x="10121" y="2024"/>
                    </a:cubicBezTo>
                    <a:cubicBezTo>
                      <a:pt x="10216" y="2108"/>
                      <a:pt x="10299" y="2203"/>
                      <a:pt x="10347" y="2286"/>
                    </a:cubicBezTo>
                    <a:cubicBezTo>
                      <a:pt x="10395" y="2370"/>
                      <a:pt x="10406" y="2417"/>
                      <a:pt x="10395" y="2429"/>
                    </a:cubicBezTo>
                    <a:cubicBezTo>
                      <a:pt x="10383" y="2441"/>
                      <a:pt x="10335" y="2441"/>
                      <a:pt x="10252" y="2381"/>
                    </a:cubicBezTo>
                    <a:cubicBezTo>
                      <a:pt x="10168" y="2334"/>
                      <a:pt x="10073" y="2251"/>
                      <a:pt x="9978" y="2167"/>
                    </a:cubicBezTo>
                    <a:cubicBezTo>
                      <a:pt x="9763" y="1953"/>
                      <a:pt x="9680" y="1786"/>
                      <a:pt x="9704" y="1750"/>
                    </a:cubicBezTo>
                    <a:close/>
                    <a:moveTo>
                      <a:pt x="9954" y="2191"/>
                    </a:moveTo>
                    <a:cubicBezTo>
                      <a:pt x="10049" y="2286"/>
                      <a:pt x="10144" y="2358"/>
                      <a:pt x="10228" y="2417"/>
                    </a:cubicBezTo>
                    <a:cubicBezTo>
                      <a:pt x="10275" y="2441"/>
                      <a:pt x="10311" y="2453"/>
                      <a:pt x="10335" y="2465"/>
                    </a:cubicBezTo>
                    <a:cubicBezTo>
                      <a:pt x="10240" y="2489"/>
                      <a:pt x="10085" y="2608"/>
                      <a:pt x="9954" y="2739"/>
                    </a:cubicBezTo>
                    <a:cubicBezTo>
                      <a:pt x="9799" y="2905"/>
                      <a:pt x="9656" y="3084"/>
                      <a:pt x="9668" y="3167"/>
                    </a:cubicBezTo>
                    <a:lnTo>
                      <a:pt x="9168" y="3167"/>
                    </a:lnTo>
                    <a:cubicBezTo>
                      <a:pt x="9275" y="3084"/>
                      <a:pt x="9359" y="2798"/>
                      <a:pt x="9359" y="2465"/>
                    </a:cubicBezTo>
                    <a:cubicBezTo>
                      <a:pt x="9359" y="2120"/>
                      <a:pt x="9275" y="1834"/>
                      <a:pt x="9168" y="1750"/>
                    </a:cubicBezTo>
                    <a:lnTo>
                      <a:pt x="9680" y="1750"/>
                    </a:lnTo>
                    <a:cubicBezTo>
                      <a:pt x="9644" y="1822"/>
                      <a:pt x="9787" y="2024"/>
                      <a:pt x="9954" y="2191"/>
                    </a:cubicBezTo>
                    <a:close/>
                    <a:moveTo>
                      <a:pt x="8490" y="536"/>
                    </a:moveTo>
                    <a:lnTo>
                      <a:pt x="9668" y="536"/>
                    </a:lnTo>
                    <a:lnTo>
                      <a:pt x="9668" y="1715"/>
                    </a:lnTo>
                    <a:lnTo>
                      <a:pt x="8490" y="1715"/>
                    </a:lnTo>
                    <a:close/>
                    <a:moveTo>
                      <a:pt x="9001" y="1750"/>
                    </a:moveTo>
                    <a:cubicBezTo>
                      <a:pt x="8894" y="1834"/>
                      <a:pt x="8811" y="2120"/>
                      <a:pt x="8811" y="2453"/>
                    </a:cubicBezTo>
                    <a:cubicBezTo>
                      <a:pt x="8811" y="2798"/>
                      <a:pt x="8894" y="3072"/>
                      <a:pt x="9001" y="3167"/>
                    </a:cubicBezTo>
                    <a:lnTo>
                      <a:pt x="8490" y="3167"/>
                    </a:lnTo>
                    <a:cubicBezTo>
                      <a:pt x="8501" y="3084"/>
                      <a:pt x="8370" y="2893"/>
                      <a:pt x="8204" y="2739"/>
                    </a:cubicBezTo>
                    <a:cubicBezTo>
                      <a:pt x="8073" y="2608"/>
                      <a:pt x="7918" y="2489"/>
                      <a:pt x="7823" y="2465"/>
                    </a:cubicBezTo>
                    <a:cubicBezTo>
                      <a:pt x="7858" y="2453"/>
                      <a:pt x="7894" y="2441"/>
                      <a:pt x="7930" y="2405"/>
                    </a:cubicBezTo>
                    <a:cubicBezTo>
                      <a:pt x="8013" y="2358"/>
                      <a:pt x="8120" y="2274"/>
                      <a:pt x="8216" y="2179"/>
                    </a:cubicBezTo>
                    <a:cubicBezTo>
                      <a:pt x="8382" y="2012"/>
                      <a:pt x="8513" y="1822"/>
                      <a:pt x="8490" y="1739"/>
                    </a:cubicBezTo>
                    <a:lnTo>
                      <a:pt x="9001" y="1739"/>
                    </a:lnTo>
                    <a:close/>
                    <a:moveTo>
                      <a:pt x="8192" y="2167"/>
                    </a:moveTo>
                    <a:cubicBezTo>
                      <a:pt x="8097" y="2262"/>
                      <a:pt x="8001" y="2334"/>
                      <a:pt x="7918" y="2381"/>
                    </a:cubicBezTo>
                    <a:cubicBezTo>
                      <a:pt x="7823" y="2441"/>
                      <a:pt x="7787" y="2441"/>
                      <a:pt x="7775" y="2429"/>
                    </a:cubicBezTo>
                    <a:cubicBezTo>
                      <a:pt x="7763" y="2417"/>
                      <a:pt x="7763" y="2381"/>
                      <a:pt x="7823" y="2286"/>
                    </a:cubicBezTo>
                    <a:cubicBezTo>
                      <a:pt x="7870" y="2203"/>
                      <a:pt x="7942" y="2108"/>
                      <a:pt x="8037" y="2024"/>
                    </a:cubicBezTo>
                    <a:cubicBezTo>
                      <a:pt x="8132" y="1929"/>
                      <a:pt x="8228" y="1846"/>
                      <a:pt x="8311" y="1798"/>
                    </a:cubicBezTo>
                    <a:cubicBezTo>
                      <a:pt x="8370" y="1762"/>
                      <a:pt x="8418" y="1750"/>
                      <a:pt x="8430" y="1750"/>
                    </a:cubicBezTo>
                    <a:cubicBezTo>
                      <a:pt x="8442" y="1750"/>
                      <a:pt x="8454" y="1750"/>
                      <a:pt x="8454" y="1750"/>
                    </a:cubicBezTo>
                    <a:cubicBezTo>
                      <a:pt x="8490" y="1786"/>
                      <a:pt x="8394" y="1953"/>
                      <a:pt x="8192" y="2167"/>
                    </a:cubicBezTo>
                    <a:close/>
                    <a:moveTo>
                      <a:pt x="7739" y="881"/>
                    </a:moveTo>
                    <a:cubicBezTo>
                      <a:pt x="8132" y="881"/>
                      <a:pt x="8454" y="1000"/>
                      <a:pt x="8454" y="1119"/>
                    </a:cubicBezTo>
                    <a:cubicBezTo>
                      <a:pt x="8454" y="1250"/>
                      <a:pt x="8132" y="1369"/>
                      <a:pt x="7739" y="1369"/>
                    </a:cubicBezTo>
                    <a:cubicBezTo>
                      <a:pt x="7358" y="1369"/>
                      <a:pt x="7025" y="1250"/>
                      <a:pt x="7025" y="1119"/>
                    </a:cubicBezTo>
                    <a:cubicBezTo>
                      <a:pt x="7025" y="1000"/>
                      <a:pt x="7358" y="881"/>
                      <a:pt x="7739" y="881"/>
                    </a:cubicBezTo>
                    <a:close/>
                    <a:moveTo>
                      <a:pt x="7025" y="1203"/>
                    </a:moveTo>
                    <a:cubicBezTo>
                      <a:pt x="7120" y="1322"/>
                      <a:pt x="7406" y="1393"/>
                      <a:pt x="7739" y="1393"/>
                    </a:cubicBezTo>
                    <a:cubicBezTo>
                      <a:pt x="8085" y="1393"/>
                      <a:pt x="8370" y="1322"/>
                      <a:pt x="8454" y="1203"/>
                    </a:cubicBezTo>
                    <a:lnTo>
                      <a:pt x="8454" y="1715"/>
                    </a:lnTo>
                    <a:cubicBezTo>
                      <a:pt x="8418" y="1703"/>
                      <a:pt x="8370" y="1727"/>
                      <a:pt x="8299" y="1774"/>
                    </a:cubicBezTo>
                    <a:cubicBezTo>
                      <a:pt x="8216" y="1822"/>
                      <a:pt x="8109" y="1905"/>
                      <a:pt x="8013" y="2000"/>
                    </a:cubicBezTo>
                    <a:cubicBezTo>
                      <a:pt x="7918" y="2096"/>
                      <a:pt x="7847" y="2191"/>
                      <a:pt x="7787" y="2274"/>
                    </a:cubicBezTo>
                    <a:cubicBezTo>
                      <a:pt x="7763" y="2310"/>
                      <a:pt x="7751" y="2346"/>
                      <a:pt x="7739" y="2370"/>
                    </a:cubicBezTo>
                    <a:cubicBezTo>
                      <a:pt x="7739" y="2346"/>
                      <a:pt x="7716" y="2310"/>
                      <a:pt x="7692" y="2274"/>
                    </a:cubicBezTo>
                    <a:cubicBezTo>
                      <a:pt x="7644" y="2191"/>
                      <a:pt x="7561" y="2096"/>
                      <a:pt x="7466" y="2000"/>
                    </a:cubicBezTo>
                    <a:cubicBezTo>
                      <a:pt x="7370" y="1905"/>
                      <a:pt x="7275" y="1822"/>
                      <a:pt x="7192" y="1774"/>
                    </a:cubicBezTo>
                    <a:cubicBezTo>
                      <a:pt x="7120" y="1727"/>
                      <a:pt x="7061" y="1703"/>
                      <a:pt x="7025" y="1715"/>
                    </a:cubicBezTo>
                    <a:lnTo>
                      <a:pt x="7025" y="1203"/>
                    </a:lnTo>
                    <a:close/>
                    <a:moveTo>
                      <a:pt x="7037" y="1750"/>
                    </a:moveTo>
                    <a:cubicBezTo>
                      <a:pt x="7037" y="1750"/>
                      <a:pt x="7037" y="1750"/>
                      <a:pt x="7049" y="1750"/>
                    </a:cubicBezTo>
                    <a:cubicBezTo>
                      <a:pt x="7073" y="1750"/>
                      <a:pt x="7108" y="1762"/>
                      <a:pt x="7180" y="1798"/>
                    </a:cubicBezTo>
                    <a:cubicBezTo>
                      <a:pt x="7263" y="1846"/>
                      <a:pt x="7358" y="1929"/>
                      <a:pt x="7442" y="2024"/>
                    </a:cubicBezTo>
                    <a:cubicBezTo>
                      <a:pt x="7537" y="2108"/>
                      <a:pt x="7620" y="2203"/>
                      <a:pt x="7668" y="2286"/>
                    </a:cubicBezTo>
                    <a:cubicBezTo>
                      <a:pt x="7728" y="2370"/>
                      <a:pt x="7728" y="2417"/>
                      <a:pt x="7716" y="2429"/>
                    </a:cubicBezTo>
                    <a:cubicBezTo>
                      <a:pt x="7704" y="2441"/>
                      <a:pt x="7656" y="2441"/>
                      <a:pt x="7573" y="2381"/>
                    </a:cubicBezTo>
                    <a:cubicBezTo>
                      <a:pt x="7489" y="2334"/>
                      <a:pt x="7394" y="2251"/>
                      <a:pt x="7299" y="2167"/>
                    </a:cubicBezTo>
                    <a:cubicBezTo>
                      <a:pt x="7085" y="1953"/>
                      <a:pt x="7001" y="1786"/>
                      <a:pt x="7037" y="1750"/>
                    </a:cubicBezTo>
                    <a:close/>
                    <a:moveTo>
                      <a:pt x="7275" y="2191"/>
                    </a:moveTo>
                    <a:cubicBezTo>
                      <a:pt x="7370" y="2286"/>
                      <a:pt x="7466" y="2358"/>
                      <a:pt x="7561" y="2417"/>
                    </a:cubicBezTo>
                    <a:cubicBezTo>
                      <a:pt x="7597" y="2441"/>
                      <a:pt x="7632" y="2453"/>
                      <a:pt x="7668" y="2465"/>
                    </a:cubicBezTo>
                    <a:cubicBezTo>
                      <a:pt x="7573" y="2489"/>
                      <a:pt x="7418" y="2608"/>
                      <a:pt x="7275" y="2739"/>
                    </a:cubicBezTo>
                    <a:cubicBezTo>
                      <a:pt x="7120" y="2905"/>
                      <a:pt x="6989" y="3084"/>
                      <a:pt x="7001" y="3167"/>
                    </a:cubicBezTo>
                    <a:lnTo>
                      <a:pt x="6489" y="3167"/>
                    </a:lnTo>
                    <a:cubicBezTo>
                      <a:pt x="6596" y="3084"/>
                      <a:pt x="6680" y="2798"/>
                      <a:pt x="6680" y="2465"/>
                    </a:cubicBezTo>
                    <a:cubicBezTo>
                      <a:pt x="6680" y="2120"/>
                      <a:pt x="6596" y="1834"/>
                      <a:pt x="6489" y="1750"/>
                    </a:cubicBezTo>
                    <a:lnTo>
                      <a:pt x="7001" y="1750"/>
                    </a:lnTo>
                    <a:cubicBezTo>
                      <a:pt x="6966" y="1822"/>
                      <a:pt x="7108" y="2024"/>
                      <a:pt x="7275" y="2191"/>
                    </a:cubicBezTo>
                    <a:close/>
                    <a:moveTo>
                      <a:pt x="5811" y="536"/>
                    </a:moveTo>
                    <a:lnTo>
                      <a:pt x="7001" y="536"/>
                    </a:lnTo>
                    <a:lnTo>
                      <a:pt x="7001" y="1715"/>
                    </a:lnTo>
                    <a:lnTo>
                      <a:pt x="5811" y="1715"/>
                    </a:lnTo>
                    <a:close/>
                    <a:moveTo>
                      <a:pt x="6323" y="1750"/>
                    </a:moveTo>
                    <a:cubicBezTo>
                      <a:pt x="6215" y="1834"/>
                      <a:pt x="6132" y="2120"/>
                      <a:pt x="6132" y="2453"/>
                    </a:cubicBezTo>
                    <a:cubicBezTo>
                      <a:pt x="6132" y="2798"/>
                      <a:pt x="6215" y="3072"/>
                      <a:pt x="6323" y="3167"/>
                    </a:cubicBezTo>
                    <a:lnTo>
                      <a:pt x="5811" y="3167"/>
                    </a:lnTo>
                    <a:cubicBezTo>
                      <a:pt x="5834" y="3084"/>
                      <a:pt x="5692" y="2893"/>
                      <a:pt x="5537" y="2739"/>
                    </a:cubicBezTo>
                    <a:cubicBezTo>
                      <a:pt x="5394" y="2608"/>
                      <a:pt x="5251" y="2489"/>
                      <a:pt x="5156" y="2465"/>
                    </a:cubicBezTo>
                    <a:cubicBezTo>
                      <a:pt x="5180" y="2453"/>
                      <a:pt x="5215" y="2441"/>
                      <a:pt x="5263" y="2405"/>
                    </a:cubicBezTo>
                    <a:cubicBezTo>
                      <a:pt x="5346" y="2358"/>
                      <a:pt x="5442" y="2274"/>
                      <a:pt x="5537" y="2179"/>
                    </a:cubicBezTo>
                    <a:cubicBezTo>
                      <a:pt x="5703" y="2012"/>
                      <a:pt x="5846" y="1822"/>
                      <a:pt x="5811" y="1739"/>
                    </a:cubicBezTo>
                    <a:lnTo>
                      <a:pt x="6323" y="1739"/>
                    </a:lnTo>
                    <a:close/>
                    <a:moveTo>
                      <a:pt x="5513" y="2167"/>
                    </a:moveTo>
                    <a:cubicBezTo>
                      <a:pt x="5418" y="2262"/>
                      <a:pt x="5322" y="2334"/>
                      <a:pt x="5239" y="2381"/>
                    </a:cubicBezTo>
                    <a:cubicBezTo>
                      <a:pt x="5156" y="2441"/>
                      <a:pt x="5108" y="2441"/>
                      <a:pt x="5096" y="2429"/>
                    </a:cubicBezTo>
                    <a:cubicBezTo>
                      <a:pt x="5084" y="2417"/>
                      <a:pt x="5096" y="2381"/>
                      <a:pt x="5144" y="2286"/>
                    </a:cubicBezTo>
                    <a:cubicBezTo>
                      <a:pt x="5191" y="2203"/>
                      <a:pt x="5275" y="2108"/>
                      <a:pt x="5370" y="2024"/>
                    </a:cubicBezTo>
                    <a:cubicBezTo>
                      <a:pt x="5465" y="1929"/>
                      <a:pt x="5561" y="1846"/>
                      <a:pt x="5632" y="1798"/>
                    </a:cubicBezTo>
                    <a:cubicBezTo>
                      <a:pt x="5703" y="1762"/>
                      <a:pt x="5739" y="1750"/>
                      <a:pt x="5763" y="1750"/>
                    </a:cubicBezTo>
                    <a:cubicBezTo>
                      <a:pt x="5775" y="1750"/>
                      <a:pt x="5775" y="1750"/>
                      <a:pt x="5775" y="1750"/>
                    </a:cubicBezTo>
                    <a:cubicBezTo>
                      <a:pt x="5811" y="1786"/>
                      <a:pt x="5727" y="1953"/>
                      <a:pt x="5513" y="2167"/>
                    </a:cubicBezTo>
                    <a:close/>
                    <a:moveTo>
                      <a:pt x="5072" y="881"/>
                    </a:moveTo>
                    <a:cubicBezTo>
                      <a:pt x="5453" y="881"/>
                      <a:pt x="5775" y="1000"/>
                      <a:pt x="5775" y="1119"/>
                    </a:cubicBezTo>
                    <a:cubicBezTo>
                      <a:pt x="5775" y="1250"/>
                      <a:pt x="5453" y="1369"/>
                      <a:pt x="5072" y="1369"/>
                    </a:cubicBezTo>
                    <a:cubicBezTo>
                      <a:pt x="4680" y="1369"/>
                      <a:pt x="4358" y="1250"/>
                      <a:pt x="4358" y="1119"/>
                    </a:cubicBezTo>
                    <a:cubicBezTo>
                      <a:pt x="4358" y="1000"/>
                      <a:pt x="4680" y="881"/>
                      <a:pt x="5072" y="881"/>
                    </a:cubicBezTo>
                    <a:close/>
                    <a:moveTo>
                      <a:pt x="4358" y="1203"/>
                    </a:moveTo>
                    <a:cubicBezTo>
                      <a:pt x="4441" y="1322"/>
                      <a:pt x="4727" y="1393"/>
                      <a:pt x="5072" y="1393"/>
                    </a:cubicBezTo>
                    <a:cubicBezTo>
                      <a:pt x="5406" y="1393"/>
                      <a:pt x="5692" y="1322"/>
                      <a:pt x="5787" y="1203"/>
                    </a:cubicBezTo>
                    <a:lnTo>
                      <a:pt x="5787" y="1715"/>
                    </a:lnTo>
                    <a:cubicBezTo>
                      <a:pt x="5751" y="1703"/>
                      <a:pt x="5692" y="1727"/>
                      <a:pt x="5620" y="1774"/>
                    </a:cubicBezTo>
                    <a:cubicBezTo>
                      <a:pt x="5537" y="1822"/>
                      <a:pt x="5442" y="1905"/>
                      <a:pt x="5346" y="2000"/>
                    </a:cubicBezTo>
                    <a:cubicBezTo>
                      <a:pt x="5251" y="2096"/>
                      <a:pt x="5168" y="2191"/>
                      <a:pt x="5120" y="2274"/>
                    </a:cubicBezTo>
                    <a:cubicBezTo>
                      <a:pt x="5096" y="2310"/>
                      <a:pt x="5072" y="2346"/>
                      <a:pt x="5072" y="2370"/>
                    </a:cubicBezTo>
                    <a:cubicBezTo>
                      <a:pt x="5061" y="2346"/>
                      <a:pt x="5049" y="2310"/>
                      <a:pt x="5025" y="2274"/>
                    </a:cubicBezTo>
                    <a:cubicBezTo>
                      <a:pt x="4965" y="2191"/>
                      <a:pt x="4894" y="2096"/>
                      <a:pt x="4799" y="2000"/>
                    </a:cubicBezTo>
                    <a:cubicBezTo>
                      <a:pt x="4703" y="1905"/>
                      <a:pt x="4596" y="1822"/>
                      <a:pt x="4513" y="1774"/>
                    </a:cubicBezTo>
                    <a:cubicBezTo>
                      <a:pt x="4441" y="1727"/>
                      <a:pt x="4394" y="1703"/>
                      <a:pt x="4358" y="1715"/>
                    </a:cubicBezTo>
                    <a:lnTo>
                      <a:pt x="4358" y="1203"/>
                    </a:lnTo>
                    <a:close/>
                    <a:moveTo>
                      <a:pt x="4358" y="1750"/>
                    </a:moveTo>
                    <a:cubicBezTo>
                      <a:pt x="4358" y="1750"/>
                      <a:pt x="4370" y="1750"/>
                      <a:pt x="4382" y="1750"/>
                    </a:cubicBezTo>
                    <a:cubicBezTo>
                      <a:pt x="4394" y="1750"/>
                      <a:pt x="4441" y="1762"/>
                      <a:pt x="4501" y="1798"/>
                    </a:cubicBezTo>
                    <a:cubicBezTo>
                      <a:pt x="4584" y="1846"/>
                      <a:pt x="4680" y="1929"/>
                      <a:pt x="4775" y="2024"/>
                    </a:cubicBezTo>
                    <a:cubicBezTo>
                      <a:pt x="4870" y="2108"/>
                      <a:pt x="4941" y="2203"/>
                      <a:pt x="4989" y="2286"/>
                    </a:cubicBezTo>
                    <a:cubicBezTo>
                      <a:pt x="5049" y="2370"/>
                      <a:pt x="5049" y="2417"/>
                      <a:pt x="5037" y="2429"/>
                    </a:cubicBezTo>
                    <a:cubicBezTo>
                      <a:pt x="5013" y="2465"/>
                      <a:pt x="4834" y="2370"/>
                      <a:pt x="4632" y="2167"/>
                    </a:cubicBezTo>
                    <a:cubicBezTo>
                      <a:pt x="4418" y="1953"/>
                      <a:pt x="4322" y="1786"/>
                      <a:pt x="4358" y="1750"/>
                    </a:cubicBezTo>
                    <a:close/>
                    <a:moveTo>
                      <a:pt x="4322" y="1750"/>
                    </a:moveTo>
                    <a:cubicBezTo>
                      <a:pt x="4299" y="1822"/>
                      <a:pt x="4441" y="2024"/>
                      <a:pt x="4608" y="2191"/>
                    </a:cubicBezTo>
                    <a:cubicBezTo>
                      <a:pt x="4739" y="2322"/>
                      <a:pt x="4894" y="2441"/>
                      <a:pt x="4989" y="2465"/>
                    </a:cubicBezTo>
                    <a:cubicBezTo>
                      <a:pt x="4894" y="2489"/>
                      <a:pt x="4739" y="2608"/>
                      <a:pt x="4608" y="2739"/>
                    </a:cubicBezTo>
                    <a:cubicBezTo>
                      <a:pt x="4441" y="2905"/>
                      <a:pt x="4310" y="3084"/>
                      <a:pt x="4322" y="3167"/>
                    </a:cubicBezTo>
                    <a:lnTo>
                      <a:pt x="3810" y="3167"/>
                    </a:lnTo>
                    <a:cubicBezTo>
                      <a:pt x="3918" y="3084"/>
                      <a:pt x="4001" y="2798"/>
                      <a:pt x="4001" y="2465"/>
                    </a:cubicBezTo>
                    <a:cubicBezTo>
                      <a:pt x="4001" y="2120"/>
                      <a:pt x="3929" y="1834"/>
                      <a:pt x="3810" y="1750"/>
                    </a:cubicBezTo>
                    <a:lnTo>
                      <a:pt x="4322" y="1750"/>
                    </a:lnTo>
                    <a:close/>
                    <a:moveTo>
                      <a:pt x="3727" y="1750"/>
                    </a:moveTo>
                    <a:cubicBezTo>
                      <a:pt x="3858" y="1750"/>
                      <a:pt x="3977" y="2072"/>
                      <a:pt x="3977" y="2453"/>
                    </a:cubicBezTo>
                    <a:cubicBezTo>
                      <a:pt x="3977" y="2846"/>
                      <a:pt x="3858" y="3167"/>
                      <a:pt x="3727" y="3167"/>
                    </a:cubicBezTo>
                    <a:cubicBezTo>
                      <a:pt x="3608" y="3167"/>
                      <a:pt x="3489" y="2846"/>
                      <a:pt x="3489" y="2453"/>
                    </a:cubicBezTo>
                    <a:cubicBezTo>
                      <a:pt x="3489" y="2072"/>
                      <a:pt x="3596" y="1750"/>
                      <a:pt x="3727" y="1750"/>
                    </a:cubicBezTo>
                    <a:close/>
                    <a:moveTo>
                      <a:pt x="3656" y="1750"/>
                    </a:moveTo>
                    <a:cubicBezTo>
                      <a:pt x="3537" y="1834"/>
                      <a:pt x="3465" y="2120"/>
                      <a:pt x="3465" y="2453"/>
                    </a:cubicBezTo>
                    <a:cubicBezTo>
                      <a:pt x="3465" y="2798"/>
                      <a:pt x="3537" y="3072"/>
                      <a:pt x="3656" y="3167"/>
                    </a:cubicBezTo>
                    <a:lnTo>
                      <a:pt x="3144" y="3167"/>
                    </a:lnTo>
                    <a:cubicBezTo>
                      <a:pt x="3156" y="3084"/>
                      <a:pt x="3025" y="2893"/>
                      <a:pt x="2858" y="2739"/>
                    </a:cubicBezTo>
                    <a:cubicBezTo>
                      <a:pt x="2727" y="2608"/>
                      <a:pt x="2572" y="2489"/>
                      <a:pt x="2477" y="2465"/>
                    </a:cubicBezTo>
                    <a:cubicBezTo>
                      <a:pt x="2501" y="2453"/>
                      <a:pt x="2536" y="2441"/>
                      <a:pt x="2584" y="2405"/>
                    </a:cubicBezTo>
                    <a:cubicBezTo>
                      <a:pt x="2667" y="2358"/>
                      <a:pt x="2763" y="2274"/>
                      <a:pt x="2858" y="2179"/>
                    </a:cubicBezTo>
                    <a:cubicBezTo>
                      <a:pt x="3025" y="2012"/>
                      <a:pt x="3167" y="1822"/>
                      <a:pt x="3144" y="1739"/>
                    </a:cubicBezTo>
                    <a:lnTo>
                      <a:pt x="3656" y="1739"/>
                    </a:lnTo>
                    <a:close/>
                    <a:moveTo>
                      <a:pt x="2465" y="2286"/>
                    </a:moveTo>
                    <a:cubicBezTo>
                      <a:pt x="2524" y="2203"/>
                      <a:pt x="2596" y="2108"/>
                      <a:pt x="2691" y="2024"/>
                    </a:cubicBezTo>
                    <a:cubicBezTo>
                      <a:pt x="2786" y="1929"/>
                      <a:pt x="2882" y="1846"/>
                      <a:pt x="2965" y="1798"/>
                    </a:cubicBezTo>
                    <a:cubicBezTo>
                      <a:pt x="3025" y="1762"/>
                      <a:pt x="3060" y="1750"/>
                      <a:pt x="3084" y="1750"/>
                    </a:cubicBezTo>
                    <a:cubicBezTo>
                      <a:pt x="3096" y="1750"/>
                      <a:pt x="3108" y="1750"/>
                      <a:pt x="3108" y="1750"/>
                    </a:cubicBezTo>
                    <a:cubicBezTo>
                      <a:pt x="3132" y="1786"/>
                      <a:pt x="3048" y="1953"/>
                      <a:pt x="2834" y="2167"/>
                    </a:cubicBezTo>
                    <a:cubicBezTo>
                      <a:pt x="2751" y="2262"/>
                      <a:pt x="2644" y="2334"/>
                      <a:pt x="2572" y="2381"/>
                    </a:cubicBezTo>
                    <a:cubicBezTo>
                      <a:pt x="2477" y="2441"/>
                      <a:pt x="2441" y="2441"/>
                      <a:pt x="2429" y="2429"/>
                    </a:cubicBezTo>
                    <a:cubicBezTo>
                      <a:pt x="2417" y="2417"/>
                      <a:pt x="2417" y="2370"/>
                      <a:pt x="2465" y="2286"/>
                    </a:cubicBezTo>
                    <a:close/>
                    <a:moveTo>
                      <a:pt x="2417" y="2501"/>
                    </a:moveTo>
                    <a:cubicBezTo>
                      <a:pt x="2429" y="2489"/>
                      <a:pt x="2429" y="2489"/>
                      <a:pt x="2441" y="2489"/>
                    </a:cubicBezTo>
                    <a:cubicBezTo>
                      <a:pt x="2501" y="2489"/>
                      <a:pt x="2655" y="2584"/>
                      <a:pt x="2834" y="2762"/>
                    </a:cubicBezTo>
                    <a:cubicBezTo>
                      <a:pt x="3048" y="2977"/>
                      <a:pt x="3132" y="3143"/>
                      <a:pt x="3108" y="3179"/>
                    </a:cubicBezTo>
                    <a:cubicBezTo>
                      <a:pt x="3072" y="3203"/>
                      <a:pt x="2905" y="3120"/>
                      <a:pt x="2691" y="2905"/>
                    </a:cubicBezTo>
                    <a:cubicBezTo>
                      <a:pt x="2477" y="2703"/>
                      <a:pt x="2394" y="2524"/>
                      <a:pt x="2417" y="2501"/>
                    </a:cubicBezTo>
                    <a:close/>
                    <a:moveTo>
                      <a:pt x="2382" y="2453"/>
                    </a:moveTo>
                    <a:cubicBezTo>
                      <a:pt x="2394" y="2453"/>
                      <a:pt x="2394" y="2453"/>
                      <a:pt x="2394" y="2441"/>
                    </a:cubicBezTo>
                    <a:cubicBezTo>
                      <a:pt x="2394" y="2453"/>
                      <a:pt x="2394" y="2453"/>
                      <a:pt x="2394" y="2453"/>
                    </a:cubicBezTo>
                    <a:cubicBezTo>
                      <a:pt x="2405" y="2453"/>
                      <a:pt x="2405" y="2465"/>
                      <a:pt x="2417" y="2465"/>
                    </a:cubicBezTo>
                    <a:cubicBezTo>
                      <a:pt x="2405" y="2465"/>
                      <a:pt x="2405" y="2465"/>
                      <a:pt x="2394" y="2477"/>
                    </a:cubicBezTo>
                    <a:cubicBezTo>
                      <a:pt x="2394" y="2477"/>
                      <a:pt x="2394" y="2477"/>
                      <a:pt x="2394" y="2489"/>
                    </a:cubicBezTo>
                    <a:cubicBezTo>
                      <a:pt x="2394" y="2477"/>
                      <a:pt x="2394" y="2477"/>
                      <a:pt x="2382" y="2477"/>
                    </a:cubicBezTo>
                    <a:cubicBezTo>
                      <a:pt x="2382" y="2465"/>
                      <a:pt x="2382" y="2465"/>
                      <a:pt x="2370" y="2465"/>
                    </a:cubicBezTo>
                    <a:cubicBezTo>
                      <a:pt x="2382" y="2465"/>
                      <a:pt x="2382" y="2453"/>
                      <a:pt x="2382" y="2453"/>
                    </a:cubicBezTo>
                    <a:close/>
                    <a:moveTo>
                      <a:pt x="1953" y="2762"/>
                    </a:moveTo>
                    <a:cubicBezTo>
                      <a:pt x="2132" y="2584"/>
                      <a:pt x="2286" y="2489"/>
                      <a:pt x="2346" y="2489"/>
                    </a:cubicBezTo>
                    <a:cubicBezTo>
                      <a:pt x="2358" y="2489"/>
                      <a:pt x="2358" y="2489"/>
                      <a:pt x="2370" y="2501"/>
                    </a:cubicBezTo>
                    <a:cubicBezTo>
                      <a:pt x="2394" y="2524"/>
                      <a:pt x="2310" y="2703"/>
                      <a:pt x="2096" y="2905"/>
                    </a:cubicBezTo>
                    <a:cubicBezTo>
                      <a:pt x="1882" y="3120"/>
                      <a:pt x="1715" y="3203"/>
                      <a:pt x="1679" y="3179"/>
                    </a:cubicBezTo>
                    <a:cubicBezTo>
                      <a:pt x="1655" y="3143"/>
                      <a:pt x="1739" y="2977"/>
                      <a:pt x="1953" y="2762"/>
                    </a:cubicBezTo>
                    <a:close/>
                    <a:moveTo>
                      <a:pt x="1679" y="4417"/>
                    </a:moveTo>
                    <a:cubicBezTo>
                      <a:pt x="1691" y="4417"/>
                      <a:pt x="1691" y="4417"/>
                      <a:pt x="1703" y="4417"/>
                    </a:cubicBezTo>
                    <a:cubicBezTo>
                      <a:pt x="1762" y="4417"/>
                      <a:pt x="1917" y="4501"/>
                      <a:pt x="2096" y="4679"/>
                    </a:cubicBezTo>
                    <a:cubicBezTo>
                      <a:pt x="2310" y="4894"/>
                      <a:pt x="2394" y="5072"/>
                      <a:pt x="2370" y="5096"/>
                    </a:cubicBezTo>
                    <a:cubicBezTo>
                      <a:pt x="2334" y="5132"/>
                      <a:pt x="2167" y="5037"/>
                      <a:pt x="1953" y="4834"/>
                    </a:cubicBezTo>
                    <a:cubicBezTo>
                      <a:pt x="1739" y="4620"/>
                      <a:pt x="1655" y="4453"/>
                      <a:pt x="1679" y="4417"/>
                    </a:cubicBezTo>
                    <a:close/>
                    <a:moveTo>
                      <a:pt x="1655" y="4417"/>
                    </a:moveTo>
                    <a:cubicBezTo>
                      <a:pt x="1620" y="4489"/>
                      <a:pt x="1762" y="4691"/>
                      <a:pt x="1929" y="4858"/>
                    </a:cubicBezTo>
                    <a:cubicBezTo>
                      <a:pt x="2060" y="4989"/>
                      <a:pt x="2215" y="5108"/>
                      <a:pt x="2310" y="5132"/>
                    </a:cubicBezTo>
                    <a:cubicBezTo>
                      <a:pt x="2286" y="5132"/>
                      <a:pt x="2251" y="5156"/>
                      <a:pt x="2203" y="5179"/>
                    </a:cubicBezTo>
                    <a:cubicBezTo>
                      <a:pt x="2120" y="5227"/>
                      <a:pt x="2024" y="5310"/>
                      <a:pt x="1929" y="5406"/>
                    </a:cubicBezTo>
                    <a:cubicBezTo>
                      <a:pt x="1774" y="5560"/>
                      <a:pt x="1632" y="5751"/>
                      <a:pt x="1643" y="5834"/>
                    </a:cubicBezTo>
                    <a:lnTo>
                      <a:pt x="1131" y="5834"/>
                    </a:lnTo>
                    <a:cubicBezTo>
                      <a:pt x="1251" y="5739"/>
                      <a:pt x="1322" y="5465"/>
                      <a:pt x="1322" y="5120"/>
                    </a:cubicBezTo>
                    <a:cubicBezTo>
                      <a:pt x="1322" y="4787"/>
                      <a:pt x="1251" y="4501"/>
                      <a:pt x="1131" y="4417"/>
                    </a:cubicBezTo>
                    <a:lnTo>
                      <a:pt x="1655" y="4417"/>
                    </a:lnTo>
                    <a:close/>
                    <a:moveTo>
                      <a:pt x="822" y="5120"/>
                    </a:moveTo>
                    <a:cubicBezTo>
                      <a:pt x="822" y="4739"/>
                      <a:pt x="929" y="4417"/>
                      <a:pt x="1060" y="4417"/>
                    </a:cubicBezTo>
                    <a:cubicBezTo>
                      <a:pt x="1191" y="4417"/>
                      <a:pt x="1298" y="4739"/>
                      <a:pt x="1298" y="5120"/>
                    </a:cubicBezTo>
                    <a:cubicBezTo>
                      <a:pt x="1298" y="5513"/>
                      <a:pt x="1191" y="5834"/>
                      <a:pt x="1060" y="5834"/>
                    </a:cubicBezTo>
                    <a:cubicBezTo>
                      <a:pt x="929" y="5834"/>
                      <a:pt x="822" y="5513"/>
                      <a:pt x="822" y="5120"/>
                    </a:cubicBezTo>
                    <a:close/>
                    <a:moveTo>
                      <a:pt x="465" y="7049"/>
                    </a:moveTo>
                    <a:lnTo>
                      <a:pt x="465" y="5870"/>
                    </a:lnTo>
                    <a:lnTo>
                      <a:pt x="1643" y="5870"/>
                    </a:lnTo>
                    <a:lnTo>
                      <a:pt x="1643" y="7049"/>
                    </a:lnTo>
                    <a:close/>
                    <a:moveTo>
                      <a:pt x="1060" y="8501"/>
                    </a:moveTo>
                    <a:cubicBezTo>
                      <a:pt x="929" y="8501"/>
                      <a:pt x="822" y="8180"/>
                      <a:pt x="822" y="7787"/>
                    </a:cubicBezTo>
                    <a:cubicBezTo>
                      <a:pt x="822" y="7406"/>
                      <a:pt x="929" y="7084"/>
                      <a:pt x="1060" y="7084"/>
                    </a:cubicBezTo>
                    <a:cubicBezTo>
                      <a:pt x="1191" y="7084"/>
                      <a:pt x="1298" y="7406"/>
                      <a:pt x="1298" y="7787"/>
                    </a:cubicBezTo>
                    <a:cubicBezTo>
                      <a:pt x="1298" y="8180"/>
                      <a:pt x="1191" y="8501"/>
                      <a:pt x="1060" y="8501"/>
                    </a:cubicBezTo>
                    <a:close/>
                    <a:moveTo>
                      <a:pt x="1643" y="8501"/>
                    </a:moveTo>
                    <a:lnTo>
                      <a:pt x="1131" y="8501"/>
                    </a:lnTo>
                    <a:cubicBezTo>
                      <a:pt x="1251" y="8406"/>
                      <a:pt x="1322" y="8132"/>
                      <a:pt x="1322" y="7787"/>
                    </a:cubicBezTo>
                    <a:cubicBezTo>
                      <a:pt x="1322" y="7454"/>
                      <a:pt x="1251" y="7168"/>
                      <a:pt x="1131" y="7084"/>
                    </a:cubicBezTo>
                    <a:lnTo>
                      <a:pt x="1643" y="7084"/>
                    </a:lnTo>
                    <a:cubicBezTo>
                      <a:pt x="1632" y="7108"/>
                      <a:pt x="1655" y="7168"/>
                      <a:pt x="1703" y="7251"/>
                    </a:cubicBezTo>
                    <a:cubicBezTo>
                      <a:pt x="1751" y="7334"/>
                      <a:pt x="1834" y="7430"/>
                      <a:pt x="1929" y="7525"/>
                    </a:cubicBezTo>
                    <a:cubicBezTo>
                      <a:pt x="2024" y="7620"/>
                      <a:pt x="2120" y="7692"/>
                      <a:pt x="2203" y="7751"/>
                    </a:cubicBezTo>
                    <a:cubicBezTo>
                      <a:pt x="2251" y="7775"/>
                      <a:pt x="2286" y="7787"/>
                      <a:pt x="2310" y="7799"/>
                    </a:cubicBezTo>
                    <a:cubicBezTo>
                      <a:pt x="2286" y="7811"/>
                      <a:pt x="2251" y="7823"/>
                      <a:pt x="2203" y="7846"/>
                    </a:cubicBezTo>
                    <a:cubicBezTo>
                      <a:pt x="2120" y="7894"/>
                      <a:pt x="2024" y="7977"/>
                      <a:pt x="1929" y="8073"/>
                    </a:cubicBezTo>
                    <a:cubicBezTo>
                      <a:pt x="1834" y="8168"/>
                      <a:pt x="1751" y="8263"/>
                      <a:pt x="1703" y="8346"/>
                    </a:cubicBezTo>
                    <a:cubicBezTo>
                      <a:pt x="1655" y="8418"/>
                      <a:pt x="1643" y="8466"/>
                      <a:pt x="1643" y="8501"/>
                    </a:cubicBezTo>
                    <a:close/>
                    <a:moveTo>
                      <a:pt x="2370" y="10430"/>
                    </a:moveTo>
                    <a:cubicBezTo>
                      <a:pt x="2334" y="10466"/>
                      <a:pt x="2167" y="10371"/>
                      <a:pt x="1953" y="10168"/>
                    </a:cubicBezTo>
                    <a:cubicBezTo>
                      <a:pt x="1739" y="9954"/>
                      <a:pt x="1655" y="9787"/>
                      <a:pt x="1679" y="9751"/>
                    </a:cubicBezTo>
                    <a:cubicBezTo>
                      <a:pt x="1691" y="9751"/>
                      <a:pt x="1691" y="9751"/>
                      <a:pt x="1703" y="9751"/>
                    </a:cubicBezTo>
                    <a:cubicBezTo>
                      <a:pt x="1762" y="9751"/>
                      <a:pt x="1917" y="9835"/>
                      <a:pt x="2096" y="10025"/>
                    </a:cubicBezTo>
                    <a:cubicBezTo>
                      <a:pt x="2310" y="10228"/>
                      <a:pt x="2394" y="10394"/>
                      <a:pt x="2370" y="10430"/>
                    </a:cubicBezTo>
                    <a:close/>
                    <a:moveTo>
                      <a:pt x="2405" y="10478"/>
                    </a:moveTo>
                    <a:cubicBezTo>
                      <a:pt x="2394" y="10478"/>
                      <a:pt x="2394" y="10478"/>
                      <a:pt x="2394" y="10478"/>
                    </a:cubicBezTo>
                    <a:cubicBezTo>
                      <a:pt x="2394" y="10478"/>
                      <a:pt x="2394" y="10478"/>
                      <a:pt x="2382" y="10478"/>
                    </a:cubicBezTo>
                    <a:cubicBezTo>
                      <a:pt x="2382" y="10466"/>
                      <a:pt x="2382" y="10466"/>
                      <a:pt x="2370" y="10466"/>
                    </a:cubicBezTo>
                    <a:cubicBezTo>
                      <a:pt x="2382" y="10466"/>
                      <a:pt x="2382" y="10454"/>
                      <a:pt x="2382" y="10454"/>
                    </a:cubicBezTo>
                    <a:cubicBezTo>
                      <a:pt x="2394" y="10454"/>
                      <a:pt x="2394" y="10442"/>
                      <a:pt x="2394" y="10442"/>
                    </a:cubicBezTo>
                    <a:cubicBezTo>
                      <a:pt x="2394" y="10442"/>
                      <a:pt x="2394" y="10454"/>
                      <a:pt x="2405" y="10454"/>
                    </a:cubicBezTo>
                    <a:cubicBezTo>
                      <a:pt x="2405" y="10454"/>
                      <a:pt x="2405" y="10466"/>
                      <a:pt x="2417" y="10466"/>
                    </a:cubicBezTo>
                    <a:cubicBezTo>
                      <a:pt x="2405" y="10466"/>
                      <a:pt x="2405" y="10466"/>
                      <a:pt x="2405" y="10478"/>
                    </a:cubicBezTo>
                    <a:close/>
                    <a:moveTo>
                      <a:pt x="2834" y="10168"/>
                    </a:moveTo>
                    <a:cubicBezTo>
                      <a:pt x="2620" y="10371"/>
                      <a:pt x="2453" y="10466"/>
                      <a:pt x="2417" y="10430"/>
                    </a:cubicBezTo>
                    <a:cubicBezTo>
                      <a:pt x="2394" y="10394"/>
                      <a:pt x="2477" y="10228"/>
                      <a:pt x="2691" y="10013"/>
                    </a:cubicBezTo>
                    <a:cubicBezTo>
                      <a:pt x="2870" y="9835"/>
                      <a:pt x="3025" y="9740"/>
                      <a:pt x="3084" y="9740"/>
                    </a:cubicBezTo>
                    <a:cubicBezTo>
                      <a:pt x="3096" y="9740"/>
                      <a:pt x="3096" y="9740"/>
                      <a:pt x="3108" y="9751"/>
                    </a:cubicBezTo>
                    <a:cubicBezTo>
                      <a:pt x="3132" y="9787"/>
                      <a:pt x="3048" y="9954"/>
                      <a:pt x="2834" y="10168"/>
                    </a:cubicBezTo>
                    <a:close/>
                    <a:moveTo>
                      <a:pt x="3084" y="8346"/>
                    </a:moveTo>
                    <a:cubicBezTo>
                      <a:pt x="3036" y="8263"/>
                      <a:pt x="2953" y="8168"/>
                      <a:pt x="2858" y="8073"/>
                    </a:cubicBezTo>
                    <a:cubicBezTo>
                      <a:pt x="2763" y="7977"/>
                      <a:pt x="2667" y="7894"/>
                      <a:pt x="2584" y="7846"/>
                    </a:cubicBezTo>
                    <a:cubicBezTo>
                      <a:pt x="2536" y="7823"/>
                      <a:pt x="2501" y="7799"/>
                      <a:pt x="2477" y="7799"/>
                    </a:cubicBezTo>
                    <a:cubicBezTo>
                      <a:pt x="2501" y="7787"/>
                      <a:pt x="2536" y="7775"/>
                      <a:pt x="2584" y="7751"/>
                    </a:cubicBezTo>
                    <a:cubicBezTo>
                      <a:pt x="2667" y="7692"/>
                      <a:pt x="2763" y="7620"/>
                      <a:pt x="2858" y="7525"/>
                    </a:cubicBezTo>
                    <a:cubicBezTo>
                      <a:pt x="2953" y="7430"/>
                      <a:pt x="3036" y="7323"/>
                      <a:pt x="3084" y="7239"/>
                    </a:cubicBezTo>
                    <a:cubicBezTo>
                      <a:pt x="3132" y="7168"/>
                      <a:pt x="3156" y="7108"/>
                      <a:pt x="3144" y="7073"/>
                    </a:cubicBezTo>
                    <a:lnTo>
                      <a:pt x="3656" y="7073"/>
                    </a:lnTo>
                    <a:cubicBezTo>
                      <a:pt x="3537" y="7168"/>
                      <a:pt x="3465" y="7454"/>
                      <a:pt x="3465" y="7787"/>
                    </a:cubicBezTo>
                    <a:cubicBezTo>
                      <a:pt x="3465" y="8132"/>
                      <a:pt x="3537" y="8406"/>
                      <a:pt x="3656" y="8501"/>
                    </a:cubicBezTo>
                    <a:lnTo>
                      <a:pt x="3144" y="8501"/>
                    </a:lnTo>
                    <a:cubicBezTo>
                      <a:pt x="3144" y="8466"/>
                      <a:pt x="3132" y="8418"/>
                      <a:pt x="3084" y="8346"/>
                    </a:cubicBezTo>
                    <a:close/>
                    <a:moveTo>
                      <a:pt x="3144" y="9716"/>
                    </a:moveTo>
                    <a:lnTo>
                      <a:pt x="3144" y="8537"/>
                    </a:lnTo>
                    <a:lnTo>
                      <a:pt x="4322" y="8537"/>
                    </a:lnTo>
                    <a:lnTo>
                      <a:pt x="4322" y="9716"/>
                    </a:lnTo>
                    <a:close/>
                    <a:moveTo>
                      <a:pt x="3727" y="11168"/>
                    </a:moveTo>
                    <a:cubicBezTo>
                      <a:pt x="3608" y="11168"/>
                      <a:pt x="3489" y="10847"/>
                      <a:pt x="3489" y="10454"/>
                    </a:cubicBezTo>
                    <a:cubicBezTo>
                      <a:pt x="3489" y="10073"/>
                      <a:pt x="3596" y="9751"/>
                      <a:pt x="3727" y="9751"/>
                    </a:cubicBezTo>
                    <a:cubicBezTo>
                      <a:pt x="3858" y="9751"/>
                      <a:pt x="3977" y="10073"/>
                      <a:pt x="3977" y="10454"/>
                    </a:cubicBezTo>
                    <a:cubicBezTo>
                      <a:pt x="3965" y="10847"/>
                      <a:pt x="3858" y="11168"/>
                      <a:pt x="3727" y="11168"/>
                    </a:cubicBezTo>
                    <a:close/>
                    <a:moveTo>
                      <a:pt x="3810" y="11168"/>
                    </a:moveTo>
                    <a:cubicBezTo>
                      <a:pt x="3918" y="11073"/>
                      <a:pt x="4001" y="10799"/>
                      <a:pt x="4001" y="10454"/>
                    </a:cubicBezTo>
                    <a:cubicBezTo>
                      <a:pt x="4001" y="10121"/>
                      <a:pt x="3929" y="9835"/>
                      <a:pt x="3810" y="9751"/>
                    </a:cubicBezTo>
                    <a:lnTo>
                      <a:pt x="4322" y="9751"/>
                    </a:lnTo>
                    <a:cubicBezTo>
                      <a:pt x="4299" y="9823"/>
                      <a:pt x="4441" y="10025"/>
                      <a:pt x="4608" y="10192"/>
                    </a:cubicBezTo>
                    <a:cubicBezTo>
                      <a:pt x="4739" y="10323"/>
                      <a:pt x="4894" y="10442"/>
                      <a:pt x="4989" y="10466"/>
                    </a:cubicBezTo>
                    <a:cubicBezTo>
                      <a:pt x="4894" y="10490"/>
                      <a:pt x="4739" y="10609"/>
                      <a:pt x="4608" y="10740"/>
                    </a:cubicBezTo>
                    <a:cubicBezTo>
                      <a:pt x="4441" y="10906"/>
                      <a:pt x="4310" y="11085"/>
                      <a:pt x="4322" y="11168"/>
                    </a:cubicBezTo>
                    <a:lnTo>
                      <a:pt x="3810" y="11168"/>
                    </a:lnTo>
                    <a:close/>
                    <a:moveTo>
                      <a:pt x="4775" y="10906"/>
                    </a:moveTo>
                    <a:cubicBezTo>
                      <a:pt x="4560" y="11121"/>
                      <a:pt x="4394" y="11204"/>
                      <a:pt x="4358" y="11168"/>
                    </a:cubicBezTo>
                    <a:cubicBezTo>
                      <a:pt x="4322" y="11144"/>
                      <a:pt x="4418" y="10966"/>
                      <a:pt x="4620" y="10763"/>
                    </a:cubicBezTo>
                    <a:cubicBezTo>
                      <a:pt x="4810" y="10573"/>
                      <a:pt x="4965" y="10490"/>
                      <a:pt x="5025" y="10490"/>
                    </a:cubicBezTo>
                    <a:cubicBezTo>
                      <a:pt x="5025" y="10490"/>
                      <a:pt x="5037" y="10490"/>
                      <a:pt x="5037" y="10490"/>
                    </a:cubicBezTo>
                    <a:cubicBezTo>
                      <a:pt x="5072" y="10525"/>
                      <a:pt x="4977" y="10692"/>
                      <a:pt x="4775" y="10906"/>
                    </a:cubicBezTo>
                    <a:close/>
                    <a:moveTo>
                      <a:pt x="5037" y="10430"/>
                    </a:moveTo>
                    <a:cubicBezTo>
                      <a:pt x="5013" y="10466"/>
                      <a:pt x="4834" y="10371"/>
                      <a:pt x="4632" y="10168"/>
                    </a:cubicBezTo>
                    <a:cubicBezTo>
                      <a:pt x="4418" y="9954"/>
                      <a:pt x="4322" y="9787"/>
                      <a:pt x="4358" y="9751"/>
                    </a:cubicBezTo>
                    <a:cubicBezTo>
                      <a:pt x="4358" y="9751"/>
                      <a:pt x="4370" y="9751"/>
                      <a:pt x="4382" y="9751"/>
                    </a:cubicBezTo>
                    <a:cubicBezTo>
                      <a:pt x="4429" y="9751"/>
                      <a:pt x="4584" y="9835"/>
                      <a:pt x="4775" y="10025"/>
                    </a:cubicBezTo>
                    <a:cubicBezTo>
                      <a:pt x="4977" y="10228"/>
                      <a:pt x="5072" y="10394"/>
                      <a:pt x="5037" y="10430"/>
                    </a:cubicBezTo>
                    <a:close/>
                    <a:moveTo>
                      <a:pt x="5072" y="10478"/>
                    </a:moveTo>
                    <a:cubicBezTo>
                      <a:pt x="5072" y="10478"/>
                      <a:pt x="5072" y="10478"/>
                      <a:pt x="5072" y="10478"/>
                    </a:cubicBezTo>
                    <a:cubicBezTo>
                      <a:pt x="5072" y="10478"/>
                      <a:pt x="5061" y="10478"/>
                      <a:pt x="5061" y="10478"/>
                    </a:cubicBezTo>
                    <a:cubicBezTo>
                      <a:pt x="5061" y="10466"/>
                      <a:pt x="5049" y="10466"/>
                      <a:pt x="5049" y="10466"/>
                    </a:cubicBezTo>
                    <a:cubicBezTo>
                      <a:pt x="5049" y="10466"/>
                      <a:pt x="5061" y="10454"/>
                      <a:pt x="5061" y="10454"/>
                    </a:cubicBezTo>
                    <a:cubicBezTo>
                      <a:pt x="5061" y="10454"/>
                      <a:pt x="5072" y="10442"/>
                      <a:pt x="5072" y="10442"/>
                    </a:cubicBezTo>
                    <a:cubicBezTo>
                      <a:pt x="5072" y="10442"/>
                      <a:pt x="5072" y="10454"/>
                      <a:pt x="5072" y="10454"/>
                    </a:cubicBezTo>
                    <a:cubicBezTo>
                      <a:pt x="5084" y="10454"/>
                      <a:pt x="5084" y="10466"/>
                      <a:pt x="5084" y="10466"/>
                    </a:cubicBezTo>
                    <a:cubicBezTo>
                      <a:pt x="5084" y="10466"/>
                      <a:pt x="5084" y="10466"/>
                      <a:pt x="5072" y="10478"/>
                    </a:cubicBezTo>
                    <a:close/>
                    <a:moveTo>
                      <a:pt x="5775" y="11168"/>
                    </a:moveTo>
                    <a:cubicBezTo>
                      <a:pt x="5751" y="11204"/>
                      <a:pt x="5572" y="11121"/>
                      <a:pt x="5370" y="10906"/>
                    </a:cubicBezTo>
                    <a:cubicBezTo>
                      <a:pt x="5156" y="10692"/>
                      <a:pt x="5072" y="10525"/>
                      <a:pt x="5096" y="10490"/>
                    </a:cubicBezTo>
                    <a:cubicBezTo>
                      <a:pt x="5096" y="10490"/>
                      <a:pt x="5108" y="10490"/>
                      <a:pt x="5120" y="10490"/>
                    </a:cubicBezTo>
                    <a:cubicBezTo>
                      <a:pt x="5168" y="10490"/>
                      <a:pt x="5334" y="10573"/>
                      <a:pt x="5513" y="10763"/>
                    </a:cubicBezTo>
                    <a:cubicBezTo>
                      <a:pt x="5727" y="10978"/>
                      <a:pt x="5811" y="11144"/>
                      <a:pt x="5775" y="11168"/>
                    </a:cubicBezTo>
                    <a:close/>
                    <a:moveTo>
                      <a:pt x="5811" y="11168"/>
                    </a:moveTo>
                    <a:cubicBezTo>
                      <a:pt x="5834" y="11085"/>
                      <a:pt x="5692" y="10894"/>
                      <a:pt x="5537" y="10740"/>
                    </a:cubicBezTo>
                    <a:cubicBezTo>
                      <a:pt x="5394" y="10609"/>
                      <a:pt x="5239" y="10490"/>
                      <a:pt x="5144" y="10466"/>
                    </a:cubicBezTo>
                    <a:cubicBezTo>
                      <a:pt x="5239" y="10442"/>
                      <a:pt x="5394" y="10323"/>
                      <a:pt x="5537" y="10192"/>
                    </a:cubicBezTo>
                    <a:cubicBezTo>
                      <a:pt x="5703" y="10025"/>
                      <a:pt x="5834" y="9823"/>
                      <a:pt x="5811" y="9751"/>
                    </a:cubicBezTo>
                    <a:lnTo>
                      <a:pt x="6323" y="9751"/>
                    </a:lnTo>
                    <a:cubicBezTo>
                      <a:pt x="6215" y="9835"/>
                      <a:pt x="6132" y="10121"/>
                      <a:pt x="6132" y="10454"/>
                    </a:cubicBezTo>
                    <a:cubicBezTo>
                      <a:pt x="6132" y="10799"/>
                      <a:pt x="6215" y="11073"/>
                      <a:pt x="6323" y="11168"/>
                    </a:cubicBezTo>
                    <a:lnTo>
                      <a:pt x="5811" y="11168"/>
                    </a:lnTo>
                    <a:close/>
                    <a:moveTo>
                      <a:pt x="6406" y="11168"/>
                    </a:moveTo>
                    <a:cubicBezTo>
                      <a:pt x="6275" y="11168"/>
                      <a:pt x="6168" y="10847"/>
                      <a:pt x="6168" y="10454"/>
                    </a:cubicBezTo>
                    <a:cubicBezTo>
                      <a:pt x="6168" y="10073"/>
                      <a:pt x="6275" y="9751"/>
                      <a:pt x="6406" y="9751"/>
                    </a:cubicBezTo>
                    <a:cubicBezTo>
                      <a:pt x="6537" y="9751"/>
                      <a:pt x="6644" y="10073"/>
                      <a:pt x="6644" y="10454"/>
                    </a:cubicBezTo>
                    <a:cubicBezTo>
                      <a:pt x="6644" y="10847"/>
                      <a:pt x="6537" y="11168"/>
                      <a:pt x="6406" y="11168"/>
                    </a:cubicBezTo>
                    <a:close/>
                    <a:moveTo>
                      <a:pt x="6489" y="11168"/>
                    </a:moveTo>
                    <a:cubicBezTo>
                      <a:pt x="6596" y="11073"/>
                      <a:pt x="6680" y="10799"/>
                      <a:pt x="6680" y="10454"/>
                    </a:cubicBezTo>
                    <a:cubicBezTo>
                      <a:pt x="6680" y="10121"/>
                      <a:pt x="6596" y="9835"/>
                      <a:pt x="6489" y="9751"/>
                    </a:cubicBezTo>
                    <a:lnTo>
                      <a:pt x="7001" y="9751"/>
                    </a:lnTo>
                    <a:cubicBezTo>
                      <a:pt x="6966" y="9823"/>
                      <a:pt x="7108" y="10025"/>
                      <a:pt x="7275" y="10192"/>
                    </a:cubicBezTo>
                    <a:cubicBezTo>
                      <a:pt x="7418" y="10323"/>
                      <a:pt x="7561" y="10442"/>
                      <a:pt x="7656" y="10466"/>
                    </a:cubicBezTo>
                    <a:cubicBezTo>
                      <a:pt x="7561" y="10490"/>
                      <a:pt x="7406" y="10609"/>
                      <a:pt x="7275" y="10740"/>
                    </a:cubicBezTo>
                    <a:cubicBezTo>
                      <a:pt x="7120" y="10906"/>
                      <a:pt x="6977" y="11085"/>
                      <a:pt x="7001" y="11168"/>
                    </a:cubicBezTo>
                    <a:lnTo>
                      <a:pt x="6489" y="11168"/>
                    </a:lnTo>
                    <a:close/>
                    <a:moveTo>
                      <a:pt x="7442" y="10906"/>
                    </a:moveTo>
                    <a:cubicBezTo>
                      <a:pt x="7239" y="11121"/>
                      <a:pt x="7061" y="11204"/>
                      <a:pt x="7037" y="11168"/>
                    </a:cubicBezTo>
                    <a:cubicBezTo>
                      <a:pt x="7001" y="11144"/>
                      <a:pt x="7085" y="10966"/>
                      <a:pt x="7299" y="10763"/>
                    </a:cubicBezTo>
                    <a:cubicBezTo>
                      <a:pt x="7489" y="10573"/>
                      <a:pt x="7644" y="10490"/>
                      <a:pt x="7692" y="10490"/>
                    </a:cubicBezTo>
                    <a:cubicBezTo>
                      <a:pt x="7704" y="10490"/>
                      <a:pt x="7716" y="10490"/>
                      <a:pt x="7716" y="10490"/>
                    </a:cubicBezTo>
                    <a:cubicBezTo>
                      <a:pt x="7739" y="10525"/>
                      <a:pt x="7656" y="10692"/>
                      <a:pt x="7442" y="10906"/>
                    </a:cubicBezTo>
                    <a:close/>
                    <a:moveTo>
                      <a:pt x="7716" y="10430"/>
                    </a:moveTo>
                    <a:cubicBezTo>
                      <a:pt x="7680" y="10466"/>
                      <a:pt x="7513" y="10371"/>
                      <a:pt x="7299" y="10168"/>
                    </a:cubicBezTo>
                    <a:cubicBezTo>
                      <a:pt x="7085" y="9954"/>
                      <a:pt x="7001" y="9787"/>
                      <a:pt x="7037" y="9751"/>
                    </a:cubicBezTo>
                    <a:cubicBezTo>
                      <a:pt x="7037" y="9751"/>
                      <a:pt x="7049" y="9751"/>
                      <a:pt x="7049" y="9751"/>
                    </a:cubicBezTo>
                    <a:cubicBezTo>
                      <a:pt x="7108" y="9751"/>
                      <a:pt x="7263" y="9835"/>
                      <a:pt x="7442" y="10025"/>
                    </a:cubicBezTo>
                    <a:cubicBezTo>
                      <a:pt x="7656" y="10228"/>
                      <a:pt x="7739" y="10394"/>
                      <a:pt x="7716" y="10430"/>
                    </a:cubicBezTo>
                    <a:close/>
                    <a:moveTo>
                      <a:pt x="7751" y="10478"/>
                    </a:moveTo>
                    <a:cubicBezTo>
                      <a:pt x="7751" y="10478"/>
                      <a:pt x="7751" y="10478"/>
                      <a:pt x="7739" y="10478"/>
                    </a:cubicBezTo>
                    <a:cubicBezTo>
                      <a:pt x="7739" y="10478"/>
                      <a:pt x="7739" y="10478"/>
                      <a:pt x="7739" y="10478"/>
                    </a:cubicBezTo>
                    <a:cubicBezTo>
                      <a:pt x="7739" y="10466"/>
                      <a:pt x="7728" y="10466"/>
                      <a:pt x="7728" y="10466"/>
                    </a:cubicBezTo>
                    <a:cubicBezTo>
                      <a:pt x="7728" y="10466"/>
                      <a:pt x="7739" y="10454"/>
                      <a:pt x="7739" y="10454"/>
                    </a:cubicBezTo>
                    <a:cubicBezTo>
                      <a:pt x="7739" y="10454"/>
                      <a:pt x="7739" y="10442"/>
                      <a:pt x="7739" y="10442"/>
                    </a:cubicBezTo>
                    <a:cubicBezTo>
                      <a:pt x="7751" y="10442"/>
                      <a:pt x="7751" y="10454"/>
                      <a:pt x="7751" y="10454"/>
                    </a:cubicBezTo>
                    <a:cubicBezTo>
                      <a:pt x="7751" y="10454"/>
                      <a:pt x="7763" y="10466"/>
                      <a:pt x="7763" y="10466"/>
                    </a:cubicBezTo>
                    <a:cubicBezTo>
                      <a:pt x="7763" y="10466"/>
                      <a:pt x="7751" y="10466"/>
                      <a:pt x="7751" y="10478"/>
                    </a:cubicBezTo>
                    <a:close/>
                    <a:moveTo>
                      <a:pt x="7739" y="10371"/>
                    </a:moveTo>
                    <a:cubicBezTo>
                      <a:pt x="7716" y="10275"/>
                      <a:pt x="7597" y="10121"/>
                      <a:pt x="7466" y="10001"/>
                    </a:cubicBezTo>
                    <a:cubicBezTo>
                      <a:pt x="7299" y="9835"/>
                      <a:pt x="7108" y="9692"/>
                      <a:pt x="7025" y="9716"/>
                    </a:cubicBezTo>
                    <a:lnTo>
                      <a:pt x="7025" y="9204"/>
                    </a:lnTo>
                    <a:cubicBezTo>
                      <a:pt x="7120" y="9323"/>
                      <a:pt x="7406" y="9394"/>
                      <a:pt x="7739" y="9394"/>
                    </a:cubicBezTo>
                    <a:cubicBezTo>
                      <a:pt x="8085" y="9394"/>
                      <a:pt x="8370" y="9323"/>
                      <a:pt x="8454" y="9204"/>
                    </a:cubicBezTo>
                    <a:lnTo>
                      <a:pt x="8454" y="9716"/>
                    </a:lnTo>
                    <a:cubicBezTo>
                      <a:pt x="8382" y="9692"/>
                      <a:pt x="8180" y="9835"/>
                      <a:pt x="8013" y="10001"/>
                    </a:cubicBezTo>
                    <a:cubicBezTo>
                      <a:pt x="7894" y="10121"/>
                      <a:pt x="7775" y="10275"/>
                      <a:pt x="7739" y="10371"/>
                    </a:cubicBezTo>
                    <a:close/>
                    <a:moveTo>
                      <a:pt x="8192" y="10168"/>
                    </a:moveTo>
                    <a:cubicBezTo>
                      <a:pt x="7978" y="10371"/>
                      <a:pt x="7799" y="10466"/>
                      <a:pt x="7775" y="10430"/>
                    </a:cubicBezTo>
                    <a:cubicBezTo>
                      <a:pt x="7739" y="10394"/>
                      <a:pt x="7835" y="10228"/>
                      <a:pt x="8037" y="10013"/>
                    </a:cubicBezTo>
                    <a:cubicBezTo>
                      <a:pt x="8228" y="9835"/>
                      <a:pt x="8382" y="9740"/>
                      <a:pt x="8430" y="9740"/>
                    </a:cubicBezTo>
                    <a:cubicBezTo>
                      <a:pt x="8442" y="9740"/>
                      <a:pt x="8454" y="9740"/>
                      <a:pt x="8454" y="9751"/>
                    </a:cubicBezTo>
                    <a:cubicBezTo>
                      <a:pt x="8490" y="9787"/>
                      <a:pt x="8394" y="9954"/>
                      <a:pt x="8192" y="10168"/>
                    </a:cubicBezTo>
                    <a:close/>
                    <a:moveTo>
                      <a:pt x="8442" y="8346"/>
                    </a:moveTo>
                    <a:cubicBezTo>
                      <a:pt x="8382" y="8263"/>
                      <a:pt x="8311" y="8168"/>
                      <a:pt x="8216" y="8073"/>
                    </a:cubicBezTo>
                    <a:cubicBezTo>
                      <a:pt x="8120" y="7977"/>
                      <a:pt x="8013" y="7894"/>
                      <a:pt x="7930" y="7846"/>
                    </a:cubicBezTo>
                    <a:cubicBezTo>
                      <a:pt x="7894" y="7823"/>
                      <a:pt x="7858" y="7799"/>
                      <a:pt x="7823" y="7799"/>
                    </a:cubicBezTo>
                    <a:cubicBezTo>
                      <a:pt x="7858" y="7787"/>
                      <a:pt x="7894" y="7775"/>
                      <a:pt x="7930" y="7751"/>
                    </a:cubicBezTo>
                    <a:cubicBezTo>
                      <a:pt x="8013" y="7692"/>
                      <a:pt x="8120" y="7620"/>
                      <a:pt x="8216" y="7525"/>
                    </a:cubicBezTo>
                    <a:cubicBezTo>
                      <a:pt x="8311" y="7430"/>
                      <a:pt x="8382" y="7323"/>
                      <a:pt x="8442" y="7239"/>
                    </a:cubicBezTo>
                    <a:cubicBezTo>
                      <a:pt x="8490" y="7168"/>
                      <a:pt x="8501" y="7108"/>
                      <a:pt x="8490" y="7073"/>
                    </a:cubicBezTo>
                    <a:lnTo>
                      <a:pt x="9001" y="7073"/>
                    </a:lnTo>
                    <a:cubicBezTo>
                      <a:pt x="8894" y="7168"/>
                      <a:pt x="8811" y="7454"/>
                      <a:pt x="8811" y="7787"/>
                    </a:cubicBezTo>
                    <a:cubicBezTo>
                      <a:pt x="8811" y="8132"/>
                      <a:pt x="8894" y="8406"/>
                      <a:pt x="9001" y="8501"/>
                    </a:cubicBezTo>
                    <a:lnTo>
                      <a:pt x="8490" y="8501"/>
                    </a:lnTo>
                    <a:cubicBezTo>
                      <a:pt x="8501" y="8466"/>
                      <a:pt x="8478" y="8418"/>
                      <a:pt x="8442" y="8346"/>
                    </a:cubicBezTo>
                    <a:close/>
                    <a:moveTo>
                      <a:pt x="9668" y="9716"/>
                    </a:moveTo>
                    <a:lnTo>
                      <a:pt x="8490" y="9716"/>
                    </a:lnTo>
                    <a:lnTo>
                      <a:pt x="8490" y="8537"/>
                    </a:lnTo>
                    <a:lnTo>
                      <a:pt x="9668" y="8537"/>
                    </a:lnTo>
                    <a:close/>
                    <a:moveTo>
                      <a:pt x="9668" y="8501"/>
                    </a:moveTo>
                    <a:lnTo>
                      <a:pt x="9156" y="8501"/>
                    </a:lnTo>
                    <a:cubicBezTo>
                      <a:pt x="9275" y="8406"/>
                      <a:pt x="9347" y="8132"/>
                      <a:pt x="9347" y="7787"/>
                    </a:cubicBezTo>
                    <a:cubicBezTo>
                      <a:pt x="9347" y="7454"/>
                      <a:pt x="9275" y="7168"/>
                      <a:pt x="9156" y="7084"/>
                    </a:cubicBezTo>
                    <a:lnTo>
                      <a:pt x="9668" y="7084"/>
                    </a:lnTo>
                    <a:cubicBezTo>
                      <a:pt x="9656" y="7108"/>
                      <a:pt x="9680" y="7168"/>
                      <a:pt x="9728" y="7251"/>
                    </a:cubicBezTo>
                    <a:cubicBezTo>
                      <a:pt x="9775" y="7334"/>
                      <a:pt x="9859" y="7430"/>
                      <a:pt x="9954" y="7525"/>
                    </a:cubicBezTo>
                    <a:cubicBezTo>
                      <a:pt x="10049" y="7620"/>
                      <a:pt x="10144" y="7692"/>
                      <a:pt x="10228" y="7751"/>
                    </a:cubicBezTo>
                    <a:cubicBezTo>
                      <a:pt x="10275" y="7775"/>
                      <a:pt x="10311" y="7787"/>
                      <a:pt x="10335" y="7799"/>
                    </a:cubicBezTo>
                    <a:cubicBezTo>
                      <a:pt x="10311" y="7811"/>
                      <a:pt x="10275" y="7823"/>
                      <a:pt x="10228" y="7846"/>
                    </a:cubicBezTo>
                    <a:cubicBezTo>
                      <a:pt x="10144" y="7894"/>
                      <a:pt x="10049" y="7977"/>
                      <a:pt x="9954" y="8073"/>
                    </a:cubicBezTo>
                    <a:cubicBezTo>
                      <a:pt x="9859" y="8168"/>
                      <a:pt x="9775" y="8263"/>
                      <a:pt x="9728" y="8346"/>
                    </a:cubicBezTo>
                    <a:cubicBezTo>
                      <a:pt x="9680" y="8418"/>
                      <a:pt x="9668" y="8466"/>
                      <a:pt x="9668" y="8501"/>
                    </a:cubicBezTo>
                    <a:close/>
                    <a:moveTo>
                      <a:pt x="9752" y="8370"/>
                    </a:moveTo>
                    <a:cubicBezTo>
                      <a:pt x="9811" y="8287"/>
                      <a:pt x="9883" y="8192"/>
                      <a:pt x="9978" y="8096"/>
                    </a:cubicBezTo>
                    <a:cubicBezTo>
                      <a:pt x="10073" y="8001"/>
                      <a:pt x="10168" y="7930"/>
                      <a:pt x="10252" y="7870"/>
                    </a:cubicBezTo>
                    <a:cubicBezTo>
                      <a:pt x="10311" y="7835"/>
                      <a:pt x="10347" y="7823"/>
                      <a:pt x="10371" y="7823"/>
                    </a:cubicBezTo>
                    <a:cubicBezTo>
                      <a:pt x="10383" y="7823"/>
                      <a:pt x="10383" y="7823"/>
                      <a:pt x="10395" y="7823"/>
                    </a:cubicBezTo>
                    <a:cubicBezTo>
                      <a:pt x="10418" y="7858"/>
                      <a:pt x="10335" y="8025"/>
                      <a:pt x="10121" y="8239"/>
                    </a:cubicBezTo>
                    <a:cubicBezTo>
                      <a:pt x="9906" y="8454"/>
                      <a:pt x="9740" y="8537"/>
                      <a:pt x="9704" y="8513"/>
                    </a:cubicBezTo>
                    <a:cubicBezTo>
                      <a:pt x="9692" y="8501"/>
                      <a:pt x="9704" y="8454"/>
                      <a:pt x="9752" y="8370"/>
                    </a:cubicBezTo>
                    <a:close/>
                    <a:moveTo>
                      <a:pt x="10418" y="9359"/>
                    </a:moveTo>
                    <a:cubicBezTo>
                      <a:pt x="10037" y="9359"/>
                      <a:pt x="9704" y="9251"/>
                      <a:pt x="9704" y="9120"/>
                    </a:cubicBezTo>
                    <a:cubicBezTo>
                      <a:pt x="9704" y="8989"/>
                      <a:pt x="10037" y="8882"/>
                      <a:pt x="10418" y="8882"/>
                    </a:cubicBezTo>
                    <a:cubicBezTo>
                      <a:pt x="10811" y="8882"/>
                      <a:pt x="11133" y="8989"/>
                      <a:pt x="11133" y="9120"/>
                    </a:cubicBezTo>
                    <a:cubicBezTo>
                      <a:pt x="11133" y="9251"/>
                      <a:pt x="10811" y="9359"/>
                      <a:pt x="10418" y="9359"/>
                    </a:cubicBezTo>
                    <a:close/>
                    <a:moveTo>
                      <a:pt x="11133" y="9049"/>
                    </a:moveTo>
                    <a:cubicBezTo>
                      <a:pt x="11037" y="8930"/>
                      <a:pt x="10764" y="8858"/>
                      <a:pt x="10418" y="8858"/>
                    </a:cubicBezTo>
                    <a:cubicBezTo>
                      <a:pt x="10073" y="8858"/>
                      <a:pt x="9799" y="8930"/>
                      <a:pt x="9704" y="9049"/>
                    </a:cubicBezTo>
                    <a:lnTo>
                      <a:pt x="9704" y="8537"/>
                    </a:lnTo>
                    <a:cubicBezTo>
                      <a:pt x="9716" y="8549"/>
                      <a:pt x="9716" y="8549"/>
                      <a:pt x="9728" y="8549"/>
                    </a:cubicBezTo>
                    <a:cubicBezTo>
                      <a:pt x="9811" y="8549"/>
                      <a:pt x="9990" y="8418"/>
                      <a:pt x="10144" y="8263"/>
                    </a:cubicBezTo>
                    <a:cubicBezTo>
                      <a:pt x="10275" y="8132"/>
                      <a:pt x="10383" y="7989"/>
                      <a:pt x="10418" y="7894"/>
                    </a:cubicBezTo>
                    <a:cubicBezTo>
                      <a:pt x="10442" y="7989"/>
                      <a:pt x="10561" y="8132"/>
                      <a:pt x="10692" y="8263"/>
                    </a:cubicBezTo>
                    <a:cubicBezTo>
                      <a:pt x="10847" y="8418"/>
                      <a:pt x="11026" y="8549"/>
                      <a:pt x="11109" y="8549"/>
                    </a:cubicBezTo>
                    <a:cubicBezTo>
                      <a:pt x="11121" y="8549"/>
                      <a:pt x="11121" y="8549"/>
                      <a:pt x="11133" y="8537"/>
                    </a:cubicBezTo>
                    <a:lnTo>
                      <a:pt x="11133" y="9049"/>
                    </a:lnTo>
                    <a:close/>
                    <a:moveTo>
                      <a:pt x="11133" y="8513"/>
                    </a:moveTo>
                    <a:cubicBezTo>
                      <a:pt x="11097" y="8537"/>
                      <a:pt x="10930" y="8454"/>
                      <a:pt x="10716" y="8239"/>
                    </a:cubicBezTo>
                    <a:cubicBezTo>
                      <a:pt x="10502" y="8025"/>
                      <a:pt x="10418" y="7858"/>
                      <a:pt x="10454" y="7823"/>
                    </a:cubicBezTo>
                    <a:cubicBezTo>
                      <a:pt x="10454" y="7823"/>
                      <a:pt x="10454" y="7823"/>
                      <a:pt x="10466" y="7823"/>
                    </a:cubicBezTo>
                    <a:cubicBezTo>
                      <a:pt x="10490" y="7823"/>
                      <a:pt x="10525" y="7835"/>
                      <a:pt x="10597" y="7870"/>
                    </a:cubicBezTo>
                    <a:cubicBezTo>
                      <a:pt x="10668" y="7930"/>
                      <a:pt x="10764" y="8001"/>
                      <a:pt x="10859" y="8096"/>
                    </a:cubicBezTo>
                    <a:cubicBezTo>
                      <a:pt x="10954" y="8192"/>
                      <a:pt x="11037" y="8287"/>
                      <a:pt x="11085" y="8370"/>
                    </a:cubicBezTo>
                    <a:cubicBezTo>
                      <a:pt x="11133" y="8454"/>
                      <a:pt x="11145" y="8501"/>
                      <a:pt x="11133" y="8513"/>
                    </a:cubicBezTo>
                    <a:close/>
                    <a:moveTo>
                      <a:pt x="11168" y="8501"/>
                    </a:moveTo>
                    <a:cubicBezTo>
                      <a:pt x="11168" y="8466"/>
                      <a:pt x="11157" y="8418"/>
                      <a:pt x="11109" y="8346"/>
                    </a:cubicBezTo>
                    <a:cubicBezTo>
                      <a:pt x="11061" y="8263"/>
                      <a:pt x="10978" y="8168"/>
                      <a:pt x="10883" y="8073"/>
                    </a:cubicBezTo>
                    <a:cubicBezTo>
                      <a:pt x="10787" y="7977"/>
                      <a:pt x="10692" y="7894"/>
                      <a:pt x="10609" y="7846"/>
                    </a:cubicBezTo>
                    <a:cubicBezTo>
                      <a:pt x="10561" y="7823"/>
                      <a:pt x="10525" y="7799"/>
                      <a:pt x="10502" y="7799"/>
                    </a:cubicBezTo>
                    <a:cubicBezTo>
                      <a:pt x="10525" y="7787"/>
                      <a:pt x="10561" y="7775"/>
                      <a:pt x="10609" y="7751"/>
                    </a:cubicBezTo>
                    <a:cubicBezTo>
                      <a:pt x="10692" y="7692"/>
                      <a:pt x="10787" y="7620"/>
                      <a:pt x="10883" y="7525"/>
                    </a:cubicBezTo>
                    <a:cubicBezTo>
                      <a:pt x="10978" y="7430"/>
                      <a:pt x="11061" y="7323"/>
                      <a:pt x="11109" y="7239"/>
                    </a:cubicBezTo>
                    <a:cubicBezTo>
                      <a:pt x="11157" y="7168"/>
                      <a:pt x="11180" y="7108"/>
                      <a:pt x="11168" y="7073"/>
                    </a:cubicBezTo>
                    <a:lnTo>
                      <a:pt x="11680" y="7073"/>
                    </a:lnTo>
                    <a:cubicBezTo>
                      <a:pt x="11561" y="7168"/>
                      <a:pt x="11490" y="7454"/>
                      <a:pt x="11490" y="7787"/>
                    </a:cubicBezTo>
                    <a:cubicBezTo>
                      <a:pt x="11490" y="8132"/>
                      <a:pt x="11561" y="8406"/>
                      <a:pt x="11680" y="8501"/>
                    </a:cubicBezTo>
                    <a:lnTo>
                      <a:pt x="11168" y="8501"/>
                    </a:lnTo>
                    <a:close/>
                    <a:moveTo>
                      <a:pt x="12002" y="7787"/>
                    </a:moveTo>
                    <a:cubicBezTo>
                      <a:pt x="12002" y="8180"/>
                      <a:pt x="11883" y="8501"/>
                      <a:pt x="11752" y="8501"/>
                    </a:cubicBezTo>
                    <a:cubicBezTo>
                      <a:pt x="11633" y="8501"/>
                      <a:pt x="11514" y="8180"/>
                      <a:pt x="11514" y="7787"/>
                    </a:cubicBezTo>
                    <a:cubicBezTo>
                      <a:pt x="11514" y="7406"/>
                      <a:pt x="11621" y="7084"/>
                      <a:pt x="11752" y="7084"/>
                    </a:cubicBezTo>
                    <a:cubicBezTo>
                      <a:pt x="11883" y="7084"/>
                      <a:pt x="12002" y="7406"/>
                      <a:pt x="12002" y="7787"/>
                    </a:cubicBezTo>
                    <a:close/>
                    <a:moveTo>
                      <a:pt x="12347" y="7049"/>
                    </a:moveTo>
                    <a:lnTo>
                      <a:pt x="11168" y="7049"/>
                    </a:lnTo>
                    <a:lnTo>
                      <a:pt x="11168" y="5870"/>
                    </a:lnTo>
                    <a:lnTo>
                      <a:pt x="12347" y="5870"/>
                    </a:lnTo>
                    <a:close/>
                    <a:moveTo>
                      <a:pt x="12347" y="5834"/>
                    </a:moveTo>
                    <a:lnTo>
                      <a:pt x="11835" y="5834"/>
                    </a:lnTo>
                    <a:cubicBezTo>
                      <a:pt x="11954" y="5739"/>
                      <a:pt x="12026" y="5465"/>
                      <a:pt x="12026" y="5120"/>
                    </a:cubicBezTo>
                    <a:cubicBezTo>
                      <a:pt x="12026" y="4787"/>
                      <a:pt x="11954" y="4501"/>
                      <a:pt x="11835" y="4417"/>
                    </a:cubicBezTo>
                    <a:lnTo>
                      <a:pt x="12347" y="4417"/>
                    </a:lnTo>
                    <a:cubicBezTo>
                      <a:pt x="12323" y="4489"/>
                      <a:pt x="12466" y="4691"/>
                      <a:pt x="12633" y="4858"/>
                    </a:cubicBezTo>
                    <a:cubicBezTo>
                      <a:pt x="12764" y="4989"/>
                      <a:pt x="12919" y="5108"/>
                      <a:pt x="13014" y="5132"/>
                    </a:cubicBezTo>
                    <a:cubicBezTo>
                      <a:pt x="12990" y="5144"/>
                      <a:pt x="12954" y="5156"/>
                      <a:pt x="12907" y="5179"/>
                    </a:cubicBezTo>
                    <a:cubicBezTo>
                      <a:pt x="12823" y="5239"/>
                      <a:pt x="12728" y="5310"/>
                      <a:pt x="12633" y="5406"/>
                    </a:cubicBezTo>
                    <a:cubicBezTo>
                      <a:pt x="12466" y="5572"/>
                      <a:pt x="12335" y="5751"/>
                      <a:pt x="12347" y="5834"/>
                    </a:cubicBezTo>
                    <a:close/>
                    <a:moveTo>
                      <a:pt x="13014" y="5310"/>
                    </a:moveTo>
                    <a:cubicBezTo>
                      <a:pt x="12966" y="5382"/>
                      <a:pt x="12895" y="5477"/>
                      <a:pt x="12800" y="5572"/>
                    </a:cubicBezTo>
                    <a:cubicBezTo>
                      <a:pt x="12704" y="5668"/>
                      <a:pt x="12609" y="5739"/>
                      <a:pt x="12526" y="5799"/>
                    </a:cubicBezTo>
                    <a:cubicBezTo>
                      <a:pt x="12442" y="5846"/>
                      <a:pt x="12395" y="5846"/>
                      <a:pt x="12383" y="5834"/>
                    </a:cubicBezTo>
                    <a:cubicBezTo>
                      <a:pt x="12347" y="5810"/>
                      <a:pt x="12442" y="5644"/>
                      <a:pt x="12645" y="5429"/>
                    </a:cubicBezTo>
                    <a:cubicBezTo>
                      <a:pt x="12740" y="5334"/>
                      <a:pt x="12835" y="5251"/>
                      <a:pt x="12919" y="5203"/>
                    </a:cubicBezTo>
                    <a:cubicBezTo>
                      <a:pt x="12978" y="5168"/>
                      <a:pt x="13026" y="5156"/>
                      <a:pt x="13050" y="5156"/>
                    </a:cubicBezTo>
                    <a:cubicBezTo>
                      <a:pt x="13050" y="5156"/>
                      <a:pt x="13062" y="5156"/>
                      <a:pt x="13062" y="5156"/>
                    </a:cubicBezTo>
                    <a:cubicBezTo>
                      <a:pt x="13073" y="5179"/>
                      <a:pt x="13073" y="5215"/>
                      <a:pt x="13014" y="5310"/>
                    </a:cubicBezTo>
                    <a:close/>
                    <a:moveTo>
                      <a:pt x="13062" y="5096"/>
                    </a:moveTo>
                    <a:cubicBezTo>
                      <a:pt x="13038" y="5132"/>
                      <a:pt x="12859" y="5037"/>
                      <a:pt x="12657" y="4834"/>
                    </a:cubicBezTo>
                    <a:cubicBezTo>
                      <a:pt x="12442" y="4620"/>
                      <a:pt x="12347" y="4453"/>
                      <a:pt x="12383" y="4417"/>
                    </a:cubicBezTo>
                    <a:cubicBezTo>
                      <a:pt x="12383" y="4417"/>
                      <a:pt x="12395" y="4417"/>
                      <a:pt x="12407" y="4417"/>
                    </a:cubicBezTo>
                    <a:cubicBezTo>
                      <a:pt x="12454" y="4417"/>
                      <a:pt x="12609" y="4501"/>
                      <a:pt x="12800" y="4679"/>
                    </a:cubicBezTo>
                    <a:cubicBezTo>
                      <a:pt x="13014" y="4894"/>
                      <a:pt x="13097" y="5072"/>
                      <a:pt x="13062" y="5096"/>
                    </a:cubicBezTo>
                    <a:close/>
                    <a:moveTo>
                      <a:pt x="13097" y="5144"/>
                    </a:moveTo>
                    <a:cubicBezTo>
                      <a:pt x="13097" y="5144"/>
                      <a:pt x="13097" y="5144"/>
                      <a:pt x="13097" y="5144"/>
                    </a:cubicBezTo>
                    <a:cubicBezTo>
                      <a:pt x="13097" y="5144"/>
                      <a:pt x="13085" y="5144"/>
                      <a:pt x="13085" y="5144"/>
                    </a:cubicBezTo>
                    <a:cubicBezTo>
                      <a:pt x="13085" y="5132"/>
                      <a:pt x="13085" y="5132"/>
                      <a:pt x="13073" y="5132"/>
                    </a:cubicBezTo>
                    <a:cubicBezTo>
                      <a:pt x="13085" y="5132"/>
                      <a:pt x="13085" y="5120"/>
                      <a:pt x="13085" y="5120"/>
                    </a:cubicBezTo>
                    <a:cubicBezTo>
                      <a:pt x="13097" y="5120"/>
                      <a:pt x="13097" y="5120"/>
                      <a:pt x="13097" y="5108"/>
                    </a:cubicBezTo>
                    <a:cubicBezTo>
                      <a:pt x="13097" y="5108"/>
                      <a:pt x="13097" y="5120"/>
                      <a:pt x="13097" y="5120"/>
                    </a:cubicBezTo>
                    <a:cubicBezTo>
                      <a:pt x="13109" y="5120"/>
                      <a:pt x="13109" y="5132"/>
                      <a:pt x="13109" y="5132"/>
                    </a:cubicBezTo>
                    <a:cubicBezTo>
                      <a:pt x="13109" y="5132"/>
                      <a:pt x="13109" y="5132"/>
                      <a:pt x="13097" y="5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0"/>
              <p:cNvSpPr/>
              <p:nvPr/>
            </p:nvSpPr>
            <p:spPr>
              <a:xfrm>
                <a:off x="975095" y="1443919"/>
                <a:ext cx="394721" cy="302267"/>
              </a:xfrm>
              <a:custGeom>
                <a:avLst/>
                <a:gdLst/>
                <a:ahLst/>
                <a:cxnLst/>
                <a:rect l="l" t="t" r="r" b="b"/>
                <a:pathLst>
                  <a:path w="9145" h="7003" extrusionOk="0">
                    <a:moveTo>
                      <a:pt x="8168" y="0"/>
                    </a:moveTo>
                    <a:cubicBezTo>
                      <a:pt x="8049" y="60"/>
                      <a:pt x="7930" y="107"/>
                      <a:pt x="7811" y="167"/>
                    </a:cubicBezTo>
                    <a:cubicBezTo>
                      <a:pt x="8073" y="631"/>
                      <a:pt x="8263" y="1143"/>
                      <a:pt x="8347" y="1715"/>
                    </a:cubicBezTo>
                    <a:cubicBezTo>
                      <a:pt x="8716" y="4036"/>
                      <a:pt x="7239" y="6192"/>
                      <a:pt x="5060" y="6537"/>
                    </a:cubicBezTo>
                    <a:cubicBezTo>
                      <a:pt x="4861" y="6568"/>
                      <a:pt x="4663" y="6583"/>
                      <a:pt x="4466" y="6583"/>
                    </a:cubicBezTo>
                    <a:cubicBezTo>
                      <a:pt x="2509" y="6583"/>
                      <a:pt x="776" y="5063"/>
                      <a:pt x="441" y="2953"/>
                    </a:cubicBezTo>
                    <a:cubicBezTo>
                      <a:pt x="417" y="2822"/>
                      <a:pt x="405" y="2703"/>
                      <a:pt x="393" y="2572"/>
                    </a:cubicBezTo>
                    <a:cubicBezTo>
                      <a:pt x="262" y="2596"/>
                      <a:pt x="131" y="2608"/>
                      <a:pt x="0" y="2632"/>
                    </a:cubicBezTo>
                    <a:cubicBezTo>
                      <a:pt x="12" y="2763"/>
                      <a:pt x="36" y="2893"/>
                      <a:pt x="48" y="3013"/>
                    </a:cubicBezTo>
                    <a:cubicBezTo>
                      <a:pt x="416" y="5343"/>
                      <a:pt x="2334" y="7003"/>
                      <a:pt x="4481" y="7003"/>
                    </a:cubicBezTo>
                    <a:cubicBezTo>
                      <a:pt x="4692" y="7003"/>
                      <a:pt x="4906" y="6987"/>
                      <a:pt x="5120" y="6954"/>
                    </a:cubicBezTo>
                    <a:cubicBezTo>
                      <a:pt x="7525" y="6573"/>
                      <a:pt x="9144" y="4203"/>
                      <a:pt x="8739" y="1655"/>
                    </a:cubicBezTo>
                    <a:cubicBezTo>
                      <a:pt x="8644" y="1048"/>
                      <a:pt x="8442" y="488"/>
                      <a:pt x="8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0"/>
              <p:cNvSpPr/>
              <p:nvPr/>
            </p:nvSpPr>
            <p:spPr>
              <a:xfrm>
                <a:off x="992057" y="1451084"/>
                <a:ext cx="359241" cy="277017"/>
              </a:xfrm>
              <a:custGeom>
                <a:avLst/>
                <a:gdLst/>
                <a:ahLst/>
                <a:cxnLst/>
                <a:rect l="l" t="t" r="r" b="b"/>
                <a:pathLst>
                  <a:path w="8323" h="6418" extrusionOk="0">
                    <a:moveTo>
                      <a:pt x="7418" y="1"/>
                    </a:moveTo>
                    <a:cubicBezTo>
                      <a:pt x="6620" y="370"/>
                      <a:pt x="5691" y="763"/>
                      <a:pt x="4667" y="1132"/>
                    </a:cubicBezTo>
                    <a:cubicBezTo>
                      <a:pt x="4822" y="1394"/>
                      <a:pt x="4941" y="1692"/>
                      <a:pt x="4989" y="2013"/>
                    </a:cubicBezTo>
                    <a:cubicBezTo>
                      <a:pt x="5179" y="3251"/>
                      <a:pt x="4405" y="4394"/>
                      <a:pt x="3239" y="4573"/>
                    </a:cubicBezTo>
                    <a:cubicBezTo>
                      <a:pt x="3129" y="4591"/>
                      <a:pt x="3021" y="4599"/>
                      <a:pt x="2913" y="4599"/>
                    </a:cubicBezTo>
                    <a:cubicBezTo>
                      <a:pt x="1875" y="4599"/>
                      <a:pt x="959" y="3790"/>
                      <a:pt x="786" y="2668"/>
                    </a:cubicBezTo>
                    <a:cubicBezTo>
                      <a:pt x="762" y="2537"/>
                      <a:pt x="750" y="2394"/>
                      <a:pt x="750" y="2263"/>
                    </a:cubicBezTo>
                    <a:cubicBezTo>
                      <a:pt x="500" y="2311"/>
                      <a:pt x="250" y="2358"/>
                      <a:pt x="0" y="2406"/>
                    </a:cubicBezTo>
                    <a:cubicBezTo>
                      <a:pt x="12" y="2525"/>
                      <a:pt x="24" y="2656"/>
                      <a:pt x="48" y="2787"/>
                    </a:cubicBezTo>
                    <a:cubicBezTo>
                      <a:pt x="372" y="4897"/>
                      <a:pt x="2114" y="6417"/>
                      <a:pt x="4073" y="6417"/>
                    </a:cubicBezTo>
                    <a:cubicBezTo>
                      <a:pt x="4269" y="6417"/>
                      <a:pt x="4468" y="6402"/>
                      <a:pt x="4667" y="6371"/>
                    </a:cubicBezTo>
                    <a:cubicBezTo>
                      <a:pt x="6846" y="6026"/>
                      <a:pt x="8323" y="3870"/>
                      <a:pt x="7954" y="1549"/>
                    </a:cubicBezTo>
                    <a:cubicBezTo>
                      <a:pt x="7870" y="977"/>
                      <a:pt x="7680" y="465"/>
                      <a:pt x="7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40"/>
              <p:cNvSpPr/>
              <p:nvPr/>
            </p:nvSpPr>
            <p:spPr>
              <a:xfrm>
                <a:off x="1024429" y="1499944"/>
                <a:ext cx="191210" cy="156766"/>
              </a:xfrm>
              <a:custGeom>
                <a:avLst/>
                <a:gdLst/>
                <a:ahLst/>
                <a:cxnLst/>
                <a:rect l="l" t="t" r="r" b="b"/>
                <a:pathLst>
                  <a:path w="4430" h="3632" extrusionOk="0">
                    <a:moveTo>
                      <a:pt x="4239" y="881"/>
                    </a:moveTo>
                    <a:cubicBezTo>
                      <a:pt x="4429" y="2107"/>
                      <a:pt x="3655" y="3262"/>
                      <a:pt x="2489" y="3441"/>
                    </a:cubicBezTo>
                    <a:cubicBezTo>
                      <a:pt x="1322" y="3631"/>
                      <a:pt x="226" y="2774"/>
                      <a:pt x="36" y="1536"/>
                    </a:cubicBezTo>
                    <a:cubicBezTo>
                      <a:pt x="12" y="1405"/>
                      <a:pt x="0" y="1262"/>
                      <a:pt x="0" y="1131"/>
                    </a:cubicBezTo>
                    <a:cubicBezTo>
                      <a:pt x="215" y="1084"/>
                      <a:pt x="417" y="1036"/>
                      <a:pt x="619" y="988"/>
                    </a:cubicBezTo>
                    <a:cubicBezTo>
                      <a:pt x="560" y="1131"/>
                      <a:pt x="548" y="1298"/>
                      <a:pt x="572" y="1453"/>
                    </a:cubicBezTo>
                    <a:cubicBezTo>
                      <a:pt x="655" y="1941"/>
                      <a:pt x="1084" y="2286"/>
                      <a:pt x="1548" y="2215"/>
                    </a:cubicBezTo>
                    <a:cubicBezTo>
                      <a:pt x="2012" y="2143"/>
                      <a:pt x="2322" y="1679"/>
                      <a:pt x="2239" y="1191"/>
                    </a:cubicBezTo>
                    <a:cubicBezTo>
                      <a:pt x="2203" y="976"/>
                      <a:pt x="2096" y="774"/>
                      <a:pt x="1953" y="643"/>
                    </a:cubicBezTo>
                    <a:cubicBezTo>
                      <a:pt x="2632" y="441"/>
                      <a:pt x="3298" y="226"/>
                      <a:pt x="3917" y="0"/>
                    </a:cubicBezTo>
                    <a:cubicBezTo>
                      <a:pt x="4072" y="262"/>
                      <a:pt x="4191" y="560"/>
                      <a:pt x="4239" y="8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40"/>
              <p:cNvSpPr/>
              <p:nvPr/>
            </p:nvSpPr>
            <p:spPr>
              <a:xfrm>
                <a:off x="1048038" y="1527654"/>
                <a:ext cx="76613" cy="68326"/>
              </a:xfrm>
              <a:custGeom>
                <a:avLst/>
                <a:gdLst/>
                <a:ahLst/>
                <a:cxnLst/>
                <a:rect l="l" t="t" r="r" b="b"/>
                <a:pathLst>
                  <a:path w="1775" h="1583" extrusionOk="0">
                    <a:moveTo>
                      <a:pt x="1394" y="1"/>
                    </a:moveTo>
                    <a:cubicBezTo>
                      <a:pt x="965" y="132"/>
                      <a:pt x="525" y="239"/>
                      <a:pt x="72" y="346"/>
                    </a:cubicBezTo>
                    <a:cubicBezTo>
                      <a:pt x="13" y="489"/>
                      <a:pt x="1" y="656"/>
                      <a:pt x="25" y="811"/>
                    </a:cubicBezTo>
                    <a:cubicBezTo>
                      <a:pt x="101" y="1265"/>
                      <a:pt x="462" y="1582"/>
                      <a:pt x="876" y="1582"/>
                    </a:cubicBezTo>
                    <a:cubicBezTo>
                      <a:pt x="917" y="1582"/>
                      <a:pt x="959" y="1579"/>
                      <a:pt x="1001" y="1573"/>
                    </a:cubicBezTo>
                    <a:cubicBezTo>
                      <a:pt x="1465" y="1501"/>
                      <a:pt x="1775" y="1037"/>
                      <a:pt x="1692" y="549"/>
                    </a:cubicBezTo>
                    <a:cubicBezTo>
                      <a:pt x="1656" y="334"/>
                      <a:pt x="1549" y="144"/>
                      <a:pt x="1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40"/>
              <p:cNvSpPr/>
              <p:nvPr/>
            </p:nvSpPr>
            <p:spPr>
              <a:xfrm>
                <a:off x="929861" y="1281027"/>
                <a:ext cx="501591" cy="277017"/>
              </a:xfrm>
              <a:custGeom>
                <a:avLst/>
                <a:gdLst/>
                <a:ahLst/>
                <a:cxnLst/>
                <a:rect l="l" t="t" r="r" b="b"/>
                <a:pathLst>
                  <a:path w="11621" h="6418" extrusionOk="0">
                    <a:moveTo>
                      <a:pt x="11621" y="2488"/>
                    </a:moveTo>
                    <a:cubicBezTo>
                      <a:pt x="11621" y="2488"/>
                      <a:pt x="10716" y="3048"/>
                      <a:pt x="9216" y="3774"/>
                    </a:cubicBezTo>
                    <a:cubicBezTo>
                      <a:pt x="9097" y="3822"/>
                      <a:pt x="8978" y="3881"/>
                      <a:pt x="8859" y="3941"/>
                    </a:cubicBezTo>
                    <a:cubicBezTo>
                      <a:pt x="8073" y="4310"/>
                      <a:pt x="7144" y="4703"/>
                      <a:pt x="6108" y="5072"/>
                    </a:cubicBezTo>
                    <a:cubicBezTo>
                      <a:pt x="5489" y="5298"/>
                      <a:pt x="4823" y="5524"/>
                      <a:pt x="4144" y="5715"/>
                    </a:cubicBezTo>
                    <a:cubicBezTo>
                      <a:pt x="3703" y="5846"/>
                      <a:pt x="3263" y="5953"/>
                      <a:pt x="2810" y="6060"/>
                    </a:cubicBezTo>
                    <a:cubicBezTo>
                      <a:pt x="2608" y="6108"/>
                      <a:pt x="2406" y="6156"/>
                      <a:pt x="2191" y="6191"/>
                    </a:cubicBezTo>
                    <a:cubicBezTo>
                      <a:pt x="1953" y="6251"/>
                      <a:pt x="1691" y="6298"/>
                      <a:pt x="1441" y="6334"/>
                    </a:cubicBezTo>
                    <a:cubicBezTo>
                      <a:pt x="1310" y="6358"/>
                      <a:pt x="1179" y="6382"/>
                      <a:pt x="1060" y="6406"/>
                    </a:cubicBezTo>
                    <a:cubicBezTo>
                      <a:pt x="1048" y="6406"/>
                      <a:pt x="1048" y="6406"/>
                      <a:pt x="1048" y="6406"/>
                    </a:cubicBezTo>
                    <a:cubicBezTo>
                      <a:pt x="977" y="6417"/>
                      <a:pt x="905" y="6417"/>
                      <a:pt x="834" y="6406"/>
                    </a:cubicBezTo>
                    <a:cubicBezTo>
                      <a:pt x="346" y="6358"/>
                      <a:pt x="1" y="5846"/>
                      <a:pt x="179" y="5358"/>
                    </a:cubicBezTo>
                    <a:cubicBezTo>
                      <a:pt x="393" y="4774"/>
                      <a:pt x="870" y="4322"/>
                      <a:pt x="1358" y="4298"/>
                    </a:cubicBezTo>
                    <a:cubicBezTo>
                      <a:pt x="1489" y="4286"/>
                      <a:pt x="1620" y="4322"/>
                      <a:pt x="1751" y="4382"/>
                    </a:cubicBezTo>
                    <a:cubicBezTo>
                      <a:pt x="1810" y="4417"/>
                      <a:pt x="1882" y="4465"/>
                      <a:pt x="1953" y="4512"/>
                    </a:cubicBezTo>
                    <a:cubicBezTo>
                      <a:pt x="2775" y="3167"/>
                      <a:pt x="4120" y="2179"/>
                      <a:pt x="5215" y="1857"/>
                    </a:cubicBezTo>
                    <a:cubicBezTo>
                      <a:pt x="5906" y="1655"/>
                      <a:pt x="6489" y="1715"/>
                      <a:pt x="6775" y="2119"/>
                    </a:cubicBezTo>
                    <a:cubicBezTo>
                      <a:pt x="6894" y="2286"/>
                      <a:pt x="6954" y="2488"/>
                      <a:pt x="6966" y="2750"/>
                    </a:cubicBezTo>
                    <a:cubicBezTo>
                      <a:pt x="7085" y="2619"/>
                      <a:pt x="7204" y="2500"/>
                      <a:pt x="7311" y="2381"/>
                    </a:cubicBezTo>
                    <a:cubicBezTo>
                      <a:pt x="7418" y="2286"/>
                      <a:pt x="7525" y="2191"/>
                      <a:pt x="7632" y="2096"/>
                    </a:cubicBezTo>
                    <a:cubicBezTo>
                      <a:pt x="10061" y="0"/>
                      <a:pt x="11561" y="2381"/>
                      <a:pt x="11621" y="2488"/>
                    </a:cubicBezTo>
                    <a:cubicBezTo>
                      <a:pt x="11621" y="2488"/>
                      <a:pt x="11621" y="2488"/>
                      <a:pt x="11621" y="24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40"/>
              <p:cNvSpPr/>
              <p:nvPr/>
            </p:nvSpPr>
            <p:spPr>
              <a:xfrm>
                <a:off x="929861" y="1334504"/>
                <a:ext cx="501591" cy="223539"/>
              </a:xfrm>
              <a:custGeom>
                <a:avLst/>
                <a:gdLst/>
                <a:ahLst/>
                <a:cxnLst/>
                <a:rect l="l" t="t" r="r" b="b"/>
                <a:pathLst>
                  <a:path w="11621" h="5179" extrusionOk="0">
                    <a:moveTo>
                      <a:pt x="9575" y="1"/>
                    </a:moveTo>
                    <a:cubicBezTo>
                      <a:pt x="9020" y="1"/>
                      <a:pt x="8364" y="226"/>
                      <a:pt x="7621" y="868"/>
                    </a:cubicBezTo>
                    <a:cubicBezTo>
                      <a:pt x="7525" y="952"/>
                      <a:pt x="7418" y="1047"/>
                      <a:pt x="7311" y="1154"/>
                    </a:cubicBezTo>
                    <a:cubicBezTo>
                      <a:pt x="7204" y="1261"/>
                      <a:pt x="7085" y="1380"/>
                      <a:pt x="6966" y="1523"/>
                    </a:cubicBezTo>
                    <a:cubicBezTo>
                      <a:pt x="6954" y="1249"/>
                      <a:pt x="6894" y="1047"/>
                      <a:pt x="6775" y="892"/>
                    </a:cubicBezTo>
                    <a:cubicBezTo>
                      <a:pt x="6591" y="632"/>
                      <a:pt x="6284" y="514"/>
                      <a:pt x="5905" y="514"/>
                    </a:cubicBezTo>
                    <a:cubicBezTo>
                      <a:pt x="5694" y="514"/>
                      <a:pt x="5462" y="550"/>
                      <a:pt x="5215" y="618"/>
                    </a:cubicBezTo>
                    <a:cubicBezTo>
                      <a:pt x="4120" y="940"/>
                      <a:pt x="2775" y="1928"/>
                      <a:pt x="1953" y="3285"/>
                    </a:cubicBezTo>
                    <a:cubicBezTo>
                      <a:pt x="1882" y="3226"/>
                      <a:pt x="1810" y="3178"/>
                      <a:pt x="1751" y="3143"/>
                    </a:cubicBezTo>
                    <a:cubicBezTo>
                      <a:pt x="1620" y="3083"/>
                      <a:pt x="1477" y="3059"/>
                      <a:pt x="1346" y="3059"/>
                    </a:cubicBezTo>
                    <a:cubicBezTo>
                      <a:pt x="870" y="3083"/>
                      <a:pt x="393" y="3535"/>
                      <a:pt x="179" y="4119"/>
                    </a:cubicBezTo>
                    <a:cubicBezTo>
                      <a:pt x="1" y="4619"/>
                      <a:pt x="346" y="5119"/>
                      <a:pt x="834" y="5178"/>
                    </a:cubicBezTo>
                    <a:cubicBezTo>
                      <a:pt x="834" y="5178"/>
                      <a:pt x="108" y="4536"/>
                      <a:pt x="715" y="3928"/>
                    </a:cubicBezTo>
                    <a:cubicBezTo>
                      <a:pt x="893" y="3753"/>
                      <a:pt x="1092" y="3691"/>
                      <a:pt x="1282" y="3691"/>
                    </a:cubicBezTo>
                    <a:cubicBezTo>
                      <a:pt x="1740" y="3691"/>
                      <a:pt x="2156" y="4047"/>
                      <a:pt x="2156" y="4047"/>
                    </a:cubicBezTo>
                    <a:cubicBezTo>
                      <a:pt x="2156" y="4047"/>
                      <a:pt x="4205" y="1079"/>
                      <a:pt x="5717" y="1079"/>
                    </a:cubicBezTo>
                    <a:cubicBezTo>
                      <a:pt x="6174" y="1079"/>
                      <a:pt x="6583" y="1351"/>
                      <a:pt x="6870" y="2059"/>
                    </a:cubicBezTo>
                    <a:cubicBezTo>
                      <a:pt x="7471" y="1394"/>
                      <a:pt x="8644" y="282"/>
                      <a:pt x="9865" y="282"/>
                    </a:cubicBezTo>
                    <a:cubicBezTo>
                      <a:pt x="10459" y="282"/>
                      <a:pt x="11064" y="545"/>
                      <a:pt x="11621" y="1249"/>
                    </a:cubicBezTo>
                    <a:cubicBezTo>
                      <a:pt x="11580" y="1175"/>
                      <a:pt x="10842" y="1"/>
                      <a:pt x="9575"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40"/>
              <p:cNvSpPr/>
              <p:nvPr/>
            </p:nvSpPr>
            <p:spPr>
              <a:xfrm>
                <a:off x="1746959" y="1613502"/>
                <a:ext cx="444574" cy="274470"/>
              </a:xfrm>
              <a:custGeom>
                <a:avLst/>
                <a:gdLst/>
                <a:ahLst/>
                <a:cxnLst/>
                <a:rect l="l" t="t" r="r" b="b"/>
                <a:pathLst>
                  <a:path w="10300" h="6359" extrusionOk="0">
                    <a:moveTo>
                      <a:pt x="9180" y="0"/>
                    </a:moveTo>
                    <a:lnTo>
                      <a:pt x="9180" y="12"/>
                    </a:lnTo>
                    <a:cubicBezTo>
                      <a:pt x="9182" y="15"/>
                      <a:pt x="9183" y="18"/>
                      <a:pt x="9185" y="20"/>
                    </a:cubicBezTo>
                    <a:lnTo>
                      <a:pt x="9185" y="20"/>
                    </a:lnTo>
                    <a:cubicBezTo>
                      <a:pt x="9183" y="14"/>
                      <a:pt x="9182" y="7"/>
                      <a:pt x="9180" y="0"/>
                    </a:cubicBezTo>
                    <a:close/>
                    <a:moveTo>
                      <a:pt x="9185" y="20"/>
                    </a:moveTo>
                    <a:cubicBezTo>
                      <a:pt x="10071" y="3743"/>
                      <a:pt x="2771" y="4942"/>
                      <a:pt x="501" y="5227"/>
                    </a:cubicBezTo>
                    <a:cubicBezTo>
                      <a:pt x="370" y="5537"/>
                      <a:pt x="215" y="5906"/>
                      <a:pt x="0" y="6299"/>
                    </a:cubicBezTo>
                    <a:cubicBezTo>
                      <a:pt x="858" y="6323"/>
                      <a:pt x="2251" y="6358"/>
                      <a:pt x="2906" y="6358"/>
                    </a:cubicBezTo>
                    <a:cubicBezTo>
                      <a:pt x="5573" y="6358"/>
                      <a:pt x="6668" y="6144"/>
                      <a:pt x="7120" y="5965"/>
                    </a:cubicBezTo>
                    <a:cubicBezTo>
                      <a:pt x="9252" y="5120"/>
                      <a:pt x="10299" y="2703"/>
                      <a:pt x="9454" y="572"/>
                    </a:cubicBezTo>
                    <a:cubicBezTo>
                      <a:pt x="9384" y="372"/>
                      <a:pt x="9290" y="196"/>
                      <a:pt x="9185" y="2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40"/>
              <p:cNvSpPr/>
              <p:nvPr/>
            </p:nvSpPr>
            <p:spPr>
              <a:xfrm>
                <a:off x="1888789" y="1273301"/>
                <a:ext cx="49896" cy="28833"/>
              </a:xfrm>
              <a:custGeom>
                <a:avLst/>
                <a:gdLst/>
                <a:ahLst/>
                <a:cxnLst/>
                <a:rect l="l" t="t" r="r" b="b"/>
                <a:pathLst>
                  <a:path w="1156" h="668" extrusionOk="0">
                    <a:moveTo>
                      <a:pt x="572" y="0"/>
                    </a:moveTo>
                    <a:cubicBezTo>
                      <a:pt x="429" y="84"/>
                      <a:pt x="298" y="179"/>
                      <a:pt x="167" y="274"/>
                    </a:cubicBezTo>
                    <a:cubicBezTo>
                      <a:pt x="108" y="322"/>
                      <a:pt x="48" y="370"/>
                      <a:pt x="1" y="417"/>
                    </a:cubicBezTo>
                    <a:cubicBezTo>
                      <a:pt x="179" y="489"/>
                      <a:pt x="370" y="572"/>
                      <a:pt x="548" y="667"/>
                    </a:cubicBezTo>
                    <a:cubicBezTo>
                      <a:pt x="739" y="512"/>
                      <a:pt x="941" y="381"/>
                      <a:pt x="1155" y="274"/>
                    </a:cubicBezTo>
                    <a:cubicBezTo>
                      <a:pt x="1048" y="215"/>
                      <a:pt x="989" y="179"/>
                      <a:pt x="989" y="179"/>
                    </a:cubicBezTo>
                    <a:cubicBezTo>
                      <a:pt x="989" y="179"/>
                      <a:pt x="822" y="108"/>
                      <a:pt x="572" y="0"/>
                    </a:cubicBezTo>
                    <a:close/>
                  </a:path>
                </a:pathLst>
              </a:custGeom>
              <a:solidFill>
                <a:srgbClr val="FC93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40"/>
              <p:cNvSpPr/>
              <p:nvPr/>
            </p:nvSpPr>
            <p:spPr>
              <a:xfrm>
                <a:off x="2185829" y="1634565"/>
                <a:ext cx="31897" cy="50932"/>
              </a:xfrm>
              <a:custGeom>
                <a:avLst/>
                <a:gdLst/>
                <a:ahLst/>
                <a:cxnLst/>
                <a:rect l="l" t="t" r="r" b="b"/>
                <a:pathLst>
                  <a:path w="739" h="1180" extrusionOk="0">
                    <a:moveTo>
                      <a:pt x="631" y="0"/>
                    </a:moveTo>
                    <a:cubicBezTo>
                      <a:pt x="441" y="203"/>
                      <a:pt x="227" y="405"/>
                      <a:pt x="0" y="584"/>
                    </a:cubicBezTo>
                    <a:cubicBezTo>
                      <a:pt x="48" y="774"/>
                      <a:pt x="72" y="977"/>
                      <a:pt x="96" y="1179"/>
                    </a:cubicBezTo>
                    <a:cubicBezTo>
                      <a:pt x="155" y="1132"/>
                      <a:pt x="227" y="1084"/>
                      <a:pt x="274" y="1048"/>
                    </a:cubicBezTo>
                    <a:cubicBezTo>
                      <a:pt x="441" y="917"/>
                      <a:pt x="596" y="786"/>
                      <a:pt x="739" y="643"/>
                    </a:cubicBezTo>
                    <a:cubicBezTo>
                      <a:pt x="715" y="417"/>
                      <a:pt x="679" y="203"/>
                      <a:pt x="631" y="0"/>
                    </a:cubicBezTo>
                    <a:close/>
                  </a:path>
                </a:pathLst>
              </a:custGeom>
              <a:solidFill>
                <a:srgbClr val="FC93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40"/>
              <p:cNvSpPr/>
              <p:nvPr/>
            </p:nvSpPr>
            <p:spPr>
              <a:xfrm>
                <a:off x="1912441" y="1285127"/>
                <a:ext cx="300670" cy="374651"/>
              </a:xfrm>
              <a:custGeom>
                <a:avLst/>
                <a:gdLst/>
                <a:ahLst/>
                <a:cxnLst/>
                <a:rect l="l" t="t" r="r" b="b"/>
                <a:pathLst>
                  <a:path w="6966" h="8680" extrusionOk="0">
                    <a:moveTo>
                      <a:pt x="607" y="0"/>
                    </a:moveTo>
                    <a:cubicBezTo>
                      <a:pt x="393" y="107"/>
                      <a:pt x="191" y="238"/>
                      <a:pt x="0" y="393"/>
                    </a:cubicBezTo>
                    <a:cubicBezTo>
                      <a:pt x="203" y="500"/>
                      <a:pt x="417" y="631"/>
                      <a:pt x="607" y="786"/>
                    </a:cubicBezTo>
                    <a:cubicBezTo>
                      <a:pt x="2001" y="1810"/>
                      <a:pt x="2643" y="3465"/>
                      <a:pt x="2465" y="5060"/>
                    </a:cubicBezTo>
                    <a:cubicBezTo>
                      <a:pt x="4060" y="5310"/>
                      <a:pt x="5489" y="6370"/>
                      <a:pt x="6120" y="7977"/>
                    </a:cubicBezTo>
                    <a:cubicBezTo>
                      <a:pt x="6203" y="8204"/>
                      <a:pt x="6275" y="8442"/>
                      <a:pt x="6334" y="8680"/>
                    </a:cubicBezTo>
                    <a:cubicBezTo>
                      <a:pt x="6561" y="8501"/>
                      <a:pt x="6775" y="8299"/>
                      <a:pt x="6965" y="8096"/>
                    </a:cubicBezTo>
                    <a:cubicBezTo>
                      <a:pt x="6453" y="5751"/>
                      <a:pt x="5203" y="5346"/>
                      <a:pt x="3167" y="4370"/>
                    </a:cubicBezTo>
                    <a:cubicBezTo>
                      <a:pt x="3251" y="1679"/>
                      <a:pt x="1215" y="334"/>
                      <a:pt x="60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40"/>
              <p:cNvSpPr/>
              <p:nvPr/>
            </p:nvSpPr>
            <p:spPr>
              <a:xfrm>
                <a:off x="1585576" y="1301572"/>
                <a:ext cx="410648" cy="340768"/>
              </a:xfrm>
              <a:custGeom>
                <a:avLst/>
                <a:gdLst/>
                <a:ahLst/>
                <a:cxnLst/>
                <a:rect l="l" t="t" r="r" b="b"/>
                <a:pathLst>
                  <a:path w="9514" h="7895" extrusionOk="0">
                    <a:moveTo>
                      <a:pt x="5383" y="0"/>
                    </a:moveTo>
                    <a:cubicBezTo>
                      <a:pt x="4049" y="0"/>
                      <a:pt x="2835" y="619"/>
                      <a:pt x="2049" y="1679"/>
                    </a:cubicBezTo>
                    <a:cubicBezTo>
                      <a:pt x="1751" y="2072"/>
                      <a:pt x="906" y="4251"/>
                      <a:pt x="1" y="7894"/>
                    </a:cubicBezTo>
                    <a:cubicBezTo>
                      <a:pt x="239" y="7823"/>
                      <a:pt x="501" y="7775"/>
                      <a:pt x="763" y="7763"/>
                    </a:cubicBezTo>
                    <a:cubicBezTo>
                      <a:pt x="1358" y="6453"/>
                      <a:pt x="2084" y="2393"/>
                      <a:pt x="4621" y="1739"/>
                    </a:cubicBezTo>
                    <a:cubicBezTo>
                      <a:pt x="5115" y="1610"/>
                      <a:pt x="5662" y="1525"/>
                      <a:pt x="6209" y="1525"/>
                    </a:cubicBezTo>
                    <a:cubicBezTo>
                      <a:pt x="7584" y="1525"/>
                      <a:pt x="8960" y="2059"/>
                      <a:pt x="9514" y="3763"/>
                    </a:cubicBezTo>
                    <a:cubicBezTo>
                      <a:pt x="9514" y="3691"/>
                      <a:pt x="9502" y="3632"/>
                      <a:pt x="9490" y="3560"/>
                    </a:cubicBezTo>
                    <a:cubicBezTo>
                      <a:pt x="9335" y="2465"/>
                      <a:pt x="8752" y="1500"/>
                      <a:pt x="7859" y="834"/>
                    </a:cubicBezTo>
                    <a:cubicBezTo>
                      <a:pt x="7145" y="286"/>
                      <a:pt x="6275" y="0"/>
                      <a:pt x="5383"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40"/>
              <p:cNvSpPr/>
              <p:nvPr/>
            </p:nvSpPr>
            <p:spPr>
              <a:xfrm>
                <a:off x="1738240" y="1524589"/>
                <a:ext cx="396750" cy="200965"/>
              </a:xfrm>
              <a:custGeom>
                <a:avLst/>
                <a:gdLst/>
                <a:ahLst/>
                <a:cxnLst/>
                <a:rect l="l" t="t" r="r" b="b"/>
                <a:pathLst>
                  <a:path w="9192" h="4656" extrusionOk="0">
                    <a:moveTo>
                      <a:pt x="5786" y="1"/>
                    </a:moveTo>
                    <a:cubicBezTo>
                      <a:pt x="5263" y="1"/>
                      <a:pt x="4751" y="96"/>
                      <a:pt x="4262" y="286"/>
                    </a:cubicBezTo>
                    <a:cubicBezTo>
                      <a:pt x="3774" y="489"/>
                      <a:pt x="2143" y="1691"/>
                      <a:pt x="0" y="3727"/>
                    </a:cubicBezTo>
                    <a:cubicBezTo>
                      <a:pt x="262" y="4001"/>
                      <a:pt x="476" y="4323"/>
                      <a:pt x="631" y="4656"/>
                    </a:cubicBezTo>
                    <a:cubicBezTo>
                      <a:pt x="1818" y="3565"/>
                      <a:pt x="4621" y="1311"/>
                      <a:pt x="7289" y="1311"/>
                    </a:cubicBezTo>
                    <a:cubicBezTo>
                      <a:pt x="7940" y="1311"/>
                      <a:pt x="8583" y="1445"/>
                      <a:pt x="9192" y="1763"/>
                    </a:cubicBezTo>
                    <a:cubicBezTo>
                      <a:pt x="8430" y="667"/>
                      <a:pt x="7168" y="1"/>
                      <a:pt x="5786"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40"/>
              <p:cNvSpPr/>
              <p:nvPr/>
            </p:nvSpPr>
            <p:spPr>
              <a:xfrm>
                <a:off x="1979731" y="1257374"/>
                <a:ext cx="298123" cy="304252"/>
              </a:xfrm>
              <a:custGeom>
                <a:avLst/>
                <a:gdLst/>
                <a:ahLst/>
                <a:cxnLst/>
                <a:rect l="l" t="t" r="r" b="b"/>
                <a:pathLst>
                  <a:path w="6907" h="7049" extrusionOk="0">
                    <a:moveTo>
                      <a:pt x="1549" y="0"/>
                    </a:moveTo>
                    <a:cubicBezTo>
                      <a:pt x="1013" y="0"/>
                      <a:pt x="501" y="84"/>
                      <a:pt x="1" y="238"/>
                    </a:cubicBezTo>
                    <a:cubicBezTo>
                      <a:pt x="1120" y="643"/>
                      <a:pt x="6859" y="2953"/>
                      <a:pt x="6442" y="7049"/>
                    </a:cubicBezTo>
                    <a:cubicBezTo>
                      <a:pt x="6573" y="6680"/>
                      <a:pt x="6668" y="6299"/>
                      <a:pt x="6728" y="5906"/>
                    </a:cubicBezTo>
                    <a:cubicBezTo>
                      <a:pt x="6907" y="4525"/>
                      <a:pt x="6549" y="3155"/>
                      <a:pt x="5692" y="2048"/>
                    </a:cubicBezTo>
                    <a:cubicBezTo>
                      <a:pt x="4704" y="739"/>
                      <a:pt x="3192" y="0"/>
                      <a:pt x="1549"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40"/>
              <p:cNvSpPr/>
              <p:nvPr/>
            </p:nvSpPr>
            <p:spPr>
              <a:xfrm>
                <a:off x="1331741" y="1691798"/>
                <a:ext cx="392649" cy="206964"/>
              </a:xfrm>
              <a:custGeom>
                <a:avLst/>
                <a:gdLst/>
                <a:ahLst/>
                <a:cxnLst/>
                <a:rect l="l" t="t" r="r" b="b"/>
                <a:pathLst>
                  <a:path w="9097" h="4795" extrusionOk="0">
                    <a:moveTo>
                      <a:pt x="6840" y="0"/>
                    </a:moveTo>
                    <a:cubicBezTo>
                      <a:pt x="6320" y="0"/>
                      <a:pt x="5814" y="180"/>
                      <a:pt x="5441" y="532"/>
                    </a:cubicBezTo>
                    <a:cubicBezTo>
                      <a:pt x="5251" y="710"/>
                      <a:pt x="5048" y="889"/>
                      <a:pt x="4846" y="1056"/>
                    </a:cubicBezTo>
                    <a:cubicBezTo>
                      <a:pt x="3405" y="2294"/>
                      <a:pt x="1715" y="3330"/>
                      <a:pt x="0" y="4199"/>
                    </a:cubicBezTo>
                    <a:cubicBezTo>
                      <a:pt x="60" y="4366"/>
                      <a:pt x="131" y="4568"/>
                      <a:pt x="203" y="4794"/>
                    </a:cubicBezTo>
                    <a:cubicBezTo>
                      <a:pt x="1262" y="4247"/>
                      <a:pt x="3703" y="2877"/>
                      <a:pt x="5882" y="1163"/>
                    </a:cubicBezTo>
                    <a:cubicBezTo>
                      <a:pt x="6093" y="1024"/>
                      <a:pt x="6447" y="926"/>
                      <a:pt x="6843" y="926"/>
                    </a:cubicBezTo>
                    <a:cubicBezTo>
                      <a:pt x="7699" y="926"/>
                      <a:pt x="8746" y="1383"/>
                      <a:pt x="8942" y="2865"/>
                    </a:cubicBezTo>
                    <a:cubicBezTo>
                      <a:pt x="8942" y="2865"/>
                      <a:pt x="8954" y="2854"/>
                      <a:pt x="8954" y="2854"/>
                    </a:cubicBezTo>
                    <a:cubicBezTo>
                      <a:pt x="8954" y="2830"/>
                      <a:pt x="8966" y="2806"/>
                      <a:pt x="8978" y="2794"/>
                    </a:cubicBezTo>
                    <a:cubicBezTo>
                      <a:pt x="9061" y="2544"/>
                      <a:pt x="9097" y="2294"/>
                      <a:pt x="9073" y="2032"/>
                    </a:cubicBezTo>
                    <a:cubicBezTo>
                      <a:pt x="9037" y="1592"/>
                      <a:pt x="8858" y="1163"/>
                      <a:pt x="8549" y="806"/>
                    </a:cubicBezTo>
                    <a:cubicBezTo>
                      <a:pt x="8430" y="663"/>
                      <a:pt x="8287" y="532"/>
                      <a:pt x="8120" y="425"/>
                    </a:cubicBezTo>
                    <a:cubicBezTo>
                      <a:pt x="8073" y="377"/>
                      <a:pt x="8013" y="341"/>
                      <a:pt x="7954" y="306"/>
                    </a:cubicBezTo>
                    <a:cubicBezTo>
                      <a:pt x="7656" y="139"/>
                      <a:pt x="7334" y="44"/>
                      <a:pt x="7025" y="8"/>
                    </a:cubicBezTo>
                    <a:cubicBezTo>
                      <a:pt x="6963" y="3"/>
                      <a:pt x="6902" y="0"/>
                      <a:pt x="684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40"/>
              <p:cNvSpPr/>
              <p:nvPr/>
            </p:nvSpPr>
            <p:spPr>
              <a:xfrm>
                <a:off x="575286" y="1768151"/>
                <a:ext cx="174765" cy="154738"/>
              </a:xfrm>
              <a:custGeom>
                <a:avLst/>
                <a:gdLst/>
                <a:ahLst/>
                <a:cxnLst/>
                <a:rect l="l" t="t" r="r" b="b"/>
                <a:pathLst>
                  <a:path w="4049" h="3585" extrusionOk="0">
                    <a:moveTo>
                      <a:pt x="2298" y="1"/>
                    </a:moveTo>
                    <a:cubicBezTo>
                      <a:pt x="2282" y="1"/>
                      <a:pt x="2266" y="1"/>
                      <a:pt x="2250" y="1"/>
                    </a:cubicBezTo>
                    <a:lnTo>
                      <a:pt x="2143" y="1"/>
                    </a:lnTo>
                    <a:cubicBezTo>
                      <a:pt x="2334" y="334"/>
                      <a:pt x="2548" y="787"/>
                      <a:pt x="2596" y="1251"/>
                    </a:cubicBezTo>
                    <a:cubicBezTo>
                      <a:pt x="2608" y="1430"/>
                      <a:pt x="2596" y="1608"/>
                      <a:pt x="2560" y="1787"/>
                    </a:cubicBezTo>
                    <a:cubicBezTo>
                      <a:pt x="2560" y="1799"/>
                      <a:pt x="2560" y="1799"/>
                      <a:pt x="2560" y="1799"/>
                    </a:cubicBezTo>
                    <a:cubicBezTo>
                      <a:pt x="2501" y="2049"/>
                      <a:pt x="2358" y="2239"/>
                      <a:pt x="2179" y="2370"/>
                    </a:cubicBezTo>
                    <a:cubicBezTo>
                      <a:pt x="2002" y="2503"/>
                      <a:pt x="1784" y="2574"/>
                      <a:pt x="1554" y="2574"/>
                    </a:cubicBezTo>
                    <a:cubicBezTo>
                      <a:pt x="1536" y="2574"/>
                      <a:pt x="1518" y="2574"/>
                      <a:pt x="1500" y="2573"/>
                    </a:cubicBezTo>
                    <a:cubicBezTo>
                      <a:pt x="1381" y="2561"/>
                      <a:pt x="1274" y="2537"/>
                      <a:pt x="1167" y="2490"/>
                    </a:cubicBezTo>
                    <a:cubicBezTo>
                      <a:pt x="643" y="2275"/>
                      <a:pt x="250" y="2001"/>
                      <a:pt x="0" y="1799"/>
                    </a:cubicBezTo>
                    <a:lnTo>
                      <a:pt x="0" y="1799"/>
                    </a:lnTo>
                    <a:cubicBezTo>
                      <a:pt x="24" y="2001"/>
                      <a:pt x="72" y="2204"/>
                      <a:pt x="167" y="2394"/>
                    </a:cubicBezTo>
                    <a:cubicBezTo>
                      <a:pt x="179" y="2430"/>
                      <a:pt x="203" y="2478"/>
                      <a:pt x="226" y="2513"/>
                    </a:cubicBezTo>
                    <a:cubicBezTo>
                      <a:pt x="322" y="2704"/>
                      <a:pt x="465" y="2882"/>
                      <a:pt x="631" y="3037"/>
                    </a:cubicBezTo>
                    <a:cubicBezTo>
                      <a:pt x="786" y="3168"/>
                      <a:pt x="941" y="3275"/>
                      <a:pt x="1131" y="3371"/>
                    </a:cubicBezTo>
                    <a:cubicBezTo>
                      <a:pt x="1191" y="3394"/>
                      <a:pt x="1262" y="3430"/>
                      <a:pt x="1322" y="3454"/>
                    </a:cubicBezTo>
                    <a:cubicBezTo>
                      <a:pt x="1441" y="3490"/>
                      <a:pt x="1548" y="3525"/>
                      <a:pt x="1667" y="3549"/>
                    </a:cubicBezTo>
                    <a:cubicBezTo>
                      <a:pt x="1727" y="3561"/>
                      <a:pt x="1798" y="3573"/>
                      <a:pt x="1869" y="3573"/>
                    </a:cubicBezTo>
                    <a:cubicBezTo>
                      <a:pt x="1965" y="3585"/>
                      <a:pt x="2072" y="3585"/>
                      <a:pt x="2179" y="3585"/>
                    </a:cubicBezTo>
                    <a:cubicBezTo>
                      <a:pt x="2429" y="3573"/>
                      <a:pt x="2667" y="3513"/>
                      <a:pt x="2882" y="3406"/>
                    </a:cubicBezTo>
                    <a:cubicBezTo>
                      <a:pt x="2917" y="3394"/>
                      <a:pt x="2941" y="3382"/>
                      <a:pt x="2977" y="3371"/>
                    </a:cubicBezTo>
                    <a:cubicBezTo>
                      <a:pt x="2989" y="3359"/>
                      <a:pt x="3001" y="3359"/>
                      <a:pt x="3012" y="3347"/>
                    </a:cubicBezTo>
                    <a:cubicBezTo>
                      <a:pt x="3024" y="3335"/>
                      <a:pt x="3048" y="3323"/>
                      <a:pt x="3060" y="3323"/>
                    </a:cubicBezTo>
                    <a:cubicBezTo>
                      <a:pt x="3072" y="3311"/>
                      <a:pt x="3084" y="3299"/>
                      <a:pt x="3096" y="3299"/>
                    </a:cubicBezTo>
                    <a:cubicBezTo>
                      <a:pt x="3120" y="3287"/>
                      <a:pt x="3143" y="3275"/>
                      <a:pt x="3155" y="3263"/>
                    </a:cubicBezTo>
                    <a:cubicBezTo>
                      <a:pt x="3167" y="3252"/>
                      <a:pt x="3179" y="3240"/>
                      <a:pt x="3179" y="3240"/>
                    </a:cubicBezTo>
                    <a:cubicBezTo>
                      <a:pt x="3215" y="3216"/>
                      <a:pt x="3239" y="3204"/>
                      <a:pt x="3263" y="3180"/>
                    </a:cubicBezTo>
                    <a:lnTo>
                      <a:pt x="3286" y="3168"/>
                    </a:lnTo>
                    <a:lnTo>
                      <a:pt x="3346" y="3121"/>
                    </a:lnTo>
                    <a:cubicBezTo>
                      <a:pt x="3346" y="3109"/>
                      <a:pt x="3358" y="3097"/>
                      <a:pt x="3358" y="3097"/>
                    </a:cubicBezTo>
                    <a:cubicBezTo>
                      <a:pt x="3382" y="3073"/>
                      <a:pt x="3405" y="3061"/>
                      <a:pt x="3429" y="3037"/>
                    </a:cubicBezTo>
                    <a:cubicBezTo>
                      <a:pt x="3429" y="3037"/>
                      <a:pt x="3429" y="3025"/>
                      <a:pt x="3429" y="3025"/>
                    </a:cubicBezTo>
                    <a:cubicBezTo>
                      <a:pt x="3596" y="2859"/>
                      <a:pt x="3727" y="2656"/>
                      <a:pt x="3822" y="2430"/>
                    </a:cubicBezTo>
                    <a:cubicBezTo>
                      <a:pt x="4048" y="1823"/>
                      <a:pt x="3941" y="977"/>
                      <a:pt x="3453" y="465"/>
                    </a:cubicBezTo>
                    <a:cubicBezTo>
                      <a:pt x="3187" y="188"/>
                      <a:pt x="2809" y="1"/>
                      <a:pt x="2298" y="1"/>
                    </a:cubicBezTo>
                    <a:close/>
                  </a:path>
                </a:pathLst>
              </a:custGeom>
              <a:solidFill>
                <a:srgbClr val="6B4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40"/>
              <p:cNvSpPr/>
              <p:nvPr/>
            </p:nvSpPr>
            <p:spPr>
              <a:xfrm>
                <a:off x="668818" y="1779978"/>
                <a:ext cx="114640" cy="175283"/>
              </a:xfrm>
              <a:custGeom>
                <a:avLst/>
                <a:gdLst/>
                <a:ahLst/>
                <a:cxnLst/>
                <a:rect l="l" t="t" r="r" b="b"/>
                <a:pathLst>
                  <a:path w="2656" h="4061" extrusionOk="0">
                    <a:moveTo>
                      <a:pt x="1691" y="1"/>
                    </a:moveTo>
                    <a:cubicBezTo>
                      <a:pt x="1524" y="60"/>
                      <a:pt x="1381" y="132"/>
                      <a:pt x="1274" y="191"/>
                    </a:cubicBezTo>
                    <a:cubicBezTo>
                      <a:pt x="1774" y="703"/>
                      <a:pt x="1869" y="1537"/>
                      <a:pt x="1643" y="2144"/>
                    </a:cubicBezTo>
                    <a:cubicBezTo>
                      <a:pt x="1560" y="2382"/>
                      <a:pt x="1429" y="2585"/>
                      <a:pt x="1262" y="2751"/>
                    </a:cubicBezTo>
                    <a:cubicBezTo>
                      <a:pt x="1262" y="2751"/>
                      <a:pt x="1262" y="2751"/>
                      <a:pt x="1262" y="2763"/>
                    </a:cubicBezTo>
                    <a:cubicBezTo>
                      <a:pt x="1238" y="2775"/>
                      <a:pt x="1215" y="2799"/>
                      <a:pt x="1191" y="2823"/>
                    </a:cubicBezTo>
                    <a:cubicBezTo>
                      <a:pt x="1191" y="2823"/>
                      <a:pt x="1179" y="2835"/>
                      <a:pt x="1167" y="2835"/>
                    </a:cubicBezTo>
                    <a:cubicBezTo>
                      <a:pt x="1155" y="2858"/>
                      <a:pt x="1131" y="2870"/>
                      <a:pt x="1119" y="2894"/>
                    </a:cubicBezTo>
                    <a:lnTo>
                      <a:pt x="1096" y="2906"/>
                    </a:lnTo>
                    <a:cubicBezTo>
                      <a:pt x="1072" y="2930"/>
                      <a:pt x="1036" y="2942"/>
                      <a:pt x="1012" y="2966"/>
                    </a:cubicBezTo>
                    <a:cubicBezTo>
                      <a:pt x="1000" y="2966"/>
                      <a:pt x="1000" y="2978"/>
                      <a:pt x="988" y="2978"/>
                    </a:cubicBezTo>
                    <a:cubicBezTo>
                      <a:pt x="965" y="3001"/>
                      <a:pt x="953" y="3013"/>
                      <a:pt x="929" y="3025"/>
                    </a:cubicBezTo>
                    <a:cubicBezTo>
                      <a:pt x="917" y="3025"/>
                      <a:pt x="905" y="3037"/>
                      <a:pt x="893" y="3037"/>
                    </a:cubicBezTo>
                    <a:cubicBezTo>
                      <a:pt x="881" y="3049"/>
                      <a:pt x="857" y="3061"/>
                      <a:pt x="834" y="3073"/>
                    </a:cubicBezTo>
                    <a:cubicBezTo>
                      <a:pt x="822" y="3085"/>
                      <a:pt x="822" y="3085"/>
                      <a:pt x="810" y="3097"/>
                    </a:cubicBezTo>
                    <a:cubicBezTo>
                      <a:pt x="774" y="3108"/>
                      <a:pt x="750" y="3120"/>
                      <a:pt x="715" y="3132"/>
                    </a:cubicBezTo>
                    <a:cubicBezTo>
                      <a:pt x="500" y="3239"/>
                      <a:pt x="250" y="3287"/>
                      <a:pt x="0" y="3311"/>
                    </a:cubicBezTo>
                    <a:cubicBezTo>
                      <a:pt x="417" y="3668"/>
                      <a:pt x="798" y="3918"/>
                      <a:pt x="1155" y="4061"/>
                    </a:cubicBezTo>
                    <a:cubicBezTo>
                      <a:pt x="1619" y="3740"/>
                      <a:pt x="2369" y="3108"/>
                      <a:pt x="2477" y="2335"/>
                    </a:cubicBezTo>
                    <a:cubicBezTo>
                      <a:pt x="2655" y="1168"/>
                      <a:pt x="1703" y="1"/>
                      <a:pt x="1691" y="1"/>
                    </a:cubicBezTo>
                    <a:close/>
                  </a:path>
                </a:pathLst>
              </a:custGeom>
              <a:solidFill>
                <a:srgbClr val="6B4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40"/>
              <p:cNvSpPr/>
              <p:nvPr/>
            </p:nvSpPr>
            <p:spPr>
              <a:xfrm>
                <a:off x="646719" y="1864273"/>
                <a:ext cx="262644" cy="197900"/>
              </a:xfrm>
              <a:custGeom>
                <a:avLst/>
                <a:gdLst/>
                <a:ahLst/>
                <a:cxnLst/>
                <a:rect l="l" t="t" r="r" b="b"/>
                <a:pathLst>
                  <a:path w="6085" h="4585" extrusionOk="0">
                    <a:moveTo>
                      <a:pt x="4536" y="1"/>
                    </a:moveTo>
                    <a:cubicBezTo>
                      <a:pt x="4459" y="1132"/>
                      <a:pt x="3753" y="2311"/>
                      <a:pt x="2565" y="2311"/>
                    </a:cubicBezTo>
                    <a:cubicBezTo>
                      <a:pt x="2291" y="2311"/>
                      <a:pt x="1991" y="2249"/>
                      <a:pt x="1667" y="2108"/>
                    </a:cubicBezTo>
                    <a:cubicBezTo>
                      <a:pt x="1310" y="1965"/>
                      <a:pt x="929" y="1715"/>
                      <a:pt x="512" y="1358"/>
                    </a:cubicBezTo>
                    <a:cubicBezTo>
                      <a:pt x="345" y="1358"/>
                      <a:pt x="179" y="1346"/>
                      <a:pt x="0" y="1322"/>
                    </a:cubicBezTo>
                    <a:cubicBezTo>
                      <a:pt x="0" y="1346"/>
                      <a:pt x="0" y="1382"/>
                      <a:pt x="0" y="1417"/>
                    </a:cubicBezTo>
                    <a:cubicBezTo>
                      <a:pt x="63" y="1470"/>
                      <a:pt x="1801" y="2941"/>
                      <a:pt x="3248" y="2941"/>
                    </a:cubicBezTo>
                    <a:cubicBezTo>
                      <a:pt x="3451" y="2941"/>
                      <a:pt x="3648" y="2912"/>
                      <a:pt x="3834" y="2846"/>
                    </a:cubicBezTo>
                    <a:cubicBezTo>
                      <a:pt x="5358" y="2298"/>
                      <a:pt x="5429" y="1870"/>
                      <a:pt x="5429" y="1870"/>
                    </a:cubicBezTo>
                    <a:cubicBezTo>
                      <a:pt x="5429" y="1870"/>
                      <a:pt x="5989" y="2787"/>
                      <a:pt x="6049" y="4584"/>
                    </a:cubicBezTo>
                    <a:cubicBezTo>
                      <a:pt x="6049" y="4489"/>
                      <a:pt x="6060" y="4394"/>
                      <a:pt x="6060" y="4311"/>
                    </a:cubicBezTo>
                    <a:cubicBezTo>
                      <a:pt x="6072" y="4096"/>
                      <a:pt x="6084" y="3882"/>
                      <a:pt x="6084" y="3668"/>
                    </a:cubicBezTo>
                    <a:lnTo>
                      <a:pt x="6084" y="3572"/>
                    </a:lnTo>
                    <a:cubicBezTo>
                      <a:pt x="6084" y="3156"/>
                      <a:pt x="6049" y="2763"/>
                      <a:pt x="5977" y="2370"/>
                    </a:cubicBezTo>
                    <a:cubicBezTo>
                      <a:pt x="5846" y="1775"/>
                      <a:pt x="5620" y="1203"/>
                      <a:pt x="5203" y="703"/>
                    </a:cubicBezTo>
                    <a:cubicBezTo>
                      <a:pt x="4977" y="429"/>
                      <a:pt x="4751" y="191"/>
                      <a:pt x="4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40"/>
              <p:cNvSpPr/>
              <p:nvPr/>
            </p:nvSpPr>
            <p:spPr>
              <a:xfrm>
                <a:off x="794203" y="2116597"/>
                <a:ext cx="352077" cy="285952"/>
              </a:xfrm>
              <a:custGeom>
                <a:avLst/>
                <a:gdLst/>
                <a:ahLst/>
                <a:cxnLst/>
                <a:rect l="l" t="t" r="r" b="b"/>
                <a:pathLst>
                  <a:path w="8157" h="6625" extrusionOk="0">
                    <a:moveTo>
                      <a:pt x="0" y="1"/>
                    </a:moveTo>
                    <a:cubicBezTo>
                      <a:pt x="0" y="72"/>
                      <a:pt x="0" y="143"/>
                      <a:pt x="0" y="215"/>
                    </a:cubicBezTo>
                    <a:cubicBezTo>
                      <a:pt x="12" y="774"/>
                      <a:pt x="36" y="1405"/>
                      <a:pt x="167" y="2048"/>
                    </a:cubicBezTo>
                    <a:cubicBezTo>
                      <a:pt x="262" y="2548"/>
                      <a:pt x="405" y="3049"/>
                      <a:pt x="655" y="3537"/>
                    </a:cubicBezTo>
                    <a:cubicBezTo>
                      <a:pt x="1060" y="4334"/>
                      <a:pt x="1727" y="5096"/>
                      <a:pt x="2846" y="5692"/>
                    </a:cubicBezTo>
                    <a:cubicBezTo>
                      <a:pt x="4277" y="6458"/>
                      <a:pt x="5784" y="6625"/>
                      <a:pt x="6826" y="6625"/>
                    </a:cubicBezTo>
                    <a:cubicBezTo>
                      <a:pt x="7629" y="6625"/>
                      <a:pt x="8156" y="6525"/>
                      <a:pt x="8156" y="6525"/>
                    </a:cubicBezTo>
                    <a:lnTo>
                      <a:pt x="8156" y="6525"/>
                    </a:lnTo>
                    <a:cubicBezTo>
                      <a:pt x="7858" y="6546"/>
                      <a:pt x="7570" y="6555"/>
                      <a:pt x="7293" y="6555"/>
                    </a:cubicBezTo>
                    <a:cubicBezTo>
                      <a:pt x="1257" y="6555"/>
                      <a:pt x="182" y="1890"/>
                      <a:pt x="0" y="1"/>
                    </a:cubicBezTo>
                    <a:close/>
                  </a:path>
                </a:pathLst>
              </a:custGeom>
              <a:solidFill>
                <a:srgbClr val="085A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40"/>
              <p:cNvSpPr/>
              <p:nvPr/>
            </p:nvSpPr>
            <p:spPr>
              <a:xfrm>
                <a:off x="795239" y="2116597"/>
                <a:ext cx="351041" cy="285952"/>
              </a:xfrm>
              <a:custGeom>
                <a:avLst/>
                <a:gdLst/>
                <a:ahLst/>
                <a:cxnLst/>
                <a:rect l="l" t="t" r="r" b="b"/>
                <a:pathLst>
                  <a:path w="8133" h="6625" extrusionOk="0">
                    <a:moveTo>
                      <a:pt x="1107" y="1"/>
                    </a:moveTo>
                    <a:lnTo>
                      <a:pt x="1107" y="2298"/>
                    </a:lnTo>
                    <a:lnTo>
                      <a:pt x="0" y="822"/>
                    </a:lnTo>
                    <a:lnTo>
                      <a:pt x="0" y="822"/>
                    </a:lnTo>
                    <a:cubicBezTo>
                      <a:pt x="24" y="1215"/>
                      <a:pt x="60" y="1632"/>
                      <a:pt x="143" y="2048"/>
                    </a:cubicBezTo>
                    <a:cubicBezTo>
                      <a:pt x="238" y="2548"/>
                      <a:pt x="381" y="3049"/>
                      <a:pt x="631" y="3537"/>
                    </a:cubicBezTo>
                    <a:cubicBezTo>
                      <a:pt x="1036" y="4334"/>
                      <a:pt x="1703" y="5096"/>
                      <a:pt x="2822" y="5692"/>
                    </a:cubicBezTo>
                    <a:cubicBezTo>
                      <a:pt x="4253" y="6458"/>
                      <a:pt x="5760" y="6625"/>
                      <a:pt x="6802" y="6625"/>
                    </a:cubicBezTo>
                    <a:cubicBezTo>
                      <a:pt x="7606" y="6625"/>
                      <a:pt x="8132" y="6525"/>
                      <a:pt x="8132" y="6525"/>
                    </a:cubicBezTo>
                    <a:cubicBezTo>
                      <a:pt x="4608" y="6239"/>
                      <a:pt x="3155" y="5180"/>
                      <a:pt x="2619" y="3763"/>
                    </a:cubicBezTo>
                    <a:cubicBezTo>
                      <a:pt x="2465" y="3358"/>
                      <a:pt x="2381" y="2929"/>
                      <a:pt x="2358" y="2477"/>
                    </a:cubicBezTo>
                    <a:cubicBezTo>
                      <a:pt x="2310" y="1953"/>
                      <a:pt x="2346" y="1405"/>
                      <a:pt x="2393" y="846"/>
                    </a:cubicBezTo>
                    <a:lnTo>
                      <a:pt x="2393" y="846"/>
                    </a:lnTo>
                    <a:lnTo>
                      <a:pt x="1619" y="1715"/>
                    </a:lnTo>
                    <a:lnTo>
                      <a:pt x="11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40"/>
              <p:cNvSpPr/>
              <p:nvPr/>
            </p:nvSpPr>
            <p:spPr>
              <a:xfrm>
                <a:off x="245875" y="1941360"/>
                <a:ext cx="238991" cy="239163"/>
              </a:xfrm>
              <a:custGeom>
                <a:avLst/>
                <a:gdLst/>
                <a:ahLst/>
                <a:cxnLst/>
                <a:rect l="l" t="t" r="r" b="b"/>
                <a:pathLst>
                  <a:path w="5537" h="5541" extrusionOk="0">
                    <a:moveTo>
                      <a:pt x="4548" y="1"/>
                    </a:moveTo>
                    <a:lnTo>
                      <a:pt x="3584" y="810"/>
                    </a:lnTo>
                    <a:lnTo>
                      <a:pt x="3822" y="84"/>
                    </a:lnTo>
                    <a:lnTo>
                      <a:pt x="3405" y="358"/>
                    </a:lnTo>
                    <a:cubicBezTo>
                      <a:pt x="3132" y="1155"/>
                      <a:pt x="3084" y="2048"/>
                      <a:pt x="3322" y="2989"/>
                    </a:cubicBezTo>
                    <a:cubicBezTo>
                      <a:pt x="3696" y="4453"/>
                      <a:pt x="3000" y="5173"/>
                      <a:pt x="1924" y="5173"/>
                    </a:cubicBezTo>
                    <a:cubicBezTo>
                      <a:pt x="1355" y="5173"/>
                      <a:pt x="680" y="4972"/>
                      <a:pt x="0" y="4572"/>
                    </a:cubicBezTo>
                    <a:lnTo>
                      <a:pt x="0" y="4572"/>
                    </a:lnTo>
                    <a:cubicBezTo>
                      <a:pt x="224" y="4949"/>
                      <a:pt x="1428" y="5540"/>
                      <a:pt x="2583" y="5540"/>
                    </a:cubicBezTo>
                    <a:cubicBezTo>
                      <a:pt x="3147" y="5540"/>
                      <a:pt x="3698" y="5400"/>
                      <a:pt x="4120" y="5025"/>
                    </a:cubicBezTo>
                    <a:cubicBezTo>
                      <a:pt x="4548" y="4644"/>
                      <a:pt x="4727" y="4287"/>
                      <a:pt x="4429" y="3108"/>
                    </a:cubicBezTo>
                    <a:cubicBezTo>
                      <a:pt x="4072" y="1644"/>
                      <a:pt x="4644" y="870"/>
                      <a:pt x="5418" y="620"/>
                    </a:cubicBezTo>
                    <a:lnTo>
                      <a:pt x="5537" y="227"/>
                    </a:lnTo>
                    <a:lnTo>
                      <a:pt x="5537" y="227"/>
                    </a:lnTo>
                    <a:lnTo>
                      <a:pt x="4191" y="1167"/>
                    </a:lnTo>
                    <a:lnTo>
                      <a:pt x="4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40"/>
              <p:cNvSpPr/>
              <p:nvPr/>
            </p:nvSpPr>
            <p:spPr>
              <a:xfrm>
                <a:off x="535707" y="1880718"/>
                <a:ext cx="115158" cy="98367"/>
              </a:xfrm>
              <a:custGeom>
                <a:avLst/>
                <a:gdLst/>
                <a:ahLst/>
                <a:cxnLst/>
                <a:rect l="l" t="t" r="r" b="b"/>
                <a:pathLst>
                  <a:path w="2668" h="2279" extrusionOk="0">
                    <a:moveTo>
                      <a:pt x="0" y="1"/>
                    </a:moveTo>
                    <a:cubicBezTo>
                      <a:pt x="0" y="1"/>
                      <a:pt x="322" y="810"/>
                      <a:pt x="1667" y="882"/>
                    </a:cubicBezTo>
                    <a:cubicBezTo>
                      <a:pt x="1739" y="1275"/>
                      <a:pt x="1655" y="2001"/>
                      <a:pt x="679" y="2239"/>
                    </a:cubicBezTo>
                    <a:cubicBezTo>
                      <a:pt x="774" y="2251"/>
                      <a:pt x="870" y="2263"/>
                      <a:pt x="953" y="2275"/>
                    </a:cubicBezTo>
                    <a:cubicBezTo>
                      <a:pt x="999" y="2277"/>
                      <a:pt x="1044" y="2279"/>
                      <a:pt x="1088" y="2279"/>
                    </a:cubicBezTo>
                    <a:cubicBezTo>
                      <a:pt x="1432" y="2279"/>
                      <a:pt x="1721" y="2198"/>
                      <a:pt x="1953" y="2060"/>
                    </a:cubicBezTo>
                    <a:cubicBezTo>
                      <a:pt x="2334" y="1834"/>
                      <a:pt x="2572" y="1429"/>
                      <a:pt x="2667" y="953"/>
                    </a:cubicBezTo>
                    <a:cubicBezTo>
                      <a:pt x="2644" y="953"/>
                      <a:pt x="2608" y="941"/>
                      <a:pt x="2572" y="941"/>
                    </a:cubicBezTo>
                    <a:cubicBezTo>
                      <a:pt x="2465" y="917"/>
                      <a:pt x="2346" y="882"/>
                      <a:pt x="2239" y="846"/>
                    </a:cubicBezTo>
                    <a:cubicBezTo>
                      <a:pt x="2167" y="810"/>
                      <a:pt x="2108" y="786"/>
                      <a:pt x="2048" y="763"/>
                    </a:cubicBezTo>
                    <a:cubicBezTo>
                      <a:pt x="1858" y="667"/>
                      <a:pt x="1691" y="560"/>
                      <a:pt x="1548" y="429"/>
                    </a:cubicBezTo>
                    <a:cubicBezTo>
                      <a:pt x="1429" y="442"/>
                      <a:pt x="1316" y="449"/>
                      <a:pt x="1210" y="449"/>
                    </a:cubicBezTo>
                    <a:cubicBezTo>
                      <a:pt x="644" y="449"/>
                      <a:pt x="251" y="27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40"/>
              <p:cNvSpPr/>
              <p:nvPr/>
            </p:nvSpPr>
            <p:spPr>
              <a:xfrm>
                <a:off x="1410339" y="1859655"/>
                <a:ext cx="68413" cy="216374"/>
              </a:xfrm>
              <a:custGeom>
                <a:avLst/>
                <a:gdLst/>
                <a:ahLst/>
                <a:cxnLst/>
                <a:rect l="l" t="t" r="r" b="b"/>
                <a:pathLst>
                  <a:path w="1585" h="5013" extrusionOk="0">
                    <a:moveTo>
                      <a:pt x="1" y="0"/>
                    </a:moveTo>
                    <a:lnTo>
                      <a:pt x="1" y="0"/>
                    </a:lnTo>
                    <a:cubicBezTo>
                      <a:pt x="179" y="155"/>
                      <a:pt x="334" y="322"/>
                      <a:pt x="477" y="500"/>
                    </a:cubicBezTo>
                    <a:cubicBezTo>
                      <a:pt x="620" y="679"/>
                      <a:pt x="751" y="870"/>
                      <a:pt x="858" y="1060"/>
                    </a:cubicBezTo>
                    <a:cubicBezTo>
                      <a:pt x="977" y="1251"/>
                      <a:pt x="1072" y="1453"/>
                      <a:pt x="1156" y="1667"/>
                    </a:cubicBezTo>
                    <a:cubicBezTo>
                      <a:pt x="1239" y="1882"/>
                      <a:pt x="1299" y="2096"/>
                      <a:pt x="1346" y="2322"/>
                    </a:cubicBezTo>
                    <a:cubicBezTo>
                      <a:pt x="1394" y="2536"/>
                      <a:pt x="1430" y="2763"/>
                      <a:pt x="1442" y="2989"/>
                    </a:cubicBezTo>
                    <a:cubicBezTo>
                      <a:pt x="1442" y="3048"/>
                      <a:pt x="1442" y="3108"/>
                      <a:pt x="1442" y="3156"/>
                    </a:cubicBezTo>
                    <a:cubicBezTo>
                      <a:pt x="1453" y="3215"/>
                      <a:pt x="1453" y="3275"/>
                      <a:pt x="1453" y="3334"/>
                    </a:cubicBezTo>
                    <a:cubicBezTo>
                      <a:pt x="1442" y="3441"/>
                      <a:pt x="1442" y="3560"/>
                      <a:pt x="1430" y="3668"/>
                    </a:cubicBezTo>
                    <a:cubicBezTo>
                      <a:pt x="1406" y="4120"/>
                      <a:pt x="1311" y="4572"/>
                      <a:pt x="1180" y="5013"/>
                    </a:cubicBezTo>
                    <a:cubicBezTo>
                      <a:pt x="1358" y="4584"/>
                      <a:pt x="1477" y="4132"/>
                      <a:pt x="1525" y="3679"/>
                    </a:cubicBezTo>
                    <a:cubicBezTo>
                      <a:pt x="1584" y="3215"/>
                      <a:pt x="1561" y="2751"/>
                      <a:pt x="1465" y="2298"/>
                    </a:cubicBezTo>
                    <a:cubicBezTo>
                      <a:pt x="1370" y="1834"/>
                      <a:pt x="1191" y="1405"/>
                      <a:pt x="941" y="1012"/>
                    </a:cubicBezTo>
                    <a:cubicBezTo>
                      <a:pt x="691" y="620"/>
                      <a:pt x="382" y="26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40"/>
              <p:cNvSpPr/>
              <p:nvPr/>
            </p:nvSpPr>
            <p:spPr>
              <a:xfrm>
                <a:off x="1510561" y="1859655"/>
                <a:ext cx="41652" cy="139285"/>
              </a:xfrm>
              <a:custGeom>
                <a:avLst/>
                <a:gdLst/>
                <a:ahLst/>
                <a:cxnLst/>
                <a:rect l="l" t="t" r="r" b="b"/>
                <a:pathLst>
                  <a:path w="965" h="3227" extrusionOk="0">
                    <a:moveTo>
                      <a:pt x="1" y="0"/>
                    </a:moveTo>
                    <a:lnTo>
                      <a:pt x="1" y="0"/>
                    </a:lnTo>
                    <a:cubicBezTo>
                      <a:pt x="108" y="108"/>
                      <a:pt x="215" y="215"/>
                      <a:pt x="298" y="322"/>
                    </a:cubicBezTo>
                    <a:cubicBezTo>
                      <a:pt x="393" y="441"/>
                      <a:pt x="477" y="560"/>
                      <a:pt x="548" y="691"/>
                    </a:cubicBezTo>
                    <a:cubicBezTo>
                      <a:pt x="620" y="822"/>
                      <a:pt x="679" y="953"/>
                      <a:pt x="739" y="1084"/>
                    </a:cubicBezTo>
                    <a:cubicBezTo>
                      <a:pt x="786" y="1227"/>
                      <a:pt x="834" y="1358"/>
                      <a:pt x="858" y="1501"/>
                    </a:cubicBezTo>
                    <a:cubicBezTo>
                      <a:pt x="917" y="1786"/>
                      <a:pt x="929" y="2084"/>
                      <a:pt x="894" y="2370"/>
                    </a:cubicBezTo>
                    <a:cubicBezTo>
                      <a:pt x="858" y="2667"/>
                      <a:pt x="774" y="2953"/>
                      <a:pt x="667" y="3227"/>
                    </a:cubicBezTo>
                    <a:cubicBezTo>
                      <a:pt x="703" y="3156"/>
                      <a:pt x="727" y="3096"/>
                      <a:pt x="763" y="3025"/>
                    </a:cubicBezTo>
                    <a:cubicBezTo>
                      <a:pt x="786" y="2953"/>
                      <a:pt x="810" y="2882"/>
                      <a:pt x="834" y="2810"/>
                    </a:cubicBezTo>
                    <a:cubicBezTo>
                      <a:pt x="858" y="2739"/>
                      <a:pt x="882" y="2667"/>
                      <a:pt x="894" y="2596"/>
                    </a:cubicBezTo>
                    <a:cubicBezTo>
                      <a:pt x="917" y="2525"/>
                      <a:pt x="929" y="2453"/>
                      <a:pt x="941" y="2382"/>
                    </a:cubicBezTo>
                    <a:cubicBezTo>
                      <a:pt x="965" y="2239"/>
                      <a:pt x="965" y="2084"/>
                      <a:pt x="965" y="1941"/>
                    </a:cubicBezTo>
                    <a:cubicBezTo>
                      <a:pt x="965" y="1786"/>
                      <a:pt x="941" y="1643"/>
                      <a:pt x="917" y="1489"/>
                    </a:cubicBezTo>
                    <a:cubicBezTo>
                      <a:pt x="858" y="1203"/>
                      <a:pt x="739" y="917"/>
                      <a:pt x="584" y="667"/>
                    </a:cubicBezTo>
                    <a:cubicBezTo>
                      <a:pt x="429" y="417"/>
                      <a:pt x="239" y="17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40"/>
              <p:cNvSpPr/>
              <p:nvPr/>
            </p:nvSpPr>
            <p:spPr>
              <a:xfrm>
                <a:off x="1602539" y="1842174"/>
                <a:ext cx="20632" cy="74067"/>
              </a:xfrm>
              <a:custGeom>
                <a:avLst/>
                <a:gdLst/>
                <a:ahLst/>
                <a:cxnLst/>
                <a:rect l="l" t="t" r="r" b="b"/>
                <a:pathLst>
                  <a:path w="478" h="1716" extrusionOk="0">
                    <a:moveTo>
                      <a:pt x="1" y="1"/>
                    </a:moveTo>
                    <a:cubicBezTo>
                      <a:pt x="48" y="60"/>
                      <a:pt x="96" y="132"/>
                      <a:pt x="120" y="191"/>
                    </a:cubicBezTo>
                    <a:cubicBezTo>
                      <a:pt x="167" y="263"/>
                      <a:pt x="203" y="322"/>
                      <a:pt x="227" y="394"/>
                    </a:cubicBezTo>
                    <a:cubicBezTo>
                      <a:pt x="298" y="536"/>
                      <a:pt x="346" y="679"/>
                      <a:pt x="382" y="822"/>
                    </a:cubicBezTo>
                    <a:cubicBezTo>
                      <a:pt x="418" y="965"/>
                      <a:pt x="429" y="1120"/>
                      <a:pt x="418" y="1275"/>
                    </a:cubicBezTo>
                    <a:cubicBezTo>
                      <a:pt x="418" y="1310"/>
                      <a:pt x="418" y="1346"/>
                      <a:pt x="406" y="1382"/>
                    </a:cubicBezTo>
                    <a:lnTo>
                      <a:pt x="394" y="1501"/>
                    </a:lnTo>
                    <a:cubicBezTo>
                      <a:pt x="382" y="1537"/>
                      <a:pt x="370" y="1572"/>
                      <a:pt x="358" y="1608"/>
                    </a:cubicBezTo>
                    <a:lnTo>
                      <a:pt x="334" y="1715"/>
                    </a:lnTo>
                    <a:cubicBezTo>
                      <a:pt x="394" y="1584"/>
                      <a:pt x="453" y="1429"/>
                      <a:pt x="465" y="1275"/>
                    </a:cubicBezTo>
                    <a:lnTo>
                      <a:pt x="477" y="1215"/>
                    </a:lnTo>
                    <a:lnTo>
                      <a:pt x="477" y="1156"/>
                    </a:lnTo>
                    <a:cubicBezTo>
                      <a:pt x="477" y="1120"/>
                      <a:pt x="477" y="1084"/>
                      <a:pt x="477" y="1036"/>
                    </a:cubicBezTo>
                    <a:lnTo>
                      <a:pt x="465" y="929"/>
                    </a:lnTo>
                    <a:cubicBezTo>
                      <a:pt x="465" y="882"/>
                      <a:pt x="453" y="846"/>
                      <a:pt x="441" y="810"/>
                    </a:cubicBezTo>
                    <a:cubicBezTo>
                      <a:pt x="406" y="655"/>
                      <a:pt x="358" y="513"/>
                      <a:pt x="275" y="370"/>
                    </a:cubicBezTo>
                    <a:cubicBezTo>
                      <a:pt x="203" y="239"/>
                      <a:pt x="108" y="10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40"/>
              <p:cNvSpPr/>
              <p:nvPr/>
            </p:nvSpPr>
            <p:spPr>
              <a:xfrm>
                <a:off x="3353400" y="1221895"/>
                <a:ext cx="46270" cy="33451"/>
              </a:xfrm>
              <a:custGeom>
                <a:avLst/>
                <a:gdLst/>
                <a:ahLst/>
                <a:cxnLst/>
                <a:rect l="l" t="t" r="r" b="b"/>
                <a:pathLst>
                  <a:path w="1072" h="775" extrusionOk="0">
                    <a:moveTo>
                      <a:pt x="1072" y="429"/>
                    </a:moveTo>
                    <a:lnTo>
                      <a:pt x="167" y="775"/>
                    </a:lnTo>
                    <a:cubicBezTo>
                      <a:pt x="155" y="751"/>
                      <a:pt x="84" y="537"/>
                      <a:pt x="0" y="203"/>
                    </a:cubicBezTo>
                    <a:lnTo>
                      <a:pt x="941" y="1"/>
                    </a:lnTo>
                    <a:cubicBezTo>
                      <a:pt x="1001" y="251"/>
                      <a:pt x="1060" y="406"/>
                      <a:pt x="1072" y="42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40"/>
              <p:cNvSpPr/>
              <p:nvPr/>
            </p:nvSpPr>
            <p:spPr>
              <a:xfrm>
                <a:off x="3604171" y="1284091"/>
                <a:ext cx="43206" cy="20589"/>
              </a:xfrm>
              <a:custGeom>
                <a:avLst/>
                <a:gdLst/>
                <a:ahLst/>
                <a:cxnLst/>
                <a:rect l="l" t="t" r="r" b="b"/>
                <a:pathLst>
                  <a:path w="1001" h="477" extrusionOk="0">
                    <a:moveTo>
                      <a:pt x="1001" y="346"/>
                    </a:moveTo>
                    <a:lnTo>
                      <a:pt x="48" y="477"/>
                    </a:lnTo>
                    <a:cubicBezTo>
                      <a:pt x="24" y="358"/>
                      <a:pt x="13" y="239"/>
                      <a:pt x="1" y="120"/>
                    </a:cubicBezTo>
                    <a:lnTo>
                      <a:pt x="965" y="0"/>
                    </a:lnTo>
                    <a:cubicBezTo>
                      <a:pt x="977" y="120"/>
                      <a:pt x="989" y="227"/>
                      <a:pt x="1001" y="3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40"/>
              <p:cNvSpPr/>
              <p:nvPr/>
            </p:nvSpPr>
            <p:spPr>
              <a:xfrm>
                <a:off x="3538910" y="1187970"/>
                <a:ext cx="32933" cy="17006"/>
              </a:xfrm>
              <a:custGeom>
                <a:avLst/>
                <a:gdLst/>
                <a:ahLst/>
                <a:cxnLst/>
                <a:rect l="l" t="t" r="r" b="b"/>
                <a:pathLst>
                  <a:path w="763" h="394" extrusionOk="0">
                    <a:moveTo>
                      <a:pt x="763" y="108"/>
                    </a:moveTo>
                    <a:cubicBezTo>
                      <a:pt x="751" y="203"/>
                      <a:pt x="739" y="299"/>
                      <a:pt x="727" y="394"/>
                    </a:cubicBezTo>
                    <a:lnTo>
                      <a:pt x="1" y="299"/>
                    </a:lnTo>
                    <a:cubicBezTo>
                      <a:pt x="12" y="203"/>
                      <a:pt x="24" y="96"/>
                      <a:pt x="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40"/>
              <p:cNvSpPr/>
              <p:nvPr/>
            </p:nvSpPr>
            <p:spPr>
              <a:xfrm>
                <a:off x="3099004" y="1223967"/>
                <a:ext cx="42213" cy="33969"/>
              </a:xfrm>
              <a:custGeom>
                <a:avLst/>
                <a:gdLst/>
                <a:ahLst/>
                <a:cxnLst/>
                <a:rect l="l" t="t" r="r" b="b"/>
                <a:pathLst>
                  <a:path w="978" h="787" extrusionOk="0">
                    <a:moveTo>
                      <a:pt x="977" y="298"/>
                    </a:moveTo>
                    <a:lnTo>
                      <a:pt x="144" y="786"/>
                    </a:lnTo>
                    <a:cubicBezTo>
                      <a:pt x="84" y="703"/>
                      <a:pt x="37" y="620"/>
                      <a:pt x="1" y="524"/>
                    </a:cubicBezTo>
                    <a:lnTo>
                      <a:pt x="810" y="0"/>
                    </a:lnTo>
                    <a:cubicBezTo>
                      <a:pt x="858" y="96"/>
                      <a:pt x="918" y="203"/>
                      <a:pt x="977" y="2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40"/>
              <p:cNvSpPr/>
              <p:nvPr/>
            </p:nvSpPr>
            <p:spPr>
              <a:xfrm>
                <a:off x="3244460" y="1076482"/>
                <a:ext cx="30343" cy="20071"/>
              </a:xfrm>
              <a:custGeom>
                <a:avLst/>
                <a:gdLst/>
                <a:ahLst/>
                <a:cxnLst/>
                <a:rect l="l" t="t" r="r" b="b"/>
                <a:pathLst>
                  <a:path w="703" h="465" extrusionOk="0">
                    <a:moveTo>
                      <a:pt x="703" y="215"/>
                    </a:moveTo>
                    <a:lnTo>
                      <a:pt x="72" y="465"/>
                    </a:lnTo>
                    <a:cubicBezTo>
                      <a:pt x="72" y="453"/>
                      <a:pt x="36" y="358"/>
                      <a:pt x="0" y="215"/>
                    </a:cubicBezTo>
                    <a:lnTo>
                      <a:pt x="631" y="0"/>
                    </a:lnTo>
                    <a:cubicBezTo>
                      <a:pt x="667" y="131"/>
                      <a:pt x="703" y="203"/>
                      <a:pt x="703" y="2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40"/>
              <p:cNvSpPr/>
              <p:nvPr/>
            </p:nvSpPr>
            <p:spPr>
              <a:xfrm>
                <a:off x="3007026" y="1045622"/>
                <a:ext cx="31379" cy="19596"/>
              </a:xfrm>
              <a:custGeom>
                <a:avLst/>
                <a:gdLst/>
                <a:ahLst/>
                <a:cxnLst/>
                <a:rect l="l" t="t" r="r" b="b"/>
                <a:pathLst>
                  <a:path w="727" h="454" extrusionOk="0">
                    <a:moveTo>
                      <a:pt x="727" y="120"/>
                    </a:moveTo>
                    <a:cubicBezTo>
                      <a:pt x="715" y="251"/>
                      <a:pt x="703" y="358"/>
                      <a:pt x="691" y="453"/>
                    </a:cubicBezTo>
                    <a:lnTo>
                      <a:pt x="1" y="334"/>
                    </a:lnTo>
                    <a:cubicBezTo>
                      <a:pt x="12" y="239"/>
                      <a:pt x="24" y="132"/>
                      <a:pt x="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40"/>
              <p:cNvSpPr/>
              <p:nvPr/>
            </p:nvSpPr>
            <p:spPr>
              <a:xfrm>
                <a:off x="2916602" y="1158706"/>
                <a:ext cx="42688" cy="21106"/>
              </a:xfrm>
              <a:custGeom>
                <a:avLst/>
                <a:gdLst/>
                <a:ahLst/>
                <a:cxnLst/>
                <a:rect l="l" t="t" r="r" b="b"/>
                <a:pathLst>
                  <a:path w="989" h="489" extrusionOk="0">
                    <a:moveTo>
                      <a:pt x="988" y="143"/>
                    </a:moveTo>
                    <a:cubicBezTo>
                      <a:pt x="976" y="274"/>
                      <a:pt x="964" y="393"/>
                      <a:pt x="953" y="488"/>
                    </a:cubicBezTo>
                    <a:lnTo>
                      <a:pt x="0" y="334"/>
                    </a:lnTo>
                    <a:cubicBezTo>
                      <a:pt x="12" y="238"/>
                      <a:pt x="24" y="119"/>
                      <a:pt x="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40"/>
              <p:cNvSpPr/>
              <p:nvPr/>
            </p:nvSpPr>
            <p:spPr>
              <a:xfrm>
                <a:off x="2685859" y="1235793"/>
                <a:ext cx="44242" cy="28789"/>
              </a:xfrm>
              <a:custGeom>
                <a:avLst/>
                <a:gdLst/>
                <a:ahLst/>
                <a:cxnLst/>
                <a:rect l="l" t="t" r="r" b="b"/>
                <a:pathLst>
                  <a:path w="1025" h="667" extrusionOk="0">
                    <a:moveTo>
                      <a:pt x="1024" y="334"/>
                    </a:moveTo>
                    <a:lnTo>
                      <a:pt x="119" y="667"/>
                    </a:lnTo>
                    <a:cubicBezTo>
                      <a:pt x="107" y="643"/>
                      <a:pt x="60" y="524"/>
                      <a:pt x="0" y="322"/>
                    </a:cubicBezTo>
                    <a:lnTo>
                      <a:pt x="905" y="0"/>
                    </a:lnTo>
                    <a:cubicBezTo>
                      <a:pt x="976" y="203"/>
                      <a:pt x="1012" y="322"/>
                      <a:pt x="1024" y="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40"/>
              <p:cNvSpPr/>
              <p:nvPr/>
            </p:nvSpPr>
            <p:spPr>
              <a:xfrm>
                <a:off x="2581537" y="1129399"/>
                <a:ext cx="35480" cy="28315"/>
              </a:xfrm>
              <a:custGeom>
                <a:avLst/>
                <a:gdLst/>
                <a:ahLst/>
                <a:cxnLst/>
                <a:rect l="l" t="t" r="r" b="b"/>
                <a:pathLst>
                  <a:path w="822" h="656" extrusionOk="0">
                    <a:moveTo>
                      <a:pt x="822" y="263"/>
                    </a:moveTo>
                    <a:lnTo>
                      <a:pt x="143" y="656"/>
                    </a:lnTo>
                    <a:cubicBezTo>
                      <a:pt x="95" y="572"/>
                      <a:pt x="36" y="477"/>
                      <a:pt x="0" y="382"/>
                    </a:cubicBezTo>
                    <a:lnTo>
                      <a:pt x="667" y="1"/>
                    </a:lnTo>
                    <a:cubicBezTo>
                      <a:pt x="715" y="84"/>
                      <a:pt x="762" y="179"/>
                      <a:pt x="822" y="2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40"/>
              <p:cNvSpPr/>
              <p:nvPr/>
            </p:nvSpPr>
            <p:spPr>
              <a:xfrm>
                <a:off x="2475661" y="1249130"/>
                <a:ext cx="43724" cy="31897"/>
              </a:xfrm>
              <a:custGeom>
                <a:avLst/>
                <a:gdLst/>
                <a:ahLst/>
                <a:cxnLst/>
                <a:rect l="l" t="t" r="r" b="b"/>
                <a:pathLst>
                  <a:path w="1013" h="739" extrusionOk="0">
                    <a:moveTo>
                      <a:pt x="1013" y="251"/>
                    </a:moveTo>
                    <a:lnTo>
                      <a:pt x="179" y="739"/>
                    </a:lnTo>
                    <a:cubicBezTo>
                      <a:pt x="120" y="632"/>
                      <a:pt x="60" y="525"/>
                      <a:pt x="1" y="418"/>
                    </a:cubicBezTo>
                    <a:lnTo>
                      <a:pt x="870" y="1"/>
                    </a:lnTo>
                    <a:cubicBezTo>
                      <a:pt x="917" y="84"/>
                      <a:pt x="965" y="168"/>
                      <a:pt x="1013" y="2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40"/>
              <p:cNvSpPr/>
              <p:nvPr/>
            </p:nvSpPr>
            <p:spPr>
              <a:xfrm>
                <a:off x="2263434" y="1281027"/>
                <a:ext cx="45752" cy="31379"/>
              </a:xfrm>
              <a:custGeom>
                <a:avLst/>
                <a:gdLst/>
                <a:ahLst/>
                <a:cxnLst/>
                <a:rect l="l" t="t" r="r" b="b"/>
                <a:pathLst>
                  <a:path w="1060" h="727" extrusionOk="0">
                    <a:moveTo>
                      <a:pt x="1060" y="310"/>
                    </a:moveTo>
                    <a:cubicBezTo>
                      <a:pt x="1024" y="417"/>
                      <a:pt x="988" y="524"/>
                      <a:pt x="941" y="631"/>
                    </a:cubicBezTo>
                    <a:lnTo>
                      <a:pt x="905" y="726"/>
                    </a:lnTo>
                    <a:lnTo>
                      <a:pt x="0" y="393"/>
                    </a:lnTo>
                    <a:lnTo>
                      <a:pt x="36" y="298"/>
                    </a:lnTo>
                    <a:cubicBezTo>
                      <a:pt x="72" y="191"/>
                      <a:pt x="107" y="95"/>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40"/>
              <p:cNvSpPr/>
              <p:nvPr/>
            </p:nvSpPr>
            <p:spPr>
              <a:xfrm>
                <a:off x="2154493" y="1234757"/>
                <a:ext cx="36515" cy="24689"/>
              </a:xfrm>
              <a:custGeom>
                <a:avLst/>
                <a:gdLst/>
                <a:ahLst/>
                <a:cxnLst/>
                <a:rect l="l" t="t" r="r" b="b"/>
                <a:pathLst>
                  <a:path w="846" h="572" extrusionOk="0">
                    <a:moveTo>
                      <a:pt x="845" y="155"/>
                    </a:moveTo>
                    <a:cubicBezTo>
                      <a:pt x="810" y="262"/>
                      <a:pt x="762" y="381"/>
                      <a:pt x="726" y="489"/>
                    </a:cubicBezTo>
                    <a:lnTo>
                      <a:pt x="703" y="572"/>
                    </a:lnTo>
                    <a:lnTo>
                      <a:pt x="0" y="310"/>
                    </a:lnTo>
                    <a:lnTo>
                      <a:pt x="24" y="239"/>
                    </a:lnTo>
                    <a:cubicBezTo>
                      <a:pt x="48" y="155"/>
                      <a:pt x="83" y="72"/>
                      <a:pt x="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40"/>
              <p:cNvSpPr/>
              <p:nvPr/>
            </p:nvSpPr>
            <p:spPr>
              <a:xfrm>
                <a:off x="2351829" y="551289"/>
                <a:ext cx="1740096" cy="1100298"/>
              </a:xfrm>
              <a:custGeom>
                <a:avLst/>
                <a:gdLst/>
                <a:ahLst/>
                <a:cxnLst/>
                <a:rect l="l" t="t" r="r" b="b"/>
                <a:pathLst>
                  <a:path w="40315" h="25492" extrusionOk="0">
                    <a:moveTo>
                      <a:pt x="31385" y="17860"/>
                    </a:moveTo>
                    <a:cubicBezTo>
                      <a:pt x="31599" y="15883"/>
                      <a:pt x="31421" y="14133"/>
                      <a:pt x="30885" y="12585"/>
                    </a:cubicBezTo>
                    <a:cubicBezTo>
                      <a:pt x="30837" y="12430"/>
                      <a:pt x="30778" y="12275"/>
                      <a:pt x="30718" y="12133"/>
                    </a:cubicBezTo>
                    <a:cubicBezTo>
                      <a:pt x="30611" y="11883"/>
                      <a:pt x="30504" y="11633"/>
                      <a:pt x="30385" y="11394"/>
                    </a:cubicBezTo>
                    <a:cubicBezTo>
                      <a:pt x="30182" y="11002"/>
                      <a:pt x="29968" y="10632"/>
                      <a:pt x="29718" y="10263"/>
                    </a:cubicBezTo>
                    <a:cubicBezTo>
                      <a:pt x="28813" y="8954"/>
                      <a:pt x="27575" y="7834"/>
                      <a:pt x="26051" y="6918"/>
                    </a:cubicBezTo>
                    <a:cubicBezTo>
                      <a:pt x="25908" y="6834"/>
                      <a:pt x="25753" y="6751"/>
                      <a:pt x="25610" y="6668"/>
                    </a:cubicBezTo>
                    <a:cubicBezTo>
                      <a:pt x="25503" y="6608"/>
                      <a:pt x="25396" y="6549"/>
                      <a:pt x="25289" y="6501"/>
                    </a:cubicBezTo>
                    <a:cubicBezTo>
                      <a:pt x="24813" y="6239"/>
                      <a:pt x="24301" y="6001"/>
                      <a:pt x="23765" y="5787"/>
                    </a:cubicBezTo>
                    <a:cubicBezTo>
                      <a:pt x="22158" y="5132"/>
                      <a:pt x="20336" y="4620"/>
                      <a:pt x="18312" y="4275"/>
                    </a:cubicBezTo>
                    <a:cubicBezTo>
                      <a:pt x="18240" y="4263"/>
                      <a:pt x="18169" y="4251"/>
                      <a:pt x="18098" y="4239"/>
                    </a:cubicBezTo>
                    <a:cubicBezTo>
                      <a:pt x="18026" y="4227"/>
                      <a:pt x="17943" y="4215"/>
                      <a:pt x="17871" y="4203"/>
                    </a:cubicBezTo>
                    <a:cubicBezTo>
                      <a:pt x="17514" y="4144"/>
                      <a:pt x="17169" y="4096"/>
                      <a:pt x="16800" y="4048"/>
                    </a:cubicBezTo>
                    <a:cubicBezTo>
                      <a:pt x="15573" y="3894"/>
                      <a:pt x="14276" y="3786"/>
                      <a:pt x="12918" y="3727"/>
                    </a:cubicBezTo>
                    <a:cubicBezTo>
                      <a:pt x="12585" y="3715"/>
                      <a:pt x="12240" y="3703"/>
                      <a:pt x="11894" y="3691"/>
                    </a:cubicBezTo>
                    <a:cubicBezTo>
                      <a:pt x="11644" y="3691"/>
                      <a:pt x="11394" y="3679"/>
                      <a:pt x="11144" y="3679"/>
                    </a:cubicBezTo>
                    <a:cubicBezTo>
                      <a:pt x="10990" y="3679"/>
                      <a:pt x="10835" y="3679"/>
                      <a:pt x="10680" y="3679"/>
                    </a:cubicBezTo>
                    <a:lnTo>
                      <a:pt x="10620" y="3679"/>
                    </a:lnTo>
                    <a:cubicBezTo>
                      <a:pt x="9597" y="3679"/>
                      <a:pt x="8608" y="3715"/>
                      <a:pt x="7656" y="3798"/>
                    </a:cubicBezTo>
                    <a:cubicBezTo>
                      <a:pt x="7334" y="3822"/>
                      <a:pt x="7025" y="3858"/>
                      <a:pt x="6703" y="3894"/>
                    </a:cubicBezTo>
                    <a:cubicBezTo>
                      <a:pt x="6632" y="3905"/>
                      <a:pt x="6560" y="3905"/>
                      <a:pt x="6489" y="3917"/>
                    </a:cubicBezTo>
                    <a:cubicBezTo>
                      <a:pt x="6453" y="3917"/>
                      <a:pt x="6418" y="3929"/>
                      <a:pt x="6394" y="3929"/>
                    </a:cubicBezTo>
                    <a:lnTo>
                      <a:pt x="6287" y="3941"/>
                    </a:lnTo>
                    <a:cubicBezTo>
                      <a:pt x="6191" y="3953"/>
                      <a:pt x="6084" y="3965"/>
                      <a:pt x="5989" y="3977"/>
                    </a:cubicBezTo>
                    <a:cubicBezTo>
                      <a:pt x="5275" y="4072"/>
                      <a:pt x="4584" y="4191"/>
                      <a:pt x="3917" y="4334"/>
                    </a:cubicBezTo>
                    <a:cubicBezTo>
                      <a:pt x="3762" y="4358"/>
                      <a:pt x="3620" y="4394"/>
                      <a:pt x="3477" y="4417"/>
                    </a:cubicBezTo>
                    <a:cubicBezTo>
                      <a:pt x="3131" y="4489"/>
                      <a:pt x="2798" y="4572"/>
                      <a:pt x="2465" y="4656"/>
                    </a:cubicBezTo>
                    <a:cubicBezTo>
                      <a:pt x="2143" y="4739"/>
                      <a:pt x="1822" y="4822"/>
                      <a:pt x="1512" y="4906"/>
                    </a:cubicBezTo>
                    <a:cubicBezTo>
                      <a:pt x="1000" y="5060"/>
                      <a:pt x="512" y="5215"/>
                      <a:pt x="24" y="5382"/>
                    </a:cubicBezTo>
                    <a:cubicBezTo>
                      <a:pt x="12" y="5298"/>
                      <a:pt x="0" y="5251"/>
                      <a:pt x="0" y="5251"/>
                    </a:cubicBezTo>
                    <a:cubicBezTo>
                      <a:pt x="0" y="5251"/>
                      <a:pt x="7215" y="0"/>
                      <a:pt x="16847" y="1989"/>
                    </a:cubicBezTo>
                    <a:cubicBezTo>
                      <a:pt x="26182" y="3905"/>
                      <a:pt x="40315" y="8013"/>
                      <a:pt x="28920" y="25491"/>
                    </a:cubicBezTo>
                    <a:cubicBezTo>
                      <a:pt x="28968" y="25408"/>
                      <a:pt x="29016" y="25325"/>
                      <a:pt x="29063" y="25241"/>
                    </a:cubicBezTo>
                    <a:cubicBezTo>
                      <a:pt x="29075" y="25229"/>
                      <a:pt x="29075" y="25206"/>
                      <a:pt x="29087" y="25194"/>
                    </a:cubicBezTo>
                    <a:cubicBezTo>
                      <a:pt x="29301" y="24813"/>
                      <a:pt x="29492" y="24432"/>
                      <a:pt x="29659" y="24039"/>
                    </a:cubicBezTo>
                    <a:lnTo>
                      <a:pt x="29659" y="24039"/>
                    </a:lnTo>
                    <a:cubicBezTo>
                      <a:pt x="29659" y="24039"/>
                      <a:pt x="29659" y="24027"/>
                      <a:pt x="29670" y="24027"/>
                    </a:cubicBezTo>
                    <a:cubicBezTo>
                      <a:pt x="29706" y="23920"/>
                      <a:pt x="29754" y="23825"/>
                      <a:pt x="29790" y="23729"/>
                    </a:cubicBezTo>
                    <a:cubicBezTo>
                      <a:pt x="29801" y="23694"/>
                      <a:pt x="29813" y="23658"/>
                      <a:pt x="29825" y="23634"/>
                    </a:cubicBezTo>
                    <a:cubicBezTo>
                      <a:pt x="29849" y="23586"/>
                      <a:pt x="29873" y="23539"/>
                      <a:pt x="29885" y="23491"/>
                    </a:cubicBezTo>
                    <a:cubicBezTo>
                      <a:pt x="29897" y="23479"/>
                      <a:pt x="29897" y="23455"/>
                      <a:pt x="29909" y="23432"/>
                    </a:cubicBezTo>
                    <a:lnTo>
                      <a:pt x="29944" y="23348"/>
                    </a:lnTo>
                    <a:cubicBezTo>
                      <a:pt x="29944" y="23336"/>
                      <a:pt x="29956" y="23324"/>
                      <a:pt x="29956" y="23301"/>
                    </a:cubicBezTo>
                    <a:cubicBezTo>
                      <a:pt x="29968" y="23289"/>
                      <a:pt x="29968" y="23277"/>
                      <a:pt x="29980" y="23265"/>
                    </a:cubicBezTo>
                    <a:cubicBezTo>
                      <a:pt x="30385" y="22217"/>
                      <a:pt x="30706" y="21205"/>
                      <a:pt x="30944" y="20241"/>
                    </a:cubicBezTo>
                    <a:cubicBezTo>
                      <a:pt x="31111" y="19574"/>
                      <a:pt x="31242" y="18943"/>
                      <a:pt x="31325" y="18312"/>
                    </a:cubicBezTo>
                    <a:cubicBezTo>
                      <a:pt x="31349" y="18169"/>
                      <a:pt x="31361" y="18014"/>
                      <a:pt x="31385" y="1786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40"/>
              <p:cNvSpPr/>
              <p:nvPr/>
            </p:nvSpPr>
            <p:spPr>
              <a:xfrm>
                <a:off x="1780366" y="563115"/>
                <a:ext cx="240027" cy="613123"/>
              </a:xfrm>
              <a:custGeom>
                <a:avLst/>
                <a:gdLst/>
                <a:ahLst/>
                <a:cxnLst/>
                <a:rect l="l" t="t" r="r" b="b"/>
                <a:pathLst>
                  <a:path w="5561" h="14205" extrusionOk="0">
                    <a:moveTo>
                      <a:pt x="786" y="0"/>
                    </a:moveTo>
                    <a:lnTo>
                      <a:pt x="786" y="0"/>
                    </a:lnTo>
                    <a:cubicBezTo>
                      <a:pt x="3537" y="2369"/>
                      <a:pt x="4822" y="4715"/>
                      <a:pt x="4596" y="7001"/>
                    </a:cubicBezTo>
                    <a:cubicBezTo>
                      <a:pt x="4370" y="9239"/>
                      <a:pt x="2775" y="11132"/>
                      <a:pt x="1215" y="12466"/>
                    </a:cubicBezTo>
                    <a:cubicBezTo>
                      <a:pt x="798" y="12823"/>
                      <a:pt x="381" y="13133"/>
                      <a:pt x="0" y="13418"/>
                    </a:cubicBezTo>
                    <a:cubicBezTo>
                      <a:pt x="358" y="13656"/>
                      <a:pt x="703" y="13918"/>
                      <a:pt x="1060" y="14204"/>
                    </a:cubicBezTo>
                    <a:cubicBezTo>
                      <a:pt x="2489" y="12942"/>
                      <a:pt x="5299" y="10037"/>
                      <a:pt x="5406" y="6739"/>
                    </a:cubicBezTo>
                    <a:cubicBezTo>
                      <a:pt x="5561" y="2357"/>
                      <a:pt x="870" y="48"/>
                      <a:pt x="786"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40"/>
              <p:cNvSpPr/>
              <p:nvPr/>
            </p:nvSpPr>
            <p:spPr>
              <a:xfrm>
                <a:off x="1212010" y="490128"/>
                <a:ext cx="422949" cy="556580"/>
              </a:xfrm>
              <a:custGeom>
                <a:avLst/>
                <a:gdLst/>
                <a:ahLst/>
                <a:cxnLst/>
                <a:rect l="l" t="t" r="r" b="b"/>
                <a:pathLst>
                  <a:path w="9799" h="12895" extrusionOk="0">
                    <a:moveTo>
                      <a:pt x="107" y="0"/>
                    </a:moveTo>
                    <a:cubicBezTo>
                      <a:pt x="83" y="48"/>
                      <a:pt x="71" y="96"/>
                      <a:pt x="71" y="143"/>
                    </a:cubicBezTo>
                    <a:cubicBezTo>
                      <a:pt x="0" y="584"/>
                      <a:pt x="298" y="1000"/>
                      <a:pt x="738" y="1060"/>
                    </a:cubicBezTo>
                    <a:cubicBezTo>
                      <a:pt x="4905" y="1727"/>
                      <a:pt x="7537" y="3251"/>
                      <a:pt x="8573" y="5620"/>
                    </a:cubicBezTo>
                    <a:cubicBezTo>
                      <a:pt x="9585" y="7942"/>
                      <a:pt x="8918" y="10704"/>
                      <a:pt x="8108" y="12740"/>
                    </a:cubicBezTo>
                    <a:cubicBezTo>
                      <a:pt x="8275" y="12788"/>
                      <a:pt x="8453" y="12835"/>
                      <a:pt x="8632" y="12895"/>
                    </a:cubicBezTo>
                    <a:cubicBezTo>
                      <a:pt x="9096" y="11180"/>
                      <a:pt x="9799" y="8251"/>
                      <a:pt x="9549" y="6894"/>
                    </a:cubicBezTo>
                    <a:cubicBezTo>
                      <a:pt x="8144" y="1239"/>
                      <a:pt x="1810" y="179"/>
                      <a:pt x="10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40"/>
              <p:cNvSpPr/>
              <p:nvPr/>
            </p:nvSpPr>
            <p:spPr>
              <a:xfrm>
                <a:off x="761832" y="690097"/>
                <a:ext cx="525244" cy="342235"/>
              </a:xfrm>
              <a:custGeom>
                <a:avLst/>
                <a:gdLst/>
                <a:ahLst/>
                <a:cxnLst/>
                <a:rect l="l" t="t" r="r" b="b"/>
                <a:pathLst>
                  <a:path w="12169" h="7929" extrusionOk="0">
                    <a:moveTo>
                      <a:pt x="4103" y="1"/>
                    </a:moveTo>
                    <a:cubicBezTo>
                      <a:pt x="2214" y="1"/>
                      <a:pt x="714" y="564"/>
                      <a:pt x="0" y="892"/>
                    </a:cubicBezTo>
                    <a:cubicBezTo>
                      <a:pt x="60" y="892"/>
                      <a:pt x="119" y="892"/>
                      <a:pt x="179" y="880"/>
                    </a:cubicBezTo>
                    <a:cubicBezTo>
                      <a:pt x="1490" y="608"/>
                      <a:pt x="2689" y="472"/>
                      <a:pt x="3774" y="472"/>
                    </a:cubicBezTo>
                    <a:cubicBezTo>
                      <a:pt x="6159" y="472"/>
                      <a:pt x="7995" y="1127"/>
                      <a:pt x="9263" y="2428"/>
                    </a:cubicBezTo>
                    <a:cubicBezTo>
                      <a:pt x="10692" y="3904"/>
                      <a:pt x="11216" y="6011"/>
                      <a:pt x="11347" y="7928"/>
                    </a:cubicBezTo>
                    <a:cubicBezTo>
                      <a:pt x="11597" y="7881"/>
                      <a:pt x="11871" y="7821"/>
                      <a:pt x="12168" y="7786"/>
                    </a:cubicBezTo>
                    <a:cubicBezTo>
                      <a:pt x="11918" y="4976"/>
                      <a:pt x="10359" y="2404"/>
                      <a:pt x="9763" y="1880"/>
                    </a:cubicBezTo>
                    <a:cubicBezTo>
                      <a:pt x="7755" y="443"/>
                      <a:pt x="5776" y="1"/>
                      <a:pt x="410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40"/>
              <p:cNvSpPr/>
              <p:nvPr/>
            </p:nvSpPr>
            <p:spPr>
              <a:xfrm>
                <a:off x="1104063" y="849322"/>
                <a:ext cx="79203" cy="226689"/>
              </a:xfrm>
              <a:custGeom>
                <a:avLst/>
                <a:gdLst/>
                <a:ahLst/>
                <a:cxnLst/>
                <a:rect l="l" t="t" r="r" b="b"/>
                <a:pathLst>
                  <a:path w="1835" h="5252" extrusionOk="0">
                    <a:moveTo>
                      <a:pt x="1834" y="1"/>
                    </a:moveTo>
                    <a:cubicBezTo>
                      <a:pt x="525" y="1703"/>
                      <a:pt x="108" y="4370"/>
                      <a:pt x="1" y="5251"/>
                    </a:cubicBezTo>
                    <a:cubicBezTo>
                      <a:pt x="275" y="5156"/>
                      <a:pt x="560" y="5073"/>
                      <a:pt x="846" y="5013"/>
                    </a:cubicBezTo>
                    <a:cubicBezTo>
                      <a:pt x="644" y="2489"/>
                      <a:pt x="1834" y="1"/>
                      <a:pt x="1834"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40"/>
              <p:cNvSpPr/>
              <p:nvPr/>
            </p:nvSpPr>
            <p:spPr>
              <a:xfrm>
                <a:off x="1284436" y="700802"/>
                <a:ext cx="119301" cy="281678"/>
              </a:xfrm>
              <a:custGeom>
                <a:avLst/>
                <a:gdLst/>
                <a:ahLst/>
                <a:cxnLst/>
                <a:rect l="l" t="t" r="r" b="b"/>
                <a:pathLst>
                  <a:path w="2764" h="6526" extrusionOk="0">
                    <a:moveTo>
                      <a:pt x="2763" y="1"/>
                    </a:moveTo>
                    <a:lnTo>
                      <a:pt x="2763" y="1"/>
                    </a:lnTo>
                    <a:cubicBezTo>
                      <a:pt x="1608" y="989"/>
                      <a:pt x="584" y="3168"/>
                      <a:pt x="1" y="4632"/>
                    </a:cubicBezTo>
                    <a:cubicBezTo>
                      <a:pt x="191" y="5263"/>
                      <a:pt x="334" y="5894"/>
                      <a:pt x="418" y="6525"/>
                    </a:cubicBezTo>
                    <a:cubicBezTo>
                      <a:pt x="429" y="6525"/>
                      <a:pt x="441" y="6514"/>
                      <a:pt x="441" y="6502"/>
                    </a:cubicBezTo>
                    <a:cubicBezTo>
                      <a:pt x="108" y="3870"/>
                      <a:pt x="2727" y="60"/>
                      <a:pt x="276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40"/>
              <p:cNvSpPr/>
              <p:nvPr/>
            </p:nvSpPr>
            <p:spPr>
              <a:xfrm>
                <a:off x="1617473" y="463411"/>
                <a:ext cx="163456" cy="216374"/>
              </a:xfrm>
              <a:custGeom>
                <a:avLst/>
                <a:gdLst/>
                <a:ahLst/>
                <a:cxnLst/>
                <a:rect l="l" t="t" r="r" b="b"/>
                <a:pathLst>
                  <a:path w="3787" h="5013" extrusionOk="0">
                    <a:moveTo>
                      <a:pt x="3786" y="0"/>
                    </a:moveTo>
                    <a:cubicBezTo>
                      <a:pt x="1417" y="619"/>
                      <a:pt x="238" y="3727"/>
                      <a:pt x="0" y="4417"/>
                    </a:cubicBezTo>
                    <a:cubicBezTo>
                      <a:pt x="131" y="4608"/>
                      <a:pt x="250" y="4810"/>
                      <a:pt x="369" y="5013"/>
                    </a:cubicBezTo>
                    <a:cubicBezTo>
                      <a:pt x="464" y="4953"/>
                      <a:pt x="560" y="4882"/>
                      <a:pt x="655" y="4810"/>
                    </a:cubicBezTo>
                    <a:cubicBezTo>
                      <a:pt x="572" y="2620"/>
                      <a:pt x="3786" y="0"/>
                      <a:pt x="3786"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40"/>
              <p:cNvSpPr/>
              <p:nvPr/>
            </p:nvSpPr>
            <p:spPr>
              <a:xfrm>
                <a:off x="1843037" y="372426"/>
                <a:ext cx="140882" cy="107993"/>
              </a:xfrm>
              <a:custGeom>
                <a:avLst/>
                <a:gdLst/>
                <a:ahLst/>
                <a:cxnLst/>
                <a:rect l="l" t="t" r="r" b="b"/>
                <a:pathLst>
                  <a:path w="3264" h="2502" extrusionOk="0">
                    <a:moveTo>
                      <a:pt x="3263" y="1"/>
                    </a:moveTo>
                    <a:lnTo>
                      <a:pt x="3263" y="1"/>
                    </a:lnTo>
                    <a:cubicBezTo>
                      <a:pt x="1858" y="322"/>
                      <a:pt x="751" y="1287"/>
                      <a:pt x="1" y="2192"/>
                    </a:cubicBezTo>
                    <a:cubicBezTo>
                      <a:pt x="132" y="2299"/>
                      <a:pt x="263" y="2394"/>
                      <a:pt x="394" y="2501"/>
                    </a:cubicBezTo>
                    <a:cubicBezTo>
                      <a:pt x="1084" y="1239"/>
                      <a:pt x="3263" y="1"/>
                      <a:pt x="326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40"/>
              <p:cNvSpPr/>
              <p:nvPr/>
            </p:nvSpPr>
            <p:spPr>
              <a:xfrm>
                <a:off x="2013656" y="313337"/>
                <a:ext cx="215381" cy="142911"/>
              </a:xfrm>
              <a:custGeom>
                <a:avLst/>
                <a:gdLst/>
                <a:ahLst/>
                <a:cxnLst/>
                <a:rect l="l" t="t" r="r" b="b"/>
                <a:pathLst>
                  <a:path w="4990" h="3311" extrusionOk="0">
                    <a:moveTo>
                      <a:pt x="4990" y="1"/>
                    </a:moveTo>
                    <a:cubicBezTo>
                      <a:pt x="2430" y="346"/>
                      <a:pt x="1" y="2953"/>
                      <a:pt x="1" y="2953"/>
                    </a:cubicBezTo>
                    <a:lnTo>
                      <a:pt x="406" y="3311"/>
                    </a:lnTo>
                    <a:cubicBezTo>
                      <a:pt x="1453" y="1358"/>
                      <a:pt x="4930" y="24"/>
                      <a:pt x="4990"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40"/>
              <p:cNvSpPr/>
              <p:nvPr/>
            </p:nvSpPr>
            <p:spPr>
              <a:xfrm>
                <a:off x="2246989" y="287656"/>
                <a:ext cx="216892" cy="94612"/>
              </a:xfrm>
              <a:custGeom>
                <a:avLst/>
                <a:gdLst/>
                <a:ahLst/>
                <a:cxnLst/>
                <a:rect l="l" t="t" r="r" b="b"/>
                <a:pathLst>
                  <a:path w="5025" h="2192" extrusionOk="0">
                    <a:moveTo>
                      <a:pt x="5025" y="0"/>
                    </a:moveTo>
                    <a:lnTo>
                      <a:pt x="5025" y="0"/>
                    </a:lnTo>
                    <a:cubicBezTo>
                      <a:pt x="2560" y="36"/>
                      <a:pt x="60" y="1929"/>
                      <a:pt x="0" y="1965"/>
                    </a:cubicBezTo>
                    <a:lnTo>
                      <a:pt x="298" y="2191"/>
                    </a:lnTo>
                    <a:cubicBezTo>
                      <a:pt x="1310" y="953"/>
                      <a:pt x="5025" y="0"/>
                      <a:pt x="5025"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40"/>
              <p:cNvSpPr/>
              <p:nvPr/>
            </p:nvSpPr>
            <p:spPr>
              <a:xfrm>
                <a:off x="2463834" y="287138"/>
                <a:ext cx="232862" cy="59651"/>
              </a:xfrm>
              <a:custGeom>
                <a:avLst/>
                <a:gdLst/>
                <a:ahLst/>
                <a:cxnLst/>
                <a:rect l="l" t="t" r="r" b="b"/>
                <a:pathLst>
                  <a:path w="5395" h="1382" extrusionOk="0">
                    <a:moveTo>
                      <a:pt x="4821" y="0"/>
                    </a:moveTo>
                    <a:cubicBezTo>
                      <a:pt x="1806" y="0"/>
                      <a:pt x="1" y="1024"/>
                      <a:pt x="1" y="1024"/>
                    </a:cubicBezTo>
                    <a:lnTo>
                      <a:pt x="48" y="1381"/>
                    </a:lnTo>
                    <a:cubicBezTo>
                      <a:pt x="1465" y="322"/>
                      <a:pt x="5394" y="12"/>
                      <a:pt x="5394" y="12"/>
                    </a:cubicBezTo>
                    <a:cubicBezTo>
                      <a:pt x="5199" y="4"/>
                      <a:pt x="5008" y="0"/>
                      <a:pt x="482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40"/>
              <p:cNvSpPr/>
              <p:nvPr/>
            </p:nvSpPr>
            <p:spPr>
              <a:xfrm>
                <a:off x="2675586" y="286965"/>
                <a:ext cx="200447" cy="51104"/>
              </a:xfrm>
              <a:custGeom>
                <a:avLst/>
                <a:gdLst/>
                <a:ahLst/>
                <a:cxnLst/>
                <a:rect l="l" t="t" r="r" b="b"/>
                <a:pathLst>
                  <a:path w="4644" h="1184" extrusionOk="0">
                    <a:moveTo>
                      <a:pt x="4396" y="1"/>
                    </a:moveTo>
                    <a:cubicBezTo>
                      <a:pt x="1965" y="1"/>
                      <a:pt x="58" y="994"/>
                      <a:pt x="0" y="1028"/>
                    </a:cubicBezTo>
                    <a:lnTo>
                      <a:pt x="179" y="1183"/>
                    </a:lnTo>
                    <a:cubicBezTo>
                      <a:pt x="2107" y="242"/>
                      <a:pt x="4643" y="4"/>
                      <a:pt x="4643" y="4"/>
                    </a:cubicBezTo>
                    <a:cubicBezTo>
                      <a:pt x="4560" y="2"/>
                      <a:pt x="4478" y="1"/>
                      <a:pt x="4396"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40"/>
              <p:cNvSpPr/>
              <p:nvPr/>
            </p:nvSpPr>
            <p:spPr>
              <a:xfrm>
                <a:off x="2875987" y="296504"/>
                <a:ext cx="208173" cy="55421"/>
              </a:xfrm>
              <a:custGeom>
                <a:avLst/>
                <a:gdLst/>
                <a:ahLst/>
                <a:cxnLst/>
                <a:rect l="l" t="t" r="r" b="b"/>
                <a:pathLst>
                  <a:path w="4823" h="1284" extrusionOk="0">
                    <a:moveTo>
                      <a:pt x="4094" y="1"/>
                    </a:moveTo>
                    <a:cubicBezTo>
                      <a:pt x="1706" y="1"/>
                      <a:pt x="0" y="1045"/>
                      <a:pt x="0" y="1045"/>
                    </a:cubicBezTo>
                    <a:cubicBezTo>
                      <a:pt x="0" y="1045"/>
                      <a:pt x="298" y="1141"/>
                      <a:pt x="381" y="1284"/>
                    </a:cubicBezTo>
                    <a:cubicBezTo>
                      <a:pt x="703" y="926"/>
                      <a:pt x="2441" y="176"/>
                      <a:pt x="4823" y="33"/>
                    </a:cubicBezTo>
                    <a:cubicBezTo>
                      <a:pt x="4574" y="11"/>
                      <a:pt x="4330" y="1"/>
                      <a:pt x="4094"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40"/>
              <p:cNvSpPr/>
              <p:nvPr/>
            </p:nvSpPr>
            <p:spPr>
              <a:xfrm>
                <a:off x="3070258" y="344846"/>
                <a:ext cx="228718" cy="36386"/>
              </a:xfrm>
              <a:custGeom>
                <a:avLst/>
                <a:gdLst/>
                <a:ahLst/>
                <a:cxnLst/>
                <a:rect l="l" t="t" r="r" b="b"/>
                <a:pathLst>
                  <a:path w="5299" h="843" extrusionOk="0">
                    <a:moveTo>
                      <a:pt x="4277" y="1"/>
                    </a:moveTo>
                    <a:cubicBezTo>
                      <a:pt x="1772" y="1"/>
                      <a:pt x="53" y="571"/>
                      <a:pt x="0" y="592"/>
                    </a:cubicBezTo>
                    <a:cubicBezTo>
                      <a:pt x="0" y="592"/>
                      <a:pt x="310" y="664"/>
                      <a:pt x="500" y="842"/>
                    </a:cubicBezTo>
                    <a:cubicBezTo>
                      <a:pt x="893" y="640"/>
                      <a:pt x="2512" y="33"/>
                      <a:pt x="5298" y="33"/>
                    </a:cubicBezTo>
                    <a:cubicBezTo>
                      <a:pt x="4946" y="11"/>
                      <a:pt x="4604" y="1"/>
                      <a:pt x="4277"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40"/>
              <p:cNvSpPr/>
              <p:nvPr/>
            </p:nvSpPr>
            <p:spPr>
              <a:xfrm>
                <a:off x="3271695" y="395518"/>
                <a:ext cx="218445" cy="36084"/>
              </a:xfrm>
              <a:custGeom>
                <a:avLst/>
                <a:gdLst/>
                <a:ahLst/>
                <a:cxnLst/>
                <a:rect l="l" t="t" r="r" b="b"/>
                <a:pathLst>
                  <a:path w="5061" h="836" extrusionOk="0">
                    <a:moveTo>
                      <a:pt x="3304" y="0"/>
                    </a:moveTo>
                    <a:cubicBezTo>
                      <a:pt x="1595" y="0"/>
                      <a:pt x="45" y="445"/>
                      <a:pt x="0" y="454"/>
                    </a:cubicBezTo>
                    <a:cubicBezTo>
                      <a:pt x="0" y="454"/>
                      <a:pt x="346" y="680"/>
                      <a:pt x="441" y="835"/>
                    </a:cubicBezTo>
                    <a:cubicBezTo>
                      <a:pt x="779" y="682"/>
                      <a:pt x="1238" y="179"/>
                      <a:pt x="4193" y="179"/>
                    </a:cubicBezTo>
                    <a:cubicBezTo>
                      <a:pt x="4461" y="179"/>
                      <a:pt x="4750" y="183"/>
                      <a:pt x="5060" y="192"/>
                    </a:cubicBezTo>
                    <a:cubicBezTo>
                      <a:pt x="4493" y="52"/>
                      <a:pt x="3889" y="0"/>
                      <a:pt x="3304"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40"/>
              <p:cNvSpPr/>
              <p:nvPr/>
            </p:nvSpPr>
            <p:spPr>
              <a:xfrm>
                <a:off x="3476714" y="493711"/>
                <a:ext cx="561" cy="2115"/>
              </a:xfrm>
              <a:custGeom>
                <a:avLst/>
                <a:gdLst/>
                <a:ahLst/>
                <a:cxnLst/>
                <a:rect l="l" t="t" r="r" b="b"/>
                <a:pathLst>
                  <a:path w="13" h="49" extrusionOk="0">
                    <a:moveTo>
                      <a:pt x="1" y="1"/>
                    </a:moveTo>
                    <a:lnTo>
                      <a:pt x="1" y="48"/>
                    </a:lnTo>
                    <a:lnTo>
                      <a:pt x="13" y="36"/>
                    </a:lnTo>
                    <a:lnTo>
                      <a:pt x="1" y="1"/>
                    </a:lnTo>
                    <a:close/>
                  </a:path>
                </a:pathLst>
              </a:custGeom>
              <a:solidFill>
                <a:srgbClr val="F972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40"/>
              <p:cNvSpPr/>
              <p:nvPr/>
            </p:nvSpPr>
            <p:spPr>
              <a:xfrm>
                <a:off x="3477232" y="488445"/>
                <a:ext cx="172736" cy="19207"/>
              </a:xfrm>
              <a:custGeom>
                <a:avLst/>
                <a:gdLst/>
                <a:ahLst/>
                <a:cxnLst/>
                <a:rect l="l" t="t" r="r" b="b"/>
                <a:pathLst>
                  <a:path w="4002" h="445" extrusionOk="0">
                    <a:moveTo>
                      <a:pt x="1611" y="0"/>
                    </a:moveTo>
                    <a:cubicBezTo>
                      <a:pt x="862" y="0"/>
                      <a:pt x="226" y="82"/>
                      <a:pt x="37" y="111"/>
                    </a:cubicBezTo>
                    <a:cubicBezTo>
                      <a:pt x="25" y="123"/>
                      <a:pt x="13" y="146"/>
                      <a:pt x="1" y="158"/>
                    </a:cubicBezTo>
                    <a:lnTo>
                      <a:pt x="96" y="385"/>
                    </a:lnTo>
                    <a:cubicBezTo>
                      <a:pt x="96" y="385"/>
                      <a:pt x="827" y="221"/>
                      <a:pt x="1898" y="221"/>
                    </a:cubicBezTo>
                    <a:cubicBezTo>
                      <a:pt x="2512" y="221"/>
                      <a:pt x="3238" y="275"/>
                      <a:pt x="4001" y="444"/>
                    </a:cubicBezTo>
                    <a:cubicBezTo>
                      <a:pt x="3343" y="94"/>
                      <a:pt x="2412" y="0"/>
                      <a:pt x="161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40"/>
              <p:cNvSpPr/>
              <p:nvPr/>
            </p:nvSpPr>
            <p:spPr>
              <a:xfrm>
                <a:off x="3613407" y="572179"/>
                <a:ext cx="152709" cy="28487"/>
              </a:xfrm>
              <a:custGeom>
                <a:avLst/>
                <a:gdLst/>
                <a:ahLst/>
                <a:cxnLst/>
                <a:rect l="l" t="t" r="r" b="b"/>
                <a:pathLst>
                  <a:path w="3538" h="660" extrusionOk="0">
                    <a:moveTo>
                      <a:pt x="730" y="0"/>
                    </a:moveTo>
                    <a:cubicBezTo>
                      <a:pt x="288" y="0"/>
                      <a:pt x="1" y="40"/>
                      <a:pt x="1" y="40"/>
                    </a:cubicBezTo>
                    <a:lnTo>
                      <a:pt x="72" y="266"/>
                    </a:lnTo>
                    <a:cubicBezTo>
                      <a:pt x="72" y="266"/>
                      <a:pt x="401" y="230"/>
                      <a:pt x="895" y="230"/>
                    </a:cubicBezTo>
                    <a:cubicBezTo>
                      <a:pt x="1596" y="230"/>
                      <a:pt x="2630" y="303"/>
                      <a:pt x="3537" y="659"/>
                    </a:cubicBezTo>
                    <a:cubicBezTo>
                      <a:pt x="2578" y="106"/>
                      <a:pt x="1449" y="0"/>
                      <a:pt x="73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6" name="Google Shape;7576;p40"/>
            <p:cNvSpPr/>
            <p:nvPr/>
          </p:nvSpPr>
          <p:spPr>
            <a:xfrm>
              <a:off x="8804375" y="2740075"/>
              <a:ext cx="37500" cy="37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40"/>
            <p:cNvSpPr/>
            <p:nvPr/>
          </p:nvSpPr>
          <p:spPr>
            <a:xfrm>
              <a:off x="8622575" y="2706750"/>
              <a:ext cx="37500" cy="37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93"/>
        <p:cNvGrpSpPr/>
        <p:nvPr/>
      </p:nvGrpSpPr>
      <p:grpSpPr>
        <a:xfrm>
          <a:off x="0" y="0"/>
          <a:ext cx="0" cy="0"/>
          <a:chOff x="0" y="0"/>
          <a:chExt cx="0" cy="0"/>
        </a:xfrm>
      </p:grpSpPr>
      <p:sp>
        <p:nvSpPr>
          <p:cNvPr id="9394" name="Google Shape;9394;p76"/>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9395" name="Google Shape;9395;p7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99"/>
        <p:cNvGrpSpPr/>
        <p:nvPr/>
      </p:nvGrpSpPr>
      <p:grpSpPr>
        <a:xfrm>
          <a:off x="0" y="0"/>
          <a:ext cx="0" cy="0"/>
          <a:chOff x="0" y="0"/>
          <a:chExt cx="0" cy="0"/>
        </a:xfrm>
      </p:grpSpPr>
      <p:sp>
        <p:nvSpPr>
          <p:cNvPr id="9400" name="Google Shape;9400;p77"/>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Fira Sans Extra Condensed</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https://fonts.google.com/specimen/Fira+Sans+Extra+Condensed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Roboto Slab</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https://fonts.google.com/specimen/Roboto+Slab</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9401" name="Google Shape;9401;p7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9402" name="Google Shape;9402;p77"/>
          <p:cNvSpPr/>
          <p:nvPr/>
        </p:nvSpPr>
        <p:spPr>
          <a:xfrm>
            <a:off x="2583563" y="2988225"/>
            <a:ext cx="791400" cy="754200"/>
          </a:xfrm>
          <a:prstGeom prst="roundRect">
            <a:avLst>
              <a:gd name="adj" fmla="val 16667"/>
            </a:avLst>
          </a:prstGeom>
          <a:solidFill>
            <a:srgbClr val="F8EBD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7"/>
          <p:cNvSpPr/>
          <p:nvPr/>
        </p:nvSpPr>
        <p:spPr>
          <a:xfrm>
            <a:off x="3645382" y="2988225"/>
            <a:ext cx="791400" cy="754200"/>
          </a:xfrm>
          <a:prstGeom prst="roundRect">
            <a:avLst>
              <a:gd name="adj" fmla="val 16667"/>
            </a:avLst>
          </a:prstGeom>
          <a:solidFill>
            <a:srgbClr val="CD020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7"/>
          <p:cNvSpPr/>
          <p:nvPr/>
        </p:nvSpPr>
        <p:spPr>
          <a:xfrm>
            <a:off x="4707202" y="2988225"/>
            <a:ext cx="791400" cy="754200"/>
          </a:xfrm>
          <a:prstGeom prst="roundRect">
            <a:avLst>
              <a:gd name="adj" fmla="val 16667"/>
            </a:avLst>
          </a:prstGeom>
          <a:solidFill>
            <a:srgbClr val="FFBE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7"/>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#f8ebd7</a:t>
            </a:r>
            <a:endParaRPr sz="1000"/>
          </a:p>
        </p:txBody>
      </p:sp>
      <p:sp>
        <p:nvSpPr>
          <p:cNvPr id="9406" name="Google Shape;9406;p77"/>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#cd020d</a:t>
            </a:r>
            <a:endParaRPr sz="1000">
              <a:solidFill>
                <a:srgbClr val="FFFFFF"/>
              </a:solidFill>
            </a:endParaRPr>
          </a:p>
        </p:txBody>
      </p:sp>
      <p:sp>
        <p:nvSpPr>
          <p:cNvPr id="9407" name="Google Shape;9407;p77"/>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#ffbe3b</a:t>
            </a:r>
            <a:endParaRPr sz="1000">
              <a:solidFill>
                <a:srgbClr val="FFFFFF"/>
              </a:solidFill>
            </a:endParaRPr>
          </a:p>
        </p:txBody>
      </p:sp>
      <p:sp>
        <p:nvSpPr>
          <p:cNvPr id="9408" name="Google Shape;9408;p77"/>
          <p:cNvSpPr/>
          <p:nvPr/>
        </p:nvSpPr>
        <p:spPr>
          <a:xfrm>
            <a:off x="5769038" y="298822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7"/>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9410" name="Google Shape;9410;p77"/>
          <p:cNvSpPr/>
          <p:nvPr/>
        </p:nvSpPr>
        <p:spPr>
          <a:xfrm>
            <a:off x="3114475" y="3919325"/>
            <a:ext cx="791400" cy="754200"/>
          </a:xfrm>
          <a:prstGeom prst="roundRect">
            <a:avLst>
              <a:gd name="adj" fmla="val 16667"/>
            </a:avLst>
          </a:prstGeom>
          <a:solidFill>
            <a:srgbClr val="FE62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7"/>
          <p:cNvSpPr/>
          <p:nvPr/>
        </p:nvSpPr>
        <p:spPr>
          <a:xfrm>
            <a:off x="4176295" y="3919325"/>
            <a:ext cx="791400" cy="754200"/>
          </a:xfrm>
          <a:prstGeom prst="roundRect">
            <a:avLst>
              <a:gd name="adj" fmla="val 16667"/>
            </a:avLst>
          </a:prstGeom>
          <a:solidFill>
            <a:srgbClr val="13976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7"/>
          <p:cNvSpPr/>
          <p:nvPr/>
        </p:nvSpPr>
        <p:spPr>
          <a:xfrm>
            <a:off x="5238114" y="3919325"/>
            <a:ext cx="791400" cy="754200"/>
          </a:xfrm>
          <a:prstGeom prst="roundRect">
            <a:avLst>
              <a:gd name="adj" fmla="val 16667"/>
            </a:avLst>
          </a:prstGeom>
          <a:solidFill>
            <a:srgbClr val="7929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7"/>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#fe6200</a:t>
            </a:r>
            <a:endParaRPr sz="1000">
              <a:solidFill>
                <a:srgbClr val="FFFFFF"/>
              </a:solidFill>
            </a:endParaRPr>
          </a:p>
        </p:txBody>
      </p:sp>
      <p:sp>
        <p:nvSpPr>
          <p:cNvPr id="9414" name="Google Shape;9414;p77"/>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#139761</a:t>
            </a:r>
            <a:endParaRPr sz="1000">
              <a:solidFill>
                <a:srgbClr val="FFFFFF"/>
              </a:solidFill>
            </a:endParaRPr>
          </a:p>
        </p:txBody>
      </p:sp>
      <p:sp>
        <p:nvSpPr>
          <p:cNvPr id="9415" name="Google Shape;9415;p77"/>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#792960</a:t>
            </a:r>
            <a:endParaRPr sz="10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19"/>
        <p:cNvGrpSpPr/>
        <p:nvPr/>
      </p:nvGrpSpPr>
      <p:grpSpPr>
        <a:xfrm>
          <a:off x="0" y="0"/>
          <a:ext cx="0" cy="0"/>
          <a:chOff x="0" y="0"/>
          <a:chExt cx="0" cy="0"/>
        </a:xfrm>
      </p:grpSpPr>
      <p:sp>
        <p:nvSpPr>
          <p:cNvPr id="9420" name="Google Shape;9420;p78"/>
          <p:cNvSpPr txBox="1"/>
          <p:nvPr/>
        </p:nvSpPr>
        <p:spPr>
          <a:xfrm>
            <a:off x="881850" y="1188000"/>
            <a:ext cx="73860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9421" name="Google Shape;9421;p7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9422" name="Google Shape;9422;p78"/>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9423" name="Google Shape;9423;p78">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9424" name="Google Shape;9424;p78">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9425" name="Google Shape;9425;p78">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9426" name="Google Shape;9426;p78">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9427" name="Google Shape;9427;p78"/>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9428" name="Google Shape;9428;p78"/>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9429" name="Google Shape;9429;p78"/>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9430" name="Google Shape;9430;p78"/>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9431" name="Google Shape;9431;p78">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35"/>
        <p:cNvGrpSpPr/>
        <p:nvPr/>
      </p:nvGrpSpPr>
      <p:grpSpPr>
        <a:xfrm>
          <a:off x="0" y="0"/>
          <a:ext cx="0" cy="0"/>
          <a:chOff x="0" y="0"/>
          <a:chExt cx="0" cy="0"/>
        </a:xfrm>
      </p:grpSpPr>
      <p:sp>
        <p:nvSpPr>
          <p:cNvPr id="9436" name="Google Shape;9436;p79"/>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9437" name="Google Shape;9437;p79"/>
          <p:cNvGrpSpPr/>
          <p:nvPr/>
        </p:nvGrpSpPr>
        <p:grpSpPr>
          <a:xfrm>
            <a:off x="5117640" y="3085736"/>
            <a:ext cx="474294" cy="551291"/>
            <a:chOff x="4727025" y="1332775"/>
            <a:chExt cx="59900" cy="69625"/>
          </a:xfrm>
        </p:grpSpPr>
        <p:sp>
          <p:nvSpPr>
            <p:cNvPr id="9438" name="Google Shape;9438;p7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9"/>
          <p:cNvGrpSpPr/>
          <p:nvPr/>
        </p:nvGrpSpPr>
        <p:grpSpPr>
          <a:xfrm>
            <a:off x="5731296" y="2314340"/>
            <a:ext cx="555653" cy="557031"/>
            <a:chOff x="4820425" y="1329900"/>
            <a:chExt cx="70175" cy="70350"/>
          </a:xfrm>
        </p:grpSpPr>
        <p:sp>
          <p:nvSpPr>
            <p:cNvPr id="9441" name="Google Shape;9441;p7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79"/>
          <p:cNvGrpSpPr/>
          <p:nvPr/>
        </p:nvGrpSpPr>
        <p:grpSpPr>
          <a:xfrm>
            <a:off x="6357664" y="2318845"/>
            <a:ext cx="582574" cy="533871"/>
            <a:chOff x="4903200" y="1331525"/>
            <a:chExt cx="73575" cy="67425"/>
          </a:xfrm>
        </p:grpSpPr>
        <p:sp>
          <p:nvSpPr>
            <p:cNvPr id="9446" name="Google Shape;9446;p7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79"/>
          <p:cNvGrpSpPr/>
          <p:nvPr/>
        </p:nvGrpSpPr>
        <p:grpSpPr>
          <a:xfrm>
            <a:off x="5717142" y="3078709"/>
            <a:ext cx="583960" cy="565345"/>
            <a:chOff x="4815575" y="1416800"/>
            <a:chExt cx="73750" cy="71400"/>
          </a:xfrm>
        </p:grpSpPr>
        <p:sp>
          <p:nvSpPr>
            <p:cNvPr id="9449" name="Google Shape;9449;p7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2" name="Google Shape;9452;p79"/>
          <p:cNvGrpSpPr/>
          <p:nvPr/>
        </p:nvGrpSpPr>
        <p:grpSpPr>
          <a:xfrm>
            <a:off x="6351924" y="3108896"/>
            <a:ext cx="589898" cy="504970"/>
            <a:chOff x="4902475" y="1418875"/>
            <a:chExt cx="74500" cy="63775"/>
          </a:xfrm>
        </p:grpSpPr>
        <p:sp>
          <p:nvSpPr>
            <p:cNvPr id="9453" name="Google Shape;9453;p7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79"/>
          <p:cNvGrpSpPr/>
          <p:nvPr/>
        </p:nvGrpSpPr>
        <p:grpSpPr>
          <a:xfrm>
            <a:off x="5727139" y="3826000"/>
            <a:ext cx="563967" cy="567127"/>
            <a:chOff x="4818100" y="1507675"/>
            <a:chExt cx="71225" cy="71625"/>
          </a:xfrm>
        </p:grpSpPr>
        <p:sp>
          <p:nvSpPr>
            <p:cNvPr id="9456" name="Google Shape;9456;p7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9"/>
          <p:cNvGrpSpPr/>
          <p:nvPr/>
        </p:nvGrpSpPr>
        <p:grpSpPr>
          <a:xfrm>
            <a:off x="5040636" y="3829461"/>
            <a:ext cx="628301" cy="588505"/>
            <a:chOff x="4721450" y="1509475"/>
            <a:chExt cx="79350" cy="74325"/>
          </a:xfrm>
        </p:grpSpPr>
        <p:sp>
          <p:nvSpPr>
            <p:cNvPr id="9461" name="Google Shape;9461;p7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79"/>
          <p:cNvGrpSpPr/>
          <p:nvPr/>
        </p:nvGrpSpPr>
        <p:grpSpPr>
          <a:xfrm>
            <a:off x="6386170" y="3814027"/>
            <a:ext cx="557038" cy="562772"/>
            <a:chOff x="4906800" y="1507500"/>
            <a:chExt cx="70350" cy="71075"/>
          </a:xfrm>
        </p:grpSpPr>
        <p:sp>
          <p:nvSpPr>
            <p:cNvPr id="9466" name="Google Shape;9466;p7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79"/>
          <p:cNvGrpSpPr/>
          <p:nvPr/>
        </p:nvGrpSpPr>
        <p:grpSpPr>
          <a:xfrm>
            <a:off x="4423778" y="2340963"/>
            <a:ext cx="517934" cy="517934"/>
            <a:chOff x="3736598" y="2170606"/>
            <a:chExt cx="404889" cy="404889"/>
          </a:xfrm>
        </p:grpSpPr>
        <p:sp>
          <p:nvSpPr>
            <p:cNvPr id="9472" name="Google Shape;9472;p7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9"/>
          <p:cNvGrpSpPr/>
          <p:nvPr/>
        </p:nvGrpSpPr>
        <p:grpSpPr>
          <a:xfrm>
            <a:off x="3690839" y="2341061"/>
            <a:ext cx="586986" cy="517740"/>
            <a:chOff x="3161917" y="2170682"/>
            <a:chExt cx="458870" cy="404737"/>
          </a:xfrm>
        </p:grpSpPr>
        <p:sp>
          <p:nvSpPr>
            <p:cNvPr id="9477" name="Google Shape;9477;p7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79"/>
          <p:cNvGrpSpPr/>
          <p:nvPr/>
        </p:nvGrpSpPr>
        <p:grpSpPr>
          <a:xfrm>
            <a:off x="3713860" y="3102400"/>
            <a:ext cx="540943" cy="517963"/>
            <a:chOff x="3179914" y="2889488"/>
            <a:chExt cx="422876" cy="404911"/>
          </a:xfrm>
        </p:grpSpPr>
        <p:sp>
          <p:nvSpPr>
            <p:cNvPr id="9481" name="Google Shape;9481;p7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9"/>
          <p:cNvGrpSpPr/>
          <p:nvPr/>
        </p:nvGrpSpPr>
        <p:grpSpPr>
          <a:xfrm>
            <a:off x="4414654" y="3102358"/>
            <a:ext cx="536180" cy="518047"/>
            <a:chOff x="3729467" y="2889422"/>
            <a:chExt cx="419153" cy="404977"/>
          </a:xfrm>
        </p:grpSpPr>
        <p:sp>
          <p:nvSpPr>
            <p:cNvPr id="9488" name="Google Shape;9488;p7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9"/>
          <p:cNvGrpSpPr/>
          <p:nvPr/>
        </p:nvGrpSpPr>
        <p:grpSpPr>
          <a:xfrm>
            <a:off x="1951688" y="3445787"/>
            <a:ext cx="965351" cy="134611"/>
            <a:chOff x="4411970" y="2962952"/>
            <a:chExt cx="706544" cy="104212"/>
          </a:xfrm>
        </p:grpSpPr>
        <p:sp>
          <p:nvSpPr>
            <p:cNvPr id="9496" name="Google Shape;9496;p7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79"/>
          <p:cNvGrpSpPr/>
          <p:nvPr/>
        </p:nvGrpSpPr>
        <p:grpSpPr>
          <a:xfrm>
            <a:off x="1951688" y="3041077"/>
            <a:ext cx="960158" cy="289172"/>
            <a:chOff x="4411970" y="2726085"/>
            <a:chExt cx="643107" cy="193659"/>
          </a:xfrm>
        </p:grpSpPr>
        <p:sp>
          <p:nvSpPr>
            <p:cNvPr id="9501" name="Google Shape;9501;p7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79"/>
          <p:cNvGrpSpPr/>
          <p:nvPr/>
        </p:nvGrpSpPr>
        <p:grpSpPr>
          <a:xfrm>
            <a:off x="960185" y="3295400"/>
            <a:ext cx="811503" cy="252584"/>
            <a:chOff x="4411970" y="4340222"/>
            <a:chExt cx="779467" cy="242683"/>
          </a:xfrm>
        </p:grpSpPr>
        <p:sp>
          <p:nvSpPr>
            <p:cNvPr id="9505" name="Google Shape;9505;p7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8" name="Google Shape;9508;p79"/>
          <p:cNvGrpSpPr/>
          <p:nvPr/>
        </p:nvGrpSpPr>
        <p:grpSpPr>
          <a:xfrm>
            <a:off x="1951688" y="2709308"/>
            <a:ext cx="965160" cy="216230"/>
            <a:chOff x="4411970" y="2468674"/>
            <a:chExt cx="747317" cy="167425"/>
          </a:xfrm>
        </p:grpSpPr>
        <p:sp>
          <p:nvSpPr>
            <p:cNvPr id="9509" name="Google Shape;9509;p7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1" name="Google Shape;9511;p79"/>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2" name="Google Shape;9512;p79"/>
          <p:cNvGrpSpPr/>
          <p:nvPr/>
        </p:nvGrpSpPr>
        <p:grpSpPr>
          <a:xfrm>
            <a:off x="959254" y="2334687"/>
            <a:ext cx="1959041" cy="208784"/>
            <a:chOff x="6336019" y="3733725"/>
            <a:chExt cx="2566206" cy="351310"/>
          </a:xfrm>
        </p:grpSpPr>
        <p:sp>
          <p:nvSpPr>
            <p:cNvPr id="9513" name="Google Shape;9513;p7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79"/>
          <p:cNvGrpSpPr/>
          <p:nvPr/>
        </p:nvGrpSpPr>
        <p:grpSpPr>
          <a:xfrm>
            <a:off x="1951688" y="3950602"/>
            <a:ext cx="946551" cy="153200"/>
            <a:chOff x="4404545" y="3301592"/>
            <a:chExt cx="782403" cy="129272"/>
          </a:xfrm>
        </p:grpSpPr>
        <p:sp>
          <p:nvSpPr>
            <p:cNvPr id="9518" name="Google Shape;9518;p7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79"/>
          <p:cNvGrpSpPr/>
          <p:nvPr/>
        </p:nvGrpSpPr>
        <p:grpSpPr>
          <a:xfrm>
            <a:off x="1951688" y="3695937"/>
            <a:ext cx="962257" cy="139127"/>
            <a:chOff x="4411970" y="3131459"/>
            <a:chExt cx="710520" cy="117397"/>
          </a:xfrm>
        </p:grpSpPr>
        <p:sp>
          <p:nvSpPr>
            <p:cNvPr id="9521" name="Google Shape;9521;p7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3" name="Google Shape;9523;p79"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4" name="Google Shape;9524;p79"/>
          <p:cNvGrpSpPr/>
          <p:nvPr/>
        </p:nvGrpSpPr>
        <p:grpSpPr>
          <a:xfrm>
            <a:off x="951833" y="3621603"/>
            <a:ext cx="823838" cy="458988"/>
            <a:chOff x="4411970" y="1801825"/>
            <a:chExt cx="734586" cy="409262"/>
          </a:xfrm>
        </p:grpSpPr>
        <p:sp>
          <p:nvSpPr>
            <p:cNvPr id="9525" name="Google Shape;9525;p7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79"/>
          <p:cNvGrpSpPr/>
          <p:nvPr/>
        </p:nvGrpSpPr>
        <p:grpSpPr>
          <a:xfrm>
            <a:off x="3056804" y="2339173"/>
            <a:ext cx="521514" cy="521514"/>
            <a:chOff x="5681300" y="2527788"/>
            <a:chExt cx="805800" cy="805800"/>
          </a:xfrm>
        </p:grpSpPr>
        <p:sp>
          <p:nvSpPr>
            <p:cNvPr id="9528" name="Google Shape;9528;p7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79"/>
          <p:cNvGrpSpPr/>
          <p:nvPr/>
        </p:nvGrpSpPr>
        <p:grpSpPr>
          <a:xfrm>
            <a:off x="3051044" y="3094865"/>
            <a:ext cx="533033" cy="533033"/>
            <a:chOff x="4049800" y="640400"/>
            <a:chExt cx="858900" cy="858900"/>
          </a:xfrm>
        </p:grpSpPr>
        <p:sp>
          <p:nvSpPr>
            <p:cNvPr id="9531" name="Google Shape;9531;p7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79"/>
          <p:cNvGrpSpPr/>
          <p:nvPr/>
        </p:nvGrpSpPr>
        <p:grpSpPr>
          <a:xfrm>
            <a:off x="2976527" y="3772543"/>
            <a:ext cx="682068" cy="682068"/>
            <a:chOff x="5080188" y="927900"/>
            <a:chExt cx="961200" cy="961200"/>
          </a:xfrm>
        </p:grpSpPr>
        <p:sp>
          <p:nvSpPr>
            <p:cNvPr id="9534" name="Google Shape;9534;p7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79"/>
          <p:cNvGrpSpPr/>
          <p:nvPr/>
        </p:nvGrpSpPr>
        <p:grpSpPr>
          <a:xfrm>
            <a:off x="4440026" y="3869234"/>
            <a:ext cx="505650" cy="504006"/>
            <a:chOff x="6039282" y="1042577"/>
            <a:chExt cx="734315" cy="731929"/>
          </a:xfrm>
        </p:grpSpPr>
        <p:sp>
          <p:nvSpPr>
            <p:cNvPr id="9543" name="Google Shape;9543;p7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79"/>
          <p:cNvGrpSpPr/>
          <p:nvPr/>
        </p:nvGrpSpPr>
        <p:grpSpPr>
          <a:xfrm>
            <a:off x="5052628" y="2298862"/>
            <a:ext cx="567744" cy="602136"/>
            <a:chOff x="1825800" y="1651625"/>
            <a:chExt cx="539989" cy="571775"/>
          </a:xfrm>
        </p:grpSpPr>
        <p:sp>
          <p:nvSpPr>
            <p:cNvPr id="9565" name="Google Shape;9565;p7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79"/>
          <p:cNvGrpSpPr/>
          <p:nvPr/>
        </p:nvGrpSpPr>
        <p:grpSpPr>
          <a:xfrm>
            <a:off x="3727557" y="3855579"/>
            <a:ext cx="508123" cy="507955"/>
            <a:chOff x="1897577" y="2802432"/>
            <a:chExt cx="492176" cy="492014"/>
          </a:xfrm>
        </p:grpSpPr>
        <p:sp>
          <p:nvSpPr>
            <p:cNvPr id="9570" name="Google Shape;9570;p7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79"/>
          <p:cNvGrpSpPr/>
          <p:nvPr/>
        </p:nvGrpSpPr>
        <p:grpSpPr>
          <a:xfrm>
            <a:off x="959087" y="4169123"/>
            <a:ext cx="809227" cy="200842"/>
            <a:chOff x="2013045" y="4813233"/>
            <a:chExt cx="921986" cy="228854"/>
          </a:xfrm>
        </p:grpSpPr>
        <p:sp>
          <p:nvSpPr>
            <p:cNvPr id="9583" name="Google Shape;9583;p7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9"/>
          <p:cNvGrpSpPr/>
          <p:nvPr/>
        </p:nvGrpSpPr>
        <p:grpSpPr>
          <a:xfrm>
            <a:off x="967547" y="2656004"/>
            <a:ext cx="792421" cy="269941"/>
            <a:chOff x="1046767" y="4756633"/>
            <a:chExt cx="859646" cy="292841"/>
          </a:xfrm>
        </p:grpSpPr>
        <p:sp>
          <p:nvSpPr>
            <p:cNvPr id="9586" name="Google Shape;9586;p7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9" name="Google Shape;9589;p79"/>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9"/>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9"/>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9"/>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3" name="Google Shape;9593;p79"/>
          <p:cNvGrpSpPr/>
          <p:nvPr/>
        </p:nvGrpSpPr>
        <p:grpSpPr>
          <a:xfrm>
            <a:off x="7103403" y="2550562"/>
            <a:ext cx="166473" cy="141497"/>
            <a:chOff x="4660325" y="1866850"/>
            <a:chExt cx="68350" cy="58100"/>
          </a:xfrm>
        </p:grpSpPr>
        <p:sp>
          <p:nvSpPr>
            <p:cNvPr id="9594" name="Google Shape;9594;p7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79"/>
          <p:cNvGrpSpPr/>
          <p:nvPr/>
        </p:nvGrpSpPr>
        <p:grpSpPr>
          <a:xfrm>
            <a:off x="7412747" y="2576286"/>
            <a:ext cx="162515" cy="90049"/>
            <a:chOff x="4791775" y="1877500"/>
            <a:chExt cx="66725" cy="36975"/>
          </a:xfrm>
        </p:grpSpPr>
        <p:sp>
          <p:nvSpPr>
            <p:cNvPr id="9597" name="Google Shape;9597;p7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9"/>
          <p:cNvGrpSpPr/>
          <p:nvPr/>
        </p:nvGrpSpPr>
        <p:grpSpPr>
          <a:xfrm>
            <a:off x="7734460" y="2576286"/>
            <a:ext cx="144979" cy="90049"/>
            <a:chOff x="4923925" y="1877500"/>
            <a:chExt cx="59525" cy="36975"/>
          </a:xfrm>
        </p:grpSpPr>
        <p:sp>
          <p:nvSpPr>
            <p:cNvPr id="9600" name="Google Shape;9600;p7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9"/>
          <p:cNvGrpSpPr/>
          <p:nvPr/>
        </p:nvGrpSpPr>
        <p:grpSpPr>
          <a:xfrm>
            <a:off x="8028952" y="2558477"/>
            <a:ext cx="141447" cy="125667"/>
            <a:chOff x="5058450" y="1870100"/>
            <a:chExt cx="58075" cy="51600"/>
          </a:xfrm>
        </p:grpSpPr>
        <p:sp>
          <p:nvSpPr>
            <p:cNvPr id="9603" name="Google Shape;9603;p7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79"/>
          <p:cNvGrpSpPr/>
          <p:nvPr/>
        </p:nvGrpSpPr>
        <p:grpSpPr>
          <a:xfrm>
            <a:off x="7443466" y="2980885"/>
            <a:ext cx="101077" cy="107645"/>
            <a:chOff x="4811425" y="2065025"/>
            <a:chExt cx="41500" cy="44200"/>
          </a:xfrm>
        </p:grpSpPr>
        <p:sp>
          <p:nvSpPr>
            <p:cNvPr id="9606" name="Google Shape;9606;p7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9"/>
          <p:cNvGrpSpPr/>
          <p:nvPr/>
        </p:nvGrpSpPr>
        <p:grpSpPr>
          <a:xfrm>
            <a:off x="7735904" y="2981098"/>
            <a:ext cx="120867" cy="107218"/>
            <a:chOff x="4929875" y="2065025"/>
            <a:chExt cx="49625" cy="44025"/>
          </a:xfrm>
        </p:grpSpPr>
        <p:sp>
          <p:nvSpPr>
            <p:cNvPr id="9609" name="Google Shape;9609;p7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79"/>
          <p:cNvGrpSpPr/>
          <p:nvPr/>
        </p:nvGrpSpPr>
        <p:grpSpPr>
          <a:xfrm>
            <a:off x="8064572" y="2984112"/>
            <a:ext cx="70206" cy="101191"/>
            <a:chOff x="5083925" y="2066350"/>
            <a:chExt cx="28825" cy="41550"/>
          </a:xfrm>
        </p:grpSpPr>
        <p:sp>
          <p:nvSpPr>
            <p:cNvPr id="9612" name="Google Shape;9612;p7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79"/>
          <p:cNvGrpSpPr/>
          <p:nvPr/>
        </p:nvGrpSpPr>
        <p:grpSpPr>
          <a:xfrm>
            <a:off x="7096126" y="2999759"/>
            <a:ext cx="181026" cy="69896"/>
            <a:chOff x="4659775" y="2072775"/>
            <a:chExt cx="74325" cy="28700"/>
          </a:xfrm>
        </p:grpSpPr>
        <p:sp>
          <p:nvSpPr>
            <p:cNvPr id="9615" name="Google Shape;9615;p7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79"/>
          <p:cNvGrpSpPr/>
          <p:nvPr/>
        </p:nvGrpSpPr>
        <p:grpSpPr>
          <a:xfrm>
            <a:off x="8015982" y="2790324"/>
            <a:ext cx="167387" cy="89197"/>
            <a:chOff x="4662475" y="1976500"/>
            <a:chExt cx="68725" cy="36625"/>
          </a:xfrm>
        </p:grpSpPr>
        <p:sp>
          <p:nvSpPr>
            <p:cNvPr id="9619" name="Google Shape;9619;p7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9"/>
          <p:cNvGrpSpPr/>
          <p:nvPr/>
        </p:nvGrpSpPr>
        <p:grpSpPr>
          <a:xfrm>
            <a:off x="7712887" y="2793764"/>
            <a:ext cx="166899" cy="82317"/>
            <a:chOff x="4920150" y="1977875"/>
            <a:chExt cx="68525" cy="33800"/>
          </a:xfrm>
        </p:grpSpPr>
        <p:sp>
          <p:nvSpPr>
            <p:cNvPr id="9623" name="Google Shape;9623;p7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79"/>
          <p:cNvGrpSpPr/>
          <p:nvPr/>
        </p:nvGrpSpPr>
        <p:grpSpPr>
          <a:xfrm>
            <a:off x="7124044" y="3197682"/>
            <a:ext cx="125190" cy="127859"/>
            <a:chOff x="4676550" y="2160575"/>
            <a:chExt cx="51400" cy="52500"/>
          </a:xfrm>
        </p:grpSpPr>
        <p:sp>
          <p:nvSpPr>
            <p:cNvPr id="9627" name="Google Shape;9627;p7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79"/>
          <p:cNvGrpSpPr/>
          <p:nvPr/>
        </p:nvGrpSpPr>
        <p:grpSpPr>
          <a:xfrm>
            <a:off x="7421302" y="3204714"/>
            <a:ext cx="145405" cy="113794"/>
            <a:chOff x="4768325" y="2163475"/>
            <a:chExt cx="59700" cy="46725"/>
          </a:xfrm>
        </p:grpSpPr>
        <p:sp>
          <p:nvSpPr>
            <p:cNvPr id="9631" name="Google Shape;9631;p7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3" name="Google Shape;9633;p79"/>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9"/>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9"/>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9"/>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9"/>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9"/>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9" name="Google Shape;9639;p79"/>
          <p:cNvGrpSpPr/>
          <p:nvPr/>
        </p:nvGrpSpPr>
        <p:grpSpPr>
          <a:xfrm>
            <a:off x="7437621" y="3459808"/>
            <a:ext cx="112768" cy="106853"/>
            <a:chOff x="4768575" y="2253950"/>
            <a:chExt cx="46300" cy="43875"/>
          </a:xfrm>
        </p:grpSpPr>
        <p:sp>
          <p:nvSpPr>
            <p:cNvPr id="9640" name="Google Shape;9640;p7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79"/>
          <p:cNvGrpSpPr/>
          <p:nvPr/>
        </p:nvGrpSpPr>
        <p:grpSpPr>
          <a:xfrm>
            <a:off x="7737243" y="3948834"/>
            <a:ext cx="118187" cy="146246"/>
            <a:chOff x="4960900" y="2433225"/>
            <a:chExt cx="48525" cy="60050"/>
          </a:xfrm>
        </p:grpSpPr>
        <p:sp>
          <p:nvSpPr>
            <p:cNvPr id="9643" name="Google Shape;9643;p7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79"/>
          <p:cNvGrpSpPr/>
          <p:nvPr/>
        </p:nvGrpSpPr>
        <p:grpSpPr>
          <a:xfrm>
            <a:off x="7425808" y="4212895"/>
            <a:ext cx="136394" cy="143810"/>
            <a:chOff x="4854075" y="2527625"/>
            <a:chExt cx="56000" cy="59050"/>
          </a:xfrm>
        </p:grpSpPr>
        <p:sp>
          <p:nvSpPr>
            <p:cNvPr id="9646" name="Google Shape;9646;p7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8" name="Google Shape;9648;p79"/>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9"/>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9"/>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1" name="Google Shape;9651;p79"/>
          <p:cNvGrpSpPr/>
          <p:nvPr/>
        </p:nvGrpSpPr>
        <p:grpSpPr>
          <a:xfrm>
            <a:off x="8050020" y="3676639"/>
            <a:ext cx="99312" cy="160797"/>
            <a:chOff x="5059700" y="2334775"/>
            <a:chExt cx="40775" cy="66025"/>
          </a:xfrm>
        </p:grpSpPr>
        <p:sp>
          <p:nvSpPr>
            <p:cNvPr id="9652" name="Google Shape;9652;p7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79"/>
          <p:cNvGrpSpPr/>
          <p:nvPr/>
        </p:nvGrpSpPr>
        <p:grpSpPr>
          <a:xfrm>
            <a:off x="8007184" y="3941771"/>
            <a:ext cx="184984" cy="160371"/>
            <a:chOff x="5037700" y="2430325"/>
            <a:chExt cx="75950" cy="65850"/>
          </a:xfrm>
        </p:grpSpPr>
        <p:sp>
          <p:nvSpPr>
            <p:cNvPr id="9662" name="Google Shape;9662;p7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79"/>
          <p:cNvGrpSpPr/>
          <p:nvPr/>
        </p:nvGrpSpPr>
        <p:grpSpPr>
          <a:xfrm>
            <a:off x="7426689" y="3708223"/>
            <a:ext cx="173014" cy="97629"/>
            <a:chOff x="4756975" y="2341800"/>
            <a:chExt cx="91975" cy="51925"/>
          </a:xfrm>
        </p:grpSpPr>
        <p:sp>
          <p:nvSpPr>
            <p:cNvPr id="9665" name="Google Shape;9665;p7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9"/>
          <p:cNvGrpSpPr/>
          <p:nvPr/>
        </p:nvGrpSpPr>
        <p:grpSpPr>
          <a:xfrm>
            <a:off x="7693626" y="4196920"/>
            <a:ext cx="212497" cy="175761"/>
            <a:chOff x="4943575" y="2516350"/>
            <a:chExt cx="98675" cy="81700"/>
          </a:xfrm>
        </p:grpSpPr>
        <p:sp>
          <p:nvSpPr>
            <p:cNvPr id="9686" name="Google Shape;9686;p7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4" name="Google Shape;9764;p79"/>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9"/>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9"/>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9"/>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772"/>
        <p:cNvGrpSpPr/>
        <p:nvPr/>
      </p:nvGrpSpPr>
      <p:grpSpPr>
        <a:xfrm>
          <a:off x="0" y="0"/>
          <a:ext cx="0" cy="0"/>
          <a:chOff x="0" y="0"/>
          <a:chExt cx="0" cy="0"/>
        </a:xfrm>
      </p:grpSpPr>
      <p:grpSp>
        <p:nvGrpSpPr>
          <p:cNvPr id="9773" name="Google Shape;9773;p80"/>
          <p:cNvGrpSpPr/>
          <p:nvPr/>
        </p:nvGrpSpPr>
        <p:grpSpPr>
          <a:xfrm>
            <a:off x="752796" y="2869970"/>
            <a:ext cx="2622876" cy="1333540"/>
            <a:chOff x="238125" y="1038125"/>
            <a:chExt cx="7146800" cy="3633625"/>
          </a:xfrm>
        </p:grpSpPr>
        <p:sp>
          <p:nvSpPr>
            <p:cNvPr id="9774" name="Google Shape;9774;p8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80"/>
          <p:cNvGrpSpPr/>
          <p:nvPr/>
        </p:nvGrpSpPr>
        <p:grpSpPr>
          <a:xfrm>
            <a:off x="6681268" y="3584496"/>
            <a:ext cx="560636" cy="516497"/>
            <a:chOff x="6652051" y="3714143"/>
            <a:chExt cx="560636" cy="516497"/>
          </a:xfrm>
        </p:grpSpPr>
        <p:grpSp>
          <p:nvGrpSpPr>
            <p:cNvPr id="11347" name="Google Shape;11347;p80"/>
            <p:cNvGrpSpPr/>
            <p:nvPr/>
          </p:nvGrpSpPr>
          <p:grpSpPr>
            <a:xfrm>
              <a:off x="6669657" y="3716715"/>
              <a:ext cx="466768" cy="464314"/>
              <a:chOff x="3139766" y="765669"/>
              <a:chExt cx="886380" cy="881888"/>
            </a:xfrm>
          </p:grpSpPr>
          <p:grpSp>
            <p:nvGrpSpPr>
              <p:cNvPr id="11348" name="Google Shape;11348;p80"/>
              <p:cNvGrpSpPr/>
              <p:nvPr/>
            </p:nvGrpSpPr>
            <p:grpSpPr>
              <a:xfrm>
                <a:off x="3139766" y="765669"/>
                <a:ext cx="886380" cy="881888"/>
                <a:chOff x="3139766" y="765669"/>
                <a:chExt cx="886380" cy="881888"/>
              </a:xfrm>
            </p:grpSpPr>
            <p:sp>
              <p:nvSpPr>
                <p:cNvPr id="11349" name="Google Shape;11349;p8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8" name="Google Shape;11358;p8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2" name="Google Shape;11362;p8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80"/>
          <p:cNvGrpSpPr/>
          <p:nvPr/>
        </p:nvGrpSpPr>
        <p:grpSpPr>
          <a:xfrm>
            <a:off x="7679978" y="3065079"/>
            <a:ext cx="104231" cy="320340"/>
            <a:chOff x="7564426" y="3224343"/>
            <a:chExt cx="119985" cy="368801"/>
          </a:xfrm>
        </p:grpSpPr>
        <p:sp>
          <p:nvSpPr>
            <p:cNvPr id="11364" name="Google Shape;11364;p8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80"/>
          <p:cNvGrpSpPr/>
          <p:nvPr/>
        </p:nvGrpSpPr>
        <p:grpSpPr>
          <a:xfrm>
            <a:off x="7379466" y="3059180"/>
            <a:ext cx="189489" cy="332132"/>
            <a:chOff x="8370831" y="3202002"/>
            <a:chExt cx="218129" cy="382376"/>
          </a:xfrm>
        </p:grpSpPr>
        <p:sp>
          <p:nvSpPr>
            <p:cNvPr id="11367" name="Google Shape;11367;p8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80"/>
          <p:cNvGrpSpPr/>
          <p:nvPr/>
        </p:nvGrpSpPr>
        <p:grpSpPr>
          <a:xfrm>
            <a:off x="8102855" y="3470312"/>
            <a:ext cx="309429" cy="267000"/>
            <a:chOff x="6742064" y="3750480"/>
            <a:chExt cx="399315" cy="344560"/>
          </a:xfrm>
        </p:grpSpPr>
        <p:sp>
          <p:nvSpPr>
            <p:cNvPr id="11370" name="Google Shape;11370;p8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80"/>
          <p:cNvGrpSpPr/>
          <p:nvPr/>
        </p:nvGrpSpPr>
        <p:grpSpPr>
          <a:xfrm>
            <a:off x="7641874" y="3821360"/>
            <a:ext cx="180437" cy="281608"/>
            <a:chOff x="7248525" y="3739696"/>
            <a:chExt cx="230531" cy="359790"/>
          </a:xfrm>
        </p:grpSpPr>
        <p:sp>
          <p:nvSpPr>
            <p:cNvPr id="11373" name="Google Shape;11373;p8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80"/>
          <p:cNvGrpSpPr/>
          <p:nvPr/>
        </p:nvGrpSpPr>
        <p:grpSpPr>
          <a:xfrm>
            <a:off x="7887794" y="3464584"/>
            <a:ext cx="162896" cy="278710"/>
            <a:chOff x="7601242" y="3729267"/>
            <a:chExt cx="222566" cy="380803"/>
          </a:xfrm>
        </p:grpSpPr>
        <p:sp>
          <p:nvSpPr>
            <p:cNvPr id="11376" name="Google Shape;11376;p8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8" name="Google Shape;11378;p80"/>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9" name="Google Shape;11379;p80"/>
          <p:cNvGrpSpPr/>
          <p:nvPr/>
        </p:nvGrpSpPr>
        <p:grpSpPr>
          <a:xfrm>
            <a:off x="7377439" y="3465724"/>
            <a:ext cx="193543" cy="275990"/>
            <a:chOff x="8304647" y="3738687"/>
            <a:chExt cx="225076" cy="320956"/>
          </a:xfrm>
        </p:grpSpPr>
        <p:sp>
          <p:nvSpPr>
            <p:cNvPr id="11380" name="Google Shape;11380;p8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0"/>
          <p:cNvGrpSpPr/>
          <p:nvPr/>
        </p:nvGrpSpPr>
        <p:grpSpPr>
          <a:xfrm>
            <a:off x="7649932" y="3465724"/>
            <a:ext cx="178492" cy="275990"/>
            <a:chOff x="8615101" y="3738687"/>
            <a:chExt cx="207573" cy="320956"/>
          </a:xfrm>
        </p:grpSpPr>
        <p:sp>
          <p:nvSpPr>
            <p:cNvPr id="11384" name="Google Shape;11384;p8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7" name="Google Shape;11387;p80"/>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8" name="Google Shape;11388;p80"/>
          <p:cNvGrpSpPr/>
          <p:nvPr/>
        </p:nvGrpSpPr>
        <p:grpSpPr>
          <a:xfrm>
            <a:off x="7875463" y="3868385"/>
            <a:ext cx="187557" cy="187557"/>
            <a:chOff x="8565775" y="671075"/>
            <a:chExt cx="441000" cy="441000"/>
          </a:xfrm>
        </p:grpSpPr>
        <p:sp>
          <p:nvSpPr>
            <p:cNvPr id="11389" name="Google Shape;11389;p8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1" name="Google Shape;11391;p80"/>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0"/>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3" name="Google Shape;11393;p80"/>
          <p:cNvGrpSpPr/>
          <p:nvPr/>
        </p:nvGrpSpPr>
        <p:grpSpPr>
          <a:xfrm>
            <a:off x="6029935" y="2940910"/>
            <a:ext cx="587865" cy="517731"/>
            <a:chOff x="6000718" y="3070557"/>
            <a:chExt cx="587865" cy="517731"/>
          </a:xfrm>
        </p:grpSpPr>
        <p:sp>
          <p:nvSpPr>
            <p:cNvPr id="11394" name="Google Shape;11394;p8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80"/>
          <p:cNvGrpSpPr/>
          <p:nvPr/>
        </p:nvGrpSpPr>
        <p:grpSpPr>
          <a:xfrm>
            <a:off x="6044740" y="3584570"/>
            <a:ext cx="557665" cy="516387"/>
            <a:chOff x="6015523" y="3714217"/>
            <a:chExt cx="557665" cy="516387"/>
          </a:xfrm>
        </p:grpSpPr>
        <p:grpSp>
          <p:nvGrpSpPr>
            <p:cNvPr id="11405" name="Google Shape;11405;p80"/>
            <p:cNvGrpSpPr/>
            <p:nvPr/>
          </p:nvGrpSpPr>
          <p:grpSpPr>
            <a:xfrm>
              <a:off x="6036094" y="3716980"/>
              <a:ext cx="529822" cy="510480"/>
              <a:chOff x="3148311" y="-545634"/>
              <a:chExt cx="1006118" cy="969572"/>
            </a:xfrm>
          </p:grpSpPr>
          <p:sp>
            <p:nvSpPr>
              <p:cNvPr id="11406" name="Google Shape;11406;p8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6" name="Google Shape;11416;p8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80"/>
          <p:cNvGrpSpPr/>
          <p:nvPr/>
        </p:nvGrpSpPr>
        <p:grpSpPr>
          <a:xfrm>
            <a:off x="6673522" y="2943981"/>
            <a:ext cx="576302" cy="511871"/>
            <a:chOff x="6644304" y="3073628"/>
            <a:chExt cx="576302" cy="511871"/>
          </a:xfrm>
        </p:grpSpPr>
        <p:grpSp>
          <p:nvGrpSpPr>
            <p:cNvPr id="11418" name="Google Shape;11418;p80"/>
            <p:cNvGrpSpPr/>
            <p:nvPr/>
          </p:nvGrpSpPr>
          <p:grpSpPr>
            <a:xfrm>
              <a:off x="6712169" y="3073651"/>
              <a:ext cx="481611" cy="506713"/>
              <a:chOff x="1833536" y="-546641"/>
              <a:chExt cx="914567" cy="962419"/>
            </a:xfrm>
          </p:grpSpPr>
          <p:grpSp>
            <p:nvGrpSpPr>
              <p:cNvPr id="11419" name="Google Shape;11419;p80"/>
              <p:cNvGrpSpPr/>
              <p:nvPr/>
            </p:nvGrpSpPr>
            <p:grpSpPr>
              <a:xfrm>
                <a:off x="1833536" y="-524249"/>
                <a:ext cx="914567" cy="940027"/>
                <a:chOff x="1833536" y="-524249"/>
                <a:chExt cx="914567" cy="940027"/>
              </a:xfrm>
            </p:grpSpPr>
            <p:sp>
              <p:nvSpPr>
                <p:cNvPr id="11420" name="Google Shape;11420;p8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5" name="Google Shape;11425;p8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9" name="Google Shape;11429;p8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0" name="Google Shape;11430;p80"/>
          <p:cNvGrpSpPr/>
          <p:nvPr/>
        </p:nvGrpSpPr>
        <p:grpSpPr>
          <a:xfrm>
            <a:off x="5938558" y="1033351"/>
            <a:ext cx="2435960" cy="1297725"/>
            <a:chOff x="233350" y="949250"/>
            <a:chExt cx="7137300" cy="3802300"/>
          </a:xfrm>
        </p:grpSpPr>
        <p:sp>
          <p:nvSpPr>
            <p:cNvPr id="11431" name="Google Shape;11431;p8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80"/>
          <p:cNvGrpSpPr/>
          <p:nvPr/>
        </p:nvGrpSpPr>
        <p:grpSpPr>
          <a:xfrm>
            <a:off x="731715" y="995041"/>
            <a:ext cx="2665073" cy="1317140"/>
            <a:chOff x="793334" y="1192826"/>
            <a:chExt cx="2665073" cy="1317140"/>
          </a:xfrm>
        </p:grpSpPr>
        <p:sp>
          <p:nvSpPr>
            <p:cNvPr id="11483" name="Google Shape;11483;p8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0"/>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0"/>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0"/>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0"/>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0"/>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0"/>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0"/>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0"/>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0"/>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0"/>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0"/>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0"/>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0"/>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0"/>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0"/>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0"/>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0"/>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8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0"/>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0"/>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0"/>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0"/>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0"/>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0"/>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0"/>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0"/>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0"/>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0"/>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0"/>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0"/>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0"/>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0"/>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0"/>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0"/>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0"/>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0"/>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0"/>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0"/>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0"/>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0"/>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0"/>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0"/>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0"/>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0"/>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0"/>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0"/>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0"/>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0"/>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0"/>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0"/>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0"/>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0"/>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0"/>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0"/>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0"/>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0"/>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0"/>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0"/>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0"/>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0"/>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0"/>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0"/>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0"/>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0"/>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0"/>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0"/>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0"/>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0"/>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0"/>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0"/>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0"/>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0"/>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0"/>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0"/>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0"/>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0"/>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0"/>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0"/>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0"/>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0"/>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0"/>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0"/>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0"/>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0"/>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0"/>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0"/>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0"/>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0"/>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0"/>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0"/>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0"/>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0"/>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0"/>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0"/>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0"/>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0"/>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0"/>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0"/>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0"/>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0"/>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0"/>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0"/>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0"/>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0"/>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0"/>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0"/>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0"/>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0"/>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0"/>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0"/>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0"/>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0"/>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0"/>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0"/>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0"/>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0"/>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0"/>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0"/>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0"/>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0"/>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0"/>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0"/>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0"/>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0"/>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0"/>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0"/>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0"/>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0"/>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0"/>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0"/>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0"/>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0"/>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0"/>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0"/>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0"/>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0"/>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0"/>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0"/>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0"/>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0"/>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0"/>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0"/>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0"/>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0"/>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0"/>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0"/>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0"/>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0"/>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0"/>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0"/>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0"/>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0"/>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0"/>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0"/>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0"/>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0"/>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0"/>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0"/>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0"/>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0"/>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0"/>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0"/>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0"/>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0"/>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0"/>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0"/>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0"/>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0"/>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0"/>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0"/>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0"/>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0"/>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0"/>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0"/>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0"/>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0"/>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0"/>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0"/>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0"/>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0"/>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0"/>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0"/>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0"/>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0"/>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0"/>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0"/>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0"/>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0"/>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0"/>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0"/>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0"/>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0"/>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0"/>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0"/>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0"/>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0"/>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0"/>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0"/>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0"/>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0"/>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0"/>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8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0"/>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0"/>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0"/>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0"/>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0"/>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0"/>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0"/>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0"/>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0"/>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0"/>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0"/>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0"/>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0"/>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0"/>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0"/>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0"/>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0"/>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0"/>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0"/>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0"/>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0"/>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0"/>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0"/>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0"/>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0"/>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0"/>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0"/>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0"/>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0"/>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0"/>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0"/>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0"/>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0"/>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0"/>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0"/>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0"/>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0"/>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0"/>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0"/>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0"/>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0"/>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0"/>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0"/>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0"/>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0"/>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0"/>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0"/>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0"/>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0"/>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0"/>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0"/>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0"/>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0"/>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0"/>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0"/>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0"/>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0"/>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0"/>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0"/>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0"/>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0"/>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0"/>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0"/>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0"/>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0"/>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0"/>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0"/>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0"/>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0"/>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0"/>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0"/>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0"/>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0"/>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0"/>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0"/>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0"/>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0"/>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0"/>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0"/>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0"/>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0"/>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0"/>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0"/>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8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0"/>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0"/>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0"/>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0"/>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0"/>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0"/>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0"/>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0"/>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0"/>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0"/>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0"/>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0"/>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0"/>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0"/>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0"/>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0"/>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0"/>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0"/>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0"/>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0"/>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8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0"/>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0"/>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0"/>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0"/>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0"/>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0"/>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0"/>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0"/>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0"/>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0"/>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0"/>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0"/>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0"/>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0"/>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0"/>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0"/>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0"/>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80"/>
          <p:cNvGrpSpPr/>
          <p:nvPr/>
        </p:nvGrpSpPr>
        <p:grpSpPr>
          <a:xfrm>
            <a:off x="3450485" y="919691"/>
            <a:ext cx="2310381" cy="1488888"/>
            <a:chOff x="229225" y="549050"/>
            <a:chExt cx="7161750" cy="4615275"/>
          </a:xfrm>
        </p:grpSpPr>
        <p:sp>
          <p:nvSpPr>
            <p:cNvPr id="15451" name="Google Shape;15451;p80"/>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0"/>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0"/>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0"/>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0"/>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0"/>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0"/>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0"/>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0"/>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0"/>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0"/>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0"/>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0"/>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0"/>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0"/>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0"/>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0"/>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0"/>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0"/>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0"/>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0"/>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0"/>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0"/>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0"/>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0"/>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0"/>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0"/>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0"/>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0"/>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0"/>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0"/>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0"/>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0"/>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0"/>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0"/>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0"/>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0"/>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0"/>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0"/>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0"/>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0"/>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0"/>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0"/>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0"/>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0"/>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0"/>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0"/>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0"/>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0"/>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0"/>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0"/>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0"/>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0"/>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0"/>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0"/>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0"/>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0"/>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0"/>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0"/>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0"/>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0"/>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0"/>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0"/>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0"/>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0"/>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0"/>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0"/>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0"/>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0"/>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0"/>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0"/>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0"/>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0"/>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0"/>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0"/>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0"/>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0"/>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0"/>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0"/>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0"/>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0"/>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0"/>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0"/>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0"/>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0"/>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0"/>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0"/>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0"/>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0"/>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0"/>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0"/>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0"/>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0"/>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0"/>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0"/>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0"/>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0"/>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0"/>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0"/>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0"/>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0"/>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0"/>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0"/>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0"/>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80"/>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0"/>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0"/>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0"/>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0"/>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0"/>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0"/>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0"/>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0"/>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0"/>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0"/>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0"/>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0"/>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8" name="Google Shape;15568;p80"/>
          <p:cNvGrpSpPr/>
          <p:nvPr/>
        </p:nvGrpSpPr>
        <p:grpSpPr>
          <a:xfrm>
            <a:off x="3548403" y="2849588"/>
            <a:ext cx="2310282" cy="1374222"/>
            <a:chOff x="238125" y="732525"/>
            <a:chExt cx="7130500" cy="4241425"/>
          </a:xfrm>
        </p:grpSpPr>
        <p:sp>
          <p:nvSpPr>
            <p:cNvPr id="15569" name="Google Shape;15569;p80"/>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0"/>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0"/>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0"/>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0"/>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0"/>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0"/>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0"/>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0"/>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0"/>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0"/>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0"/>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0"/>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0"/>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0"/>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0"/>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0"/>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0"/>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0"/>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0"/>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0"/>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0"/>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0"/>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0"/>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0"/>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0"/>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0"/>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0"/>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0"/>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0"/>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0"/>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0"/>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0"/>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0"/>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0"/>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0"/>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0"/>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0"/>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0"/>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0"/>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0"/>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0"/>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0"/>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0"/>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0"/>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0"/>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0"/>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0"/>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0"/>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0"/>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0"/>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0"/>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0"/>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0"/>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0"/>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0"/>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0"/>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0"/>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0"/>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0"/>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0"/>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0"/>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0"/>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0"/>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0"/>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0"/>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0"/>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0"/>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0"/>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0"/>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0"/>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0"/>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0"/>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0"/>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0"/>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0"/>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0"/>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0"/>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0"/>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0"/>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0"/>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0"/>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0"/>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0"/>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0"/>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0"/>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0"/>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0"/>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0"/>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0"/>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0"/>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0"/>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0"/>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0"/>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0"/>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0"/>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0"/>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0"/>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0"/>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0"/>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0"/>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0"/>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0"/>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0"/>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0"/>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0"/>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0"/>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0"/>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0"/>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0"/>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0"/>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0"/>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0"/>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0"/>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686"/>
        <p:cNvGrpSpPr/>
        <p:nvPr/>
      </p:nvGrpSpPr>
      <p:grpSpPr>
        <a:xfrm>
          <a:off x="0" y="0"/>
          <a:ext cx="0" cy="0"/>
          <a:chOff x="0" y="0"/>
          <a:chExt cx="0" cy="0"/>
        </a:xfrm>
      </p:grpSpPr>
      <p:grpSp>
        <p:nvGrpSpPr>
          <p:cNvPr id="15687" name="Google Shape;15687;p81"/>
          <p:cNvGrpSpPr/>
          <p:nvPr/>
        </p:nvGrpSpPr>
        <p:grpSpPr>
          <a:xfrm>
            <a:off x="2100560" y="3398663"/>
            <a:ext cx="1102891" cy="760337"/>
            <a:chOff x="4967783" y="2151471"/>
            <a:chExt cx="3920692" cy="2702940"/>
          </a:xfrm>
        </p:grpSpPr>
        <p:grpSp>
          <p:nvGrpSpPr>
            <p:cNvPr id="15688" name="Google Shape;15688;p81"/>
            <p:cNvGrpSpPr/>
            <p:nvPr/>
          </p:nvGrpSpPr>
          <p:grpSpPr>
            <a:xfrm>
              <a:off x="5045709" y="2252109"/>
              <a:ext cx="3761071" cy="2501708"/>
              <a:chOff x="2691784" y="1805334"/>
              <a:chExt cx="3761071" cy="2501708"/>
            </a:xfrm>
          </p:grpSpPr>
          <p:sp>
            <p:nvSpPr>
              <p:cNvPr id="15689" name="Google Shape;15689;p8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6" name="Google Shape;15696;p81"/>
            <p:cNvGrpSpPr/>
            <p:nvPr/>
          </p:nvGrpSpPr>
          <p:grpSpPr>
            <a:xfrm>
              <a:off x="4967783" y="2151471"/>
              <a:ext cx="3920692" cy="2702940"/>
              <a:chOff x="2613858" y="1704696"/>
              <a:chExt cx="3920692" cy="2702940"/>
            </a:xfrm>
          </p:grpSpPr>
          <p:sp>
            <p:nvSpPr>
              <p:cNvPr id="15697" name="Google Shape;15697;p8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02" name="Google Shape;15702;p81"/>
          <p:cNvGrpSpPr/>
          <p:nvPr/>
        </p:nvGrpSpPr>
        <p:grpSpPr>
          <a:xfrm>
            <a:off x="3504468" y="1286940"/>
            <a:ext cx="1561911" cy="708580"/>
            <a:chOff x="3530532" y="1496185"/>
            <a:chExt cx="1561911" cy="708580"/>
          </a:xfrm>
        </p:grpSpPr>
        <p:grpSp>
          <p:nvGrpSpPr>
            <p:cNvPr id="15703" name="Google Shape;15703;p81"/>
            <p:cNvGrpSpPr/>
            <p:nvPr/>
          </p:nvGrpSpPr>
          <p:grpSpPr>
            <a:xfrm>
              <a:off x="3720318" y="1857562"/>
              <a:ext cx="1372125" cy="54"/>
              <a:chOff x="3720318" y="1857562"/>
              <a:chExt cx="1372125" cy="54"/>
            </a:xfrm>
          </p:grpSpPr>
          <p:cxnSp>
            <p:nvCxnSpPr>
              <p:cNvPr id="15704" name="Google Shape;15704;p81"/>
              <p:cNvCxnSpPr>
                <a:endCxn id="1570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5706" name="Google Shape;15706;p8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5707" name="Google Shape;15707;p8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5708" name="Google Shape;15708;p81"/>
              <p:cNvCxnSpPr>
                <a:stCxn id="1570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5709" name="Google Shape;15709;p81"/>
            <p:cNvGrpSpPr/>
            <p:nvPr/>
          </p:nvGrpSpPr>
          <p:grpSpPr>
            <a:xfrm>
              <a:off x="3567462" y="1496185"/>
              <a:ext cx="286500" cy="272914"/>
              <a:chOff x="3567462" y="1496185"/>
              <a:chExt cx="286500" cy="272914"/>
            </a:xfrm>
          </p:grpSpPr>
          <p:cxnSp>
            <p:nvCxnSpPr>
              <p:cNvPr id="15710" name="Google Shape;15710;p8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5711" name="Google Shape;15711;p8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2" name="Google Shape;15712;p8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4" name="Google Shape;15714;p81"/>
            <p:cNvGrpSpPr/>
            <p:nvPr/>
          </p:nvGrpSpPr>
          <p:grpSpPr>
            <a:xfrm>
              <a:off x="3929014" y="1960574"/>
              <a:ext cx="286500" cy="242342"/>
              <a:chOff x="3929014" y="1960574"/>
              <a:chExt cx="286500" cy="242342"/>
            </a:xfrm>
          </p:grpSpPr>
          <p:cxnSp>
            <p:nvCxnSpPr>
              <p:cNvPr id="15715" name="Google Shape;15715;p8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5716" name="Google Shape;15716;p8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7" name="Google Shape;15717;p81"/>
            <p:cNvGrpSpPr/>
            <p:nvPr/>
          </p:nvGrpSpPr>
          <p:grpSpPr>
            <a:xfrm>
              <a:off x="4290828" y="1496185"/>
              <a:ext cx="286500" cy="272914"/>
              <a:chOff x="4290828" y="1496185"/>
              <a:chExt cx="286500" cy="272914"/>
            </a:xfrm>
          </p:grpSpPr>
          <p:cxnSp>
            <p:nvCxnSpPr>
              <p:cNvPr id="15718" name="Google Shape;15718;p8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5719" name="Google Shape;15719;p8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0" name="Google Shape;15720;p8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21" name="Google Shape;15721;p81"/>
            <p:cNvGrpSpPr/>
            <p:nvPr/>
          </p:nvGrpSpPr>
          <p:grpSpPr>
            <a:xfrm>
              <a:off x="4657726" y="1959674"/>
              <a:ext cx="286500" cy="245092"/>
              <a:chOff x="4657726" y="1959674"/>
              <a:chExt cx="286500" cy="245092"/>
            </a:xfrm>
          </p:grpSpPr>
          <p:cxnSp>
            <p:nvCxnSpPr>
              <p:cNvPr id="15722" name="Google Shape;15722;p8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5723" name="Google Shape;15723;p8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24" name="Google Shape;15724;p81"/>
          <p:cNvGrpSpPr/>
          <p:nvPr/>
        </p:nvGrpSpPr>
        <p:grpSpPr>
          <a:xfrm>
            <a:off x="3486488" y="2149036"/>
            <a:ext cx="1597032" cy="378649"/>
            <a:chOff x="3512551" y="2358282"/>
            <a:chExt cx="1597032" cy="378649"/>
          </a:xfrm>
        </p:grpSpPr>
        <p:grpSp>
          <p:nvGrpSpPr>
            <p:cNvPr id="15725" name="Google Shape;15725;p81"/>
            <p:cNvGrpSpPr/>
            <p:nvPr/>
          </p:nvGrpSpPr>
          <p:grpSpPr>
            <a:xfrm>
              <a:off x="3738198" y="2553002"/>
              <a:ext cx="1145834" cy="117"/>
              <a:chOff x="3738198" y="2553002"/>
              <a:chExt cx="1145834" cy="117"/>
            </a:xfrm>
          </p:grpSpPr>
          <p:cxnSp>
            <p:nvCxnSpPr>
              <p:cNvPr id="15726" name="Google Shape;15726;p8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5727" name="Google Shape;15727;p8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5728" name="Google Shape;15728;p81"/>
              <p:cNvCxnSpPr>
                <a:stCxn id="15729" idx="6"/>
                <a:endCxn id="1573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5731" name="Google Shape;15731;p81"/>
            <p:cNvGrpSpPr/>
            <p:nvPr/>
          </p:nvGrpSpPr>
          <p:grpSpPr>
            <a:xfrm>
              <a:off x="3969644" y="2440153"/>
              <a:ext cx="225900" cy="296779"/>
              <a:chOff x="3969644" y="2440153"/>
              <a:chExt cx="225900" cy="296779"/>
            </a:xfrm>
          </p:grpSpPr>
          <p:cxnSp>
            <p:nvCxnSpPr>
              <p:cNvPr id="15732" name="Google Shape;15732;p8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5730" name="Google Shape;15730;p8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4" name="Google Shape;15734;p81"/>
            <p:cNvGrpSpPr/>
            <p:nvPr/>
          </p:nvGrpSpPr>
          <p:grpSpPr>
            <a:xfrm>
              <a:off x="4426818" y="2358282"/>
              <a:ext cx="225600" cy="307471"/>
              <a:chOff x="4426818" y="2358282"/>
              <a:chExt cx="225600" cy="307471"/>
            </a:xfrm>
          </p:grpSpPr>
          <p:cxnSp>
            <p:nvCxnSpPr>
              <p:cNvPr id="15735" name="Google Shape;15735;p81"/>
              <p:cNvCxnSpPr>
                <a:stCxn id="15736"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5737" name="Google Shape;15737;p8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81"/>
            <p:cNvGrpSpPr/>
            <p:nvPr/>
          </p:nvGrpSpPr>
          <p:grpSpPr>
            <a:xfrm>
              <a:off x="4883984" y="2440153"/>
              <a:ext cx="225600" cy="296479"/>
              <a:chOff x="4883984" y="2440153"/>
              <a:chExt cx="225600" cy="296479"/>
            </a:xfrm>
          </p:grpSpPr>
          <p:cxnSp>
            <p:nvCxnSpPr>
              <p:cNvPr id="15739" name="Google Shape;15739;p8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5740" name="Google Shape;15740;p8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2" name="Google Shape;15742;p81"/>
            <p:cNvGrpSpPr/>
            <p:nvPr/>
          </p:nvGrpSpPr>
          <p:grpSpPr>
            <a:xfrm>
              <a:off x="3512551" y="2358356"/>
              <a:ext cx="225647" cy="307629"/>
              <a:chOff x="2182679" y="2005014"/>
              <a:chExt cx="792300" cy="1080158"/>
            </a:xfrm>
          </p:grpSpPr>
          <p:cxnSp>
            <p:nvCxnSpPr>
              <p:cNvPr id="15743" name="Google Shape;15743;p81"/>
              <p:cNvCxnSpPr>
                <a:stCxn id="1574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5729" name="Google Shape;15729;p8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45" name="Google Shape;15745;p81"/>
          <p:cNvGrpSpPr/>
          <p:nvPr/>
        </p:nvGrpSpPr>
        <p:grpSpPr>
          <a:xfrm>
            <a:off x="6846570" y="972834"/>
            <a:ext cx="1559809" cy="722610"/>
            <a:chOff x="634175" y="2986275"/>
            <a:chExt cx="3147949" cy="1458344"/>
          </a:xfrm>
        </p:grpSpPr>
        <p:cxnSp>
          <p:nvCxnSpPr>
            <p:cNvPr id="15746" name="Google Shape;15746;p81"/>
            <p:cNvCxnSpPr>
              <a:stCxn id="15747" idx="4"/>
              <a:endCxn id="1574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5749" name="Google Shape;15749;p81"/>
            <p:cNvCxnSpPr>
              <a:stCxn id="15748" idx="0"/>
              <a:endCxn id="1575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5751" name="Google Shape;15751;p81"/>
            <p:cNvCxnSpPr>
              <a:stCxn id="15750" idx="4"/>
              <a:endCxn id="1575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5753" name="Google Shape;15753;p81"/>
            <p:cNvCxnSpPr>
              <a:stCxn id="15752" idx="0"/>
              <a:endCxn id="1575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5754" name="Google Shape;15754;p8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750" name="Google Shape;15750;p8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747" name="Google Shape;15747;p8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752" name="Google Shape;15752;p8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5748" name="Google Shape;15748;p8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5755" name="Google Shape;15755;p81"/>
          <p:cNvGrpSpPr/>
          <p:nvPr/>
        </p:nvGrpSpPr>
        <p:grpSpPr>
          <a:xfrm>
            <a:off x="3500360" y="2682741"/>
            <a:ext cx="1570719" cy="294123"/>
            <a:chOff x="998425" y="1182125"/>
            <a:chExt cx="1065400" cy="199500"/>
          </a:xfrm>
        </p:grpSpPr>
        <p:sp>
          <p:nvSpPr>
            <p:cNvPr id="15756" name="Google Shape;15756;p8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1" name="Google Shape;15761;p81"/>
          <p:cNvGrpSpPr/>
          <p:nvPr/>
        </p:nvGrpSpPr>
        <p:grpSpPr>
          <a:xfrm>
            <a:off x="6843616" y="1800228"/>
            <a:ext cx="1565716" cy="366729"/>
            <a:chOff x="1247650" y="2075423"/>
            <a:chExt cx="6648477" cy="1557238"/>
          </a:xfrm>
        </p:grpSpPr>
        <p:sp>
          <p:nvSpPr>
            <p:cNvPr id="15762" name="Google Shape;15762;p8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8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8" name="Google Shape;15768;p81"/>
          <p:cNvGrpSpPr/>
          <p:nvPr/>
        </p:nvGrpSpPr>
        <p:grpSpPr>
          <a:xfrm>
            <a:off x="6827928" y="2949043"/>
            <a:ext cx="1597061" cy="663440"/>
            <a:chOff x="6796238" y="3158297"/>
            <a:chExt cx="1630319" cy="677257"/>
          </a:xfrm>
        </p:grpSpPr>
        <p:cxnSp>
          <p:nvCxnSpPr>
            <p:cNvPr id="15769" name="Google Shape;15769;p8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5770" name="Google Shape;15770;p8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5771" name="Google Shape;15771;p8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5772" name="Google Shape;15772;p8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5773" name="Google Shape;15773;p81"/>
            <p:cNvGrpSpPr/>
            <p:nvPr/>
          </p:nvGrpSpPr>
          <p:grpSpPr>
            <a:xfrm>
              <a:off x="6796238" y="3311904"/>
              <a:ext cx="1630319" cy="377697"/>
              <a:chOff x="6796238" y="3311904"/>
              <a:chExt cx="1630319" cy="377697"/>
            </a:xfrm>
          </p:grpSpPr>
          <p:sp>
            <p:nvSpPr>
              <p:cNvPr id="15774" name="Google Shape;15774;p8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77" name="Google Shape;15777;p81"/>
          <p:cNvGrpSpPr/>
          <p:nvPr/>
        </p:nvGrpSpPr>
        <p:grpSpPr>
          <a:xfrm>
            <a:off x="5349066" y="970435"/>
            <a:ext cx="1368606" cy="1593805"/>
            <a:chOff x="1839112" y="2209163"/>
            <a:chExt cx="1918159" cy="2233784"/>
          </a:xfrm>
        </p:grpSpPr>
        <p:sp>
          <p:nvSpPr>
            <p:cNvPr id="15778" name="Google Shape;15778;p8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81" name="Google Shape;15781;p81"/>
            <p:cNvCxnSpPr>
              <a:stCxn id="15778" idx="6"/>
              <a:endCxn id="1577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5782" name="Google Shape;15782;p81"/>
            <p:cNvCxnSpPr>
              <a:stCxn id="15779" idx="4"/>
              <a:endCxn id="1578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5784" name="Google Shape;15784;p81"/>
            <p:cNvCxnSpPr>
              <a:stCxn id="15783" idx="6"/>
              <a:endCxn id="1578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5785" name="Google Shape;15785;p81"/>
            <p:cNvCxnSpPr>
              <a:stCxn id="15780" idx="4"/>
              <a:endCxn id="1578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5783" name="Google Shape;15783;p8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88" name="Google Shape;15788;p81"/>
            <p:cNvCxnSpPr>
              <a:endCxn id="1578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5789" name="Google Shape;15789;p81"/>
          <p:cNvGrpSpPr/>
          <p:nvPr/>
        </p:nvGrpSpPr>
        <p:grpSpPr>
          <a:xfrm>
            <a:off x="3481439" y="976671"/>
            <a:ext cx="1637968" cy="154942"/>
            <a:chOff x="238125" y="2506075"/>
            <a:chExt cx="7115411" cy="673075"/>
          </a:xfrm>
        </p:grpSpPr>
        <p:sp>
          <p:nvSpPr>
            <p:cNvPr id="15790" name="Google Shape;15790;p8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5" name="Google Shape;15795;p81"/>
          <p:cNvGrpSpPr/>
          <p:nvPr/>
        </p:nvGrpSpPr>
        <p:grpSpPr>
          <a:xfrm>
            <a:off x="720124" y="1298269"/>
            <a:ext cx="2476762" cy="91743"/>
            <a:chOff x="1464850" y="436376"/>
            <a:chExt cx="6001362" cy="222300"/>
          </a:xfrm>
        </p:grpSpPr>
        <p:sp>
          <p:nvSpPr>
            <p:cNvPr id="15796" name="Google Shape;15796;p8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01" name="Google Shape;15801;p8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5802" name="Google Shape;15802;p8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5803" name="Google Shape;15803;p8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5804" name="Google Shape;15804;p8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5805" name="Google Shape;15805;p81"/>
          <p:cNvGrpSpPr/>
          <p:nvPr/>
        </p:nvGrpSpPr>
        <p:grpSpPr>
          <a:xfrm>
            <a:off x="706391" y="2533734"/>
            <a:ext cx="1452710" cy="651923"/>
            <a:chOff x="803162" y="2667727"/>
            <a:chExt cx="1411906" cy="633611"/>
          </a:xfrm>
        </p:grpSpPr>
        <p:cxnSp>
          <p:nvCxnSpPr>
            <p:cNvPr id="15806" name="Google Shape;15806;p81"/>
            <p:cNvCxnSpPr>
              <a:stCxn id="15807" idx="2"/>
              <a:endCxn id="15808"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5809" name="Google Shape;15809;p81"/>
            <p:cNvCxnSpPr>
              <a:stCxn id="15810" idx="0"/>
              <a:endCxn id="15807"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5811" name="Google Shape;15811;p81"/>
            <p:cNvCxnSpPr>
              <a:stCxn id="15810" idx="2"/>
              <a:endCxn id="15812"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5813" name="Google Shape;15813;p81"/>
            <p:cNvCxnSpPr>
              <a:stCxn id="15814" idx="0"/>
              <a:endCxn id="15810"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5815" name="Google Shape;15815;p81"/>
            <p:cNvCxnSpPr>
              <a:stCxn id="15808" idx="2"/>
              <a:endCxn id="15816"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5817" name="Google Shape;15817;p81"/>
            <p:cNvCxnSpPr>
              <a:stCxn id="15818" idx="0"/>
              <a:endCxn id="15808"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5814" name="Google Shape;15814;p8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812" name="Google Shape;15812;p8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818" name="Google Shape;15818;p8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816" name="Google Shape;15816;p8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808" name="Google Shape;15808;p8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810" name="Google Shape;15810;p8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807" name="Google Shape;15807;p8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5819" name="Google Shape;15819;p81"/>
          <p:cNvGrpSpPr/>
          <p:nvPr/>
        </p:nvGrpSpPr>
        <p:grpSpPr>
          <a:xfrm>
            <a:off x="706393" y="969273"/>
            <a:ext cx="2518541" cy="209309"/>
            <a:chOff x="803163" y="1111966"/>
            <a:chExt cx="2447800" cy="203430"/>
          </a:xfrm>
        </p:grpSpPr>
        <p:grpSp>
          <p:nvGrpSpPr>
            <p:cNvPr id="15820" name="Google Shape;15820;p81"/>
            <p:cNvGrpSpPr/>
            <p:nvPr/>
          </p:nvGrpSpPr>
          <p:grpSpPr>
            <a:xfrm>
              <a:off x="1958180" y="1111966"/>
              <a:ext cx="588019" cy="121396"/>
              <a:chOff x="4808316" y="2800065"/>
              <a:chExt cx="1999386" cy="412910"/>
            </a:xfrm>
          </p:grpSpPr>
          <p:sp>
            <p:nvSpPr>
              <p:cNvPr id="15821" name="Google Shape;15821;p8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22" name="Google Shape;15822;p81"/>
              <p:cNvGrpSpPr/>
              <p:nvPr/>
            </p:nvGrpSpPr>
            <p:grpSpPr>
              <a:xfrm>
                <a:off x="4808316" y="2800065"/>
                <a:ext cx="92400" cy="411825"/>
                <a:chOff x="845575" y="2563700"/>
                <a:chExt cx="92400" cy="411825"/>
              </a:xfrm>
            </p:grpSpPr>
            <p:cxnSp>
              <p:nvCxnSpPr>
                <p:cNvPr id="15823" name="Google Shape;15823;p8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5824" name="Google Shape;15824;p8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5825" name="Google Shape;15825;p8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5826" name="Google Shape;15826;p8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27" name="Google Shape;15827;p81"/>
            <p:cNvGrpSpPr/>
            <p:nvPr/>
          </p:nvGrpSpPr>
          <p:grpSpPr>
            <a:xfrm>
              <a:off x="803163" y="1111974"/>
              <a:ext cx="591158" cy="121545"/>
              <a:chOff x="803163" y="1111974"/>
              <a:chExt cx="591158" cy="121545"/>
            </a:xfrm>
          </p:grpSpPr>
          <p:grpSp>
            <p:nvGrpSpPr>
              <p:cNvPr id="15828" name="Google Shape;15828;p81"/>
              <p:cNvGrpSpPr/>
              <p:nvPr/>
            </p:nvGrpSpPr>
            <p:grpSpPr>
              <a:xfrm>
                <a:off x="803163" y="1111974"/>
                <a:ext cx="27175" cy="121077"/>
                <a:chOff x="845575" y="2563700"/>
                <a:chExt cx="92400" cy="411825"/>
              </a:xfrm>
            </p:grpSpPr>
            <p:cxnSp>
              <p:nvCxnSpPr>
                <p:cNvPr id="15829" name="Google Shape;15829;p8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5830" name="Google Shape;15830;p8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1" name="Google Shape;15831;p8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2" name="Google Shape;15832;p81"/>
            <p:cNvGrpSpPr/>
            <p:nvPr/>
          </p:nvGrpSpPr>
          <p:grpSpPr>
            <a:xfrm>
              <a:off x="1381910" y="1194219"/>
              <a:ext cx="588341" cy="121177"/>
              <a:chOff x="1381910" y="1194219"/>
              <a:chExt cx="588341" cy="121177"/>
            </a:xfrm>
          </p:grpSpPr>
          <p:grpSp>
            <p:nvGrpSpPr>
              <p:cNvPr id="15833" name="Google Shape;15833;p81"/>
              <p:cNvGrpSpPr/>
              <p:nvPr/>
            </p:nvGrpSpPr>
            <p:grpSpPr>
              <a:xfrm rot="10800000">
                <a:off x="1381910" y="1194319"/>
                <a:ext cx="27175" cy="121077"/>
                <a:chOff x="2070100" y="2563700"/>
                <a:chExt cx="92400" cy="411825"/>
              </a:xfrm>
            </p:grpSpPr>
            <p:cxnSp>
              <p:nvCxnSpPr>
                <p:cNvPr id="15834" name="Google Shape;15834;p8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5835" name="Google Shape;15835;p8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6" name="Google Shape;15836;p8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7" name="Google Shape;15837;p81"/>
            <p:cNvGrpSpPr/>
            <p:nvPr/>
          </p:nvGrpSpPr>
          <p:grpSpPr>
            <a:xfrm>
              <a:off x="2532079" y="1194219"/>
              <a:ext cx="704927" cy="121177"/>
              <a:chOff x="2532079" y="1194219"/>
              <a:chExt cx="704927" cy="121177"/>
            </a:xfrm>
          </p:grpSpPr>
          <p:grpSp>
            <p:nvGrpSpPr>
              <p:cNvPr id="15838" name="Google Shape;15838;p81"/>
              <p:cNvGrpSpPr/>
              <p:nvPr/>
            </p:nvGrpSpPr>
            <p:grpSpPr>
              <a:xfrm rot="10800000">
                <a:off x="2532079" y="1194319"/>
                <a:ext cx="27175" cy="121077"/>
                <a:chOff x="2070100" y="2563700"/>
                <a:chExt cx="92400" cy="411825"/>
              </a:xfrm>
            </p:grpSpPr>
            <p:cxnSp>
              <p:nvCxnSpPr>
                <p:cNvPr id="15839" name="Google Shape;15839;p8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5840" name="Google Shape;15840;p8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41" name="Google Shape;15841;p8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42" name="Google Shape;15842;p81"/>
          <p:cNvGrpSpPr/>
          <p:nvPr/>
        </p:nvGrpSpPr>
        <p:grpSpPr>
          <a:xfrm>
            <a:off x="3499403" y="3665904"/>
            <a:ext cx="1567778" cy="491677"/>
            <a:chOff x="5194708" y="3484366"/>
            <a:chExt cx="3148148" cy="987304"/>
          </a:xfrm>
        </p:grpSpPr>
        <p:grpSp>
          <p:nvGrpSpPr>
            <p:cNvPr id="15843" name="Google Shape;15843;p81"/>
            <p:cNvGrpSpPr/>
            <p:nvPr/>
          </p:nvGrpSpPr>
          <p:grpSpPr>
            <a:xfrm>
              <a:off x="7531521" y="3484366"/>
              <a:ext cx="811335" cy="987304"/>
              <a:chOff x="3379425" y="1617275"/>
              <a:chExt cx="1090650" cy="1327200"/>
            </a:xfrm>
          </p:grpSpPr>
          <p:sp>
            <p:nvSpPr>
              <p:cNvPr id="15844" name="Google Shape;15844;p8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7" name="Google Shape;15847;p81"/>
            <p:cNvGrpSpPr/>
            <p:nvPr/>
          </p:nvGrpSpPr>
          <p:grpSpPr>
            <a:xfrm>
              <a:off x="6752546" y="3484366"/>
              <a:ext cx="811428" cy="987304"/>
              <a:chOff x="2332275" y="1617275"/>
              <a:chExt cx="1090775" cy="1327200"/>
            </a:xfrm>
          </p:grpSpPr>
          <p:sp>
            <p:nvSpPr>
              <p:cNvPr id="15848" name="Google Shape;15848;p8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1" name="Google Shape;15851;p81"/>
            <p:cNvGrpSpPr/>
            <p:nvPr/>
          </p:nvGrpSpPr>
          <p:grpSpPr>
            <a:xfrm>
              <a:off x="5973664" y="3484366"/>
              <a:ext cx="811335" cy="987304"/>
              <a:chOff x="1285250" y="1617275"/>
              <a:chExt cx="1090650" cy="1327200"/>
            </a:xfrm>
          </p:grpSpPr>
          <p:sp>
            <p:nvSpPr>
              <p:cNvPr id="15852" name="Google Shape;15852;p8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5" name="Google Shape;15855;p81"/>
            <p:cNvGrpSpPr/>
            <p:nvPr/>
          </p:nvGrpSpPr>
          <p:grpSpPr>
            <a:xfrm>
              <a:off x="5194708" y="3484366"/>
              <a:ext cx="811409" cy="987304"/>
              <a:chOff x="238125" y="1617275"/>
              <a:chExt cx="1090750" cy="1327200"/>
            </a:xfrm>
          </p:grpSpPr>
          <p:sp>
            <p:nvSpPr>
              <p:cNvPr id="15856" name="Google Shape;15856;p8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59" name="Google Shape;15859;p81"/>
          <p:cNvGrpSpPr/>
          <p:nvPr/>
        </p:nvGrpSpPr>
        <p:grpSpPr>
          <a:xfrm>
            <a:off x="3460012" y="3146315"/>
            <a:ext cx="1616964" cy="346256"/>
            <a:chOff x="1808063" y="4294338"/>
            <a:chExt cx="3370782" cy="721817"/>
          </a:xfrm>
        </p:grpSpPr>
        <p:sp>
          <p:nvSpPr>
            <p:cNvPr id="15860" name="Google Shape;15860;p8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0" name="Google Shape;15870;p81"/>
          <p:cNvGrpSpPr/>
          <p:nvPr/>
        </p:nvGrpSpPr>
        <p:grpSpPr>
          <a:xfrm>
            <a:off x="738224" y="3432344"/>
            <a:ext cx="1295882" cy="646587"/>
            <a:chOff x="834100" y="3642869"/>
            <a:chExt cx="1259483" cy="628426"/>
          </a:xfrm>
        </p:grpSpPr>
        <p:sp>
          <p:nvSpPr>
            <p:cNvPr id="15871" name="Google Shape;15871;p8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96" name="Google Shape;15896;p81"/>
            <p:cNvGrpSpPr/>
            <p:nvPr/>
          </p:nvGrpSpPr>
          <p:grpSpPr>
            <a:xfrm>
              <a:off x="1360364" y="3847835"/>
              <a:ext cx="208119" cy="224359"/>
              <a:chOff x="1360769" y="3847100"/>
              <a:chExt cx="208119" cy="224359"/>
            </a:xfrm>
          </p:grpSpPr>
          <p:sp>
            <p:nvSpPr>
              <p:cNvPr id="15897" name="Google Shape;15897;p8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17" name="Google Shape;15917;p8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1" name="Google Shape;15931;p81"/>
          <p:cNvGrpSpPr/>
          <p:nvPr/>
        </p:nvGrpSpPr>
        <p:grpSpPr>
          <a:xfrm rot="5400000">
            <a:off x="5951337" y="3228841"/>
            <a:ext cx="164064" cy="1414916"/>
            <a:chOff x="4428249" y="1369375"/>
            <a:chExt cx="36905" cy="429569"/>
          </a:xfrm>
        </p:grpSpPr>
        <p:sp>
          <p:nvSpPr>
            <p:cNvPr id="15932" name="Google Shape;15932;p8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4" name="Google Shape;15964;p81"/>
          <p:cNvGrpSpPr/>
          <p:nvPr/>
        </p:nvGrpSpPr>
        <p:grpSpPr>
          <a:xfrm rot="10800000" flipH="1">
            <a:off x="5323766" y="2817385"/>
            <a:ext cx="1419207" cy="24808"/>
            <a:chOff x="219558" y="4738465"/>
            <a:chExt cx="5852400" cy="102300"/>
          </a:xfrm>
        </p:grpSpPr>
        <p:cxnSp>
          <p:nvCxnSpPr>
            <p:cNvPr id="15965" name="Google Shape;15965;p8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5966" name="Google Shape;15966;p8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1" name="Google Shape;15971;p81"/>
          <p:cNvGrpSpPr/>
          <p:nvPr/>
        </p:nvGrpSpPr>
        <p:grpSpPr>
          <a:xfrm>
            <a:off x="5335084" y="3190448"/>
            <a:ext cx="1396570" cy="385016"/>
            <a:chOff x="5286284" y="2966544"/>
            <a:chExt cx="1396570" cy="385016"/>
          </a:xfrm>
        </p:grpSpPr>
        <p:cxnSp>
          <p:nvCxnSpPr>
            <p:cNvPr id="15972" name="Google Shape;15972;p8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5973" name="Google Shape;15973;p8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5974" name="Google Shape;15974;p81"/>
            <p:cNvGrpSpPr/>
            <p:nvPr/>
          </p:nvGrpSpPr>
          <p:grpSpPr>
            <a:xfrm>
              <a:off x="5287688" y="3173364"/>
              <a:ext cx="1395166" cy="74100"/>
              <a:chOff x="5287688" y="3173364"/>
              <a:chExt cx="1395166" cy="74100"/>
            </a:xfrm>
          </p:grpSpPr>
          <p:cxnSp>
            <p:nvCxnSpPr>
              <p:cNvPr id="15975" name="Google Shape;15975;p8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5976" name="Google Shape;15976;p8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5977" name="Google Shape;15977;p8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5978" name="Google Shape;15978;p8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5979" name="Google Shape;15979;p8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5980" name="Google Shape;15980;p8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5981" name="Google Shape;15981;p8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5982" name="Google Shape;15982;p8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5983" name="Google Shape;15983;p8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5984" name="Google Shape;15984;p81"/>
          <p:cNvGrpSpPr/>
          <p:nvPr/>
        </p:nvGrpSpPr>
        <p:grpSpPr>
          <a:xfrm>
            <a:off x="2021150" y="1609224"/>
            <a:ext cx="1182276" cy="662027"/>
            <a:chOff x="2029517" y="1732295"/>
            <a:chExt cx="1149068" cy="643432"/>
          </a:xfrm>
        </p:grpSpPr>
        <p:grpSp>
          <p:nvGrpSpPr>
            <p:cNvPr id="15985" name="Google Shape;15985;p81"/>
            <p:cNvGrpSpPr/>
            <p:nvPr/>
          </p:nvGrpSpPr>
          <p:grpSpPr>
            <a:xfrm>
              <a:off x="2708660" y="1746937"/>
              <a:ext cx="455427" cy="244429"/>
              <a:chOff x="2700693" y="1746937"/>
              <a:chExt cx="455427" cy="244429"/>
            </a:xfrm>
          </p:grpSpPr>
          <p:grpSp>
            <p:nvGrpSpPr>
              <p:cNvPr id="15986" name="Google Shape;15986;p81"/>
              <p:cNvGrpSpPr/>
              <p:nvPr/>
            </p:nvGrpSpPr>
            <p:grpSpPr>
              <a:xfrm>
                <a:off x="2905682" y="1782817"/>
                <a:ext cx="250438" cy="208549"/>
                <a:chOff x="2905682" y="1782817"/>
                <a:chExt cx="250438" cy="208549"/>
              </a:xfrm>
            </p:grpSpPr>
            <p:cxnSp>
              <p:nvCxnSpPr>
                <p:cNvPr id="15987" name="Google Shape;15987;p8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5988" name="Google Shape;15988;p8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9" name="Google Shape;15989;p81"/>
              <p:cNvGrpSpPr/>
              <p:nvPr/>
            </p:nvGrpSpPr>
            <p:grpSpPr>
              <a:xfrm>
                <a:off x="2700693" y="1746937"/>
                <a:ext cx="449967" cy="72374"/>
                <a:chOff x="2700693" y="1746937"/>
                <a:chExt cx="449967" cy="72374"/>
              </a:xfrm>
            </p:grpSpPr>
            <p:cxnSp>
              <p:nvCxnSpPr>
                <p:cNvPr id="15990" name="Google Shape;15990;p8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5991" name="Google Shape;15991;p8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92" name="Google Shape;15992;p81"/>
            <p:cNvGrpSpPr/>
            <p:nvPr/>
          </p:nvGrpSpPr>
          <p:grpSpPr>
            <a:xfrm>
              <a:off x="2029517" y="1732295"/>
              <a:ext cx="1149068" cy="643432"/>
              <a:chOff x="2029517" y="1732295"/>
              <a:chExt cx="1149068" cy="643432"/>
            </a:xfrm>
          </p:grpSpPr>
          <p:grpSp>
            <p:nvGrpSpPr>
              <p:cNvPr id="15993" name="Google Shape;15993;p81"/>
              <p:cNvGrpSpPr/>
              <p:nvPr/>
            </p:nvGrpSpPr>
            <p:grpSpPr>
              <a:xfrm>
                <a:off x="2703618" y="2103152"/>
                <a:ext cx="474966" cy="260017"/>
                <a:chOff x="2703618" y="2103152"/>
                <a:chExt cx="474966" cy="260017"/>
              </a:xfrm>
            </p:grpSpPr>
            <p:grpSp>
              <p:nvGrpSpPr>
                <p:cNvPr id="15994" name="Google Shape;15994;p81"/>
                <p:cNvGrpSpPr/>
                <p:nvPr/>
              </p:nvGrpSpPr>
              <p:grpSpPr>
                <a:xfrm>
                  <a:off x="2703618" y="2290640"/>
                  <a:ext cx="450291" cy="72529"/>
                  <a:chOff x="2703618" y="2290640"/>
                  <a:chExt cx="450291" cy="72529"/>
                </a:xfrm>
              </p:grpSpPr>
              <p:cxnSp>
                <p:nvCxnSpPr>
                  <p:cNvPr id="15995" name="Google Shape;15995;p8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5996" name="Google Shape;15996;p8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7" name="Google Shape;15997;p81"/>
                <p:cNvGrpSpPr/>
                <p:nvPr/>
              </p:nvGrpSpPr>
              <p:grpSpPr>
                <a:xfrm>
                  <a:off x="2908607" y="2103152"/>
                  <a:ext cx="269977" cy="223538"/>
                  <a:chOff x="2908607" y="2103152"/>
                  <a:chExt cx="269977" cy="223538"/>
                </a:xfrm>
              </p:grpSpPr>
              <p:cxnSp>
                <p:nvCxnSpPr>
                  <p:cNvPr id="15998" name="Google Shape;15998;p8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5999" name="Google Shape;15999;p8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00" name="Google Shape;16000;p81"/>
              <p:cNvGrpSpPr/>
              <p:nvPr/>
            </p:nvGrpSpPr>
            <p:grpSpPr>
              <a:xfrm>
                <a:off x="2029517" y="1732295"/>
                <a:ext cx="685827" cy="643432"/>
                <a:chOff x="2029517" y="1732295"/>
                <a:chExt cx="685827" cy="643432"/>
              </a:xfrm>
            </p:grpSpPr>
            <p:sp>
              <p:nvSpPr>
                <p:cNvPr id="16001" name="Google Shape;16001;p8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02" name="Google Shape;16002;p81"/>
                <p:cNvGrpSpPr/>
                <p:nvPr/>
              </p:nvGrpSpPr>
              <p:grpSpPr>
                <a:xfrm>
                  <a:off x="2158948" y="1732295"/>
                  <a:ext cx="556396" cy="333108"/>
                  <a:chOff x="2158948" y="1732295"/>
                  <a:chExt cx="556396" cy="333108"/>
                </a:xfrm>
              </p:grpSpPr>
              <p:cxnSp>
                <p:nvCxnSpPr>
                  <p:cNvPr id="16003" name="Google Shape;16003;p8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6004" name="Google Shape;16004;p8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5" name="Google Shape;16005;p81"/>
                <p:cNvGrpSpPr/>
                <p:nvPr/>
              </p:nvGrpSpPr>
              <p:grpSpPr>
                <a:xfrm>
                  <a:off x="2159908" y="2065057"/>
                  <a:ext cx="550884" cy="310670"/>
                  <a:chOff x="2159908" y="2065057"/>
                  <a:chExt cx="550884" cy="310670"/>
                </a:xfrm>
              </p:grpSpPr>
              <p:cxnSp>
                <p:nvCxnSpPr>
                  <p:cNvPr id="16006" name="Google Shape;16006;p8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6007" name="Google Shape;16007;p8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6008" name="Google Shape;16008;p81"/>
          <p:cNvGrpSpPr/>
          <p:nvPr/>
        </p:nvGrpSpPr>
        <p:grpSpPr>
          <a:xfrm>
            <a:off x="706399" y="1556837"/>
            <a:ext cx="962651" cy="810058"/>
            <a:chOff x="732462" y="1766083"/>
            <a:chExt cx="962651" cy="810058"/>
          </a:xfrm>
        </p:grpSpPr>
        <p:grpSp>
          <p:nvGrpSpPr>
            <p:cNvPr id="16009" name="Google Shape;16009;p81"/>
            <p:cNvGrpSpPr/>
            <p:nvPr/>
          </p:nvGrpSpPr>
          <p:grpSpPr>
            <a:xfrm>
              <a:off x="732462" y="1908333"/>
              <a:ext cx="339369" cy="524756"/>
              <a:chOff x="844912" y="1819635"/>
              <a:chExt cx="329836" cy="510016"/>
            </a:xfrm>
          </p:grpSpPr>
          <p:sp>
            <p:nvSpPr>
              <p:cNvPr id="16010" name="Google Shape;16010;p8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6" name="Google Shape;16016;p81"/>
            <p:cNvGrpSpPr/>
            <p:nvPr/>
          </p:nvGrpSpPr>
          <p:grpSpPr>
            <a:xfrm>
              <a:off x="1184858" y="2256650"/>
              <a:ext cx="510255" cy="319491"/>
              <a:chOff x="1284601" y="2158168"/>
              <a:chExt cx="495923" cy="310517"/>
            </a:xfrm>
          </p:grpSpPr>
          <p:sp>
            <p:nvSpPr>
              <p:cNvPr id="16017" name="Google Shape;16017;p8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8" name="Google Shape;16018;p81"/>
              <p:cNvGrpSpPr/>
              <p:nvPr/>
            </p:nvGrpSpPr>
            <p:grpSpPr>
              <a:xfrm>
                <a:off x="1507666" y="2158168"/>
                <a:ext cx="272858" cy="310517"/>
                <a:chOff x="1507666" y="2158168"/>
                <a:chExt cx="272858" cy="310517"/>
              </a:xfrm>
            </p:grpSpPr>
            <p:grpSp>
              <p:nvGrpSpPr>
                <p:cNvPr id="16019" name="Google Shape;16019;p81"/>
                <p:cNvGrpSpPr/>
                <p:nvPr/>
              </p:nvGrpSpPr>
              <p:grpSpPr>
                <a:xfrm>
                  <a:off x="1507666" y="2176104"/>
                  <a:ext cx="166395" cy="273149"/>
                  <a:chOff x="1507666" y="2176104"/>
                  <a:chExt cx="166395" cy="273149"/>
                </a:xfrm>
              </p:grpSpPr>
              <p:sp>
                <p:nvSpPr>
                  <p:cNvPr id="16020" name="Google Shape;16020;p8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7" name="Google Shape;16027;p8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29" name="Google Shape;16029;p81"/>
            <p:cNvGrpSpPr/>
            <p:nvPr/>
          </p:nvGrpSpPr>
          <p:grpSpPr>
            <a:xfrm>
              <a:off x="1184858" y="1766083"/>
              <a:ext cx="510255" cy="319491"/>
              <a:chOff x="1284601" y="1681380"/>
              <a:chExt cx="495923" cy="310517"/>
            </a:xfrm>
          </p:grpSpPr>
          <p:sp>
            <p:nvSpPr>
              <p:cNvPr id="16030" name="Google Shape;16030;p8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1" name="Google Shape;16031;p81"/>
              <p:cNvGrpSpPr/>
              <p:nvPr/>
            </p:nvGrpSpPr>
            <p:grpSpPr>
              <a:xfrm>
                <a:off x="1507666" y="1681380"/>
                <a:ext cx="272858" cy="310517"/>
                <a:chOff x="1507666" y="1681380"/>
                <a:chExt cx="272858" cy="310517"/>
              </a:xfrm>
            </p:grpSpPr>
            <p:grpSp>
              <p:nvGrpSpPr>
                <p:cNvPr id="16032" name="Google Shape;16032;p81"/>
                <p:cNvGrpSpPr/>
                <p:nvPr/>
              </p:nvGrpSpPr>
              <p:grpSpPr>
                <a:xfrm>
                  <a:off x="1507666" y="1700120"/>
                  <a:ext cx="166395" cy="272984"/>
                  <a:chOff x="1507666" y="1700120"/>
                  <a:chExt cx="166395" cy="272984"/>
                </a:xfrm>
              </p:grpSpPr>
              <p:sp>
                <p:nvSpPr>
                  <p:cNvPr id="16033" name="Google Shape;16033;p8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0" name="Google Shape;16040;p8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042" name="Google Shape;16042;p81"/>
          <p:cNvGrpSpPr/>
          <p:nvPr/>
        </p:nvGrpSpPr>
        <p:grpSpPr>
          <a:xfrm>
            <a:off x="6815339" y="2324267"/>
            <a:ext cx="1622269" cy="552443"/>
            <a:chOff x="6894650" y="2574740"/>
            <a:chExt cx="1445100" cy="492111"/>
          </a:xfrm>
        </p:grpSpPr>
        <p:sp>
          <p:nvSpPr>
            <p:cNvPr id="16043" name="Google Shape;16043;p8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048" name="Google Shape;16048;p8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6049" name="Google Shape;16049;p81"/>
          <p:cNvGrpSpPr/>
          <p:nvPr/>
        </p:nvGrpSpPr>
        <p:grpSpPr>
          <a:xfrm>
            <a:off x="6834882" y="3698522"/>
            <a:ext cx="1583206" cy="475705"/>
            <a:chOff x="6953919" y="3907920"/>
            <a:chExt cx="1377300" cy="475705"/>
          </a:xfrm>
        </p:grpSpPr>
        <p:cxnSp>
          <p:nvCxnSpPr>
            <p:cNvPr id="16050" name="Google Shape;16050;p8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6051" name="Google Shape;16051;p8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6052" name="Google Shape;16052;p8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6053" name="Google Shape;16053;p8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6054" name="Google Shape;16054;p8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6055" name="Google Shape;16055;p81"/>
          <p:cNvGrpSpPr/>
          <p:nvPr/>
        </p:nvGrpSpPr>
        <p:grpSpPr>
          <a:xfrm>
            <a:off x="2338470" y="2459668"/>
            <a:ext cx="836286" cy="824529"/>
            <a:chOff x="2389399" y="2595741"/>
            <a:chExt cx="812796" cy="801369"/>
          </a:xfrm>
        </p:grpSpPr>
        <p:grpSp>
          <p:nvGrpSpPr>
            <p:cNvPr id="16056" name="Google Shape;16056;p81"/>
            <p:cNvGrpSpPr/>
            <p:nvPr/>
          </p:nvGrpSpPr>
          <p:grpSpPr>
            <a:xfrm>
              <a:off x="2492145" y="2881565"/>
              <a:ext cx="607300" cy="229751"/>
              <a:chOff x="2492145" y="2881565"/>
              <a:chExt cx="607300" cy="229751"/>
            </a:xfrm>
          </p:grpSpPr>
          <p:sp>
            <p:nvSpPr>
              <p:cNvPr id="16057" name="Google Shape;16057;p8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0" name="Google Shape;16060;p81"/>
            <p:cNvGrpSpPr/>
            <p:nvPr/>
          </p:nvGrpSpPr>
          <p:grpSpPr>
            <a:xfrm>
              <a:off x="2389399" y="2595741"/>
              <a:ext cx="812796" cy="296825"/>
              <a:chOff x="2389399" y="2595741"/>
              <a:chExt cx="812796" cy="296825"/>
            </a:xfrm>
          </p:grpSpPr>
          <p:grpSp>
            <p:nvGrpSpPr>
              <p:cNvPr id="16061" name="Google Shape;16061;p81"/>
              <p:cNvGrpSpPr/>
              <p:nvPr/>
            </p:nvGrpSpPr>
            <p:grpSpPr>
              <a:xfrm>
                <a:off x="2389399" y="2595741"/>
                <a:ext cx="363638" cy="296825"/>
                <a:chOff x="2389399" y="2595741"/>
                <a:chExt cx="363638" cy="296825"/>
              </a:xfrm>
            </p:grpSpPr>
            <p:grpSp>
              <p:nvGrpSpPr>
                <p:cNvPr id="16062" name="Google Shape;16062;p81"/>
                <p:cNvGrpSpPr/>
                <p:nvPr/>
              </p:nvGrpSpPr>
              <p:grpSpPr>
                <a:xfrm>
                  <a:off x="2493852" y="2794333"/>
                  <a:ext cx="259185" cy="98232"/>
                  <a:chOff x="2493852" y="2794333"/>
                  <a:chExt cx="259185" cy="98232"/>
                </a:xfrm>
              </p:grpSpPr>
              <p:sp>
                <p:nvSpPr>
                  <p:cNvPr id="16063" name="Google Shape;16063;p8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6" name="Google Shape;16066;p81"/>
                <p:cNvGrpSpPr/>
                <p:nvPr/>
              </p:nvGrpSpPr>
              <p:grpSpPr>
                <a:xfrm>
                  <a:off x="2389399" y="2595741"/>
                  <a:ext cx="224343" cy="182054"/>
                  <a:chOff x="2389399" y="2595741"/>
                  <a:chExt cx="224343" cy="182054"/>
                </a:xfrm>
              </p:grpSpPr>
              <p:sp>
                <p:nvSpPr>
                  <p:cNvPr id="16067" name="Google Shape;16067;p8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69" name="Google Shape;16069;p81"/>
              <p:cNvGrpSpPr/>
              <p:nvPr/>
            </p:nvGrpSpPr>
            <p:grpSpPr>
              <a:xfrm>
                <a:off x="2683630" y="2595741"/>
                <a:ext cx="224334" cy="296825"/>
                <a:chOff x="2683630" y="2595741"/>
                <a:chExt cx="224334" cy="296825"/>
              </a:xfrm>
            </p:grpSpPr>
            <p:grpSp>
              <p:nvGrpSpPr>
                <p:cNvPr id="16070" name="Google Shape;16070;p81"/>
                <p:cNvGrpSpPr/>
                <p:nvPr/>
              </p:nvGrpSpPr>
              <p:grpSpPr>
                <a:xfrm>
                  <a:off x="2788083" y="2794333"/>
                  <a:ext cx="15356" cy="98232"/>
                  <a:chOff x="2788083" y="2794333"/>
                  <a:chExt cx="15356" cy="98232"/>
                </a:xfrm>
              </p:grpSpPr>
              <p:sp>
                <p:nvSpPr>
                  <p:cNvPr id="16071" name="Google Shape;16071;p8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4" name="Google Shape;16074;p81"/>
                <p:cNvGrpSpPr/>
                <p:nvPr/>
              </p:nvGrpSpPr>
              <p:grpSpPr>
                <a:xfrm>
                  <a:off x="2683630" y="2595741"/>
                  <a:ext cx="224334" cy="182054"/>
                  <a:chOff x="2683630" y="2595741"/>
                  <a:chExt cx="224334" cy="182054"/>
                </a:xfrm>
              </p:grpSpPr>
              <p:sp>
                <p:nvSpPr>
                  <p:cNvPr id="16075" name="Google Shape;16075;p8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77" name="Google Shape;16077;p81"/>
              <p:cNvGrpSpPr/>
              <p:nvPr/>
            </p:nvGrpSpPr>
            <p:grpSpPr>
              <a:xfrm>
                <a:off x="2838475" y="2595741"/>
                <a:ext cx="363719" cy="296825"/>
                <a:chOff x="2838475" y="2595741"/>
                <a:chExt cx="363719" cy="296825"/>
              </a:xfrm>
            </p:grpSpPr>
            <p:grpSp>
              <p:nvGrpSpPr>
                <p:cNvPr id="16078" name="Google Shape;16078;p81"/>
                <p:cNvGrpSpPr/>
                <p:nvPr/>
              </p:nvGrpSpPr>
              <p:grpSpPr>
                <a:xfrm>
                  <a:off x="2838475" y="2794333"/>
                  <a:ext cx="259185" cy="98232"/>
                  <a:chOff x="2838475" y="2794333"/>
                  <a:chExt cx="259185" cy="98232"/>
                </a:xfrm>
              </p:grpSpPr>
              <p:sp>
                <p:nvSpPr>
                  <p:cNvPr id="16079" name="Google Shape;16079;p8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2" name="Google Shape;16082;p81"/>
                <p:cNvGrpSpPr/>
                <p:nvPr/>
              </p:nvGrpSpPr>
              <p:grpSpPr>
                <a:xfrm>
                  <a:off x="2977852" y="2595741"/>
                  <a:ext cx="224343" cy="182054"/>
                  <a:chOff x="2977852" y="2595741"/>
                  <a:chExt cx="224343" cy="182054"/>
                </a:xfrm>
              </p:grpSpPr>
              <p:sp>
                <p:nvSpPr>
                  <p:cNvPr id="16083" name="Google Shape;16083;p8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085" name="Google Shape;16085;p81"/>
            <p:cNvGrpSpPr/>
            <p:nvPr/>
          </p:nvGrpSpPr>
          <p:grpSpPr>
            <a:xfrm>
              <a:off x="2389399" y="3100241"/>
              <a:ext cx="812796" cy="296869"/>
              <a:chOff x="2389399" y="3100241"/>
              <a:chExt cx="812796" cy="296869"/>
            </a:xfrm>
          </p:grpSpPr>
          <p:grpSp>
            <p:nvGrpSpPr>
              <p:cNvPr id="16086" name="Google Shape;16086;p81"/>
              <p:cNvGrpSpPr/>
              <p:nvPr/>
            </p:nvGrpSpPr>
            <p:grpSpPr>
              <a:xfrm>
                <a:off x="2683630" y="3100241"/>
                <a:ext cx="224334" cy="296869"/>
                <a:chOff x="2683630" y="3100241"/>
                <a:chExt cx="224334" cy="296869"/>
              </a:xfrm>
            </p:grpSpPr>
            <p:grpSp>
              <p:nvGrpSpPr>
                <p:cNvPr id="16087" name="Google Shape;16087;p81"/>
                <p:cNvGrpSpPr/>
                <p:nvPr/>
              </p:nvGrpSpPr>
              <p:grpSpPr>
                <a:xfrm>
                  <a:off x="2788083" y="3100241"/>
                  <a:ext cx="15356" cy="98237"/>
                  <a:chOff x="2788083" y="3100241"/>
                  <a:chExt cx="15356" cy="98237"/>
                </a:xfrm>
              </p:grpSpPr>
              <p:sp>
                <p:nvSpPr>
                  <p:cNvPr id="16088" name="Google Shape;16088;p8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1" name="Google Shape;16091;p81"/>
                <p:cNvGrpSpPr/>
                <p:nvPr/>
              </p:nvGrpSpPr>
              <p:grpSpPr>
                <a:xfrm>
                  <a:off x="2683630" y="3215065"/>
                  <a:ext cx="224334" cy="182045"/>
                  <a:chOff x="2683630" y="3215065"/>
                  <a:chExt cx="224334" cy="182045"/>
                </a:xfrm>
              </p:grpSpPr>
              <p:sp>
                <p:nvSpPr>
                  <p:cNvPr id="16092" name="Google Shape;16092;p8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94" name="Google Shape;16094;p81"/>
              <p:cNvGrpSpPr/>
              <p:nvPr/>
            </p:nvGrpSpPr>
            <p:grpSpPr>
              <a:xfrm>
                <a:off x="2389399" y="3100241"/>
                <a:ext cx="363638" cy="296869"/>
                <a:chOff x="2389399" y="3100241"/>
                <a:chExt cx="363638" cy="296869"/>
              </a:xfrm>
            </p:grpSpPr>
            <p:grpSp>
              <p:nvGrpSpPr>
                <p:cNvPr id="16095" name="Google Shape;16095;p81"/>
                <p:cNvGrpSpPr/>
                <p:nvPr/>
              </p:nvGrpSpPr>
              <p:grpSpPr>
                <a:xfrm>
                  <a:off x="2493852" y="3100241"/>
                  <a:ext cx="259185" cy="98237"/>
                  <a:chOff x="2493852" y="3100241"/>
                  <a:chExt cx="259185" cy="98237"/>
                </a:xfrm>
              </p:grpSpPr>
              <p:sp>
                <p:nvSpPr>
                  <p:cNvPr id="16096" name="Google Shape;16096;p8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81"/>
                <p:cNvGrpSpPr/>
                <p:nvPr/>
              </p:nvGrpSpPr>
              <p:grpSpPr>
                <a:xfrm>
                  <a:off x="2389399" y="3215065"/>
                  <a:ext cx="224343" cy="182045"/>
                  <a:chOff x="2389399" y="3215065"/>
                  <a:chExt cx="224343" cy="182045"/>
                </a:xfrm>
              </p:grpSpPr>
              <p:sp>
                <p:nvSpPr>
                  <p:cNvPr id="16100" name="Google Shape;16100;p8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02" name="Google Shape;16102;p81"/>
              <p:cNvGrpSpPr/>
              <p:nvPr/>
            </p:nvGrpSpPr>
            <p:grpSpPr>
              <a:xfrm>
                <a:off x="2838475" y="3100241"/>
                <a:ext cx="363719" cy="296869"/>
                <a:chOff x="2838475" y="3100241"/>
                <a:chExt cx="363719" cy="296869"/>
              </a:xfrm>
            </p:grpSpPr>
            <p:grpSp>
              <p:nvGrpSpPr>
                <p:cNvPr id="16103" name="Google Shape;16103;p81"/>
                <p:cNvGrpSpPr/>
                <p:nvPr/>
              </p:nvGrpSpPr>
              <p:grpSpPr>
                <a:xfrm>
                  <a:off x="2838475" y="3100241"/>
                  <a:ext cx="259185" cy="98237"/>
                  <a:chOff x="2838475" y="3100241"/>
                  <a:chExt cx="259185" cy="98237"/>
                </a:xfrm>
              </p:grpSpPr>
              <p:sp>
                <p:nvSpPr>
                  <p:cNvPr id="16104" name="Google Shape;16104;p8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7" name="Google Shape;16107;p81"/>
                <p:cNvGrpSpPr/>
                <p:nvPr/>
              </p:nvGrpSpPr>
              <p:grpSpPr>
                <a:xfrm>
                  <a:off x="2977852" y="3215065"/>
                  <a:ext cx="224343" cy="182045"/>
                  <a:chOff x="2977852" y="3215065"/>
                  <a:chExt cx="224343" cy="182045"/>
                </a:xfrm>
              </p:grpSpPr>
              <p:sp>
                <p:nvSpPr>
                  <p:cNvPr id="16108" name="Google Shape;16108;p8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6113"/>
        <p:cNvGrpSpPr/>
        <p:nvPr/>
      </p:nvGrpSpPr>
      <p:grpSpPr>
        <a:xfrm>
          <a:off x="0" y="0"/>
          <a:ext cx="0" cy="0"/>
          <a:chOff x="0" y="0"/>
          <a:chExt cx="0" cy="0"/>
        </a:xfrm>
      </p:grpSpPr>
      <p:grpSp>
        <p:nvGrpSpPr>
          <p:cNvPr id="16114" name="Google Shape;16114;p82"/>
          <p:cNvGrpSpPr/>
          <p:nvPr/>
        </p:nvGrpSpPr>
        <p:grpSpPr>
          <a:xfrm>
            <a:off x="702088" y="3155922"/>
            <a:ext cx="2390414" cy="1024800"/>
            <a:chOff x="728925" y="3296613"/>
            <a:chExt cx="2390414" cy="1024800"/>
          </a:xfrm>
        </p:grpSpPr>
        <p:grpSp>
          <p:nvGrpSpPr>
            <p:cNvPr id="16115" name="Google Shape;16115;p82"/>
            <p:cNvGrpSpPr/>
            <p:nvPr/>
          </p:nvGrpSpPr>
          <p:grpSpPr>
            <a:xfrm>
              <a:off x="728925" y="3619800"/>
              <a:ext cx="2390414" cy="500893"/>
              <a:chOff x="728925" y="3619800"/>
              <a:chExt cx="2390414" cy="500893"/>
            </a:xfrm>
          </p:grpSpPr>
          <p:sp>
            <p:nvSpPr>
              <p:cNvPr id="16116" name="Google Shape;16116;p8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117" name="Google Shape;16117;p8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6118" name="Google Shape;16118;p82"/>
            <p:cNvGrpSpPr/>
            <p:nvPr/>
          </p:nvGrpSpPr>
          <p:grpSpPr>
            <a:xfrm>
              <a:off x="1348050" y="3296613"/>
              <a:ext cx="1706152" cy="1024800"/>
              <a:chOff x="1348050" y="3296613"/>
              <a:chExt cx="1706152" cy="1024800"/>
            </a:xfrm>
          </p:grpSpPr>
          <p:sp>
            <p:nvSpPr>
              <p:cNvPr id="16119" name="Google Shape;16119;p8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120" name="Google Shape;16120;p8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121" name="Google Shape;16121;p8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122" name="Google Shape;16122;p8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6123" name="Google Shape;16123;p8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6124" name="Google Shape;16124;p82"/>
            <p:cNvGrpSpPr/>
            <p:nvPr/>
          </p:nvGrpSpPr>
          <p:grpSpPr>
            <a:xfrm>
              <a:off x="1455707" y="3654858"/>
              <a:ext cx="1491150" cy="417657"/>
              <a:chOff x="1455707" y="3654858"/>
              <a:chExt cx="1491150" cy="417657"/>
            </a:xfrm>
          </p:grpSpPr>
          <p:sp>
            <p:nvSpPr>
              <p:cNvPr id="16125" name="Google Shape;16125;p8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6145" name="Google Shape;16145;p82"/>
          <p:cNvGraphicFramePr/>
          <p:nvPr/>
        </p:nvGraphicFramePr>
        <p:xfrm>
          <a:off x="5937787" y="2153834"/>
          <a:ext cx="2504100" cy="864780"/>
        </p:xfrm>
        <a:graphic>
          <a:graphicData uri="http://schemas.openxmlformats.org/drawingml/2006/table">
            <a:tbl>
              <a:tblPr>
                <a:noFill/>
                <a:tableStyleId>{1C39F51E-0321-4491-AAF7-4B590E519859}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6146" name="Google Shape;16146;p82"/>
          <p:cNvGrpSpPr/>
          <p:nvPr/>
        </p:nvGrpSpPr>
        <p:grpSpPr>
          <a:xfrm>
            <a:off x="710464" y="981599"/>
            <a:ext cx="2396505" cy="976502"/>
            <a:chOff x="749309" y="1112739"/>
            <a:chExt cx="2371603" cy="976502"/>
          </a:xfrm>
        </p:grpSpPr>
        <p:grpSp>
          <p:nvGrpSpPr>
            <p:cNvPr id="16147" name="Google Shape;16147;p82"/>
            <p:cNvGrpSpPr/>
            <p:nvPr/>
          </p:nvGrpSpPr>
          <p:grpSpPr>
            <a:xfrm>
              <a:off x="1092126" y="1112739"/>
              <a:ext cx="2028786" cy="975464"/>
              <a:chOff x="1092126" y="1112739"/>
              <a:chExt cx="2028786" cy="975464"/>
            </a:xfrm>
          </p:grpSpPr>
          <p:sp>
            <p:nvSpPr>
              <p:cNvPr id="16148" name="Google Shape;16148;p8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2" name="Google Shape;16172;p82"/>
            <p:cNvGrpSpPr/>
            <p:nvPr/>
          </p:nvGrpSpPr>
          <p:grpSpPr>
            <a:xfrm>
              <a:off x="749309" y="1112739"/>
              <a:ext cx="314700" cy="975464"/>
              <a:chOff x="749309" y="1112739"/>
              <a:chExt cx="314700" cy="975464"/>
            </a:xfrm>
          </p:grpSpPr>
          <p:sp>
            <p:nvSpPr>
              <p:cNvPr id="16173" name="Google Shape;16173;p8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8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77" name="Google Shape;16177;p8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6181" name="Google Shape;16181;p82"/>
          <p:cNvGraphicFramePr/>
          <p:nvPr/>
        </p:nvGraphicFramePr>
        <p:xfrm>
          <a:off x="5937812" y="981584"/>
          <a:ext cx="2504100" cy="976500"/>
        </p:xfrm>
        <a:graphic>
          <a:graphicData uri="http://schemas.openxmlformats.org/drawingml/2006/table">
            <a:tbl>
              <a:tblPr>
                <a:noFill/>
                <a:tableStyleId>{1C39F51E-0321-4491-AAF7-4B590E519859}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6182" name="Google Shape;16182;p82"/>
          <p:cNvGraphicFramePr/>
          <p:nvPr/>
        </p:nvGraphicFramePr>
        <p:xfrm>
          <a:off x="3358675" y="2153834"/>
          <a:ext cx="2363400" cy="868575"/>
        </p:xfrm>
        <a:graphic>
          <a:graphicData uri="http://schemas.openxmlformats.org/drawingml/2006/table">
            <a:tbl>
              <a:tblPr>
                <a:noFill/>
                <a:tableStyleId>{1C39F51E-0321-4491-AAF7-4B590E519859}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6183" name="Google Shape;16183;p82"/>
          <p:cNvGrpSpPr/>
          <p:nvPr/>
        </p:nvGrpSpPr>
        <p:grpSpPr>
          <a:xfrm>
            <a:off x="3360661" y="3144795"/>
            <a:ext cx="2363377" cy="1047062"/>
            <a:chOff x="3358399" y="3285485"/>
            <a:chExt cx="2363377" cy="1047062"/>
          </a:xfrm>
        </p:grpSpPr>
        <p:grpSp>
          <p:nvGrpSpPr>
            <p:cNvPr id="16184" name="Google Shape;16184;p82"/>
            <p:cNvGrpSpPr/>
            <p:nvPr/>
          </p:nvGrpSpPr>
          <p:grpSpPr>
            <a:xfrm>
              <a:off x="3358412" y="3285485"/>
              <a:ext cx="2363244" cy="139500"/>
              <a:chOff x="3358412" y="3285485"/>
              <a:chExt cx="2363244" cy="139500"/>
            </a:xfrm>
          </p:grpSpPr>
          <p:sp>
            <p:nvSpPr>
              <p:cNvPr id="16185" name="Google Shape;16185;p8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0" name="Google Shape;16190;p82"/>
            <p:cNvGrpSpPr/>
            <p:nvPr/>
          </p:nvGrpSpPr>
          <p:grpSpPr>
            <a:xfrm>
              <a:off x="3358412" y="3466996"/>
              <a:ext cx="2363244" cy="139500"/>
              <a:chOff x="3358412" y="3466996"/>
              <a:chExt cx="2363244" cy="139500"/>
            </a:xfrm>
          </p:grpSpPr>
          <p:sp>
            <p:nvSpPr>
              <p:cNvPr id="16191" name="Google Shape;16191;p8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6" name="Google Shape;16196;p82"/>
            <p:cNvGrpSpPr/>
            <p:nvPr/>
          </p:nvGrpSpPr>
          <p:grpSpPr>
            <a:xfrm>
              <a:off x="3358412" y="3648507"/>
              <a:ext cx="2363244" cy="139500"/>
              <a:chOff x="3358412" y="3648507"/>
              <a:chExt cx="2363244" cy="139500"/>
            </a:xfrm>
          </p:grpSpPr>
          <p:sp>
            <p:nvSpPr>
              <p:cNvPr id="16197" name="Google Shape;16197;p8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2" name="Google Shape;16202;p82"/>
            <p:cNvGrpSpPr/>
            <p:nvPr/>
          </p:nvGrpSpPr>
          <p:grpSpPr>
            <a:xfrm>
              <a:off x="3358412" y="3830018"/>
              <a:ext cx="2363244" cy="139500"/>
              <a:chOff x="3358412" y="3830018"/>
              <a:chExt cx="2363244" cy="139500"/>
            </a:xfrm>
          </p:grpSpPr>
          <p:sp>
            <p:nvSpPr>
              <p:cNvPr id="16203" name="Google Shape;16203;p8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8" name="Google Shape;16208;p82"/>
            <p:cNvGrpSpPr/>
            <p:nvPr/>
          </p:nvGrpSpPr>
          <p:grpSpPr>
            <a:xfrm>
              <a:off x="3358399" y="4011514"/>
              <a:ext cx="2363377" cy="139537"/>
              <a:chOff x="3294800" y="4134603"/>
              <a:chExt cx="2638876" cy="152400"/>
            </a:xfrm>
          </p:grpSpPr>
          <p:sp>
            <p:nvSpPr>
              <p:cNvPr id="16209" name="Google Shape;16209;p8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4" name="Google Shape;16214;p82"/>
            <p:cNvGrpSpPr/>
            <p:nvPr/>
          </p:nvGrpSpPr>
          <p:grpSpPr>
            <a:xfrm>
              <a:off x="3358399" y="4193010"/>
              <a:ext cx="2363377" cy="139537"/>
              <a:chOff x="3294800" y="4134603"/>
              <a:chExt cx="2638876" cy="152400"/>
            </a:xfrm>
          </p:grpSpPr>
          <p:sp>
            <p:nvSpPr>
              <p:cNvPr id="16215" name="Google Shape;16215;p8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6220" name="Google Shape;16220;p82"/>
          <p:cNvGraphicFramePr/>
          <p:nvPr/>
        </p:nvGraphicFramePr>
        <p:xfrm>
          <a:off x="711463" y="2153834"/>
          <a:ext cx="2369800" cy="889350"/>
        </p:xfrm>
        <a:graphic>
          <a:graphicData uri="http://schemas.openxmlformats.org/drawingml/2006/table">
            <a:tbl>
              <a:tblPr>
                <a:noFill/>
                <a:tableStyleId>{1C39F51E-0321-4491-AAF7-4B590E519859}</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6221" name="Google Shape;16221;p82"/>
          <p:cNvGrpSpPr/>
          <p:nvPr/>
        </p:nvGrpSpPr>
        <p:grpSpPr>
          <a:xfrm>
            <a:off x="4161132" y="2557649"/>
            <a:ext cx="1302095" cy="60959"/>
            <a:chOff x="3558802" y="4011427"/>
            <a:chExt cx="1866000" cy="111300"/>
          </a:xfrm>
        </p:grpSpPr>
        <p:sp>
          <p:nvSpPr>
            <p:cNvPr id="16222" name="Google Shape;16222;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4" name="Google Shape;16224;p82"/>
          <p:cNvGrpSpPr/>
          <p:nvPr/>
        </p:nvGrpSpPr>
        <p:grpSpPr>
          <a:xfrm>
            <a:off x="4706620" y="2839808"/>
            <a:ext cx="914340" cy="60959"/>
            <a:chOff x="3558802" y="4011427"/>
            <a:chExt cx="1866000" cy="111300"/>
          </a:xfrm>
        </p:grpSpPr>
        <p:sp>
          <p:nvSpPr>
            <p:cNvPr id="16225" name="Google Shape;16225;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7" name="Google Shape;16227;p82"/>
          <p:cNvGrpSpPr/>
          <p:nvPr/>
        </p:nvGrpSpPr>
        <p:grpSpPr>
          <a:xfrm>
            <a:off x="5871419" y="3167606"/>
            <a:ext cx="2522867" cy="1001454"/>
            <a:chOff x="1904318" y="789980"/>
            <a:chExt cx="1489472" cy="606868"/>
          </a:xfrm>
        </p:grpSpPr>
        <p:cxnSp>
          <p:nvCxnSpPr>
            <p:cNvPr id="16228" name="Google Shape;16228;p8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6229" name="Google Shape;16229;p8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6230" name="Google Shape;16230;p8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6231" name="Google Shape;16231;p82"/>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6232" name="Google Shape;16232;p82"/>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6233" name="Google Shape;16233;p82"/>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6234" name="Google Shape;16234;p82"/>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6235" name="Google Shape;16235;p8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2"/>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6242" name="Google Shape;16242;p82"/>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6243" name="Google Shape;16243;p82"/>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6244" name="Google Shape;16244;p8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5" name="Google Shape;16245;p82"/>
          <p:cNvGrpSpPr/>
          <p:nvPr/>
        </p:nvGrpSpPr>
        <p:grpSpPr>
          <a:xfrm>
            <a:off x="3355824" y="951642"/>
            <a:ext cx="2363393" cy="1005865"/>
            <a:chOff x="3292400" y="1193188"/>
            <a:chExt cx="2615240" cy="1131075"/>
          </a:xfrm>
        </p:grpSpPr>
        <p:sp>
          <p:nvSpPr>
            <p:cNvPr id="16246" name="Google Shape;16246;p8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47" name="Google Shape;16247;p8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48" name="Google Shape;16248;p8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6249" name="Google Shape;16249;p8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6250" name="Google Shape;16250;p8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6251" name="Google Shape;16251;p8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6252" name="Google Shape;16252;p8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6253" name="Google Shape;16253;p8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6254" name="Google Shape;16254;p8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6255" name="Google Shape;16255;p8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6256" name="Google Shape;16256;p8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6257" name="Google Shape;16257;p8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6258" name="Google Shape;16258;p8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6259" name="Google Shape;16259;p8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6260" name="Google Shape;16260;p82"/>
            <p:cNvGrpSpPr/>
            <p:nvPr/>
          </p:nvGrpSpPr>
          <p:grpSpPr>
            <a:xfrm>
              <a:off x="3748438" y="1378608"/>
              <a:ext cx="2159202" cy="903971"/>
              <a:chOff x="1683525" y="2179850"/>
              <a:chExt cx="4519050" cy="2134525"/>
            </a:xfrm>
          </p:grpSpPr>
          <p:sp>
            <p:nvSpPr>
              <p:cNvPr id="16261" name="Google Shape;16261;p8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62" name="Google Shape;16262;p8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63" name="Google Shape;16263;p8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64" name="Google Shape;16264;p8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65" name="Google Shape;16265;p8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66" name="Google Shape;16266;p8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67" name="Google Shape;16267;p8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68" name="Google Shape;16268;p8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69" name="Google Shape;16269;p8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70" name="Google Shape;16270;p8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71" name="Google Shape;16271;p8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6272" name="Google Shape;16272;p8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6276"/>
        <p:cNvGrpSpPr/>
        <p:nvPr/>
      </p:nvGrpSpPr>
      <p:grpSpPr>
        <a:xfrm>
          <a:off x="0" y="0"/>
          <a:ext cx="0" cy="0"/>
          <a:chOff x="0" y="0"/>
          <a:chExt cx="0" cy="0"/>
        </a:xfrm>
      </p:grpSpPr>
      <p:grpSp>
        <p:nvGrpSpPr>
          <p:cNvPr id="16277" name="Google Shape;16277;p83"/>
          <p:cNvGrpSpPr/>
          <p:nvPr/>
        </p:nvGrpSpPr>
        <p:grpSpPr>
          <a:xfrm>
            <a:off x="4796690" y="970938"/>
            <a:ext cx="745431" cy="718863"/>
            <a:chOff x="4249973" y="1201875"/>
            <a:chExt cx="1958568" cy="1888762"/>
          </a:xfrm>
        </p:grpSpPr>
        <p:sp>
          <p:nvSpPr>
            <p:cNvPr id="16278" name="Google Shape;16278;p8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79" name="Google Shape;16279;p83"/>
            <p:cNvGrpSpPr/>
            <p:nvPr/>
          </p:nvGrpSpPr>
          <p:grpSpPr>
            <a:xfrm>
              <a:off x="5853086" y="1789142"/>
              <a:ext cx="355454" cy="1048099"/>
              <a:chOff x="5576108" y="2016725"/>
              <a:chExt cx="565200" cy="1666560"/>
            </a:xfrm>
          </p:grpSpPr>
          <p:sp>
            <p:nvSpPr>
              <p:cNvPr id="16280" name="Google Shape;16280;p8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6281" name="Google Shape;16281;p8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83"/>
            <p:cNvGrpSpPr/>
            <p:nvPr/>
          </p:nvGrpSpPr>
          <p:grpSpPr>
            <a:xfrm>
              <a:off x="4869455" y="2691676"/>
              <a:ext cx="1013897" cy="398961"/>
              <a:chOff x="4012057" y="3451825"/>
              <a:chExt cx="1612175" cy="634379"/>
            </a:xfrm>
          </p:grpSpPr>
          <p:sp>
            <p:nvSpPr>
              <p:cNvPr id="16283" name="Google Shape;16283;p8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6284" name="Google Shape;16284;p8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5" name="Google Shape;16285;p83"/>
            <p:cNvGrpSpPr/>
            <p:nvPr/>
          </p:nvGrpSpPr>
          <p:grpSpPr>
            <a:xfrm>
              <a:off x="4276937" y="2155961"/>
              <a:ext cx="651965" cy="891358"/>
              <a:chOff x="3069908" y="2599997"/>
              <a:chExt cx="1036675" cy="1417328"/>
            </a:xfrm>
          </p:grpSpPr>
          <p:sp>
            <p:nvSpPr>
              <p:cNvPr id="16286" name="Google Shape;16286;p8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6287" name="Google Shape;16287;p8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8" name="Google Shape;16288;p83"/>
            <p:cNvGrpSpPr/>
            <p:nvPr/>
          </p:nvGrpSpPr>
          <p:grpSpPr>
            <a:xfrm>
              <a:off x="5054918" y="1201875"/>
              <a:ext cx="999548" cy="602711"/>
              <a:chOff x="4306958" y="1082925"/>
              <a:chExt cx="1589359" cy="958358"/>
            </a:xfrm>
          </p:grpSpPr>
          <p:sp>
            <p:nvSpPr>
              <p:cNvPr id="16289" name="Google Shape;16289;p8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6290" name="Google Shape;16290;p8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1" name="Google Shape;16291;p83"/>
            <p:cNvGrpSpPr/>
            <p:nvPr/>
          </p:nvGrpSpPr>
          <p:grpSpPr>
            <a:xfrm>
              <a:off x="4249973" y="1303451"/>
              <a:ext cx="799317" cy="841334"/>
              <a:chOff x="3027033" y="1244439"/>
              <a:chExt cx="1270977" cy="1337786"/>
            </a:xfrm>
          </p:grpSpPr>
          <p:sp>
            <p:nvSpPr>
              <p:cNvPr id="16292" name="Google Shape;16292;p8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6293" name="Google Shape;16293;p8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94" name="Google Shape;16294;p83"/>
          <p:cNvGrpSpPr/>
          <p:nvPr/>
        </p:nvGrpSpPr>
        <p:grpSpPr>
          <a:xfrm>
            <a:off x="713063" y="1849388"/>
            <a:ext cx="761767" cy="729896"/>
            <a:chOff x="2657744" y="2337745"/>
            <a:chExt cx="832987" cy="798137"/>
          </a:xfrm>
        </p:grpSpPr>
        <p:sp>
          <p:nvSpPr>
            <p:cNvPr id="16295" name="Google Shape;16295;p8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8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1" name="Google Shape;16301;p83"/>
          <p:cNvGrpSpPr/>
          <p:nvPr/>
        </p:nvGrpSpPr>
        <p:grpSpPr>
          <a:xfrm>
            <a:off x="3224027" y="1852594"/>
            <a:ext cx="685569" cy="723586"/>
            <a:chOff x="3398134" y="2057755"/>
            <a:chExt cx="704087" cy="743130"/>
          </a:xfrm>
        </p:grpSpPr>
        <p:grpSp>
          <p:nvGrpSpPr>
            <p:cNvPr id="16302" name="Google Shape;16302;p83"/>
            <p:cNvGrpSpPr/>
            <p:nvPr/>
          </p:nvGrpSpPr>
          <p:grpSpPr>
            <a:xfrm>
              <a:off x="3398134" y="2290183"/>
              <a:ext cx="315300" cy="219900"/>
              <a:chOff x="3398134" y="2290183"/>
              <a:chExt cx="315300" cy="219900"/>
            </a:xfrm>
          </p:grpSpPr>
          <p:sp>
            <p:nvSpPr>
              <p:cNvPr id="16303" name="Google Shape;16303;p8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6304" name="Google Shape;16304;p83"/>
              <p:cNvCxnSpPr>
                <a:stCxn id="16303"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6305" name="Google Shape;16305;p83"/>
            <p:cNvGrpSpPr/>
            <p:nvPr/>
          </p:nvGrpSpPr>
          <p:grpSpPr>
            <a:xfrm>
              <a:off x="3547823" y="2467358"/>
              <a:ext cx="219900" cy="333527"/>
              <a:chOff x="3547823" y="2467358"/>
              <a:chExt cx="219900" cy="333527"/>
            </a:xfrm>
          </p:grpSpPr>
          <p:sp>
            <p:nvSpPr>
              <p:cNvPr id="16306" name="Google Shape;16306;p8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6307" name="Google Shape;16307;p8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6308" name="Google Shape;16308;p83"/>
            <p:cNvGrpSpPr/>
            <p:nvPr/>
          </p:nvGrpSpPr>
          <p:grpSpPr>
            <a:xfrm>
              <a:off x="3734138" y="2467358"/>
              <a:ext cx="219900" cy="333527"/>
              <a:chOff x="3734138" y="2467358"/>
              <a:chExt cx="219900" cy="333527"/>
            </a:xfrm>
          </p:grpSpPr>
          <p:sp>
            <p:nvSpPr>
              <p:cNvPr id="16309" name="Google Shape;16309;p8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6310" name="Google Shape;16310;p8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6311" name="Google Shape;16311;p83"/>
            <p:cNvGrpSpPr/>
            <p:nvPr/>
          </p:nvGrpSpPr>
          <p:grpSpPr>
            <a:xfrm>
              <a:off x="3787560" y="2288011"/>
              <a:ext cx="314661" cy="219900"/>
              <a:chOff x="3787560" y="2288011"/>
              <a:chExt cx="314661" cy="219900"/>
            </a:xfrm>
          </p:grpSpPr>
          <p:sp>
            <p:nvSpPr>
              <p:cNvPr id="16312" name="Google Shape;16312;p8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6313" name="Google Shape;16313;p8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6314" name="Google Shape;16314;p83"/>
            <p:cNvGrpSpPr/>
            <p:nvPr/>
          </p:nvGrpSpPr>
          <p:grpSpPr>
            <a:xfrm>
              <a:off x="3637290" y="2057755"/>
              <a:ext cx="219900" cy="335499"/>
              <a:chOff x="3637290" y="2057755"/>
              <a:chExt cx="219900" cy="335499"/>
            </a:xfrm>
          </p:grpSpPr>
          <p:sp>
            <p:nvSpPr>
              <p:cNvPr id="16315" name="Google Shape;16315;p8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6316" name="Google Shape;16316;p8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6317" name="Google Shape;16317;p83"/>
          <p:cNvGrpSpPr/>
          <p:nvPr/>
        </p:nvGrpSpPr>
        <p:grpSpPr>
          <a:xfrm>
            <a:off x="4899249" y="1859290"/>
            <a:ext cx="710153" cy="710153"/>
            <a:chOff x="5007123" y="2079403"/>
            <a:chExt cx="687600" cy="687600"/>
          </a:xfrm>
        </p:grpSpPr>
        <p:sp>
          <p:nvSpPr>
            <p:cNvPr id="16318" name="Google Shape;16318;p8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2" name="Google Shape;16322;p83"/>
          <p:cNvGrpSpPr/>
          <p:nvPr/>
        </p:nvGrpSpPr>
        <p:grpSpPr>
          <a:xfrm>
            <a:off x="5708687" y="1853796"/>
            <a:ext cx="720998" cy="721183"/>
            <a:chOff x="5797446" y="2063053"/>
            <a:chExt cx="698100" cy="698280"/>
          </a:xfrm>
        </p:grpSpPr>
        <p:sp>
          <p:nvSpPr>
            <p:cNvPr id="16323" name="Google Shape;16323;p8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7" name="Google Shape;16327;p83"/>
          <p:cNvGrpSpPr/>
          <p:nvPr/>
        </p:nvGrpSpPr>
        <p:grpSpPr>
          <a:xfrm>
            <a:off x="8153834" y="3499401"/>
            <a:ext cx="280585" cy="673164"/>
            <a:chOff x="8075075" y="3754290"/>
            <a:chExt cx="255612" cy="613194"/>
          </a:xfrm>
        </p:grpSpPr>
        <p:grpSp>
          <p:nvGrpSpPr>
            <p:cNvPr id="16328" name="Google Shape;16328;p83"/>
            <p:cNvGrpSpPr/>
            <p:nvPr/>
          </p:nvGrpSpPr>
          <p:grpSpPr>
            <a:xfrm>
              <a:off x="8075075" y="3754290"/>
              <a:ext cx="255612" cy="613194"/>
              <a:chOff x="8075075" y="3754290"/>
              <a:chExt cx="255612" cy="613194"/>
            </a:xfrm>
          </p:grpSpPr>
          <p:sp>
            <p:nvSpPr>
              <p:cNvPr id="16329" name="Google Shape;16329;p8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31" name="Google Shape;16331;p8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2" name="Google Shape;16332;p83"/>
          <p:cNvGrpSpPr/>
          <p:nvPr/>
        </p:nvGrpSpPr>
        <p:grpSpPr>
          <a:xfrm>
            <a:off x="5270892" y="3488198"/>
            <a:ext cx="470352" cy="683745"/>
            <a:chOff x="1697726" y="3244179"/>
            <a:chExt cx="788124" cy="1146069"/>
          </a:xfrm>
        </p:grpSpPr>
        <p:sp>
          <p:nvSpPr>
            <p:cNvPr id="16333" name="Google Shape;16333;p8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35" name="Google Shape;16335;p83"/>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6" name="Google Shape;16336;p83"/>
          <p:cNvGrpSpPr/>
          <p:nvPr/>
        </p:nvGrpSpPr>
        <p:grpSpPr>
          <a:xfrm>
            <a:off x="5892043" y="3499400"/>
            <a:ext cx="293891" cy="293845"/>
            <a:chOff x="6134814" y="3754290"/>
            <a:chExt cx="293891" cy="293845"/>
          </a:xfrm>
        </p:grpSpPr>
        <p:sp>
          <p:nvSpPr>
            <p:cNvPr id="16337" name="Google Shape;16337;p8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9" name="Google Shape;16339;p83"/>
          <p:cNvGrpSpPr/>
          <p:nvPr/>
        </p:nvGrpSpPr>
        <p:grpSpPr>
          <a:xfrm>
            <a:off x="5892043" y="3878071"/>
            <a:ext cx="293891" cy="293891"/>
            <a:chOff x="6134814" y="4086186"/>
            <a:chExt cx="293891" cy="293891"/>
          </a:xfrm>
        </p:grpSpPr>
        <p:sp>
          <p:nvSpPr>
            <p:cNvPr id="16340" name="Google Shape;16340;p8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42" name="Google Shape;16342;p83"/>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3"/>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44" name="Google Shape;16344;p83"/>
          <p:cNvGrpSpPr/>
          <p:nvPr/>
        </p:nvGrpSpPr>
        <p:grpSpPr>
          <a:xfrm>
            <a:off x="7817018" y="2706764"/>
            <a:ext cx="622883" cy="621944"/>
            <a:chOff x="1187048" y="238125"/>
            <a:chExt cx="5256397" cy="5248476"/>
          </a:xfrm>
        </p:grpSpPr>
        <p:sp>
          <p:nvSpPr>
            <p:cNvPr id="16345" name="Google Shape;16345;p8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9" name="Google Shape;16349;p83"/>
          <p:cNvGrpSpPr/>
          <p:nvPr/>
        </p:nvGrpSpPr>
        <p:grpSpPr>
          <a:xfrm>
            <a:off x="2274123" y="2716372"/>
            <a:ext cx="1310987" cy="612407"/>
            <a:chOff x="238125" y="1188750"/>
            <a:chExt cx="7140450" cy="3335550"/>
          </a:xfrm>
        </p:grpSpPr>
        <p:sp>
          <p:nvSpPr>
            <p:cNvPr id="16350" name="Google Shape;16350;p8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8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5" name="Google Shape;16355;p83"/>
          <p:cNvGrpSpPr/>
          <p:nvPr/>
        </p:nvGrpSpPr>
        <p:grpSpPr>
          <a:xfrm>
            <a:off x="6599995" y="2706927"/>
            <a:ext cx="1110299" cy="621702"/>
            <a:chOff x="238125" y="1335475"/>
            <a:chExt cx="5418735" cy="3034175"/>
          </a:xfrm>
        </p:grpSpPr>
        <p:sp>
          <p:nvSpPr>
            <p:cNvPr id="16356" name="Google Shape;16356;p8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9" name="Google Shape;16359;p83"/>
          <p:cNvGrpSpPr/>
          <p:nvPr/>
        </p:nvGrpSpPr>
        <p:grpSpPr>
          <a:xfrm>
            <a:off x="5417655" y="2703824"/>
            <a:ext cx="1074451" cy="627181"/>
            <a:chOff x="5359127" y="2910889"/>
            <a:chExt cx="1097723" cy="640831"/>
          </a:xfrm>
        </p:grpSpPr>
        <p:grpSp>
          <p:nvGrpSpPr>
            <p:cNvPr id="16360" name="Google Shape;16360;p83"/>
            <p:cNvGrpSpPr/>
            <p:nvPr/>
          </p:nvGrpSpPr>
          <p:grpSpPr>
            <a:xfrm>
              <a:off x="5929791" y="3263088"/>
              <a:ext cx="527060" cy="287097"/>
              <a:chOff x="5929791" y="3263088"/>
              <a:chExt cx="527060" cy="287097"/>
            </a:xfrm>
          </p:grpSpPr>
          <p:sp>
            <p:nvSpPr>
              <p:cNvPr id="16361" name="Google Shape;16361;p8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6362" name="Google Shape;16362;p8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6363" name="Google Shape;16363;p83"/>
            <p:cNvGrpSpPr/>
            <p:nvPr/>
          </p:nvGrpSpPr>
          <p:grpSpPr>
            <a:xfrm>
              <a:off x="5359127" y="3263089"/>
              <a:ext cx="526428" cy="288631"/>
              <a:chOff x="5359127" y="3263089"/>
              <a:chExt cx="526428" cy="288631"/>
            </a:xfrm>
          </p:grpSpPr>
          <p:sp>
            <p:nvSpPr>
              <p:cNvPr id="16364" name="Google Shape;16364;p8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6365" name="Google Shape;16365;p8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6366" name="Google Shape;16366;p83"/>
            <p:cNvGrpSpPr/>
            <p:nvPr/>
          </p:nvGrpSpPr>
          <p:grpSpPr>
            <a:xfrm>
              <a:off x="5551525" y="2910889"/>
              <a:ext cx="520901" cy="610283"/>
              <a:chOff x="5551525" y="2910889"/>
              <a:chExt cx="520901" cy="610283"/>
            </a:xfrm>
          </p:grpSpPr>
          <p:sp>
            <p:nvSpPr>
              <p:cNvPr id="16367" name="Google Shape;16367;p8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6368" name="Google Shape;16368;p8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6369" name="Google Shape;16369;p83"/>
            <p:cNvGrpSpPr/>
            <p:nvPr/>
          </p:nvGrpSpPr>
          <p:grpSpPr>
            <a:xfrm>
              <a:off x="5743962" y="2919100"/>
              <a:ext cx="623674" cy="284502"/>
              <a:chOff x="5743962" y="2919100"/>
              <a:chExt cx="623674" cy="284502"/>
            </a:xfrm>
          </p:grpSpPr>
          <p:sp>
            <p:nvSpPr>
              <p:cNvPr id="16370" name="Google Shape;16370;p8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6371" name="Google Shape;16371;p8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6372" name="Google Shape;16372;p83"/>
          <p:cNvGrpSpPr/>
          <p:nvPr/>
        </p:nvGrpSpPr>
        <p:grpSpPr>
          <a:xfrm>
            <a:off x="7568868" y="1854536"/>
            <a:ext cx="874976" cy="719600"/>
            <a:chOff x="7608988" y="2093194"/>
            <a:chExt cx="817276" cy="672147"/>
          </a:xfrm>
        </p:grpSpPr>
        <p:cxnSp>
          <p:nvCxnSpPr>
            <p:cNvPr id="16373" name="Google Shape;16373;p8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6374" name="Google Shape;16374;p8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6375" name="Google Shape;16375;p8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6376" name="Google Shape;16376;p8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6377" name="Google Shape;16377;p8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6378" name="Google Shape;16378;p8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6379" name="Google Shape;16379;p83"/>
            <p:cNvGrpSpPr/>
            <p:nvPr/>
          </p:nvGrpSpPr>
          <p:grpSpPr>
            <a:xfrm>
              <a:off x="7721175" y="2093194"/>
              <a:ext cx="599587" cy="623846"/>
              <a:chOff x="7721175" y="2093194"/>
              <a:chExt cx="599587" cy="623846"/>
            </a:xfrm>
          </p:grpSpPr>
          <p:grpSp>
            <p:nvGrpSpPr>
              <p:cNvPr id="16380" name="Google Shape;16380;p83"/>
              <p:cNvGrpSpPr/>
              <p:nvPr/>
            </p:nvGrpSpPr>
            <p:grpSpPr>
              <a:xfrm>
                <a:off x="7721175" y="2093194"/>
                <a:ext cx="291605" cy="623846"/>
                <a:chOff x="9405575" y="2061418"/>
                <a:chExt cx="291605" cy="623846"/>
              </a:xfrm>
            </p:grpSpPr>
            <p:sp>
              <p:nvSpPr>
                <p:cNvPr id="16381" name="Google Shape;16381;p8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8" name="Google Shape;16388;p83"/>
              <p:cNvGrpSpPr/>
              <p:nvPr/>
            </p:nvGrpSpPr>
            <p:grpSpPr>
              <a:xfrm flipH="1">
                <a:off x="8029157" y="2093194"/>
                <a:ext cx="291605" cy="623846"/>
                <a:chOff x="9405575" y="2061418"/>
                <a:chExt cx="291605" cy="623846"/>
              </a:xfrm>
            </p:grpSpPr>
            <p:sp>
              <p:nvSpPr>
                <p:cNvPr id="16389" name="Google Shape;16389;p8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396" name="Google Shape;16396;p83"/>
          <p:cNvGrpSpPr/>
          <p:nvPr/>
        </p:nvGrpSpPr>
        <p:grpSpPr>
          <a:xfrm>
            <a:off x="4013304" y="970938"/>
            <a:ext cx="712557" cy="785901"/>
            <a:chOff x="4206459" y="1191441"/>
            <a:chExt cx="712557" cy="785901"/>
          </a:xfrm>
        </p:grpSpPr>
        <p:sp>
          <p:nvSpPr>
            <p:cNvPr id="16397" name="Google Shape;16397;p8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1" name="Google Shape;16401;p83"/>
            <p:cNvGrpSpPr/>
            <p:nvPr/>
          </p:nvGrpSpPr>
          <p:grpSpPr>
            <a:xfrm>
              <a:off x="4644280" y="1290523"/>
              <a:ext cx="143716" cy="29463"/>
              <a:chOff x="4644280" y="1290523"/>
              <a:chExt cx="143716" cy="29463"/>
            </a:xfrm>
          </p:grpSpPr>
          <p:sp>
            <p:nvSpPr>
              <p:cNvPr id="16402" name="Google Shape;16402;p8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8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8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6" name="Google Shape;16406;p83"/>
            <p:cNvGrpSpPr/>
            <p:nvPr/>
          </p:nvGrpSpPr>
          <p:grpSpPr>
            <a:xfrm>
              <a:off x="4356567" y="1191441"/>
              <a:ext cx="143690" cy="29488"/>
              <a:chOff x="4356567" y="1191441"/>
              <a:chExt cx="143690" cy="29488"/>
            </a:xfrm>
          </p:grpSpPr>
          <p:sp>
            <p:nvSpPr>
              <p:cNvPr id="16407" name="Google Shape;16407;p8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1" name="Google Shape;16411;p83"/>
            <p:cNvGrpSpPr/>
            <p:nvPr/>
          </p:nvGrpSpPr>
          <p:grpSpPr>
            <a:xfrm>
              <a:off x="4339009" y="1863727"/>
              <a:ext cx="143703" cy="29476"/>
              <a:chOff x="4339009" y="1863727"/>
              <a:chExt cx="143703" cy="29476"/>
            </a:xfrm>
          </p:grpSpPr>
          <p:sp>
            <p:nvSpPr>
              <p:cNvPr id="16412" name="Google Shape;16412;p8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6" name="Google Shape;16416;p83"/>
            <p:cNvGrpSpPr/>
            <p:nvPr/>
          </p:nvGrpSpPr>
          <p:grpSpPr>
            <a:xfrm>
              <a:off x="4206459" y="1607315"/>
              <a:ext cx="29539" cy="142899"/>
              <a:chOff x="4206459" y="1607315"/>
              <a:chExt cx="29539" cy="142899"/>
            </a:xfrm>
          </p:grpSpPr>
          <p:sp>
            <p:nvSpPr>
              <p:cNvPr id="16417" name="Google Shape;16417;p8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21" name="Google Shape;16421;p8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5" name="Google Shape;16425;p83"/>
            <p:cNvGrpSpPr/>
            <p:nvPr/>
          </p:nvGrpSpPr>
          <p:grpSpPr>
            <a:xfrm>
              <a:off x="4889463" y="1423737"/>
              <a:ext cx="29552" cy="142899"/>
              <a:chOff x="4889463" y="1423737"/>
              <a:chExt cx="29552" cy="142899"/>
            </a:xfrm>
          </p:grpSpPr>
          <p:sp>
            <p:nvSpPr>
              <p:cNvPr id="16426" name="Google Shape;16426;p8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0" name="Google Shape;16430;p83"/>
            <p:cNvGrpSpPr/>
            <p:nvPr/>
          </p:nvGrpSpPr>
          <p:grpSpPr>
            <a:xfrm>
              <a:off x="4771663" y="1876896"/>
              <a:ext cx="108651" cy="100447"/>
              <a:chOff x="4771663" y="1876896"/>
              <a:chExt cx="108651" cy="100447"/>
            </a:xfrm>
          </p:grpSpPr>
          <p:sp>
            <p:nvSpPr>
              <p:cNvPr id="16431" name="Google Shape;16431;p8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35" name="Google Shape;16435;p83"/>
          <p:cNvGrpSpPr/>
          <p:nvPr/>
        </p:nvGrpSpPr>
        <p:grpSpPr>
          <a:xfrm>
            <a:off x="4008780" y="1854161"/>
            <a:ext cx="791287" cy="720350"/>
            <a:chOff x="267375" y="1071875"/>
            <a:chExt cx="470500" cy="428550"/>
          </a:xfrm>
        </p:grpSpPr>
        <p:sp>
          <p:nvSpPr>
            <p:cNvPr id="16436" name="Google Shape;16436;p8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4" name="Google Shape;16444;p83"/>
          <p:cNvGrpSpPr/>
          <p:nvPr/>
        </p:nvGrpSpPr>
        <p:grpSpPr>
          <a:xfrm>
            <a:off x="709275" y="3498791"/>
            <a:ext cx="1408444" cy="673166"/>
            <a:chOff x="712664" y="3693287"/>
            <a:chExt cx="1460738" cy="698160"/>
          </a:xfrm>
        </p:grpSpPr>
        <p:grpSp>
          <p:nvGrpSpPr>
            <p:cNvPr id="16445" name="Google Shape;16445;p83"/>
            <p:cNvGrpSpPr/>
            <p:nvPr/>
          </p:nvGrpSpPr>
          <p:grpSpPr>
            <a:xfrm>
              <a:off x="1380079" y="4133090"/>
              <a:ext cx="234048" cy="258099"/>
              <a:chOff x="1380079" y="4133090"/>
              <a:chExt cx="234048" cy="258099"/>
            </a:xfrm>
          </p:grpSpPr>
          <p:sp>
            <p:nvSpPr>
              <p:cNvPr id="16446" name="Google Shape;16446;p8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9" name="Google Shape;16449;p83"/>
            <p:cNvGrpSpPr/>
            <p:nvPr/>
          </p:nvGrpSpPr>
          <p:grpSpPr>
            <a:xfrm>
              <a:off x="884610" y="3864082"/>
              <a:ext cx="1118566" cy="527275"/>
              <a:chOff x="890961" y="3865463"/>
              <a:chExt cx="1115221" cy="525698"/>
            </a:xfrm>
          </p:grpSpPr>
          <p:sp>
            <p:nvSpPr>
              <p:cNvPr id="16450" name="Google Shape;16450;p8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3" name="Google Shape;16453;p83"/>
            <p:cNvGrpSpPr/>
            <p:nvPr/>
          </p:nvGrpSpPr>
          <p:grpSpPr>
            <a:xfrm>
              <a:off x="712664" y="3693287"/>
              <a:ext cx="1460738" cy="698160"/>
              <a:chOff x="712664" y="3693025"/>
              <a:chExt cx="1460738" cy="698160"/>
            </a:xfrm>
          </p:grpSpPr>
          <p:sp>
            <p:nvSpPr>
              <p:cNvPr id="16454" name="Google Shape;16454;p8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8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60" name="Google Shape;16460;p83"/>
          <p:cNvGrpSpPr/>
          <p:nvPr/>
        </p:nvGrpSpPr>
        <p:grpSpPr>
          <a:xfrm>
            <a:off x="3146990" y="970938"/>
            <a:ext cx="795485" cy="738831"/>
            <a:chOff x="3348603" y="1236445"/>
            <a:chExt cx="749256" cy="695894"/>
          </a:xfrm>
        </p:grpSpPr>
        <p:grpSp>
          <p:nvGrpSpPr>
            <p:cNvPr id="16461" name="Google Shape;16461;p83"/>
            <p:cNvGrpSpPr/>
            <p:nvPr/>
          </p:nvGrpSpPr>
          <p:grpSpPr>
            <a:xfrm>
              <a:off x="3583779" y="1236445"/>
              <a:ext cx="293795" cy="285811"/>
              <a:chOff x="3750225" y="1774000"/>
              <a:chExt cx="149575" cy="145525"/>
            </a:xfrm>
          </p:grpSpPr>
          <p:sp>
            <p:nvSpPr>
              <p:cNvPr id="16462" name="Google Shape;16462;p8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4" name="Google Shape;16464;p83"/>
            <p:cNvGrpSpPr/>
            <p:nvPr/>
          </p:nvGrpSpPr>
          <p:grpSpPr>
            <a:xfrm>
              <a:off x="3775534" y="1462599"/>
              <a:ext cx="322325" cy="285958"/>
              <a:chOff x="3847850" y="1889150"/>
              <a:chExt cx="164100" cy="145600"/>
            </a:xfrm>
          </p:grpSpPr>
          <p:sp>
            <p:nvSpPr>
              <p:cNvPr id="16465" name="Google Shape;16465;p8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7" name="Google Shape;16467;p83"/>
            <p:cNvGrpSpPr/>
            <p:nvPr/>
          </p:nvGrpSpPr>
          <p:grpSpPr>
            <a:xfrm>
              <a:off x="3545329" y="1646528"/>
              <a:ext cx="293746" cy="285811"/>
              <a:chOff x="3730650" y="1982800"/>
              <a:chExt cx="149550" cy="145525"/>
            </a:xfrm>
          </p:grpSpPr>
          <p:sp>
            <p:nvSpPr>
              <p:cNvPr id="16468" name="Google Shape;16468;p8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0" name="Google Shape;16470;p83"/>
            <p:cNvGrpSpPr/>
            <p:nvPr/>
          </p:nvGrpSpPr>
          <p:grpSpPr>
            <a:xfrm>
              <a:off x="3348603" y="1415046"/>
              <a:ext cx="294384" cy="284387"/>
              <a:chOff x="3630494" y="1864938"/>
              <a:chExt cx="149875" cy="144800"/>
            </a:xfrm>
          </p:grpSpPr>
          <p:sp>
            <p:nvSpPr>
              <p:cNvPr id="16471" name="Google Shape;16471;p8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73" name="Google Shape;16473;p83"/>
          <p:cNvGrpSpPr/>
          <p:nvPr/>
        </p:nvGrpSpPr>
        <p:grpSpPr>
          <a:xfrm>
            <a:off x="2268517" y="3493834"/>
            <a:ext cx="1324924" cy="678083"/>
            <a:chOff x="2413923" y="3711366"/>
            <a:chExt cx="1374117" cy="703260"/>
          </a:xfrm>
        </p:grpSpPr>
        <p:grpSp>
          <p:nvGrpSpPr>
            <p:cNvPr id="16474" name="Google Shape;16474;p83"/>
            <p:cNvGrpSpPr/>
            <p:nvPr/>
          </p:nvGrpSpPr>
          <p:grpSpPr>
            <a:xfrm>
              <a:off x="2413923" y="3711366"/>
              <a:ext cx="1374117" cy="703260"/>
              <a:chOff x="2413923" y="3711366"/>
              <a:chExt cx="1374117" cy="703260"/>
            </a:xfrm>
          </p:grpSpPr>
          <p:sp>
            <p:nvSpPr>
              <p:cNvPr id="16475" name="Google Shape;16475;p8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76" name="Google Shape;16476;p83"/>
              <p:cNvGrpSpPr/>
              <p:nvPr/>
            </p:nvGrpSpPr>
            <p:grpSpPr>
              <a:xfrm>
                <a:off x="2600284" y="3808654"/>
                <a:ext cx="234506" cy="138009"/>
                <a:chOff x="2600284" y="3808654"/>
                <a:chExt cx="234506" cy="138009"/>
              </a:xfrm>
            </p:grpSpPr>
            <p:sp>
              <p:nvSpPr>
                <p:cNvPr id="16477" name="Google Shape;16477;p8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78" name="Google Shape;16478;p8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6479" name="Google Shape;16479;p83"/>
              <p:cNvGrpSpPr/>
              <p:nvPr/>
            </p:nvGrpSpPr>
            <p:grpSpPr>
              <a:xfrm>
                <a:off x="3359659" y="3805664"/>
                <a:ext cx="232294" cy="141000"/>
                <a:chOff x="3359659" y="3805664"/>
                <a:chExt cx="232294" cy="141000"/>
              </a:xfrm>
            </p:grpSpPr>
            <p:sp>
              <p:nvSpPr>
                <p:cNvPr id="16480" name="Google Shape;16480;p8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81" name="Google Shape;16481;p8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6482" name="Google Shape;16482;p83"/>
              <p:cNvGrpSpPr/>
              <p:nvPr/>
            </p:nvGrpSpPr>
            <p:grpSpPr>
              <a:xfrm>
                <a:off x="3067316" y="3711366"/>
                <a:ext cx="66900" cy="166809"/>
                <a:chOff x="3067316" y="3711366"/>
                <a:chExt cx="66900" cy="166809"/>
              </a:xfrm>
            </p:grpSpPr>
            <p:sp>
              <p:nvSpPr>
                <p:cNvPr id="16483" name="Google Shape;16483;p8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84" name="Google Shape;16484;p8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6485" name="Google Shape;16485;p83"/>
              <p:cNvGrpSpPr/>
              <p:nvPr/>
            </p:nvGrpSpPr>
            <p:grpSpPr>
              <a:xfrm>
                <a:off x="2413923" y="4058666"/>
                <a:ext cx="224119" cy="66900"/>
                <a:chOff x="2413923" y="4058666"/>
                <a:chExt cx="224119" cy="66900"/>
              </a:xfrm>
            </p:grpSpPr>
            <p:sp>
              <p:nvSpPr>
                <p:cNvPr id="16486" name="Google Shape;16486;p8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87" name="Google Shape;16487;p8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6488" name="Google Shape;16488;p83"/>
              <p:cNvGrpSpPr/>
              <p:nvPr/>
            </p:nvGrpSpPr>
            <p:grpSpPr>
              <a:xfrm>
                <a:off x="3564643" y="4058666"/>
                <a:ext cx="223397" cy="66900"/>
                <a:chOff x="3564643" y="4058666"/>
                <a:chExt cx="223397" cy="66900"/>
              </a:xfrm>
            </p:grpSpPr>
            <p:sp>
              <p:nvSpPr>
                <p:cNvPr id="16489" name="Google Shape;16489;p8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90" name="Google Shape;16490;p8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6491" name="Google Shape;16491;p83"/>
            <p:cNvGrpSpPr/>
            <p:nvPr/>
          </p:nvGrpSpPr>
          <p:grpSpPr>
            <a:xfrm>
              <a:off x="2633353" y="3965763"/>
              <a:ext cx="933975" cy="445687"/>
              <a:chOff x="2633353" y="3965763"/>
              <a:chExt cx="933975" cy="445687"/>
            </a:xfrm>
          </p:grpSpPr>
          <p:sp>
            <p:nvSpPr>
              <p:cNvPr id="16492" name="Google Shape;16492;p8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94" name="Google Shape;16494;p83"/>
          <p:cNvGrpSpPr/>
          <p:nvPr/>
        </p:nvGrpSpPr>
        <p:grpSpPr>
          <a:xfrm>
            <a:off x="6392789" y="1044382"/>
            <a:ext cx="1131087" cy="587383"/>
            <a:chOff x="238125" y="999450"/>
            <a:chExt cx="7140700" cy="3708225"/>
          </a:xfrm>
        </p:grpSpPr>
        <p:sp>
          <p:nvSpPr>
            <p:cNvPr id="16495" name="Google Shape;16495;p8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8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4" name="Google Shape;16504;p83"/>
          <p:cNvGrpSpPr/>
          <p:nvPr/>
        </p:nvGrpSpPr>
        <p:grpSpPr>
          <a:xfrm>
            <a:off x="3744240" y="3493876"/>
            <a:ext cx="1375854" cy="678131"/>
            <a:chOff x="3913765" y="3641905"/>
            <a:chExt cx="1522805" cy="750560"/>
          </a:xfrm>
        </p:grpSpPr>
        <p:grpSp>
          <p:nvGrpSpPr>
            <p:cNvPr id="16505" name="Google Shape;16505;p83"/>
            <p:cNvGrpSpPr/>
            <p:nvPr/>
          </p:nvGrpSpPr>
          <p:grpSpPr>
            <a:xfrm>
              <a:off x="3913765" y="3997002"/>
              <a:ext cx="1522805" cy="395463"/>
              <a:chOff x="3913765" y="3997002"/>
              <a:chExt cx="1522805" cy="395463"/>
            </a:xfrm>
          </p:grpSpPr>
          <p:grpSp>
            <p:nvGrpSpPr>
              <p:cNvPr id="16506" name="Google Shape;16506;p83"/>
              <p:cNvGrpSpPr/>
              <p:nvPr/>
            </p:nvGrpSpPr>
            <p:grpSpPr>
              <a:xfrm>
                <a:off x="3913765" y="4138659"/>
                <a:ext cx="507602" cy="253806"/>
                <a:chOff x="3913765" y="4138659"/>
                <a:chExt cx="507602" cy="253806"/>
              </a:xfrm>
            </p:grpSpPr>
            <p:sp>
              <p:nvSpPr>
                <p:cNvPr id="16507" name="Google Shape;16507;p8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6509" name="Google Shape;16509;p83"/>
              <p:cNvGrpSpPr/>
              <p:nvPr/>
            </p:nvGrpSpPr>
            <p:grpSpPr>
              <a:xfrm>
                <a:off x="4421361" y="3997002"/>
                <a:ext cx="507618" cy="395463"/>
                <a:chOff x="4421361" y="3997002"/>
                <a:chExt cx="507618" cy="395463"/>
              </a:xfrm>
            </p:grpSpPr>
            <p:sp>
              <p:nvSpPr>
                <p:cNvPr id="16510" name="Google Shape;16510;p8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2" name="Google Shape;16512;p83"/>
              <p:cNvGrpSpPr/>
              <p:nvPr/>
            </p:nvGrpSpPr>
            <p:grpSpPr>
              <a:xfrm>
                <a:off x="4928973" y="4189418"/>
                <a:ext cx="507596" cy="203047"/>
                <a:chOff x="4928973" y="4189418"/>
                <a:chExt cx="507596" cy="203047"/>
              </a:xfrm>
            </p:grpSpPr>
            <p:sp>
              <p:nvSpPr>
                <p:cNvPr id="16513" name="Google Shape;16513;p8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15" name="Google Shape;16515;p83"/>
            <p:cNvGrpSpPr/>
            <p:nvPr/>
          </p:nvGrpSpPr>
          <p:grpSpPr>
            <a:xfrm>
              <a:off x="4482186" y="3641905"/>
              <a:ext cx="397605" cy="349784"/>
              <a:chOff x="2906375" y="1159725"/>
              <a:chExt cx="1860575" cy="1636800"/>
            </a:xfrm>
          </p:grpSpPr>
          <p:sp>
            <p:nvSpPr>
              <p:cNvPr id="16516" name="Google Shape;16516;p8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8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20" name="Google Shape;16520;p83"/>
          <p:cNvGrpSpPr/>
          <p:nvPr/>
        </p:nvGrpSpPr>
        <p:grpSpPr>
          <a:xfrm>
            <a:off x="6528949" y="1853803"/>
            <a:ext cx="940737" cy="721067"/>
            <a:chOff x="6599718" y="2068734"/>
            <a:chExt cx="940737" cy="721067"/>
          </a:xfrm>
        </p:grpSpPr>
        <p:sp>
          <p:nvSpPr>
            <p:cNvPr id="16521" name="Google Shape;16521;p8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27" name="Google Shape;16527;p83"/>
            <p:cNvGrpSpPr/>
            <p:nvPr/>
          </p:nvGrpSpPr>
          <p:grpSpPr>
            <a:xfrm>
              <a:off x="6836957" y="2068734"/>
              <a:ext cx="461892" cy="721067"/>
              <a:chOff x="6836957" y="2068734"/>
              <a:chExt cx="461892" cy="721067"/>
            </a:xfrm>
          </p:grpSpPr>
          <p:sp>
            <p:nvSpPr>
              <p:cNvPr id="16528" name="Google Shape;16528;p8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4" name="Google Shape;16534;p83"/>
              <p:cNvGrpSpPr/>
              <p:nvPr/>
            </p:nvGrpSpPr>
            <p:grpSpPr>
              <a:xfrm>
                <a:off x="6836957" y="2068734"/>
                <a:ext cx="461892" cy="721067"/>
                <a:chOff x="6836957" y="2068734"/>
                <a:chExt cx="461892" cy="721067"/>
              </a:xfrm>
            </p:grpSpPr>
            <p:sp>
              <p:nvSpPr>
                <p:cNvPr id="16535" name="Google Shape;16535;p8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542" name="Google Shape;16542;p83"/>
          <p:cNvGrpSpPr/>
          <p:nvPr/>
        </p:nvGrpSpPr>
        <p:grpSpPr>
          <a:xfrm>
            <a:off x="2412267" y="1858149"/>
            <a:ext cx="712577" cy="712374"/>
            <a:chOff x="2559249" y="2069323"/>
            <a:chExt cx="685566" cy="685634"/>
          </a:xfrm>
        </p:grpSpPr>
        <p:sp>
          <p:nvSpPr>
            <p:cNvPr id="16543" name="Google Shape;16543;p8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6" name="Google Shape;16556;p83"/>
          <p:cNvGrpSpPr/>
          <p:nvPr/>
        </p:nvGrpSpPr>
        <p:grpSpPr>
          <a:xfrm>
            <a:off x="7594705" y="970938"/>
            <a:ext cx="845645" cy="711911"/>
            <a:chOff x="951975" y="315800"/>
            <a:chExt cx="5860325" cy="4933550"/>
          </a:xfrm>
        </p:grpSpPr>
        <p:sp>
          <p:nvSpPr>
            <p:cNvPr id="16557" name="Google Shape;16557;p8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5" name="Google Shape;16565;p83"/>
          <p:cNvGrpSpPr/>
          <p:nvPr/>
        </p:nvGrpSpPr>
        <p:grpSpPr>
          <a:xfrm>
            <a:off x="3691834" y="2707047"/>
            <a:ext cx="1617932" cy="621724"/>
            <a:chOff x="3862800" y="3038525"/>
            <a:chExt cx="1329006" cy="510698"/>
          </a:xfrm>
        </p:grpSpPr>
        <p:sp>
          <p:nvSpPr>
            <p:cNvPr id="16566" name="Google Shape;16566;p8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68" name="Google Shape;16568;p83"/>
            <p:cNvGrpSpPr/>
            <p:nvPr/>
          </p:nvGrpSpPr>
          <p:grpSpPr>
            <a:xfrm>
              <a:off x="3967075" y="3040337"/>
              <a:ext cx="1019927" cy="402126"/>
              <a:chOff x="3967075" y="3040337"/>
              <a:chExt cx="1019927" cy="402126"/>
            </a:xfrm>
          </p:grpSpPr>
          <p:sp>
            <p:nvSpPr>
              <p:cNvPr id="16569" name="Google Shape;16569;p8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1" name="Google Shape;16571;p83"/>
            <p:cNvGrpSpPr/>
            <p:nvPr/>
          </p:nvGrpSpPr>
          <p:grpSpPr>
            <a:xfrm>
              <a:off x="4186700" y="3040337"/>
              <a:ext cx="390475" cy="183289"/>
              <a:chOff x="4186700" y="3040337"/>
              <a:chExt cx="390475" cy="183289"/>
            </a:xfrm>
          </p:grpSpPr>
          <p:sp>
            <p:nvSpPr>
              <p:cNvPr id="16572" name="Google Shape;16572;p8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8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4" name="Google Shape;16574;p83"/>
            <p:cNvGrpSpPr/>
            <p:nvPr/>
          </p:nvGrpSpPr>
          <p:grpSpPr>
            <a:xfrm>
              <a:off x="4073727" y="3040337"/>
              <a:ext cx="697794" cy="296263"/>
              <a:chOff x="4073727" y="3040337"/>
              <a:chExt cx="697794" cy="296263"/>
            </a:xfrm>
          </p:grpSpPr>
          <p:sp>
            <p:nvSpPr>
              <p:cNvPr id="16575" name="Google Shape;16575;p8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7" name="Google Shape;16577;p83"/>
            <p:cNvGrpSpPr/>
            <p:nvPr/>
          </p:nvGrpSpPr>
          <p:grpSpPr>
            <a:xfrm>
              <a:off x="3862800" y="3038525"/>
              <a:ext cx="1329006" cy="510698"/>
              <a:chOff x="3862800" y="3038525"/>
              <a:chExt cx="1329006" cy="510698"/>
            </a:xfrm>
          </p:grpSpPr>
          <p:sp>
            <p:nvSpPr>
              <p:cNvPr id="16578" name="Google Shape;16578;p8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80" name="Google Shape;16580;p83"/>
          <p:cNvGrpSpPr/>
          <p:nvPr/>
        </p:nvGrpSpPr>
        <p:grpSpPr>
          <a:xfrm>
            <a:off x="700156" y="970938"/>
            <a:ext cx="883205" cy="775176"/>
            <a:chOff x="649648" y="271400"/>
            <a:chExt cx="6215377" cy="5455143"/>
          </a:xfrm>
        </p:grpSpPr>
        <p:sp>
          <p:nvSpPr>
            <p:cNvPr id="16581" name="Google Shape;16581;p8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8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8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3" name="Google Shape;16593;p83"/>
          <p:cNvGrpSpPr/>
          <p:nvPr/>
        </p:nvGrpSpPr>
        <p:grpSpPr>
          <a:xfrm>
            <a:off x="2308457" y="970938"/>
            <a:ext cx="767704" cy="815489"/>
            <a:chOff x="2499700" y="1135950"/>
            <a:chExt cx="732402" cy="777990"/>
          </a:xfrm>
        </p:grpSpPr>
        <p:grpSp>
          <p:nvGrpSpPr>
            <p:cNvPr id="16594" name="Google Shape;16594;p83"/>
            <p:cNvGrpSpPr/>
            <p:nvPr/>
          </p:nvGrpSpPr>
          <p:grpSpPr>
            <a:xfrm>
              <a:off x="2499700" y="1135950"/>
              <a:ext cx="732402" cy="694705"/>
              <a:chOff x="2499700" y="1135950"/>
              <a:chExt cx="732402" cy="694705"/>
            </a:xfrm>
          </p:grpSpPr>
          <p:sp>
            <p:nvSpPr>
              <p:cNvPr id="16595" name="Google Shape;16595;p8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8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8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2" name="Google Shape;16622;p83"/>
            <p:cNvGrpSpPr/>
            <p:nvPr/>
          </p:nvGrpSpPr>
          <p:grpSpPr>
            <a:xfrm>
              <a:off x="2517909" y="1188726"/>
              <a:ext cx="702702" cy="725214"/>
              <a:chOff x="2517909" y="1188726"/>
              <a:chExt cx="702702" cy="725214"/>
            </a:xfrm>
          </p:grpSpPr>
          <p:sp>
            <p:nvSpPr>
              <p:cNvPr id="16623" name="Google Shape;16623;p8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28" name="Google Shape;16628;p83"/>
          <p:cNvGrpSpPr/>
          <p:nvPr/>
        </p:nvGrpSpPr>
        <p:grpSpPr>
          <a:xfrm>
            <a:off x="1654189" y="970938"/>
            <a:ext cx="583439" cy="870229"/>
            <a:chOff x="1716825" y="1121550"/>
            <a:chExt cx="622800" cy="928938"/>
          </a:xfrm>
        </p:grpSpPr>
        <p:grpSp>
          <p:nvGrpSpPr>
            <p:cNvPr id="16629" name="Google Shape;16629;p83"/>
            <p:cNvGrpSpPr/>
            <p:nvPr/>
          </p:nvGrpSpPr>
          <p:grpSpPr>
            <a:xfrm>
              <a:off x="1716825" y="1121550"/>
              <a:ext cx="622800" cy="928938"/>
              <a:chOff x="1716825" y="1121550"/>
              <a:chExt cx="622800" cy="928938"/>
            </a:xfrm>
          </p:grpSpPr>
          <p:cxnSp>
            <p:nvCxnSpPr>
              <p:cNvPr id="16630" name="Google Shape;16630;p8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6631" name="Google Shape;16631;p8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2" name="Google Shape;16632;p83"/>
            <p:cNvGrpSpPr/>
            <p:nvPr/>
          </p:nvGrpSpPr>
          <p:grpSpPr>
            <a:xfrm>
              <a:off x="1768050" y="1172775"/>
              <a:ext cx="520200" cy="832000"/>
              <a:chOff x="1768050" y="1172775"/>
              <a:chExt cx="520200" cy="832000"/>
            </a:xfrm>
          </p:grpSpPr>
          <p:cxnSp>
            <p:nvCxnSpPr>
              <p:cNvPr id="16633" name="Google Shape;16633;p8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6634" name="Google Shape;16634;p8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5" name="Google Shape;16635;p83"/>
            <p:cNvGrpSpPr/>
            <p:nvPr/>
          </p:nvGrpSpPr>
          <p:grpSpPr>
            <a:xfrm>
              <a:off x="1820100" y="1225475"/>
              <a:ext cx="416400" cy="729575"/>
              <a:chOff x="1820100" y="1225475"/>
              <a:chExt cx="416400" cy="729575"/>
            </a:xfrm>
          </p:grpSpPr>
          <p:cxnSp>
            <p:nvCxnSpPr>
              <p:cNvPr id="16636" name="Google Shape;16636;p8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6637" name="Google Shape;16637;p8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8" name="Google Shape;16638;p83"/>
            <p:cNvGrpSpPr/>
            <p:nvPr/>
          </p:nvGrpSpPr>
          <p:grpSpPr>
            <a:xfrm>
              <a:off x="1874250" y="1278825"/>
              <a:ext cx="308100" cy="605275"/>
              <a:chOff x="1874250" y="1278825"/>
              <a:chExt cx="308100" cy="605275"/>
            </a:xfrm>
          </p:grpSpPr>
          <p:cxnSp>
            <p:nvCxnSpPr>
              <p:cNvPr id="16639" name="Google Shape;16639;p8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6640" name="Google Shape;16640;p8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41" name="Google Shape;16641;p8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2" name="Google Shape;16642;p83"/>
          <p:cNvGrpSpPr/>
          <p:nvPr/>
        </p:nvGrpSpPr>
        <p:grpSpPr>
          <a:xfrm>
            <a:off x="1574012" y="1857260"/>
            <a:ext cx="739072" cy="714152"/>
            <a:chOff x="4334725" y="1355875"/>
            <a:chExt cx="3106650" cy="3001900"/>
          </a:xfrm>
        </p:grpSpPr>
        <p:grpSp>
          <p:nvGrpSpPr>
            <p:cNvPr id="16643" name="Google Shape;16643;p83"/>
            <p:cNvGrpSpPr/>
            <p:nvPr/>
          </p:nvGrpSpPr>
          <p:grpSpPr>
            <a:xfrm>
              <a:off x="4516050" y="1724875"/>
              <a:ext cx="2693725" cy="2632900"/>
              <a:chOff x="4516050" y="1724875"/>
              <a:chExt cx="2693725" cy="2632900"/>
            </a:xfrm>
          </p:grpSpPr>
          <p:sp>
            <p:nvSpPr>
              <p:cNvPr id="16644" name="Google Shape;16644;p8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7" name="Google Shape;16647;p83"/>
            <p:cNvGrpSpPr/>
            <p:nvPr/>
          </p:nvGrpSpPr>
          <p:grpSpPr>
            <a:xfrm>
              <a:off x="4334725" y="1355875"/>
              <a:ext cx="3106650" cy="2709650"/>
              <a:chOff x="4334725" y="1355875"/>
              <a:chExt cx="3106650" cy="2709650"/>
            </a:xfrm>
          </p:grpSpPr>
          <p:sp>
            <p:nvSpPr>
              <p:cNvPr id="16648" name="Google Shape;16648;p8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51" name="Google Shape;16651;p83"/>
          <p:cNvGrpSpPr/>
          <p:nvPr/>
        </p:nvGrpSpPr>
        <p:grpSpPr>
          <a:xfrm>
            <a:off x="7690961" y="3488031"/>
            <a:ext cx="312074" cy="684173"/>
            <a:chOff x="7645573" y="3754300"/>
            <a:chExt cx="293855" cy="644170"/>
          </a:xfrm>
        </p:grpSpPr>
        <p:sp>
          <p:nvSpPr>
            <p:cNvPr id="16652" name="Google Shape;16652;p8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4" name="Google Shape;16654;p83"/>
          <p:cNvGrpSpPr/>
          <p:nvPr/>
        </p:nvGrpSpPr>
        <p:grpSpPr>
          <a:xfrm>
            <a:off x="5612949" y="970938"/>
            <a:ext cx="709011" cy="739359"/>
            <a:chOff x="5830645" y="1256617"/>
            <a:chExt cx="530340" cy="553040"/>
          </a:xfrm>
        </p:grpSpPr>
        <p:grpSp>
          <p:nvGrpSpPr>
            <p:cNvPr id="16655" name="Google Shape;16655;p83"/>
            <p:cNvGrpSpPr/>
            <p:nvPr/>
          </p:nvGrpSpPr>
          <p:grpSpPr>
            <a:xfrm>
              <a:off x="5830645" y="1256617"/>
              <a:ext cx="259743" cy="269909"/>
              <a:chOff x="5830645" y="1256617"/>
              <a:chExt cx="259743" cy="269909"/>
            </a:xfrm>
          </p:grpSpPr>
          <p:sp>
            <p:nvSpPr>
              <p:cNvPr id="16656" name="Google Shape;16656;p8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8" name="Google Shape;16658;p83"/>
            <p:cNvGrpSpPr/>
            <p:nvPr/>
          </p:nvGrpSpPr>
          <p:grpSpPr>
            <a:xfrm>
              <a:off x="6101293" y="1256617"/>
              <a:ext cx="259692" cy="269909"/>
              <a:chOff x="6101293" y="1256617"/>
              <a:chExt cx="259692" cy="269909"/>
            </a:xfrm>
          </p:grpSpPr>
          <p:sp>
            <p:nvSpPr>
              <p:cNvPr id="16659" name="Google Shape;16659;p8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8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83"/>
            <p:cNvGrpSpPr/>
            <p:nvPr/>
          </p:nvGrpSpPr>
          <p:grpSpPr>
            <a:xfrm>
              <a:off x="5830645" y="1539749"/>
              <a:ext cx="259692" cy="269909"/>
              <a:chOff x="5830645" y="1539749"/>
              <a:chExt cx="259692" cy="269909"/>
            </a:xfrm>
          </p:grpSpPr>
          <p:sp>
            <p:nvSpPr>
              <p:cNvPr id="16662" name="Google Shape;16662;p8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8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4" name="Google Shape;16664;p83"/>
            <p:cNvGrpSpPr/>
            <p:nvPr/>
          </p:nvGrpSpPr>
          <p:grpSpPr>
            <a:xfrm>
              <a:off x="6101293" y="1539749"/>
              <a:ext cx="259692" cy="269909"/>
              <a:chOff x="6101293" y="1539749"/>
              <a:chExt cx="259692" cy="269909"/>
            </a:xfrm>
          </p:grpSpPr>
          <p:sp>
            <p:nvSpPr>
              <p:cNvPr id="16665" name="Google Shape;16665;p8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67" name="Google Shape;16667;p8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8" name="Google Shape;16668;p83"/>
          <p:cNvGrpSpPr/>
          <p:nvPr/>
        </p:nvGrpSpPr>
        <p:grpSpPr>
          <a:xfrm>
            <a:off x="714444" y="2707054"/>
            <a:ext cx="1452955" cy="621360"/>
            <a:chOff x="732422" y="2990152"/>
            <a:chExt cx="1337773" cy="572102"/>
          </a:xfrm>
        </p:grpSpPr>
        <p:sp>
          <p:nvSpPr>
            <p:cNvPr id="16669" name="Google Shape;16669;p8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6678"/>
        <p:cNvGrpSpPr/>
        <p:nvPr/>
      </p:nvGrpSpPr>
      <p:grpSpPr>
        <a:xfrm>
          <a:off x="0" y="0"/>
          <a:ext cx="0" cy="0"/>
          <a:chOff x="0" y="0"/>
          <a:chExt cx="0" cy="0"/>
        </a:xfrm>
      </p:grpSpPr>
      <p:grpSp>
        <p:nvGrpSpPr>
          <p:cNvPr id="16679" name="Google Shape;16679;p84"/>
          <p:cNvGrpSpPr/>
          <p:nvPr/>
        </p:nvGrpSpPr>
        <p:grpSpPr>
          <a:xfrm>
            <a:off x="708579" y="965872"/>
            <a:ext cx="1636117" cy="1526144"/>
            <a:chOff x="729238" y="1179665"/>
            <a:chExt cx="1636117" cy="1526144"/>
          </a:xfrm>
        </p:grpSpPr>
        <p:grpSp>
          <p:nvGrpSpPr>
            <p:cNvPr id="16680" name="Google Shape;16680;p84"/>
            <p:cNvGrpSpPr/>
            <p:nvPr/>
          </p:nvGrpSpPr>
          <p:grpSpPr>
            <a:xfrm>
              <a:off x="729238" y="1179665"/>
              <a:ext cx="80700" cy="1526144"/>
              <a:chOff x="729238" y="1179665"/>
              <a:chExt cx="80700" cy="1526144"/>
            </a:xfrm>
          </p:grpSpPr>
          <p:sp>
            <p:nvSpPr>
              <p:cNvPr id="16681" name="Google Shape;16681;p8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8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1" name="Google Shape;16691;p84"/>
            <p:cNvGrpSpPr/>
            <p:nvPr/>
          </p:nvGrpSpPr>
          <p:grpSpPr>
            <a:xfrm>
              <a:off x="903098" y="1179665"/>
              <a:ext cx="80700" cy="1526144"/>
              <a:chOff x="903098" y="1179665"/>
              <a:chExt cx="80700" cy="1526144"/>
            </a:xfrm>
          </p:grpSpPr>
          <p:sp>
            <p:nvSpPr>
              <p:cNvPr id="16692" name="Google Shape;16692;p8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2" name="Google Shape;16702;p84"/>
            <p:cNvGrpSpPr/>
            <p:nvPr/>
          </p:nvGrpSpPr>
          <p:grpSpPr>
            <a:xfrm>
              <a:off x="1076958" y="1179665"/>
              <a:ext cx="80700" cy="1526144"/>
              <a:chOff x="1076958" y="1179665"/>
              <a:chExt cx="80700" cy="1526144"/>
            </a:xfrm>
          </p:grpSpPr>
          <p:sp>
            <p:nvSpPr>
              <p:cNvPr id="16703" name="Google Shape;16703;p8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3" name="Google Shape;16713;p84"/>
            <p:cNvGrpSpPr/>
            <p:nvPr/>
          </p:nvGrpSpPr>
          <p:grpSpPr>
            <a:xfrm>
              <a:off x="1247707" y="1179665"/>
              <a:ext cx="80700" cy="1526144"/>
              <a:chOff x="1247707" y="1179665"/>
              <a:chExt cx="80700" cy="1526144"/>
            </a:xfrm>
          </p:grpSpPr>
          <p:sp>
            <p:nvSpPr>
              <p:cNvPr id="16714" name="Google Shape;16714;p8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8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4" name="Google Shape;16724;p84"/>
            <p:cNvGrpSpPr/>
            <p:nvPr/>
          </p:nvGrpSpPr>
          <p:grpSpPr>
            <a:xfrm>
              <a:off x="1421567" y="1179665"/>
              <a:ext cx="80700" cy="1526144"/>
              <a:chOff x="1421567" y="1179665"/>
              <a:chExt cx="80700" cy="1526144"/>
            </a:xfrm>
          </p:grpSpPr>
          <p:sp>
            <p:nvSpPr>
              <p:cNvPr id="16725" name="Google Shape;16725;p8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5" name="Google Shape;16735;p84"/>
            <p:cNvGrpSpPr/>
            <p:nvPr/>
          </p:nvGrpSpPr>
          <p:grpSpPr>
            <a:xfrm>
              <a:off x="1592327" y="1179665"/>
              <a:ext cx="80700" cy="1526144"/>
              <a:chOff x="1592327" y="1179665"/>
              <a:chExt cx="80700" cy="1526144"/>
            </a:xfrm>
          </p:grpSpPr>
          <p:sp>
            <p:nvSpPr>
              <p:cNvPr id="16736" name="Google Shape;16736;p8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6" name="Google Shape;16746;p84"/>
            <p:cNvGrpSpPr/>
            <p:nvPr/>
          </p:nvGrpSpPr>
          <p:grpSpPr>
            <a:xfrm>
              <a:off x="1766187" y="1179665"/>
              <a:ext cx="80700" cy="1526144"/>
              <a:chOff x="1766187" y="1179665"/>
              <a:chExt cx="80700" cy="1526144"/>
            </a:xfrm>
          </p:grpSpPr>
          <p:sp>
            <p:nvSpPr>
              <p:cNvPr id="16747" name="Google Shape;16747;p8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7" name="Google Shape;16757;p84"/>
            <p:cNvGrpSpPr/>
            <p:nvPr/>
          </p:nvGrpSpPr>
          <p:grpSpPr>
            <a:xfrm>
              <a:off x="1936935" y="1179665"/>
              <a:ext cx="80700" cy="1526144"/>
              <a:chOff x="1936935" y="1179665"/>
              <a:chExt cx="80700" cy="1526144"/>
            </a:xfrm>
          </p:grpSpPr>
          <p:sp>
            <p:nvSpPr>
              <p:cNvPr id="16758" name="Google Shape;16758;p8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8" name="Google Shape;16768;p84"/>
            <p:cNvGrpSpPr/>
            <p:nvPr/>
          </p:nvGrpSpPr>
          <p:grpSpPr>
            <a:xfrm>
              <a:off x="2110795" y="1179665"/>
              <a:ext cx="80700" cy="1526144"/>
              <a:chOff x="2110795" y="1179665"/>
              <a:chExt cx="80700" cy="1526144"/>
            </a:xfrm>
          </p:grpSpPr>
          <p:sp>
            <p:nvSpPr>
              <p:cNvPr id="16769" name="Google Shape;16769;p8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9" name="Google Shape;16779;p84"/>
            <p:cNvGrpSpPr/>
            <p:nvPr/>
          </p:nvGrpSpPr>
          <p:grpSpPr>
            <a:xfrm>
              <a:off x="2284655" y="1179665"/>
              <a:ext cx="80700" cy="1526144"/>
              <a:chOff x="2284655" y="1179665"/>
              <a:chExt cx="80700" cy="1526144"/>
            </a:xfrm>
          </p:grpSpPr>
          <p:sp>
            <p:nvSpPr>
              <p:cNvPr id="16780" name="Google Shape;16780;p8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90" name="Google Shape;16790;p84"/>
          <p:cNvGrpSpPr/>
          <p:nvPr/>
        </p:nvGrpSpPr>
        <p:grpSpPr>
          <a:xfrm>
            <a:off x="2603245" y="985011"/>
            <a:ext cx="1364248" cy="1102133"/>
            <a:chOff x="2623904" y="1198803"/>
            <a:chExt cx="1364248" cy="1102133"/>
          </a:xfrm>
        </p:grpSpPr>
        <p:grpSp>
          <p:nvGrpSpPr>
            <p:cNvPr id="16791" name="Google Shape;16791;p84"/>
            <p:cNvGrpSpPr/>
            <p:nvPr/>
          </p:nvGrpSpPr>
          <p:grpSpPr>
            <a:xfrm>
              <a:off x="2623907" y="1198803"/>
              <a:ext cx="1364245" cy="273000"/>
              <a:chOff x="2623907" y="1198803"/>
              <a:chExt cx="1364245" cy="273000"/>
            </a:xfrm>
          </p:grpSpPr>
          <p:sp>
            <p:nvSpPr>
              <p:cNvPr id="16792" name="Google Shape;16792;p8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7" name="Google Shape;16797;p84"/>
            <p:cNvGrpSpPr/>
            <p:nvPr/>
          </p:nvGrpSpPr>
          <p:grpSpPr>
            <a:xfrm>
              <a:off x="2623904" y="1476964"/>
              <a:ext cx="1364245" cy="273000"/>
              <a:chOff x="2623904" y="1476964"/>
              <a:chExt cx="1364245" cy="273000"/>
            </a:xfrm>
          </p:grpSpPr>
          <p:sp>
            <p:nvSpPr>
              <p:cNvPr id="16798" name="Google Shape;16798;p8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8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8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3" name="Google Shape;16803;p84"/>
            <p:cNvGrpSpPr/>
            <p:nvPr/>
          </p:nvGrpSpPr>
          <p:grpSpPr>
            <a:xfrm>
              <a:off x="2623907" y="1749775"/>
              <a:ext cx="1364245" cy="273000"/>
              <a:chOff x="2623907" y="1749775"/>
              <a:chExt cx="1364245" cy="273000"/>
            </a:xfrm>
          </p:grpSpPr>
          <p:sp>
            <p:nvSpPr>
              <p:cNvPr id="16804" name="Google Shape;16804;p8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8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9" name="Google Shape;16809;p84"/>
            <p:cNvGrpSpPr/>
            <p:nvPr/>
          </p:nvGrpSpPr>
          <p:grpSpPr>
            <a:xfrm>
              <a:off x="2623904" y="2027936"/>
              <a:ext cx="1364245" cy="273000"/>
              <a:chOff x="2623904" y="2027936"/>
              <a:chExt cx="1364245" cy="273000"/>
            </a:xfrm>
          </p:grpSpPr>
          <p:sp>
            <p:nvSpPr>
              <p:cNvPr id="16810" name="Google Shape;16810;p8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8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8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15" name="Google Shape;16815;p84"/>
          <p:cNvGrpSpPr/>
          <p:nvPr/>
        </p:nvGrpSpPr>
        <p:grpSpPr>
          <a:xfrm>
            <a:off x="2592706" y="2444193"/>
            <a:ext cx="1387541" cy="159124"/>
            <a:chOff x="3200660" y="2180272"/>
            <a:chExt cx="2563824" cy="378237"/>
          </a:xfrm>
        </p:grpSpPr>
        <p:sp>
          <p:nvSpPr>
            <p:cNvPr id="16816" name="Google Shape;16816;p8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8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8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8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8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8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8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4" name="Google Shape;16834;p84"/>
          <p:cNvGrpSpPr/>
          <p:nvPr/>
        </p:nvGrpSpPr>
        <p:grpSpPr>
          <a:xfrm>
            <a:off x="2589231" y="2722018"/>
            <a:ext cx="1390502" cy="159625"/>
            <a:chOff x="3530150" y="2790075"/>
            <a:chExt cx="1962600" cy="225300"/>
          </a:xfrm>
        </p:grpSpPr>
        <p:sp>
          <p:nvSpPr>
            <p:cNvPr id="16835" name="Google Shape;16835;p8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8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7" name="Google Shape;16837;p84"/>
          <p:cNvGrpSpPr/>
          <p:nvPr/>
        </p:nvGrpSpPr>
        <p:grpSpPr>
          <a:xfrm>
            <a:off x="2589884" y="3000344"/>
            <a:ext cx="1411629" cy="153761"/>
            <a:chOff x="3558802" y="4011427"/>
            <a:chExt cx="1866000" cy="111300"/>
          </a:xfrm>
        </p:grpSpPr>
        <p:sp>
          <p:nvSpPr>
            <p:cNvPr id="16838" name="Google Shape;16838;p8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0" name="Google Shape;16840;p84"/>
          <p:cNvGrpSpPr/>
          <p:nvPr/>
        </p:nvGrpSpPr>
        <p:grpSpPr>
          <a:xfrm>
            <a:off x="2589576" y="2205744"/>
            <a:ext cx="1383503" cy="119749"/>
            <a:chOff x="3465975" y="2270276"/>
            <a:chExt cx="1986364" cy="171929"/>
          </a:xfrm>
        </p:grpSpPr>
        <p:sp>
          <p:nvSpPr>
            <p:cNvPr id="16841" name="Google Shape;16841;p8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8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8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9" name="Google Shape;16849;p84"/>
          <p:cNvGrpSpPr/>
          <p:nvPr/>
        </p:nvGrpSpPr>
        <p:grpSpPr>
          <a:xfrm>
            <a:off x="2600584" y="3569394"/>
            <a:ext cx="1369531" cy="195460"/>
            <a:chOff x="723300" y="4253549"/>
            <a:chExt cx="2276482" cy="324900"/>
          </a:xfrm>
        </p:grpSpPr>
        <p:sp>
          <p:nvSpPr>
            <p:cNvPr id="16850" name="Google Shape;16850;p8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8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5" name="Google Shape;16855;p84"/>
          <p:cNvGrpSpPr/>
          <p:nvPr/>
        </p:nvGrpSpPr>
        <p:grpSpPr>
          <a:xfrm>
            <a:off x="2590145" y="3270574"/>
            <a:ext cx="1389066" cy="180119"/>
            <a:chOff x="705948" y="3788465"/>
            <a:chExt cx="2308953" cy="299400"/>
          </a:xfrm>
        </p:grpSpPr>
        <p:sp>
          <p:nvSpPr>
            <p:cNvPr id="16856" name="Google Shape;16856;p8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8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8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8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8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1" name="Google Shape;16861;p84"/>
          <p:cNvGrpSpPr/>
          <p:nvPr/>
        </p:nvGrpSpPr>
        <p:grpSpPr>
          <a:xfrm>
            <a:off x="2638082" y="3883554"/>
            <a:ext cx="1304609" cy="294074"/>
            <a:chOff x="2658741" y="4097347"/>
            <a:chExt cx="1304609" cy="294074"/>
          </a:xfrm>
        </p:grpSpPr>
        <p:grpSp>
          <p:nvGrpSpPr>
            <p:cNvPr id="16862" name="Google Shape;16862;p84"/>
            <p:cNvGrpSpPr/>
            <p:nvPr/>
          </p:nvGrpSpPr>
          <p:grpSpPr>
            <a:xfrm>
              <a:off x="2658741" y="4097347"/>
              <a:ext cx="118572" cy="294074"/>
              <a:chOff x="3343310" y="4475555"/>
              <a:chExt cx="127717" cy="316753"/>
            </a:xfrm>
          </p:grpSpPr>
          <p:sp>
            <p:nvSpPr>
              <p:cNvPr id="16863" name="Google Shape;16863;p8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8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5" name="Google Shape;16865;p84"/>
            <p:cNvGrpSpPr/>
            <p:nvPr/>
          </p:nvGrpSpPr>
          <p:grpSpPr>
            <a:xfrm>
              <a:off x="3815519" y="4098388"/>
              <a:ext cx="147831" cy="291991"/>
              <a:chOff x="3527539" y="4476677"/>
              <a:chExt cx="159232" cy="314510"/>
            </a:xfrm>
          </p:grpSpPr>
          <p:sp>
            <p:nvSpPr>
              <p:cNvPr id="16866" name="Google Shape;16866;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8" name="Google Shape;16868;p84"/>
            <p:cNvGrpSpPr/>
            <p:nvPr/>
          </p:nvGrpSpPr>
          <p:grpSpPr>
            <a:xfrm>
              <a:off x="3511696" y="4098388"/>
              <a:ext cx="147831" cy="291991"/>
              <a:chOff x="3527539" y="4476677"/>
              <a:chExt cx="159232" cy="314510"/>
            </a:xfrm>
          </p:grpSpPr>
          <p:sp>
            <p:nvSpPr>
              <p:cNvPr id="16869" name="Google Shape;16869;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1" name="Google Shape;16871;p84"/>
            <p:cNvGrpSpPr/>
            <p:nvPr/>
          </p:nvGrpSpPr>
          <p:grpSpPr>
            <a:xfrm>
              <a:off x="3207874" y="4098388"/>
              <a:ext cx="147831" cy="291991"/>
              <a:chOff x="3527539" y="4476677"/>
              <a:chExt cx="159232" cy="314510"/>
            </a:xfrm>
          </p:grpSpPr>
          <p:sp>
            <p:nvSpPr>
              <p:cNvPr id="16872" name="Google Shape;16872;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84"/>
            <p:cNvGrpSpPr/>
            <p:nvPr/>
          </p:nvGrpSpPr>
          <p:grpSpPr>
            <a:xfrm>
              <a:off x="2933305" y="4097347"/>
              <a:ext cx="118572" cy="294074"/>
              <a:chOff x="3343310" y="4475555"/>
              <a:chExt cx="127717" cy="316753"/>
            </a:xfrm>
          </p:grpSpPr>
          <p:sp>
            <p:nvSpPr>
              <p:cNvPr id="16875" name="Google Shape;16875;p8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8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77" name="Google Shape;16877;p84"/>
          <p:cNvGrpSpPr/>
          <p:nvPr/>
        </p:nvGrpSpPr>
        <p:grpSpPr>
          <a:xfrm>
            <a:off x="4256912" y="1866676"/>
            <a:ext cx="1433821" cy="191501"/>
            <a:chOff x="4273350" y="2080469"/>
            <a:chExt cx="1433821" cy="191501"/>
          </a:xfrm>
        </p:grpSpPr>
        <p:grpSp>
          <p:nvGrpSpPr>
            <p:cNvPr id="16878" name="Google Shape;16878;p84"/>
            <p:cNvGrpSpPr/>
            <p:nvPr/>
          </p:nvGrpSpPr>
          <p:grpSpPr>
            <a:xfrm>
              <a:off x="4273350" y="2080469"/>
              <a:ext cx="1433821" cy="0"/>
              <a:chOff x="5224975" y="2962250"/>
              <a:chExt cx="1544400" cy="0"/>
            </a:xfrm>
          </p:grpSpPr>
          <p:cxnSp>
            <p:nvCxnSpPr>
              <p:cNvPr id="16879" name="Google Shape;16879;p8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6880" name="Google Shape;16880;p8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6881" name="Google Shape;16881;p84"/>
            <p:cNvGrpSpPr/>
            <p:nvPr/>
          </p:nvGrpSpPr>
          <p:grpSpPr>
            <a:xfrm>
              <a:off x="4273350" y="2271969"/>
              <a:ext cx="1433821" cy="0"/>
              <a:chOff x="5224975" y="2962250"/>
              <a:chExt cx="1544400" cy="0"/>
            </a:xfrm>
          </p:grpSpPr>
          <p:cxnSp>
            <p:nvCxnSpPr>
              <p:cNvPr id="16882" name="Google Shape;16882;p8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6883" name="Google Shape;16883;p8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6884" name="Google Shape;16884;p84"/>
          <p:cNvGrpSpPr/>
          <p:nvPr/>
        </p:nvGrpSpPr>
        <p:grpSpPr>
          <a:xfrm>
            <a:off x="4258467" y="969244"/>
            <a:ext cx="1430711" cy="743389"/>
            <a:chOff x="5159450" y="1919950"/>
            <a:chExt cx="1541050" cy="862500"/>
          </a:xfrm>
        </p:grpSpPr>
        <p:sp>
          <p:nvSpPr>
            <p:cNvPr id="16885" name="Google Shape;16885;p8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6886" name="Google Shape;16886;p84"/>
            <p:cNvGrpSpPr/>
            <p:nvPr/>
          </p:nvGrpSpPr>
          <p:grpSpPr>
            <a:xfrm>
              <a:off x="5159450" y="1919950"/>
              <a:ext cx="1541050" cy="862500"/>
              <a:chOff x="5159450" y="1919950"/>
              <a:chExt cx="1541050" cy="862500"/>
            </a:xfrm>
          </p:grpSpPr>
          <p:cxnSp>
            <p:nvCxnSpPr>
              <p:cNvPr id="16887" name="Google Shape;16887;p8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6888" name="Google Shape;16888;p8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6889" name="Google Shape;16889;p84"/>
          <p:cNvGrpSpPr/>
          <p:nvPr/>
        </p:nvGrpSpPr>
        <p:grpSpPr>
          <a:xfrm>
            <a:off x="4248581" y="2192571"/>
            <a:ext cx="1450484" cy="1052087"/>
            <a:chOff x="5230575" y="1554475"/>
            <a:chExt cx="2137150" cy="1550150"/>
          </a:xfrm>
        </p:grpSpPr>
        <p:sp>
          <p:nvSpPr>
            <p:cNvPr id="16890" name="Google Shape;16890;p8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8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8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8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8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3" name="Google Shape;16903;p84"/>
          <p:cNvGrpSpPr/>
          <p:nvPr/>
        </p:nvGrpSpPr>
        <p:grpSpPr>
          <a:xfrm rot="10800000">
            <a:off x="4265131" y="3284761"/>
            <a:ext cx="1417383" cy="887946"/>
            <a:chOff x="5645403" y="2920021"/>
            <a:chExt cx="2650800" cy="2180614"/>
          </a:xfrm>
        </p:grpSpPr>
        <p:sp>
          <p:nvSpPr>
            <p:cNvPr id="16904" name="Google Shape;16904;p8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05" name="Google Shape;16905;p84"/>
            <p:cNvCxnSpPr>
              <a:stCxn id="1690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6906" name="Google Shape;16906;p8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07" name="Google Shape;16907;p84"/>
            <p:cNvCxnSpPr>
              <a:endCxn id="16906"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6908" name="Google Shape;16908;p8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09" name="Google Shape;16909;p84"/>
            <p:cNvCxnSpPr>
              <a:stCxn id="16908"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6910" name="Google Shape;16910;p8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11" name="Google Shape;16911;p84"/>
            <p:cNvCxnSpPr>
              <a:endCxn id="1691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6912" name="Google Shape;16912;p84"/>
          <p:cNvGrpSpPr/>
          <p:nvPr/>
        </p:nvGrpSpPr>
        <p:grpSpPr>
          <a:xfrm>
            <a:off x="7365491" y="2188116"/>
            <a:ext cx="1071743" cy="1021579"/>
            <a:chOff x="7189833" y="2022667"/>
            <a:chExt cx="1251159" cy="1192597"/>
          </a:xfrm>
        </p:grpSpPr>
        <p:sp>
          <p:nvSpPr>
            <p:cNvPr id="16913" name="Google Shape;16913;p8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8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8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8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7" name="Google Shape;16917;p84"/>
          <p:cNvGrpSpPr/>
          <p:nvPr/>
        </p:nvGrpSpPr>
        <p:grpSpPr>
          <a:xfrm>
            <a:off x="706762" y="2614523"/>
            <a:ext cx="1695374" cy="1560837"/>
            <a:chOff x="727421" y="2828315"/>
            <a:chExt cx="1695374" cy="1560837"/>
          </a:xfrm>
        </p:grpSpPr>
        <p:grpSp>
          <p:nvGrpSpPr>
            <p:cNvPr id="16918" name="Google Shape;16918;p84"/>
            <p:cNvGrpSpPr/>
            <p:nvPr/>
          </p:nvGrpSpPr>
          <p:grpSpPr>
            <a:xfrm>
              <a:off x="819108" y="2882501"/>
              <a:ext cx="103104" cy="1426186"/>
              <a:chOff x="4674013" y="3100904"/>
              <a:chExt cx="122758" cy="1698043"/>
            </a:xfrm>
          </p:grpSpPr>
          <p:sp>
            <p:nvSpPr>
              <p:cNvPr id="16919" name="Google Shape;16919;p8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8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8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8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6" name="Google Shape;16926;p84"/>
            <p:cNvGrpSpPr/>
            <p:nvPr/>
          </p:nvGrpSpPr>
          <p:grpSpPr>
            <a:xfrm>
              <a:off x="1062475" y="2882501"/>
              <a:ext cx="103104" cy="1426186"/>
              <a:chOff x="4940438" y="3100904"/>
              <a:chExt cx="122758" cy="1698043"/>
            </a:xfrm>
          </p:grpSpPr>
          <p:sp>
            <p:nvSpPr>
              <p:cNvPr id="16927" name="Google Shape;16927;p8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8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8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8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8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4" name="Google Shape;16934;p84"/>
            <p:cNvGrpSpPr/>
            <p:nvPr/>
          </p:nvGrpSpPr>
          <p:grpSpPr>
            <a:xfrm>
              <a:off x="1299324" y="2882501"/>
              <a:ext cx="103104" cy="1426186"/>
              <a:chOff x="5206863" y="3100904"/>
              <a:chExt cx="122758" cy="1698043"/>
            </a:xfrm>
          </p:grpSpPr>
          <p:sp>
            <p:nvSpPr>
              <p:cNvPr id="16935" name="Google Shape;16935;p8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8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8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2" name="Google Shape;16942;p84"/>
            <p:cNvGrpSpPr/>
            <p:nvPr/>
          </p:nvGrpSpPr>
          <p:grpSpPr>
            <a:xfrm>
              <a:off x="1786057" y="2882501"/>
              <a:ext cx="103104" cy="1426186"/>
              <a:chOff x="6006138" y="3143629"/>
              <a:chExt cx="122758" cy="1698043"/>
            </a:xfrm>
          </p:grpSpPr>
          <p:sp>
            <p:nvSpPr>
              <p:cNvPr id="16943" name="Google Shape;16943;p8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8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0" name="Google Shape;16950;p84"/>
            <p:cNvGrpSpPr/>
            <p:nvPr/>
          </p:nvGrpSpPr>
          <p:grpSpPr>
            <a:xfrm>
              <a:off x="2029422" y="2882501"/>
              <a:ext cx="103104" cy="1426186"/>
              <a:chOff x="6805413" y="3100904"/>
              <a:chExt cx="122758" cy="1698043"/>
            </a:xfrm>
          </p:grpSpPr>
          <p:sp>
            <p:nvSpPr>
              <p:cNvPr id="16951" name="Google Shape;16951;p8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8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8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8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8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8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8" name="Google Shape;16958;p84"/>
            <p:cNvGrpSpPr/>
            <p:nvPr/>
          </p:nvGrpSpPr>
          <p:grpSpPr>
            <a:xfrm>
              <a:off x="727421" y="2828315"/>
              <a:ext cx="1695374" cy="1560837"/>
              <a:chOff x="734799" y="2782450"/>
              <a:chExt cx="1571100" cy="1577400"/>
            </a:xfrm>
          </p:grpSpPr>
          <p:cxnSp>
            <p:nvCxnSpPr>
              <p:cNvPr id="16959" name="Google Shape;16959;p8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6960" name="Google Shape;16960;p8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6961" name="Google Shape;16961;p84"/>
            <p:cNvGrpSpPr/>
            <p:nvPr/>
          </p:nvGrpSpPr>
          <p:grpSpPr>
            <a:xfrm>
              <a:off x="2272795" y="2882501"/>
              <a:ext cx="103104" cy="1426186"/>
              <a:chOff x="5206863" y="3100904"/>
              <a:chExt cx="122758" cy="1698043"/>
            </a:xfrm>
          </p:grpSpPr>
          <p:sp>
            <p:nvSpPr>
              <p:cNvPr id="16962" name="Google Shape;16962;p8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8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8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8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8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8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9" name="Google Shape;16969;p84"/>
            <p:cNvGrpSpPr/>
            <p:nvPr/>
          </p:nvGrpSpPr>
          <p:grpSpPr>
            <a:xfrm>
              <a:off x="1542694" y="2882501"/>
              <a:ext cx="103104" cy="1426186"/>
              <a:chOff x="6006138" y="3143629"/>
              <a:chExt cx="122758" cy="1698043"/>
            </a:xfrm>
          </p:grpSpPr>
          <p:sp>
            <p:nvSpPr>
              <p:cNvPr id="16970" name="Google Shape;16970;p8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8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8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8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8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77" name="Google Shape;16977;p84"/>
          <p:cNvGrpSpPr/>
          <p:nvPr/>
        </p:nvGrpSpPr>
        <p:grpSpPr>
          <a:xfrm>
            <a:off x="5915341" y="2192094"/>
            <a:ext cx="1248543" cy="1025319"/>
            <a:chOff x="5183758" y="1210600"/>
            <a:chExt cx="3605380" cy="2960783"/>
          </a:xfrm>
        </p:grpSpPr>
        <p:sp>
          <p:nvSpPr>
            <p:cNvPr id="16978" name="Google Shape;16978;p8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8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8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8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82" name="Google Shape;16982;p8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6983" name="Google Shape;16983;p8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6984" name="Google Shape;16984;p8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6985" name="Google Shape;16985;p8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6986" name="Google Shape;16986;p8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7" name="Google Shape;16987;p84"/>
          <p:cNvGrpSpPr/>
          <p:nvPr/>
        </p:nvGrpSpPr>
        <p:grpSpPr>
          <a:xfrm>
            <a:off x="5772403" y="3330411"/>
            <a:ext cx="2664831" cy="843440"/>
            <a:chOff x="5916567" y="1099697"/>
            <a:chExt cx="2556683" cy="809211"/>
          </a:xfrm>
        </p:grpSpPr>
        <p:sp>
          <p:nvSpPr>
            <p:cNvPr id="16988" name="Google Shape;16988;p8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8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8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8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8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8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8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8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6" name="Google Shape;16996;p84"/>
          <p:cNvGrpSpPr/>
          <p:nvPr/>
        </p:nvGrpSpPr>
        <p:grpSpPr>
          <a:xfrm>
            <a:off x="5879943" y="979270"/>
            <a:ext cx="1299851" cy="1023338"/>
            <a:chOff x="5900602" y="1193063"/>
            <a:chExt cx="1299851" cy="1023338"/>
          </a:xfrm>
        </p:grpSpPr>
        <p:grpSp>
          <p:nvGrpSpPr>
            <p:cNvPr id="16997" name="Google Shape;16997;p84"/>
            <p:cNvGrpSpPr/>
            <p:nvPr/>
          </p:nvGrpSpPr>
          <p:grpSpPr>
            <a:xfrm>
              <a:off x="6743564" y="1193063"/>
              <a:ext cx="456889" cy="700379"/>
              <a:chOff x="6743564" y="1193063"/>
              <a:chExt cx="456889" cy="700379"/>
            </a:xfrm>
          </p:grpSpPr>
          <p:grpSp>
            <p:nvGrpSpPr>
              <p:cNvPr id="16998" name="Google Shape;16998;p84"/>
              <p:cNvGrpSpPr/>
              <p:nvPr/>
            </p:nvGrpSpPr>
            <p:grpSpPr>
              <a:xfrm>
                <a:off x="6743564" y="1690731"/>
                <a:ext cx="214402" cy="202710"/>
                <a:chOff x="6743564" y="1690731"/>
                <a:chExt cx="214402" cy="202710"/>
              </a:xfrm>
            </p:grpSpPr>
            <p:sp>
              <p:nvSpPr>
                <p:cNvPr id="16999" name="Google Shape;16999;p8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8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1" name="Google Shape;17001;p84"/>
              <p:cNvGrpSpPr/>
              <p:nvPr/>
            </p:nvGrpSpPr>
            <p:grpSpPr>
              <a:xfrm>
                <a:off x="6915505" y="1193063"/>
                <a:ext cx="284947" cy="589637"/>
                <a:chOff x="6915505" y="1193063"/>
                <a:chExt cx="284947" cy="589637"/>
              </a:xfrm>
            </p:grpSpPr>
            <p:sp>
              <p:nvSpPr>
                <p:cNvPr id="17002" name="Google Shape;17002;p8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03" name="Google Shape;17003;p8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7004" name="Google Shape;17004;p84"/>
            <p:cNvGrpSpPr/>
            <p:nvPr/>
          </p:nvGrpSpPr>
          <p:grpSpPr>
            <a:xfrm>
              <a:off x="6520337" y="1193063"/>
              <a:ext cx="341815" cy="801589"/>
              <a:chOff x="6520337" y="1193063"/>
              <a:chExt cx="341815" cy="801589"/>
            </a:xfrm>
          </p:grpSpPr>
          <p:grpSp>
            <p:nvGrpSpPr>
              <p:cNvPr id="17005" name="Google Shape;17005;p84"/>
              <p:cNvGrpSpPr/>
              <p:nvPr/>
            </p:nvGrpSpPr>
            <p:grpSpPr>
              <a:xfrm>
                <a:off x="6520337" y="1589527"/>
                <a:ext cx="213950" cy="405125"/>
                <a:chOff x="6520337" y="1589527"/>
                <a:chExt cx="213950" cy="405125"/>
              </a:xfrm>
            </p:grpSpPr>
            <p:sp>
              <p:nvSpPr>
                <p:cNvPr id="17006" name="Google Shape;17006;p8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8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8" name="Google Shape;17008;p84"/>
              <p:cNvGrpSpPr/>
              <p:nvPr/>
            </p:nvGrpSpPr>
            <p:grpSpPr>
              <a:xfrm>
                <a:off x="6577204" y="1193063"/>
                <a:ext cx="284947" cy="453562"/>
                <a:chOff x="6577204" y="1193063"/>
                <a:chExt cx="284947" cy="453562"/>
              </a:xfrm>
            </p:grpSpPr>
            <p:sp>
              <p:nvSpPr>
                <p:cNvPr id="17009" name="Google Shape;17009;p8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10" name="Google Shape;17010;p8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7011" name="Google Shape;17011;p84"/>
            <p:cNvGrpSpPr/>
            <p:nvPr/>
          </p:nvGrpSpPr>
          <p:grpSpPr>
            <a:xfrm>
              <a:off x="6238903" y="1193063"/>
              <a:ext cx="300475" cy="901782"/>
              <a:chOff x="6238903" y="1193063"/>
              <a:chExt cx="300475" cy="901782"/>
            </a:xfrm>
          </p:grpSpPr>
          <p:grpSp>
            <p:nvGrpSpPr>
              <p:cNvPr id="17012" name="Google Shape;17012;p84"/>
              <p:cNvGrpSpPr/>
              <p:nvPr/>
            </p:nvGrpSpPr>
            <p:grpSpPr>
              <a:xfrm>
                <a:off x="6290865" y="1489315"/>
                <a:ext cx="248514" cy="605530"/>
                <a:chOff x="6290865" y="1489315"/>
                <a:chExt cx="248514" cy="605530"/>
              </a:xfrm>
            </p:grpSpPr>
            <p:sp>
              <p:nvSpPr>
                <p:cNvPr id="17013" name="Google Shape;17013;p8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8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5" name="Google Shape;17015;p84"/>
              <p:cNvGrpSpPr/>
              <p:nvPr/>
            </p:nvGrpSpPr>
            <p:grpSpPr>
              <a:xfrm>
                <a:off x="6238903" y="1193063"/>
                <a:ext cx="284947" cy="327512"/>
                <a:chOff x="6238903" y="1193063"/>
                <a:chExt cx="284947" cy="327512"/>
              </a:xfrm>
            </p:grpSpPr>
            <p:sp>
              <p:nvSpPr>
                <p:cNvPr id="17016" name="Google Shape;17016;p8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17" name="Google Shape;17017;p8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7018" name="Google Shape;17018;p84"/>
            <p:cNvGrpSpPr/>
            <p:nvPr/>
          </p:nvGrpSpPr>
          <p:grpSpPr>
            <a:xfrm>
              <a:off x="5900602" y="1193063"/>
              <a:ext cx="444345" cy="1023338"/>
              <a:chOff x="5900602" y="1193063"/>
              <a:chExt cx="444345" cy="1023338"/>
            </a:xfrm>
          </p:grpSpPr>
          <p:grpSp>
            <p:nvGrpSpPr>
              <p:cNvPr id="17019" name="Google Shape;17019;p84"/>
              <p:cNvGrpSpPr/>
              <p:nvPr/>
            </p:nvGrpSpPr>
            <p:grpSpPr>
              <a:xfrm>
                <a:off x="6046501" y="1367785"/>
                <a:ext cx="298446" cy="848616"/>
                <a:chOff x="6046501" y="1367785"/>
                <a:chExt cx="298446" cy="848616"/>
              </a:xfrm>
            </p:grpSpPr>
            <p:sp>
              <p:nvSpPr>
                <p:cNvPr id="17020" name="Google Shape;17020;p8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8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2" name="Google Shape;17022;p84"/>
              <p:cNvGrpSpPr/>
              <p:nvPr/>
            </p:nvGrpSpPr>
            <p:grpSpPr>
              <a:xfrm>
                <a:off x="5900602" y="1193063"/>
                <a:ext cx="284947" cy="182312"/>
                <a:chOff x="5900602" y="1193063"/>
                <a:chExt cx="284947" cy="182312"/>
              </a:xfrm>
            </p:grpSpPr>
            <p:sp>
              <p:nvSpPr>
                <p:cNvPr id="17023" name="Google Shape;17023;p8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24" name="Google Shape;17024;p8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7025" name="Google Shape;17025;p84"/>
          <p:cNvGrpSpPr/>
          <p:nvPr/>
        </p:nvGrpSpPr>
        <p:grpSpPr>
          <a:xfrm>
            <a:off x="7217825" y="979415"/>
            <a:ext cx="1219413" cy="1051365"/>
            <a:chOff x="7287122" y="1165658"/>
            <a:chExt cx="1219413" cy="1051365"/>
          </a:xfrm>
        </p:grpSpPr>
        <p:grpSp>
          <p:nvGrpSpPr>
            <p:cNvPr id="17026" name="Google Shape;17026;p84"/>
            <p:cNvGrpSpPr/>
            <p:nvPr/>
          </p:nvGrpSpPr>
          <p:grpSpPr>
            <a:xfrm>
              <a:off x="7287122" y="1969723"/>
              <a:ext cx="1219413" cy="247300"/>
              <a:chOff x="7287122" y="1969723"/>
              <a:chExt cx="1219413" cy="247300"/>
            </a:xfrm>
          </p:grpSpPr>
          <p:sp>
            <p:nvSpPr>
              <p:cNvPr id="17027" name="Google Shape;17027;p8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28" name="Google Shape;17028;p84"/>
              <p:cNvGrpSpPr/>
              <p:nvPr/>
            </p:nvGrpSpPr>
            <p:grpSpPr>
              <a:xfrm>
                <a:off x="7287122" y="2063892"/>
                <a:ext cx="1151753" cy="73428"/>
                <a:chOff x="7287122" y="2063892"/>
                <a:chExt cx="1151753" cy="73428"/>
              </a:xfrm>
            </p:grpSpPr>
            <p:sp>
              <p:nvSpPr>
                <p:cNvPr id="17029" name="Google Shape;17029;p8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30" name="Google Shape;17030;p8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7031" name="Google Shape;17031;p84"/>
            <p:cNvGrpSpPr/>
            <p:nvPr/>
          </p:nvGrpSpPr>
          <p:grpSpPr>
            <a:xfrm>
              <a:off x="7287122" y="1712201"/>
              <a:ext cx="1219403" cy="246767"/>
              <a:chOff x="7287122" y="1712201"/>
              <a:chExt cx="1219403" cy="246767"/>
            </a:xfrm>
          </p:grpSpPr>
          <p:sp>
            <p:nvSpPr>
              <p:cNvPr id="17032" name="Google Shape;17032;p8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33" name="Google Shape;17033;p84"/>
              <p:cNvGrpSpPr/>
              <p:nvPr/>
            </p:nvGrpSpPr>
            <p:grpSpPr>
              <a:xfrm>
                <a:off x="7287122" y="1842861"/>
                <a:ext cx="1005303" cy="73419"/>
                <a:chOff x="7287122" y="1842861"/>
                <a:chExt cx="1005303" cy="73419"/>
              </a:xfrm>
            </p:grpSpPr>
            <p:sp>
              <p:nvSpPr>
                <p:cNvPr id="17034" name="Google Shape;17034;p8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35" name="Google Shape;17035;p8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7036" name="Google Shape;17036;p84"/>
            <p:cNvGrpSpPr/>
            <p:nvPr/>
          </p:nvGrpSpPr>
          <p:grpSpPr>
            <a:xfrm>
              <a:off x="7287122" y="1447520"/>
              <a:ext cx="1219403" cy="286667"/>
              <a:chOff x="7287122" y="1447520"/>
              <a:chExt cx="1219403" cy="286667"/>
            </a:xfrm>
          </p:grpSpPr>
          <p:sp>
            <p:nvSpPr>
              <p:cNvPr id="17037" name="Google Shape;17037;p8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38" name="Google Shape;17038;p84"/>
              <p:cNvGrpSpPr/>
              <p:nvPr/>
            </p:nvGrpSpPr>
            <p:grpSpPr>
              <a:xfrm>
                <a:off x="7287122" y="1581977"/>
                <a:ext cx="852803" cy="73428"/>
                <a:chOff x="7287122" y="1581977"/>
                <a:chExt cx="852803" cy="73428"/>
              </a:xfrm>
            </p:grpSpPr>
            <p:sp>
              <p:nvSpPr>
                <p:cNvPr id="17039" name="Google Shape;17039;p8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40" name="Google Shape;17040;p8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7041" name="Google Shape;17041;p84"/>
            <p:cNvGrpSpPr/>
            <p:nvPr/>
          </p:nvGrpSpPr>
          <p:grpSpPr>
            <a:xfrm>
              <a:off x="7287122" y="1165658"/>
              <a:ext cx="1219403" cy="344253"/>
              <a:chOff x="7287122" y="1165658"/>
              <a:chExt cx="1219403" cy="344253"/>
            </a:xfrm>
          </p:grpSpPr>
          <p:sp>
            <p:nvSpPr>
              <p:cNvPr id="17042" name="Google Shape;17042;p8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43" name="Google Shape;17043;p84"/>
              <p:cNvGrpSpPr/>
              <p:nvPr/>
            </p:nvGrpSpPr>
            <p:grpSpPr>
              <a:xfrm>
                <a:off x="7287122" y="1341025"/>
                <a:ext cx="695703" cy="73419"/>
                <a:chOff x="7287122" y="1341025"/>
                <a:chExt cx="695703" cy="73419"/>
              </a:xfrm>
            </p:grpSpPr>
            <p:sp>
              <p:nvSpPr>
                <p:cNvPr id="17044" name="Google Shape;17044;p8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45" name="Google Shape;17045;p8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049"/>
        <p:cNvGrpSpPr/>
        <p:nvPr/>
      </p:nvGrpSpPr>
      <p:grpSpPr>
        <a:xfrm>
          <a:off x="0" y="0"/>
          <a:ext cx="0" cy="0"/>
          <a:chOff x="0" y="0"/>
          <a:chExt cx="0" cy="0"/>
        </a:xfrm>
      </p:grpSpPr>
      <p:sp>
        <p:nvSpPr>
          <p:cNvPr id="17050" name="Google Shape;17050;p85"/>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17051" name="Google Shape;17051;p85"/>
          <p:cNvGrpSpPr/>
          <p:nvPr/>
        </p:nvGrpSpPr>
        <p:grpSpPr>
          <a:xfrm>
            <a:off x="830341" y="2307733"/>
            <a:ext cx="340168" cy="298978"/>
            <a:chOff x="892750" y="267400"/>
            <a:chExt cx="483125" cy="424625"/>
          </a:xfrm>
        </p:grpSpPr>
        <p:sp>
          <p:nvSpPr>
            <p:cNvPr id="17052" name="Google Shape;17052;p8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53" name="Google Shape;17053;p8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54" name="Google Shape;17054;p8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055" name="Google Shape;17055;p85"/>
          <p:cNvGrpSpPr/>
          <p:nvPr/>
        </p:nvGrpSpPr>
        <p:grpSpPr>
          <a:xfrm>
            <a:off x="1268776" y="2287121"/>
            <a:ext cx="298996" cy="340204"/>
            <a:chOff x="1516475" y="238075"/>
            <a:chExt cx="424650" cy="483175"/>
          </a:xfrm>
        </p:grpSpPr>
        <p:sp>
          <p:nvSpPr>
            <p:cNvPr id="17056" name="Google Shape;17056;p8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57" name="Google Shape;17057;p8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058" name="Google Shape;17058;p85"/>
          <p:cNvGrpSpPr/>
          <p:nvPr/>
        </p:nvGrpSpPr>
        <p:grpSpPr>
          <a:xfrm>
            <a:off x="1661867" y="2367520"/>
            <a:ext cx="341488" cy="179405"/>
            <a:chOff x="2080675" y="352325"/>
            <a:chExt cx="485000" cy="254800"/>
          </a:xfrm>
        </p:grpSpPr>
        <p:sp>
          <p:nvSpPr>
            <p:cNvPr id="17059" name="Google Shape;17059;p8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60" name="Google Shape;17060;p8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061" name="Google Shape;17061;p85"/>
          <p:cNvGrpSpPr/>
          <p:nvPr/>
        </p:nvGrpSpPr>
        <p:grpSpPr>
          <a:xfrm>
            <a:off x="2111046" y="2287138"/>
            <a:ext cx="298996" cy="340168"/>
            <a:chOff x="2705375" y="238125"/>
            <a:chExt cx="424650" cy="483125"/>
          </a:xfrm>
        </p:grpSpPr>
        <p:sp>
          <p:nvSpPr>
            <p:cNvPr id="17062" name="Google Shape;17062;p8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63" name="Google Shape;17063;p8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64" name="Google Shape;17064;p8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65" name="Google Shape;17065;p8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066" name="Google Shape;17066;p85"/>
          <p:cNvGrpSpPr/>
          <p:nvPr/>
        </p:nvGrpSpPr>
        <p:grpSpPr>
          <a:xfrm>
            <a:off x="2527187" y="2287455"/>
            <a:ext cx="301161" cy="339535"/>
            <a:chOff x="3299850" y="238575"/>
            <a:chExt cx="427725" cy="482225"/>
          </a:xfrm>
        </p:grpSpPr>
        <p:sp>
          <p:nvSpPr>
            <p:cNvPr id="17067" name="Google Shape;17067;p8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68" name="Google Shape;17068;p8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69" name="Google Shape;17069;p8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70" name="Google Shape;17070;p8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71" name="Google Shape;17071;p8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072" name="Google Shape;17072;p85"/>
          <p:cNvGrpSpPr/>
          <p:nvPr/>
        </p:nvGrpSpPr>
        <p:grpSpPr>
          <a:xfrm>
            <a:off x="2914108" y="2287138"/>
            <a:ext cx="352455" cy="340168"/>
            <a:chOff x="3857225" y="238125"/>
            <a:chExt cx="500575" cy="483125"/>
          </a:xfrm>
        </p:grpSpPr>
        <p:sp>
          <p:nvSpPr>
            <p:cNvPr id="17073" name="Google Shape;17073;p8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74" name="Google Shape;17074;p8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75" name="Google Shape;17075;p8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76" name="Google Shape;17076;p8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77" name="Google Shape;17077;p8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78" name="Google Shape;17078;p8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79" name="Google Shape;17079;p8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080" name="Google Shape;17080;p85"/>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081" name="Google Shape;17081;p85"/>
          <p:cNvGrpSpPr/>
          <p:nvPr/>
        </p:nvGrpSpPr>
        <p:grpSpPr>
          <a:xfrm>
            <a:off x="3760885" y="2287165"/>
            <a:ext cx="340186" cy="340116"/>
            <a:chOff x="5053900" y="238200"/>
            <a:chExt cx="483150" cy="483050"/>
          </a:xfrm>
        </p:grpSpPr>
        <p:sp>
          <p:nvSpPr>
            <p:cNvPr id="17082" name="Google Shape;17082;p8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83" name="Google Shape;17083;p8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84" name="Google Shape;17084;p8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85" name="Google Shape;17085;p8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086" name="Google Shape;17086;p85"/>
          <p:cNvGrpSpPr/>
          <p:nvPr/>
        </p:nvGrpSpPr>
        <p:grpSpPr>
          <a:xfrm>
            <a:off x="4174835" y="2287138"/>
            <a:ext cx="340168" cy="340168"/>
            <a:chOff x="5648375" y="238125"/>
            <a:chExt cx="483125" cy="483125"/>
          </a:xfrm>
        </p:grpSpPr>
        <p:sp>
          <p:nvSpPr>
            <p:cNvPr id="17087" name="Google Shape;17087;p8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88" name="Google Shape;17088;p8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89" name="Google Shape;17089;p8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90" name="Google Shape;17090;p8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91" name="Google Shape;17091;p8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92" name="Google Shape;17092;p8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93" name="Google Shape;17093;p8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94" name="Google Shape;17094;p8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95" name="Google Shape;17095;p8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96" name="Google Shape;17096;p8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097" name="Google Shape;17097;p85"/>
          <p:cNvGrpSpPr/>
          <p:nvPr/>
        </p:nvGrpSpPr>
        <p:grpSpPr>
          <a:xfrm>
            <a:off x="4591521" y="2287138"/>
            <a:ext cx="340168" cy="340168"/>
            <a:chOff x="6242825" y="238125"/>
            <a:chExt cx="483125" cy="483125"/>
          </a:xfrm>
        </p:grpSpPr>
        <p:sp>
          <p:nvSpPr>
            <p:cNvPr id="17098" name="Google Shape;17098;p8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099" name="Google Shape;17099;p8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00" name="Google Shape;17100;p8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01" name="Google Shape;17101;p85"/>
          <p:cNvGrpSpPr/>
          <p:nvPr/>
        </p:nvGrpSpPr>
        <p:grpSpPr>
          <a:xfrm>
            <a:off x="828643" y="2727362"/>
            <a:ext cx="343566" cy="298943"/>
            <a:chOff x="889275" y="861850"/>
            <a:chExt cx="487950" cy="424575"/>
          </a:xfrm>
        </p:grpSpPr>
        <p:sp>
          <p:nvSpPr>
            <p:cNvPr id="17102" name="Google Shape;17102;p8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03" name="Google Shape;17103;p8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04" name="Google Shape;17104;p8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05" name="Google Shape;17105;p8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106" name="Google Shape;17106;p85"/>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07" name="Google Shape;17107;p85"/>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108" name="Google Shape;17108;p85"/>
          <p:cNvGrpSpPr/>
          <p:nvPr/>
        </p:nvGrpSpPr>
        <p:grpSpPr>
          <a:xfrm>
            <a:off x="2090460" y="2706749"/>
            <a:ext cx="340168" cy="340168"/>
            <a:chOff x="2676100" y="832575"/>
            <a:chExt cx="483125" cy="483125"/>
          </a:xfrm>
        </p:grpSpPr>
        <p:sp>
          <p:nvSpPr>
            <p:cNvPr id="17109" name="Google Shape;17109;p8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10" name="Google Shape;17110;p8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11" name="Google Shape;17111;p8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12" name="Google Shape;17112;p85"/>
          <p:cNvGrpSpPr/>
          <p:nvPr/>
        </p:nvGrpSpPr>
        <p:grpSpPr>
          <a:xfrm>
            <a:off x="2501963" y="2706749"/>
            <a:ext cx="351610" cy="340168"/>
            <a:chOff x="3270550" y="832575"/>
            <a:chExt cx="499375" cy="483125"/>
          </a:xfrm>
        </p:grpSpPr>
        <p:sp>
          <p:nvSpPr>
            <p:cNvPr id="17113" name="Google Shape;17113;p8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14" name="Google Shape;17114;p8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15" name="Google Shape;17115;p8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16" name="Google Shape;17116;p85"/>
          <p:cNvGrpSpPr/>
          <p:nvPr/>
        </p:nvGrpSpPr>
        <p:grpSpPr>
          <a:xfrm>
            <a:off x="2920243" y="2717381"/>
            <a:ext cx="340186" cy="318904"/>
            <a:chOff x="3865000" y="847675"/>
            <a:chExt cx="483150" cy="452925"/>
          </a:xfrm>
        </p:grpSpPr>
        <p:sp>
          <p:nvSpPr>
            <p:cNvPr id="17117" name="Google Shape;17117;p8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18" name="Google Shape;17118;p8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19" name="Google Shape;17119;p8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20" name="Google Shape;17120;p8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21" name="Google Shape;17121;p85"/>
          <p:cNvGrpSpPr/>
          <p:nvPr/>
        </p:nvGrpSpPr>
        <p:grpSpPr>
          <a:xfrm>
            <a:off x="3335925" y="2727300"/>
            <a:ext cx="344798" cy="299066"/>
            <a:chOff x="4452900" y="861750"/>
            <a:chExt cx="489700" cy="424750"/>
          </a:xfrm>
        </p:grpSpPr>
        <p:sp>
          <p:nvSpPr>
            <p:cNvPr id="17122" name="Google Shape;17122;p8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23" name="Google Shape;17123;p8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24" name="Google Shape;17124;p8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25" name="Google Shape;17125;p85"/>
          <p:cNvGrpSpPr/>
          <p:nvPr/>
        </p:nvGrpSpPr>
        <p:grpSpPr>
          <a:xfrm>
            <a:off x="3753158" y="2706758"/>
            <a:ext cx="355641" cy="340151"/>
            <a:chOff x="5049750" y="832600"/>
            <a:chExt cx="505100" cy="483100"/>
          </a:xfrm>
        </p:grpSpPr>
        <p:sp>
          <p:nvSpPr>
            <p:cNvPr id="17126" name="Google Shape;17126;p8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27" name="Google Shape;17127;p8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128" name="Google Shape;17128;p85"/>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129" name="Google Shape;17129;p85"/>
          <p:cNvGrpSpPr/>
          <p:nvPr/>
        </p:nvGrpSpPr>
        <p:grpSpPr>
          <a:xfrm>
            <a:off x="4612107" y="2706749"/>
            <a:ext cx="298996" cy="340168"/>
            <a:chOff x="6272100" y="832575"/>
            <a:chExt cx="424650" cy="483125"/>
          </a:xfrm>
        </p:grpSpPr>
        <p:sp>
          <p:nvSpPr>
            <p:cNvPr id="17130" name="Google Shape;17130;p8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31" name="Google Shape;17131;p8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32" name="Google Shape;17132;p85"/>
          <p:cNvGrpSpPr/>
          <p:nvPr/>
        </p:nvGrpSpPr>
        <p:grpSpPr>
          <a:xfrm>
            <a:off x="830315" y="3125798"/>
            <a:ext cx="340221" cy="340186"/>
            <a:chOff x="893650" y="1428000"/>
            <a:chExt cx="483200" cy="483150"/>
          </a:xfrm>
        </p:grpSpPr>
        <p:sp>
          <p:nvSpPr>
            <p:cNvPr id="17133" name="Google Shape;17133;p8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34" name="Google Shape;17134;p8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35" name="Google Shape;17135;p8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36" name="Google Shape;17136;p8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137" name="Google Shape;17137;p85"/>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38" name="Google Shape;17138;p85"/>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139" name="Google Shape;17139;p85"/>
          <p:cNvGrpSpPr/>
          <p:nvPr/>
        </p:nvGrpSpPr>
        <p:grpSpPr>
          <a:xfrm>
            <a:off x="2084132" y="3146463"/>
            <a:ext cx="352825" cy="298855"/>
            <a:chOff x="2676100" y="1456375"/>
            <a:chExt cx="501100" cy="424450"/>
          </a:xfrm>
        </p:grpSpPr>
        <p:sp>
          <p:nvSpPr>
            <p:cNvPr id="17140" name="Google Shape;17140;p8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41" name="Google Shape;17141;p8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42" name="Google Shape;17142;p8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43" name="Google Shape;17143;p85"/>
          <p:cNvGrpSpPr/>
          <p:nvPr/>
        </p:nvGrpSpPr>
        <p:grpSpPr>
          <a:xfrm>
            <a:off x="2507657" y="3125806"/>
            <a:ext cx="340221" cy="340168"/>
            <a:chOff x="3270475" y="1427025"/>
            <a:chExt cx="483200" cy="483125"/>
          </a:xfrm>
        </p:grpSpPr>
        <p:sp>
          <p:nvSpPr>
            <p:cNvPr id="17144" name="Google Shape;17144;p8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45" name="Google Shape;17145;p8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46" name="Google Shape;17146;p8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47" name="Google Shape;17147;p85"/>
          <p:cNvGrpSpPr/>
          <p:nvPr/>
        </p:nvGrpSpPr>
        <p:grpSpPr>
          <a:xfrm>
            <a:off x="2918570" y="3125780"/>
            <a:ext cx="343530" cy="340221"/>
            <a:chOff x="3860250" y="1427025"/>
            <a:chExt cx="487900" cy="483200"/>
          </a:xfrm>
        </p:grpSpPr>
        <p:sp>
          <p:nvSpPr>
            <p:cNvPr id="17148" name="Google Shape;17148;p8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49" name="Google Shape;17149;p8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50" name="Google Shape;17150;p8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151" name="Google Shape;17151;p85"/>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52" name="Google Shape;17152;p85"/>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153" name="Google Shape;17153;p85"/>
          <p:cNvGrpSpPr/>
          <p:nvPr/>
        </p:nvGrpSpPr>
        <p:grpSpPr>
          <a:xfrm>
            <a:off x="4174808" y="3125806"/>
            <a:ext cx="340221" cy="340168"/>
            <a:chOff x="5648375" y="1427025"/>
            <a:chExt cx="483200" cy="483125"/>
          </a:xfrm>
        </p:grpSpPr>
        <p:sp>
          <p:nvSpPr>
            <p:cNvPr id="17154" name="Google Shape;17154;p8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55" name="Google Shape;17155;p8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56" name="Google Shape;17156;p85"/>
          <p:cNvGrpSpPr/>
          <p:nvPr/>
        </p:nvGrpSpPr>
        <p:grpSpPr>
          <a:xfrm>
            <a:off x="4589294" y="3125789"/>
            <a:ext cx="344622" cy="340204"/>
            <a:chOff x="6238300" y="1426975"/>
            <a:chExt cx="489450" cy="483175"/>
          </a:xfrm>
        </p:grpSpPr>
        <p:sp>
          <p:nvSpPr>
            <p:cNvPr id="17157" name="Google Shape;17157;p8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58" name="Google Shape;17158;p8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59" name="Google Shape;17159;p8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160" name="Google Shape;17160;p85"/>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161" name="Google Shape;17161;p85"/>
          <p:cNvGrpSpPr/>
          <p:nvPr/>
        </p:nvGrpSpPr>
        <p:grpSpPr>
          <a:xfrm>
            <a:off x="1248190" y="3544794"/>
            <a:ext cx="340168" cy="340186"/>
            <a:chOff x="1487200" y="2021475"/>
            <a:chExt cx="483125" cy="483150"/>
          </a:xfrm>
        </p:grpSpPr>
        <p:sp>
          <p:nvSpPr>
            <p:cNvPr id="17162" name="Google Shape;17162;p8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63" name="Google Shape;17163;p8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64" name="Google Shape;17164;p8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65" name="Google Shape;17165;p8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66" name="Google Shape;17166;p85"/>
          <p:cNvGrpSpPr/>
          <p:nvPr/>
        </p:nvGrpSpPr>
        <p:grpSpPr>
          <a:xfrm>
            <a:off x="1662527" y="3565398"/>
            <a:ext cx="340168" cy="298978"/>
            <a:chOff x="2081650" y="2050750"/>
            <a:chExt cx="483125" cy="424625"/>
          </a:xfrm>
        </p:grpSpPr>
        <p:sp>
          <p:nvSpPr>
            <p:cNvPr id="17167" name="Google Shape;17167;p8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68" name="Google Shape;17168;p8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69" name="Google Shape;17169;p8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70" name="Google Shape;17170;p8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71" name="Google Shape;17171;p8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72" name="Google Shape;17172;p8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73" name="Google Shape;17173;p85"/>
          <p:cNvGrpSpPr/>
          <p:nvPr/>
        </p:nvGrpSpPr>
        <p:grpSpPr>
          <a:xfrm>
            <a:off x="2090460" y="3588721"/>
            <a:ext cx="340168" cy="252332"/>
            <a:chOff x="2676100" y="2083800"/>
            <a:chExt cx="483125" cy="358375"/>
          </a:xfrm>
        </p:grpSpPr>
        <p:sp>
          <p:nvSpPr>
            <p:cNvPr id="17174" name="Google Shape;17174;p8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75" name="Google Shape;17175;p8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76" name="Google Shape;17176;p85"/>
          <p:cNvGrpSpPr/>
          <p:nvPr/>
        </p:nvGrpSpPr>
        <p:grpSpPr>
          <a:xfrm>
            <a:off x="2515974" y="3554766"/>
            <a:ext cx="323587" cy="320242"/>
            <a:chOff x="3282325" y="2035675"/>
            <a:chExt cx="459575" cy="454825"/>
          </a:xfrm>
        </p:grpSpPr>
        <p:sp>
          <p:nvSpPr>
            <p:cNvPr id="17177" name="Google Shape;17177;p8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78" name="Google Shape;17178;p8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79" name="Google Shape;17179;p8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80" name="Google Shape;17180;p8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181" name="Google Shape;17181;p85"/>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82" name="Google Shape;17182;p85"/>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183" name="Google Shape;17183;p85"/>
          <p:cNvGrpSpPr/>
          <p:nvPr/>
        </p:nvGrpSpPr>
        <p:grpSpPr>
          <a:xfrm>
            <a:off x="3760673" y="3544803"/>
            <a:ext cx="340608" cy="340168"/>
            <a:chOff x="5053900" y="2021500"/>
            <a:chExt cx="483750" cy="483125"/>
          </a:xfrm>
        </p:grpSpPr>
        <p:sp>
          <p:nvSpPr>
            <p:cNvPr id="17184" name="Google Shape;17184;p8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85" name="Google Shape;17185;p8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86" name="Google Shape;17186;p8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87" name="Google Shape;17187;p8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88" name="Google Shape;17188;p8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89" name="Google Shape;17189;p8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90" name="Google Shape;17190;p8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91" name="Google Shape;17191;p8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192" name="Google Shape;17192;p85"/>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193" name="Google Shape;17193;p85"/>
          <p:cNvGrpSpPr/>
          <p:nvPr/>
        </p:nvGrpSpPr>
        <p:grpSpPr>
          <a:xfrm>
            <a:off x="4585773" y="3547971"/>
            <a:ext cx="351663" cy="333831"/>
            <a:chOff x="6222125" y="2025975"/>
            <a:chExt cx="499450" cy="474125"/>
          </a:xfrm>
        </p:grpSpPr>
        <p:sp>
          <p:nvSpPr>
            <p:cNvPr id="17194" name="Google Shape;17194;p8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95" name="Google Shape;17195;p8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96" name="Google Shape;17196;p8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197" name="Google Shape;17197;p85"/>
          <p:cNvGrpSpPr/>
          <p:nvPr/>
        </p:nvGrpSpPr>
        <p:grpSpPr>
          <a:xfrm>
            <a:off x="5043335" y="2364541"/>
            <a:ext cx="335504" cy="185953"/>
            <a:chOff x="896050" y="2725450"/>
            <a:chExt cx="476500" cy="264100"/>
          </a:xfrm>
        </p:grpSpPr>
        <p:sp>
          <p:nvSpPr>
            <p:cNvPr id="17198" name="Google Shape;17198;p8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199" name="Google Shape;17199;p8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00" name="Google Shape;17200;p8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01" name="Google Shape;17201;p85"/>
          <p:cNvGrpSpPr/>
          <p:nvPr/>
        </p:nvGrpSpPr>
        <p:grpSpPr>
          <a:xfrm>
            <a:off x="5474075" y="2287425"/>
            <a:ext cx="340168" cy="340186"/>
            <a:chOff x="1487200" y="2615925"/>
            <a:chExt cx="483125" cy="483150"/>
          </a:xfrm>
        </p:grpSpPr>
        <p:sp>
          <p:nvSpPr>
            <p:cNvPr id="17202" name="Google Shape;17202;p8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03" name="Google Shape;17203;p8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04" name="Google Shape;17204;p8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05" name="Google Shape;17205;p85"/>
          <p:cNvGrpSpPr/>
          <p:nvPr/>
        </p:nvGrpSpPr>
        <p:grpSpPr>
          <a:xfrm>
            <a:off x="5874024" y="2287425"/>
            <a:ext cx="353564" cy="340186"/>
            <a:chOff x="2077575" y="2615925"/>
            <a:chExt cx="502150" cy="483150"/>
          </a:xfrm>
        </p:grpSpPr>
        <p:sp>
          <p:nvSpPr>
            <p:cNvPr id="17206" name="Google Shape;17206;p8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07" name="Google Shape;17207;p8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08" name="Google Shape;17208;p8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09" name="Google Shape;17209;p8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10" name="Google Shape;17210;p85"/>
          <p:cNvGrpSpPr/>
          <p:nvPr/>
        </p:nvGrpSpPr>
        <p:grpSpPr>
          <a:xfrm>
            <a:off x="6297813" y="2303452"/>
            <a:ext cx="334536" cy="308132"/>
            <a:chOff x="2680100" y="2638725"/>
            <a:chExt cx="475125" cy="437625"/>
          </a:xfrm>
        </p:grpSpPr>
        <p:sp>
          <p:nvSpPr>
            <p:cNvPr id="17211" name="Google Shape;17211;p8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12" name="Google Shape;17212;p8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13" name="Google Shape;17213;p8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14" name="Google Shape;17214;p8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15" name="Google Shape;17215;p85"/>
          <p:cNvGrpSpPr/>
          <p:nvPr/>
        </p:nvGrpSpPr>
        <p:grpSpPr>
          <a:xfrm>
            <a:off x="6763452" y="2287425"/>
            <a:ext cx="239183" cy="340186"/>
            <a:chOff x="3342275" y="2615925"/>
            <a:chExt cx="339700" cy="483150"/>
          </a:xfrm>
        </p:grpSpPr>
        <p:sp>
          <p:nvSpPr>
            <p:cNvPr id="17216" name="Google Shape;17216;p8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17" name="Google Shape;17217;p8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218" name="Google Shape;17218;p85"/>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19" name="Google Shape;17219;p85"/>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20" name="Google Shape;17220;p85"/>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221" name="Google Shape;17221;p85"/>
          <p:cNvGrpSpPr/>
          <p:nvPr/>
        </p:nvGrpSpPr>
        <p:grpSpPr>
          <a:xfrm>
            <a:off x="6201058" y="3956426"/>
            <a:ext cx="339482" cy="339271"/>
            <a:chOff x="5648900" y="2616600"/>
            <a:chExt cx="482150" cy="481850"/>
          </a:xfrm>
        </p:grpSpPr>
        <p:sp>
          <p:nvSpPr>
            <p:cNvPr id="17222" name="Google Shape;17222;p8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23" name="Google Shape;17223;p8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24" name="Google Shape;17224;p85"/>
          <p:cNvGrpSpPr/>
          <p:nvPr/>
        </p:nvGrpSpPr>
        <p:grpSpPr>
          <a:xfrm>
            <a:off x="4520342" y="3963142"/>
            <a:ext cx="325626" cy="325694"/>
            <a:chOff x="6242825" y="2615925"/>
            <a:chExt cx="483125" cy="483225"/>
          </a:xfrm>
        </p:grpSpPr>
        <p:sp>
          <p:nvSpPr>
            <p:cNvPr id="17225" name="Google Shape;17225;p8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26" name="Google Shape;17226;p8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27" name="Google Shape;17227;p8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28" name="Google Shape;17228;p8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29" name="Google Shape;17229;p8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230" name="Google Shape;17230;p85"/>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231" name="Google Shape;17231;p85"/>
          <p:cNvGrpSpPr/>
          <p:nvPr/>
        </p:nvGrpSpPr>
        <p:grpSpPr>
          <a:xfrm>
            <a:off x="5473116" y="2707036"/>
            <a:ext cx="342087" cy="340186"/>
            <a:chOff x="1487200" y="3210375"/>
            <a:chExt cx="485850" cy="483150"/>
          </a:xfrm>
        </p:grpSpPr>
        <p:sp>
          <p:nvSpPr>
            <p:cNvPr id="17232" name="Google Shape;17232;p8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33" name="Google Shape;17233;p8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34" name="Google Shape;17234;p8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235" name="Google Shape;17235;p85"/>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36" name="Google Shape;17236;p85"/>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237" name="Google Shape;17237;p85"/>
          <p:cNvGrpSpPr/>
          <p:nvPr/>
        </p:nvGrpSpPr>
        <p:grpSpPr>
          <a:xfrm>
            <a:off x="6712475" y="2707027"/>
            <a:ext cx="341136" cy="340204"/>
            <a:chOff x="3269875" y="3210400"/>
            <a:chExt cx="484500" cy="483175"/>
          </a:xfrm>
        </p:grpSpPr>
        <p:sp>
          <p:nvSpPr>
            <p:cNvPr id="17238" name="Google Shape;17238;p8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39" name="Google Shape;17239;p8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40" name="Google Shape;17240;p85"/>
          <p:cNvGrpSpPr/>
          <p:nvPr/>
        </p:nvGrpSpPr>
        <p:grpSpPr>
          <a:xfrm>
            <a:off x="7211568" y="2706666"/>
            <a:ext cx="170216" cy="340925"/>
            <a:chOff x="3985700" y="3210375"/>
            <a:chExt cx="241750" cy="484200"/>
          </a:xfrm>
        </p:grpSpPr>
        <p:sp>
          <p:nvSpPr>
            <p:cNvPr id="17241" name="Google Shape;17241;p8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42" name="Google Shape;17242;p8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43" name="Google Shape;17243;p85"/>
          <p:cNvGrpSpPr/>
          <p:nvPr/>
        </p:nvGrpSpPr>
        <p:grpSpPr>
          <a:xfrm>
            <a:off x="7550838" y="2707678"/>
            <a:ext cx="339007" cy="338901"/>
            <a:chOff x="4460225" y="3211300"/>
            <a:chExt cx="481475" cy="481325"/>
          </a:xfrm>
        </p:grpSpPr>
        <p:sp>
          <p:nvSpPr>
            <p:cNvPr id="17244" name="Google Shape;17244;p8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45" name="Google Shape;17245;p8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246" name="Google Shape;17246;p85"/>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247" name="Google Shape;17247;p85"/>
          <p:cNvGrpSpPr/>
          <p:nvPr/>
        </p:nvGrpSpPr>
        <p:grpSpPr>
          <a:xfrm>
            <a:off x="6644899" y="3985756"/>
            <a:ext cx="342034" cy="280654"/>
            <a:chOff x="5647000" y="3252650"/>
            <a:chExt cx="485775" cy="398600"/>
          </a:xfrm>
        </p:grpSpPr>
        <p:sp>
          <p:nvSpPr>
            <p:cNvPr id="17248" name="Google Shape;17248;p8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49" name="Google Shape;17249;p8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50" name="Google Shape;17250;p8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51" name="Google Shape;17251;p8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52" name="Google Shape;17252;p8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53" name="Google Shape;17253;p85"/>
          <p:cNvGrpSpPr/>
          <p:nvPr/>
        </p:nvGrpSpPr>
        <p:grpSpPr>
          <a:xfrm>
            <a:off x="4950339" y="3991768"/>
            <a:ext cx="326536" cy="268454"/>
            <a:chOff x="6242450" y="3252800"/>
            <a:chExt cx="484475" cy="398300"/>
          </a:xfrm>
        </p:grpSpPr>
        <p:sp>
          <p:nvSpPr>
            <p:cNvPr id="17254" name="Google Shape;17254;p8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55" name="Google Shape;17255;p8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56" name="Google Shape;17256;p8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57" name="Google Shape;17257;p85"/>
          <p:cNvGrpSpPr/>
          <p:nvPr/>
        </p:nvGrpSpPr>
        <p:grpSpPr>
          <a:xfrm>
            <a:off x="5061598" y="3126102"/>
            <a:ext cx="298978" cy="340168"/>
            <a:chOff x="922025" y="3804850"/>
            <a:chExt cx="424625" cy="483125"/>
          </a:xfrm>
        </p:grpSpPr>
        <p:sp>
          <p:nvSpPr>
            <p:cNvPr id="17258" name="Google Shape;17258;p8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59" name="Google Shape;17259;p8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260" name="Google Shape;17260;p85"/>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261" name="Google Shape;17261;p85"/>
          <p:cNvGrpSpPr/>
          <p:nvPr/>
        </p:nvGrpSpPr>
        <p:grpSpPr>
          <a:xfrm>
            <a:off x="5894327" y="3126102"/>
            <a:ext cx="312955" cy="340168"/>
            <a:chOff x="2100300" y="3804850"/>
            <a:chExt cx="444475" cy="483125"/>
          </a:xfrm>
        </p:grpSpPr>
        <p:sp>
          <p:nvSpPr>
            <p:cNvPr id="17262" name="Google Shape;17262;p8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63" name="Google Shape;17263;p8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64" name="Google Shape;17264;p85"/>
          <p:cNvGrpSpPr/>
          <p:nvPr/>
        </p:nvGrpSpPr>
        <p:grpSpPr>
          <a:xfrm>
            <a:off x="6317950" y="3126102"/>
            <a:ext cx="294261" cy="340168"/>
            <a:chOff x="2708700" y="3804850"/>
            <a:chExt cx="417925" cy="483125"/>
          </a:xfrm>
        </p:grpSpPr>
        <p:sp>
          <p:nvSpPr>
            <p:cNvPr id="17265" name="Google Shape;17265;p8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66" name="Google Shape;17266;p8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67" name="Google Shape;17267;p8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68" name="Google Shape;17268;p8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269" name="Google Shape;17269;p85"/>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70" name="Google Shape;17270;p85"/>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271" name="Google Shape;17271;p85"/>
          <p:cNvGrpSpPr/>
          <p:nvPr/>
        </p:nvGrpSpPr>
        <p:grpSpPr>
          <a:xfrm>
            <a:off x="7554825" y="3127378"/>
            <a:ext cx="331033" cy="337616"/>
            <a:chOff x="4467450" y="3808475"/>
            <a:chExt cx="470150" cy="479500"/>
          </a:xfrm>
        </p:grpSpPr>
        <p:sp>
          <p:nvSpPr>
            <p:cNvPr id="17272" name="Google Shape;17272;p8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73" name="Google Shape;17273;p8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74" name="Google Shape;17274;p8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75" name="Google Shape;17275;p8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76" name="Google Shape;17276;p85"/>
          <p:cNvGrpSpPr/>
          <p:nvPr/>
        </p:nvGrpSpPr>
        <p:grpSpPr>
          <a:xfrm>
            <a:off x="7975172" y="3126102"/>
            <a:ext cx="340186" cy="340168"/>
            <a:chOff x="5053900" y="3804850"/>
            <a:chExt cx="483150" cy="483125"/>
          </a:xfrm>
        </p:grpSpPr>
        <p:sp>
          <p:nvSpPr>
            <p:cNvPr id="17277" name="Google Shape;17277;p8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78" name="Google Shape;17278;p8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79" name="Google Shape;17279;p8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80" name="Google Shape;17280;p8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81" name="Google Shape;17281;p85"/>
          <p:cNvGrpSpPr/>
          <p:nvPr/>
        </p:nvGrpSpPr>
        <p:grpSpPr>
          <a:xfrm>
            <a:off x="7091293" y="3956021"/>
            <a:ext cx="340168" cy="340168"/>
            <a:chOff x="5648375" y="3804850"/>
            <a:chExt cx="483125" cy="483125"/>
          </a:xfrm>
        </p:grpSpPr>
        <p:sp>
          <p:nvSpPr>
            <p:cNvPr id="17282" name="Google Shape;17282;p8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83" name="Google Shape;17283;p8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84" name="Google Shape;17284;p8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85" name="Google Shape;17285;p8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86" name="Google Shape;17286;p85"/>
          <p:cNvGrpSpPr/>
          <p:nvPr/>
        </p:nvGrpSpPr>
        <p:grpSpPr>
          <a:xfrm>
            <a:off x="5381247" y="3968278"/>
            <a:ext cx="280923" cy="315449"/>
            <a:chOff x="6276025" y="3812400"/>
            <a:chExt cx="416800" cy="468025"/>
          </a:xfrm>
        </p:grpSpPr>
        <p:sp>
          <p:nvSpPr>
            <p:cNvPr id="17287" name="Google Shape;17287;p8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88" name="Google Shape;17288;p8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89" name="Google Shape;17289;p8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90" name="Google Shape;17290;p8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91" name="Google Shape;17291;p85"/>
          <p:cNvGrpSpPr/>
          <p:nvPr/>
        </p:nvGrpSpPr>
        <p:grpSpPr>
          <a:xfrm>
            <a:off x="5039779" y="3545089"/>
            <a:ext cx="342615" cy="340186"/>
            <a:chOff x="890400" y="4399350"/>
            <a:chExt cx="486600" cy="483150"/>
          </a:xfrm>
        </p:grpSpPr>
        <p:sp>
          <p:nvSpPr>
            <p:cNvPr id="17292" name="Google Shape;17292;p8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93" name="Google Shape;17293;p8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94" name="Google Shape;17294;p8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295" name="Google Shape;17295;p85"/>
          <p:cNvGrpSpPr/>
          <p:nvPr/>
        </p:nvGrpSpPr>
        <p:grpSpPr>
          <a:xfrm>
            <a:off x="5474075" y="3560368"/>
            <a:ext cx="340168" cy="309628"/>
            <a:chOff x="1487200" y="4421025"/>
            <a:chExt cx="483125" cy="439750"/>
          </a:xfrm>
        </p:grpSpPr>
        <p:sp>
          <p:nvSpPr>
            <p:cNvPr id="17296" name="Google Shape;17296;p8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97" name="Google Shape;17297;p8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98" name="Google Shape;17298;p8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299" name="Google Shape;17299;p8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300" name="Google Shape;17300;p85"/>
          <p:cNvGrpSpPr/>
          <p:nvPr/>
        </p:nvGrpSpPr>
        <p:grpSpPr>
          <a:xfrm>
            <a:off x="5878353" y="3545107"/>
            <a:ext cx="344903" cy="340151"/>
            <a:chOff x="2079300" y="4399325"/>
            <a:chExt cx="489850" cy="483100"/>
          </a:xfrm>
        </p:grpSpPr>
        <p:sp>
          <p:nvSpPr>
            <p:cNvPr id="17301" name="Google Shape;17301;p8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02" name="Google Shape;17302;p8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303" name="Google Shape;17303;p85"/>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304" name="Google Shape;17304;p85"/>
          <p:cNvGrpSpPr/>
          <p:nvPr/>
        </p:nvGrpSpPr>
        <p:grpSpPr>
          <a:xfrm>
            <a:off x="6744925" y="3545107"/>
            <a:ext cx="276236" cy="340151"/>
            <a:chOff x="3316000" y="4399325"/>
            <a:chExt cx="392325" cy="483100"/>
          </a:xfrm>
        </p:grpSpPr>
        <p:sp>
          <p:nvSpPr>
            <p:cNvPr id="17305" name="Google Shape;17305;p8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06" name="Google Shape;17306;p8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307" name="Google Shape;17307;p85"/>
          <p:cNvGrpSpPr/>
          <p:nvPr/>
        </p:nvGrpSpPr>
        <p:grpSpPr>
          <a:xfrm>
            <a:off x="7169665" y="3545089"/>
            <a:ext cx="254022" cy="340186"/>
            <a:chOff x="3926225" y="4399275"/>
            <a:chExt cx="360775" cy="483150"/>
          </a:xfrm>
        </p:grpSpPr>
        <p:sp>
          <p:nvSpPr>
            <p:cNvPr id="17308" name="Google Shape;17308;p8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09" name="Google Shape;17309;p8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310" name="Google Shape;17310;p85"/>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311" name="Google Shape;17311;p85"/>
          <p:cNvGrpSpPr/>
          <p:nvPr/>
        </p:nvGrpSpPr>
        <p:grpSpPr>
          <a:xfrm>
            <a:off x="7975224" y="3545151"/>
            <a:ext cx="340080" cy="340063"/>
            <a:chOff x="5053975" y="4399375"/>
            <a:chExt cx="483000" cy="482975"/>
          </a:xfrm>
        </p:grpSpPr>
        <p:sp>
          <p:nvSpPr>
            <p:cNvPr id="17312" name="Google Shape;17312;p8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13" name="Google Shape;17313;p8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14" name="Google Shape;17314;p8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315" name="Google Shape;17315;p85"/>
          <p:cNvGrpSpPr/>
          <p:nvPr/>
        </p:nvGrpSpPr>
        <p:grpSpPr>
          <a:xfrm>
            <a:off x="7535820" y="3956042"/>
            <a:ext cx="340168" cy="340168"/>
            <a:chOff x="5648375" y="4399300"/>
            <a:chExt cx="483125" cy="483125"/>
          </a:xfrm>
        </p:grpSpPr>
        <p:sp>
          <p:nvSpPr>
            <p:cNvPr id="17316" name="Google Shape;17316;p8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17" name="Google Shape;17317;p8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318" name="Google Shape;17318;p85"/>
          <p:cNvGrpSpPr/>
          <p:nvPr/>
        </p:nvGrpSpPr>
        <p:grpSpPr>
          <a:xfrm>
            <a:off x="5766542" y="3974637"/>
            <a:ext cx="330007" cy="302744"/>
            <a:chOff x="6239575" y="4416275"/>
            <a:chExt cx="489625" cy="449175"/>
          </a:xfrm>
        </p:grpSpPr>
        <p:sp>
          <p:nvSpPr>
            <p:cNvPr id="17319" name="Google Shape;17319;p8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20" name="Google Shape;17320;p8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21" name="Google Shape;17321;p8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322" name="Google Shape;17322;p85"/>
          <p:cNvGrpSpPr/>
          <p:nvPr/>
        </p:nvGrpSpPr>
        <p:grpSpPr>
          <a:xfrm>
            <a:off x="2869821" y="3971815"/>
            <a:ext cx="308234" cy="308234"/>
            <a:chOff x="892750" y="4993750"/>
            <a:chExt cx="483125" cy="483125"/>
          </a:xfrm>
        </p:grpSpPr>
        <p:sp>
          <p:nvSpPr>
            <p:cNvPr id="17323" name="Google Shape;17323;p8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24" name="Google Shape;17324;p8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25" name="Google Shape;17325;p8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326" name="Google Shape;17326;p85"/>
          <p:cNvGrpSpPr/>
          <p:nvPr/>
        </p:nvGrpSpPr>
        <p:grpSpPr>
          <a:xfrm>
            <a:off x="1276539" y="3979188"/>
            <a:ext cx="293982" cy="293982"/>
            <a:chOff x="2676100" y="4993750"/>
            <a:chExt cx="483125" cy="483125"/>
          </a:xfrm>
        </p:grpSpPr>
        <p:sp>
          <p:nvSpPr>
            <p:cNvPr id="17327" name="Google Shape;17327;p8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28" name="Google Shape;17328;p8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29" name="Google Shape;17329;p8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330" name="Google Shape;17330;p85"/>
          <p:cNvGrpSpPr/>
          <p:nvPr/>
        </p:nvGrpSpPr>
        <p:grpSpPr>
          <a:xfrm>
            <a:off x="4107646" y="3971815"/>
            <a:ext cx="308234" cy="308234"/>
            <a:chOff x="3270550" y="4993750"/>
            <a:chExt cx="483125" cy="483125"/>
          </a:xfrm>
        </p:grpSpPr>
        <p:sp>
          <p:nvSpPr>
            <p:cNvPr id="17331" name="Google Shape;17331;p8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32" name="Google Shape;17332;p8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33" name="Google Shape;17333;p8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334" name="Google Shape;17334;p85"/>
          <p:cNvSpPr/>
          <p:nvPr/>
        </p:nvSpPr>
        <p:spPr>
          <a:xfrm>
            <a:off x="1674767"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7335" name="Google Shape;17335;p85"/>
          <p:cNvGrpSpPr/>
          <p:nvPr/>
        </p:nvGrpSpPr>
        <p:grpSpPr>
          <a:xfrm>
            <a:off x="2073304" y="3979142"/>
            <a:ext cx="293997" cy="294073"/>
            <a:chOff x="4459450" y="4993700"/>
            <a:chExt cx="483150" cy="483275"/>
          </a:xfrm>
        </p:grpSpPr>
        <p:sp>
          <p:nvSpPr>
            <p:cNvPr id="17336" name="Google Shape;17336;p8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37" name="Google Shape;17337;p8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338" name="Google Shape;17338;p85"/>
          <p:cNvGrpSpPr/>
          <p:nvPr/>
        </p:nvGrpSpPr>
        <p:grpSpPr>
          <a:xfrm>
            <a:off x="3282431" y="3971815"/>
            <a:ext cx="308234" cy="308234"/>
            <a:chOff x="1487200" y="4993750"/>
            <a:chExt cx="483125" cy="483125"/>
          </a:xfrm>
        </p:grpSpPr>
        <p:sp>
          <p:nvSpPr>
            <p:cNvPr id="17339" name="Google Shape;17339;p8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40" name="Google Shape;17340;p8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341" name="Google Shape;17341;p85"/>
          <p:cNvGrpSpPr/>
          <p:nvPr/>
        </p:nvGrpSpPr>
        <p:grpSpPr>
          <a:xfrm>
            <a:off x="3695040" y="3971815"/>
            <a:ext cx="308234" cy="308234"/>
            <a:chOff x="2081650" y="4993750"/>
            <a:chExt cx="483125" cy="483125"/>
          </a:xfrm>
        </p:grpSpPr>
        <p:sp>
          <p:nvSpPr>
            <p:cNvPr id="17342" name="Google Shape;17342;p8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43" name="Google Shape;17343;p8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7344" name="Google Shape;17344;p85"/>
          <p:cNvGrpSpPr/>
          <p:nvPr/>
        </p:nvGrpSpPr>
        <p:grpSpPr>
          <a:xfrm>
            <a:off x="2471682" y="3979142"/>
            <a:ext cx="293997" cy="294073"/>
            <a:chOff x="5053900" y="4993700"/>
            <a:chExt cx="483150" cy="483275"/>
          </a:xfrm>
        </p:grpSpPr>
        <p:sp>
          <p:nvSpPr>
            <p:cNvPr id="17345" name="Google Shape;17345;p8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346" name="Google Shape;17346;p8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7347" name="Google Shape;17347;p8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07"/>
        <p:cNvGrpSpPr/>
        <p:nvPr/>
      </p:nvGrpSpPr>
      <p:grpSpPr>
        <a:xfrm>
          <a:off x="0" y="0"/>
          <a:ext cx="0" cy="0"/>
          <a:chOff x="0" y="0"/>
          <a:chExt cx="0" cy="0"/>
        </a:xfrm>
      </p:grpSpPr>
      <p:sp>
        <p:nvSpPr>
          <p:cNvPr id="7709" name="Google Shape;7709;p43"/>
          <p:cNvSpPr/>
          <p:nvPr/>
        </p:nvSpPr>
        <p:spPr>
          <a:xfrm>
            <a:off x="1034675" y="1047656"/>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7710" name="Google Shape;7710;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Significado do Nome</a:t>
            </a:r>
            <a:endParaRPr dirty="0">
              <a:effectLst>
                <a:outerShdw blurRad="38100" dist="38100" dir="2700000" algn="tl">
                  <a:srgbClr val="000000">
                    <a:alpha val="43137"/>
                  </a:srgbClr>
                </a:outerShdw>
              </a:effectLst>
            </a:endParaRPr>
          </a:p>
        </p:txBody>
      </p:sp>
      <p:sp>
        <p:nvSpPr>
          <p:cNvPr id="7712" name="Google Shape;7712;p43"/>
          <p:cNvSpPr txBox="1">
            <a:spLocks noGrp="1"/>
          </p:cNvSpPr>
          <p:nvPr>
            <p:ph type="subTitle" idx="2"/>
          </p:nvPr>
        </p:nvSpPr>
        <p:spPr>
          <a:xfrm>
            <a:off x="1715374" y="2066658"/>
            <a:ext cx="2199179" cy="11820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effectLst>
                  <a:outerShdw blurRad="38100" dist="38100" dir="2700000" algn="tl">
                    <a:srgbClr val="000000">
                      <a:alpha val="43137"/>
                    </a:srgbClr>
                  </a:outerShdw>
                </a:effectLst>
              </a:rPr>
              <a:t>SUMMUS</a:t>
            </a:r>
          </a:p>
          <a:p>
            <a:pPr marL="0" lvl="0" indent="0" algn="ctr" rtl="0">
              <a:spcBef>
                <a:spcPts val="0"/>
              </a:spcBef>
              <a:spcAft>
                <a:spcPts val="0"/>
              </a:spcAft>
              <a:buNone/>
            </a:pPr>
            <a:r>
              <a:rPr lang="en" sz="1600" dirty="0"/>
              <a:t>Elevado, Ápice, Superior, Máximo</a:t>
            </a:r>
            <a:endParaRPr sz="1600" dirty="0"/>
          </a:p>
        </p:txBody>
      </p:sp>
      <p:sp>
        <p:nvSpPr>
          <p:cNvPr id="7713" name="Google Shape;7713;p43"/>
          <p:cNvSpPr txBox="1">
            <a:spLocks noGrp="1"/>
          </p:cNvSpPr>
          <p:nvPr>
            <p:ph type="subTitle" idx="3"/>
          </p:nvPr>
        </p:nvSpPr>
        <p:spPr>
          <a:xfrm>
            <a:off x="1715374" y="1169456"/>
            <a:ext cx="4078526"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SUMMUS CELESTIAL</a:t>
            </a:r>
            <a:endParaRPr dirty="0"/>
          </a:p>
        </p:txBody>
      </p:sp>
      <p:sp>
        <p:nvSpPr>
          <p:cNvPr id="7715" name="Google Shape;7715;p43"/>
          <p:cNvSpPr/>
          <p:nvPr/>
        </p:nvSpPr>
        <p:spPr>
          <a:xfrm>
            <a:off x="1163755" y="1188043"/>
            <a:ext cx="422539" cy="422579"/>
          </a:xfrm>
          <a:custGeom>
            <a:avLst/>
            <a:gdLst/>
            <a:ahLst/>
            <a:cxnLst/>
            <a:rect l="l" t="t" r="r" b="b"/>
            <a:pathLst>
              <a:path w="10455" h="10456" extrusionOk="0">
                <a:moveTo>
                  <a:pt x="5239" y="954"/>
                </a:moveTo>
                <a:cubicBezTo>
                  <a:pt x="5549" y="954"/>
                  <a:pt x="5858" y="1025"/>
                  <a:pt x="6120" y="1144"/>
                </a:cubicBezTo>
                <a:cubicBezTo>
                  <a:pt x="5739" y="1430"/>
                  <a:pt x="5501" y="1882"/>
                  <a:pt x="5477" y="2382"/>
                </a:cubicBezTo>
                <a:cubicBezTo>
                  <a:pt x="5382" y="2454"/>
                  <a:pt x="5311" y="2549"/>
                  <a:pt x="5239" y="2644"/>
                </a:cubicBezTo>
                <a:cubicBezTo>
                  <a:pt x="5168" y="2549"/>
                  <a:pt x="5073" y="2454"/>
                  <a:pt x="4977" y="2382"/>
                </a:cubicBezTo>
                <a:cubicBezTo>
                  <a:pt x="4977" y="1882"/>
                  <a:pt x="4715" y="1430"/>
                  <a:pt x="4334" y="1144"/>
                </a:cubicBezTo>
                <a:cubicBezTo>
                  <a:pt x="4620" y="1025"/>
                  <a:pt x="4906" y="954"/>
                  <a:pt x="5239" y="954"/>
                </a:cubicBezTo>
                <a:close/>
                <a:moveTo>
                  <a:pt x="1739" y="644"/>
                </a:moveTo>
                <a:cubicBezTo>
                  <a:pt x="2239" y="739"/>
                  <a:pt x="2596" y="1144"/>
                  <a:pt x="2810" y="1597"/>
                </a:cubicBezTo>
                <a:cubicBezTo>
                  <a:pt x="2988" y="1512"/>
                  <a:pt x="3183" y="1467"/>
                  <a:pt x="3373" y="1467"/>
                </a:cubicBezTo>
                <a:cubicBezTo>
                  <a:pt x="3771" y="1467"/>
                  <a:pt x="4150" y="1662"/>
                  <a:pt x="4311" y="2097"/>
                </a:cubicBezTo>
                <a:cubicBezTo>
                  <a:pt x="4229" y="2082"/>
                  <a:pt x="4148" y="2075"/>
                  <a:pt x="4068" y="2075"/>
                </a:cubicBezTo>
                <a:cubicBezTo>
                  <a:pt x="3350" y="2075"/>
                  <a:pt x="2705" y="2630"/>
                  <a:pt x="2620" y="3359"/>
                </a:cubicBezTo>
                <a:lnTo>
                  <a:pt x="1739" y="3359"/>
                </a:lnTo>
                <a:lnTo>
                  <a:pt x="1739" y="644"/>
                </a:lnTo>
                <a:close/>
                <a:moveTo>
                  <a:pt x="8716" y="644"/>
                </a:moveTo>
                <a:lnTo>
                  <a:pt x="8716" y="3359"/>
                </a:lnTo>
                <a:lnTo>
                  <a:pt x="7859" y="3359"/>
                </a:lnTo>
                <a:cubicBezTo>
                  <a:pt x="7773" y="2630"/>
                  <a:pt x="7109" y="2075"/>
                  <a:pt x="6387" y="2075"/>
                </a:cubicBezTo>
                <a:cubicBezTo>
                  <a:pt x="6307" y="2075"/>
                  <a:pt x="6226" y="2082"/>
                  <a:pt x="6144" y="2097"/>
                </a:cubicBezTo>
                <a:cubicBezTo>
                  <a:pt x="6305" y="1662"/>
                  <a:pt x="6695" y="1467"/>
                  <a:pt x="7092" y="1467"/>
                </a:cubicBezTo>
                <a:cubicBezTo>
                  <a:pt x="7282" y="1467"/>
                  <a:pt x="7475" y="1512"/>
                  <a:pt x="7645" y="1597"/>
                </a:cubicBezTo>
                <a:cubicBezTo>
                  <a:pt x="7859" y="1144"/>
                  <a:pt x="8216" y="739"/>
                  <a:pt x="8716" y="644"/>
                </a:cubicBezTo>
                <a:close/>
                <a:moveTo>
                  <a:pt x="9812" y="3978"/>
                </a:moveTo>
                <a:cubicBezTo>
                  <a:pt x="9669" y="4430"/>
                  <a:pt x="9216" y="4740"/>
                  <a:pt x="8740" y="4740"/>
                </a:cubicBezTo>
                <a:lnTo>
                  <a:pt x="7963" y="4740"/>
                </a:lnTo>
                <a:cubicBezTo>
                  <a:pt x="8005" y="4626"/>
                  <a:pt x="8026" y="4492"/>
                  <a:pt x="8026" y="4359"/>
                </a:cubicBezTo>
                <a:cubicBezTo>
                  <a:pt x="8026" y="4216"/>
                  <a:pt x="8002" y="4097"/>
                  <a:pt x="7954" y="3978"/>
                </a:cubicBezTo>
                <a:close/>
                <a:moveTo>
                  <a:pt x="2501" y="3978"/>
                </a:moveTo>
                <a:cubicBezTo>
                  <a:pt x="2453" y="4097"/>
                  <a:pt x="2429" y="4216"/>
                  <a:pt x="2429" y="4359"/>
                </a:cubicBezTo>
                <a:cubicBezTo>
                  <a:pt x="2429" y="4502"/>
                  <a:pt x="2453" y="4645"/>
                  <a:pt x="2501" y="4764"/>
                </a:cubicBezTo>
                <a:lnTo>
                  <a:pt x="1739" y="4764"/>
                </a:lnTo>
                <a:cubicBezTo>
                  <a:pt x="1238" y="4764"/>
                  <a:pt x="786" y="4430"/>
                  <a:pt x="667" y="3978"/>
                </a:cubicBezTo>
                <a:close/>
                <a:moveTo>
                  <a:pt x="3429" y="3978"/>
                </a:moveTo>
                <a:cubicBezTo>
                  <a:pt x="3668" y="3978"/>
                  <a:pt x="3834" y="4145"/>
                  <a:pt x="3834" y="4359"/>
                </a:cubicBezTo>
                <a:cubicBezTo>
                  <a:pt x="3834" y="4573"/>
                  <a:pt x="3668" y="4764"/>
                  <a:pt x="3429" y="4764"/>
                </a:cubicBezTo>
                <a:cubicBezTo>
                  <a:pt x="3215" y="4764"/>
                  <a:pt x="3048" y="4573"/>
                  <a:pt x="3048" y="4359"/>
                </a:cubicBezTo>
                <a:cubicBezTo>
                  <a:pt x="3048" y="4145"/>
                  <a:pt x="3215" y="3978"/>
                  <a:pt x="3429" y="3978"/>
                </a:cubicBezTo>
                <a:close/>
                <a:moveTo>
                  <a:pt x="7025" y="3978"/>
                </a:moveTo>
                <a:cubicBezTo>
                  <a:pt x="7240" y="3978"/>
                  <a:pt x="7406" y="4145"/>
                  <a:pt x="7406" y="4359"/>
                </a:cubicBezTo>
                <a:cubicBezTo>
                  <a:pt x="7406" y="4573"/>
                  <a:pt x="7240" y="4764"/>
                  <a:pt x="7025" y="4764"/>
                </a:cubicBezTo>
                <a:cubicBezTo>
                  <a:pt x="6811" y="4764"/>
                  <a:pt x="6621" y="4573"/>
                  <a:pt x="6621" y="4359"/>
                </a:cubicBezTo>
                <a:cubicBezTo>
                  <a:pt x="6621" y="4145"/>
                  <a:pt x="6811" y="3978"/>
                  <a:pt x="7025" y="3978"/>
                </a:cubicBezTo>
                <a:close/>
                <a:moveTo>
                  <a:pt x="4072" y="2668"/>
                </a:moveTo>
                <a:cubicBezTo>
                  <a:pt x="4549" y="2668"/>
                  <a:pt x="4930" y="3049"/>
                  <a:pt x="4930" y="3525"/>
                </a:cubicBezTo>
                <a:lnTo>
                  <a:pt x="4930" y="5026"/>
                </a:lnTo>
                <a:cubicBezTo>
                  <a:pt x="4906" y="5026"/>
                  <a:pt x="4906" y="5050"/>
                  <a:pt x="4906" y="5050"/>
                </a:cubicBezTo>
                <a:cubicBezTo>
                  <a:pt x="4644" y="5002"/>
                  <a:pt x="4453" y="4788"/>
                  <a:pt x="4453" y="4526"/>
                </a:cubicBezTo>
                <a:cubicBezTo>
                  <a:pt x="4476" y="3855"/>
                  <a:pt x="4015" y="3352"/>
                  <a:pt x="3368" y="3352"/>
                </a:cubicBezTo>
                <a:cubicBezTo>
                  <a:pt x="3326" y="3352"/>
                  <a:pt x="3283" y="3354"/>
                  <a:pt x="3239" y="3359"/>
                </a:cubicBezTo>
                <a:cubicBezTo>
                  <a:pt x="3310" y="2978"/>
                  <a:pt x="3668" y="2668"/>
                  <a:pt x="4072" y="2668"/>
                </a:cubicBezTo>
                <a:close/>
                <a:moveTo>
                  <a:pt x="6382" y="2668"/>
                </a:moveTo>
                <a:cubicBezTo>
                  <a:pt x="6811" y="2668"/>
                  <a:pt x="7144" y="2978"/>
                  <a:pt x="7240" y="3359"/>
                </a:cubicBezTo>
                <a:cubicBezTo>
                  <a:pt x="7196" y="3354"/>
                  <a:pt x="7153" y="3352"/>
                  <a:pt x="7110" y="3352"/>
                </a:cubicBezTo>
                <a:cubicBezTo>
                  <a:pt x="6460" y="3352"/>
                  <a:pt x="5979" y="3855"/>
                  <a:pt x="6001" y="4526"/>
                </a:cubicBezTo>
                <a:cubicBezTo>
                  <a:pt x="6001" y="4788"/>
                  <a:pt x="5811" y="5002"/>
                  <a:pt x="5573" y="5050"/>
                </a:cubicBezTo>
                <a:cubicBezTo>
                  <a:pt x="5549" y="5050"/>
                  <a:pt x="5549" y="5050"/>
                  <a:pt x="5549" y="5026"/>
                </a:cubicBezTo>
                <a:lnTo>
                  <a:pt x="5549" y="3525"/>
                </a:lnTo>
                <a:cubicBezTo>
                  <a:pt x="5549" y="3049"/>
                  <a:pt x="5930" y="2668"/>
                  <a:pt x="6382" y="2668"/>
                </a:cubicBezTo>
                <a:close/>
                <a:moveTo>
                  <a:pt x="5233" y="5595"/>
                </a:moveTo>
                <a:cubicBezTo>
                  <a:pt x="5402" y="5595"/>
                  <a:pt x="5525" y="5730"/>
                  <a:pt x="5525" y="5907"/>
                </a:cubicBezTo>
                <a:lnTo>
                  <a:pt x="5525" y="6240"/>
                </a:lnTo>
                <a:lnTo>
                  <a:pt x="5835" y="6240"/>
                </a:lnTo>
                <a:cubicBezTo>
                  <a:pt x="6049" y="6240"/>
                  <a:pt x="6216" y="6407"/>
                  <a:pt x="6216" y="6621"/>
                </a:cubicBezTo>
                <a:lnTo>
                  <a:pt x="6216" y="6883"/>
                </a:lnTo>
                <a:lnTo>
                  <a:pt x="4239" y="6883"/>
                </a:lnTo>
                <a:lnTo>
                  <a:pt x="4239" y="6621"/>
                </a:lnTo>
                <a:cubicBezTo>
                  <a:pt x="4239" y="6407"/>
                  <a:pt x="4406" y="6240"/>
                  <a:pt x="4620" y="6240"/>
                </a:cubicBezTo>
                <a:lnTo>
                  <a:pt x="4930" y="6240"/>
                </a:lnTo>
                <a:lnTo>
                  <a:pt x="4930" y="5907"/>
                </a:lnTo>
                <a:cubicBezTo>
                  <a:pt x="4930" y="5740"/>
                  <a:pt x="5025" y="5621"/>
                  <a:pt x="5192" y="5597"/>
                </a:cubicBezTo>
                <a:cubicBezTo>
                  <a:pt x="5206" y="5596"/>
                  <a:pt x="5219" y="5595"/>
                  <a:pt x="5233" y="5595"/>
                </a:cubicBezTo>
                <a:close/>
                <a:moveTo>
                  <a:pt x="4025" y="5169"/>
                </a:moveTo>
                <a:cubicBezTo>
                  <a:pt x="4120" y="5312"/>
                  <a:pt x="4239" y="5431"/>
                  <a:pt x="4406" y="5502"/>
                </a:cubicBezTo>
                <a:cubicBezTo>
                  <a:pt x="4358" y="5550"/>
                  <a:pt x="4358" y="5621"/>
                  <a:pt x="4334" y="5669"/>
                </a:cubicBezTo>
                <a:cubicBezTo>
                  <a:pt x="3930" y="5812"/>
                  <a:pt x="3644" y="6169"/>
                  <a:pt x="3644" y="6621"/>
                </a:cubicBezTo>
                <a:lnTo>
                  <a:pt x="3644" y="6883"/>
                </a:lnTo>
                <a:cubicBezTo>
                  <a:pt x="3334" y="6907"/>
                  <a:pt x="3072" y="6979"/>
                  <a:pt x="2810" y="7121"/>
                </a:cubicBezTo>
                <a:lnTo>
                  <a:pt x="2524" y="7121"/>
                </a:lnTo>
                <a:cubicBezTo>
                  <a:pt x="2072" y="7121"/>
                  <a:pt x="1739" y="6764"/>
                  <a:pt x="1739" y="6336"/>
                </a:cubicBezTo>
                <a:lnTo>
                  <a:pt x="1739" y="5359"/>
                </a:lnTo>
                <a:lnTo>
                  <a:pt x="3429" y="5359"/>
                </a:lnTo>
                <a:cubicBezTo>
                  <a:pt x="3668" y="5359"/>
                  <a:pt x="3858" y="5288"/>
                  <a:pt x="4025" y="5169"/>
                </a:cubicBezTo>
                <a:close/>
                <a:moveTo>
                  <a:pt x="6430" y="5169"/>
                </a:moveTo>
                <a:cubicBezTo>
                  <a:pt x="6597" y="5288"/>
                  <a:pt x="6787" y="5359"/>
                  <a:pt x="7025" y="5359"/>
                </a:cubicBezTo>
                <a:lnTo>
                  <a:pt x="8716" y="5359"/>
                </a:lnTo>
                <a:lnTo>
                  <a:pt x="8716" y="6336"/>
                </a:lnTo>
                <a:cubicBezTo>
                  <a:pt x="8716" y="6764"/>
                  <a:pt x="8383" y="7121"/>
                  <a:pt x="7954" y="7121"/>
                </a:cubicBezTo>
                <a:lnTo>
                  <a:pt x="7645" y="7121"/>
                </a:lnTo>
                <a:cubicBezTo>
                  <a:pt x="7383" y="6979"/>
                  <a:pt x="7121" y="6907"/>
                  <a:pt x="6835" y="6883"/>
                </a:cubicBezTo>
                <a:lnTo>
                  <a:pt x="6835" y="6621"/>
                </a:lnTo>
                <a:cubicBezTo>
                  <a:pt x="6835" y="6169"/>
                  <a:pt x="6525" y="5788"/>
                  <a:pt x="6120" y="5669"/>
                </a:cubicBezTo>
                <a:cubicBezTo>
                  <a:pt x="6120" y="5621"/>
                  <a:pt x="6097" y="5550"/>
                  <a:pt x="6073" y="5502"/>
                </a:cubicBezTo>
                <a:cubicBezTo>
                  <a:pt x="6216" y="5407"/>
                  <a:pt x="6335" y="5312"/>
                  <a:pt x="6430" y="5169"/>
                </a:cubicBezTo>
                <a:close/>
                <a:moveTo>
                  <a:pt x="5882" y="7502"/>
                </a:moveTo>
                <a:lnTo>
                  <a:pt x="5882" y="8098"/>
                </a:lnTo>
                <a:cubicBezTo>
                  <a:pt x="5882" y="8431"/>
                  <a:pt x="5573" y="8717"/>
                  <a:pt x="5239" y="8717"/>
                </a:cubicBezTo>
                <a:cubicBezTo>
                  <a:pt x="4882" y="8717"/>
                  <a:pt x="4572" y="8431"/>
                  <a:pt x="4572" y="8098"/>
                </a:cubicBezTo>
                <a:lnTo>
                  <a:pt x="4572" y="7502"/>
                </a:lnTo>
                <a:close/>
                <a:moveTo>
                  <a:pt x="6673" y="7494"/>
                </a:moveTo>
                <a:cubicBezTo>
                  <a:pt x="6862" y="7494"/>
                  <a:pt x="7058" y="7525"/>
                  <a:pt x="7240" y="7598"/>
                </a:cubicBezTo>
                <a:lnTo>
                  <a:pt x="7240" y="7836"/>
                </a:lnTo>
                <a:cubicBezTo>
                  <a:pt x="7240" y="8931"/>
                  <a:pt x="6335" y="9836"/>
                  <a:pt x="5239" y="9836"/>
                </a:cubicBezTo>
                <a:cubicBezTo>
                  <a:pt x="4120" y="9836"/>
                  <a:pt x="3215" y="8931"/>
                  <a:pt x="3215" y="7836"/>
                </a:cubicBezTo>
                <a:lnTo>
                  <a:pt x="3215" y="7598"/>
                </a:lnTo>
                <a:cubicBezTo>
                  <a:pt x="3397" y="7525"/>
                  <a:pt x="3593" y="7494"/>
                  <a:pt x="3781" y="7494"/>
                </a:cubicBezTo>
                <a:cubicBezTo>
                  <a:pt x="3840" y="7494"/>
                  <a:pt x="3897" y="7497"/>
                  <a:pt x="3953" y="7502"/>
                </a:cubicBezTo>
                <a:lnTo>
                  <a:pt x="3953" y="8098"/>
                </a:lnTo>
                <a:cubicBezTo>
                  <a:pt x="3953" y="8788"/>
                  <a:pt x="4549" y="9336"/>
                  <a:pt x="5239" y="9336"/>
                </a:cubicBezTo>
                <a:cubicBezTo>
                  <a:pt x="5906" y="9336"/>
                  <a:pt x="6501" y="8788"/>
                  <a:pt x="6501" y="8098"/>
                </a:cubicBezTo>
                <a:lnTo>
                  <a:pt x="6501" y="7502"/>
                </a:lnTo>
                <a:cubicBezTo>
                  <a:pt x="6558" y="7497"/>
                  <a:pt x="6615" y="7494"/>
                  <a:pt x="6673" y="7494"/>
                </a:cubicBezTo>
                <a:close/>
                <a:moveTo>
                  <a:pt x="1119" y="1"/>
                </a:moveTo>
                <a:lnTo>
                  <a:pt x="1119" y="3359"/>
                </a:lnTo>
                <a:lnTo>
                  <a:pt x="0" y="3359"/>
                </a:lnTo>
                <a:lnTo>
                  <a:pt x="0" y="3645"/>
                </a:lnTo>
                <a:cubicBezTo>
                  <a:pt x="0" y="4383"/>
                  <a:pt x="476" y="5002"/>
                  <a:pt x="1119" y="5240"/>
                </a:cubicBezTo>
                <a:lnTo>
                  <a:pt x="1119" y="6336"/>
                </a:lnTo>
                <a:cubicBezTo>
                  <a:pt x="1119" y="6979"/>
                  <a:pt x="1572" y="7526"/>
                  <a:pt x="2191" y="7693"/>
                </a:cubicBezTo>
                <a:lnTo>
                  <a:pt x="1786" y="8288"/>
                </a:lnTo>
                <a:cubicBezTo>
                  <a:pt x="1572" y="8622"/>
                  <a:pt x="1191" y="8836"/>
                  <a:pt x="786" y="8836"/>
                </a:cubicBezTo>
                <a:lnTo>
                  <a:pt x="0" y="8836"/>
                </a:lnTo>
                <a:lnTo>
                  <a:pt x="0" y="9431"/>
                </a:lnTo>
                <a:lnTo>
                  <a:pt x="786" y="9431"/>
                </a:lnTo>
                <a:cubicBezTo>
                  <a:pt x="1405" y="9431"/>
                  <a:pt x="1977" y="9146"/>
                  <a:pt x="2310" y="8622"/>
                </a:cubicBezTo>
                <a:lnTo>
                  <a:pt x="2620" y="8145"/>
                </a:lnTo>
                <a:cubicBezTo>
                  <a:pt x="2786" y="9455"/>
                  <a:pt x="3906" y="10455"/>
                  <a:pt x="5239" y="10455"/>
                </a:cubicBezTo>
                <a:cubicBezTo>
                  <a:pt x="6573" y="10455"/>
                  <a:pt x="7668" y="9455"/>
                  <a:pt x="7835" y="8145"/>
                </a:cubicBezTo>
                <a:lnTo>
                  <a:pt x="8145" y="8622"/>
                </a:lnTo>
                <a:cubicBezTo>
                  <a:pt x="8502" y="9146"/>
                  <a:pt x="9073" y="9431"/>
                  <a:pt x="9693" y="9431"/>
                </a:cubicBezTo>
                <a:lnTo>
                  <a:pt x="10455" y="9431"/>
                </a:lnTo>
                <a:lnTo>
                  <a:pt x="10455" y="8836"/>
                </a:lnTo>
                <a:lnTo>
                  <a:pt x="9693" y="8836"/>
                </a:lnTo>
                <a:cubicBezTo>
                  <a:pt x="9264" y="8836"/>
                  <a:pt x="8883" y="8622"/>
                  <a:pt x="8669" y="8288"/>
                </a:cubicBezTo>
                <a:lnTo>
                  <a:pt x="8264" y="7693"/>
                </a:lnTo>
                <a:cubicBezTo>
                  <a:pt x="8883" y="7526"/>
                  <a:pt x="9335" y="6979"/>
                  <a:pt x="9335" y="6312"/>
                </a:cubicBezTo>
                <a:lnTo>
                  <a:pt x="9335" y="5264"/>
                </a:lnTo>
                <a:cubicBezTo>
                  <a:pt x="9978" y="5026"/>
                  <a:pt x="10455" y="4407"/>
                  <a:pt x="10455" y="3668"/>
                </a:cubicBezTo>
                <a:lnTo>
                  <a:pt x="10455" y="3359"/>
                </a:lnTo>
                <a:lnTo>
                  <a:pt x="9335" y="3359"/>
                </a:lnTo>
                <a:lnTo>
                  <a:pt x="9335" y="1"/>
                </a:lnTo>
                <a:lnTo>
                  <a:pt x="9026" y="1"/>
                </a:lnTo>
                <a:cubicBezTo>
                  <a:pt x="8359" y="1"/>
                  <a:pt x="7740" y="311"/>
                  <a:pt x="7359" y="858"/>
                </a:cubicBezTo>
                <a:cubicBezTo>
                  <a:pt x="7275" y="846"/>
                  <a:pt x="7192" y="840"/>
                  <a:pt x="7106" y="840"/>
                </a:cubicBezTo>
                <a:cubicBezTo>
                  <a:pt x="7019" y="840"/>
                  <a:pt x="6930" y="846"/>
                  <a:pt x="6835" y="858"/>
                </a:cubicBezTo>
                <a:cubicBezTo>
                  <a:pt x="6359" y="525"/>
                  <a:pt x="5811" y="334"/>
                  <a:pt x="5215" y="334"/>
                </a:cubicBezTo>
                <a:cubicBezTo>
                  <a:pt x="4644" y="334"/>
                  <a:pt x="4072" y="525"/>
                  <a:pt x="3596" y="858"/>
                </a:cubicBezTo>
                <a:cubicBezTo>
                  <a:pt x="3513" y="846"/>
                  <a:pt x="3429" y="840"/>
                  <a:pt x="3346" y="840"/>
                </a:cubicBezTo>
                <a:cubicBezTo>
                  <a:pt x="3263" y="840"/>
                  <a:pt x="3179" y="846"/>
                  <a:pt x="3096" y="858"/>
                </a:cubicBezTo>
                <a:cubicBezTo>
                  <a:pt x="2715" y="311"/>
                  <a:pt x="2096"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712;p43"/>
          <p:cNvSpPr txBox="1">
            <a:spLocks noGrp="1"/>
          </p:cNvSpPr>
          <p:nvPr>
            <p:ph type="subTitle" idx="2"/>
          </p:nvPr>
        </p:nvSpPr>
        <p:spPr>
          <a:xfrm>
            <a:off x="5377588" y="2059189"/>
            <a:ext cx="2199179" cy="11820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effectLst>
                  <a:outerShdw blurRad="38100" dist="38100" dir="2700000" algn="tl">
                    <a:srgbClr val="000000">
                      <a:alpha val="43137"/>
                    </a:srgbClr>
                  </a:outerShdw>
                </a:effectLst>
              </a:rPr>
              <a:t>CELESTIAL</a:t>
            </a:r>
          </a:p>
          <a:p>
            <a:pPr marL="0" lvl="0" indent="0" algn="ctr" rtl="0">
              <a:spcBef>
                <a:spcPts val="0"/>
              </a:spcBef>
              <a:spcAft>
                <a:spcPts val="0"/>
              </a:spcAft>
              <a:buNone/>
            </a:pPr>
            <a:endParaRPr lang="en" sz="1600" dirty="0"/>
          </a:p>
          <a:p>
            <a:pPr marL="0" lvl="0" indent="0" algn="ctr" rtl="0">
              <a:spcBef>
                <a:spcPts val="0"/>
              </a:spcBef>
              <a:spcAft>
                <a:spcPts val="0"/>
              </a:spcAft>
              <a:buNone/>
            </a:pPr>
            <a:r>
              <a:rPr lang="en" sz="1600" dirty="0"/>
              <a:t>Vindo dos céus</a:t>
            </a:r>
            <a:endParaRPr sz="1600" dirty="0"/>
          </a:p>
        </p:txBody>
      </p:sp>
      <p:sp>
        <p:nvSpPr>
          <p:cNvPr id="17" name="Google Shape;7712;p43"/>
          <p:cNvSpPr txBox="1">
            <a:spLocks noGrp="1"/>
          </p:cNvSpPr>
          <p:nvPr>
            <p:ph type="subTitle" idx="2"/>
          </p:nvPr>
        </p:nvSpPr>
        <p:spPr>
          <a:xfrm>
            <a:off x="3033132" y="3248722"/>
            <a:ext cx="3226419" cy="11820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effectLst>
                  <a:outerShdw blurRad="38100" dist="38100" dir="2700000" algn="tl">
                    <a:srgbClr val="000000">
                      <a:alpha val="43137"/>
                    </a:srgbClr>
                  </a:outerShdw>
                </a:effectLst>
              </a:rPr>
              <a:t>SUMMUS CELESTIAL</a:t>
            </a:r>
          </a:p>
          <a:p>
            <a:pPr marL="0" lvl="0" indent="0"/>
            <a:r>
              <a:rPr lang="pt-BR" sz="1600" dirty="0"/>
              <a:t>supremo celestial, </a:t>
            </a:r>
          </a:p>
          <a:p>
            <a:pPr marL="0" lvl="0" indent="0"/>
            <a:r>
              <a:rPr lang="pt-BR" sz="1600" dirty="0"/>
              <a:t>Mais alto celestial</a:t>
            </a:r>
            <a:endParaRPr sz="1600" dirty="0"/>
          </a:p>
        </p:txBody>
      </p:sp>
      <p:cxnSp>
        <p:nvCxnSpPr>
          <p:cNvPr id="11" name="Conector Angulado 10"/>
          <p:cNvCxnSpPr>
            <a:stCxn id="7712" idx="1"/>
            <a:endCxn id="17" idx="1"/>
          </p:cNvCxnSpPr>
          <p:nvPr/>
        </p:nvCxnSpPr>
        <p:spPr>
          <a:xfrm rot="10800000" flipH="1" flipV="1">
            <a:off x="1715374" y="2657690"/>
            <a:ext cx="1317758" cy="1182064"/>
          </a:xfrm>
          <a:prstGeom prst="bentConnector3">
            <a:avLst>
              <a:gd name="adj1" fmla="val -17348"/>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Conector Angulado 12"/>
          <p:cNvCxnSpPr>
            <a:stCxn id="16" idx="3"/>
            <a:endCxn id="17" idx="3"/>
          </p:cNvCxnSpPr>
          <p:nvPr/>
        </p:nvCxnSpPr>
        <p:spPr>
          <a:xfrm flipH="1">
            <a:off x="6259551" y="2650221"/>
            <a:ext cx="1317216" cy="1189533"/>
          </a:xfrm>
          <a:prstGeom prst="bentConnector3">
            <a:avLst>
              <a:gd name="adj1" fmla="val -17355"/>
            </a:avLst>
          </a:prstGeom>
          <a:ln>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51"/>
        <p:cNvGrpSpPr/>
        <p:nvPr/>
      </p:nvGrpSpPr>
      <p:grpSpPr>
        <a:xfrm>
          <a:off x="0" y="0"/>
          <a:ext cx="0" cy="0"/>
          <a:chOff x="0" y="0"/>
          <a:chExt cx="0" cy="0"/>
        </a:xfrm>
      </p:grpSpPr>
      <p:sp>
        <p:nvSpPr>
          <p:cNvPr id="17352" name="Google Shape;17352;p86"/>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86"/>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86"/>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55" name="Google Shape;17355;p86"/>
          <p:cNvGrpSpPr/>
          <p:nvPr/>
        </p:nvGrpSpPr>
        <p:grpSpPr>
          <a:xfrm>
            <a:off x="2987728" y="1340982"/>
            <a:ext cx="371882" cy="373766"/>
            <a:chOff x="-41270450" y="1973375"/>
            <a:chExt cx="315850" cy="317450"/>
          </a:xfrm>
        </p:grpSpPr>
        <p:sp>
          <p:nvSpPr>
            <p:cNvPr id="17356" name="Google Shape;17356;p8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8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8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8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0" name="Google Shape;17360;p86"/>
          <p:cNvGrpSpPr/>
          <p:nvPr/>
        </p:nvGrpSpPr>
        <p:grpSpPr>
          <a:xfrm>
            <a:off x="3005407" y="1787939"/>
            <a:ext cx="395871" cy="372088"/>
            <a:chOff x="-41291625" y="2339025"/>
            <a:chExt cx="336225" cy="316025"/>
          </a:xfrm>
        </p:grpSpPr>
        <p:sp>
          <p:nvSpPr>
            <p:cNvPr id="17361" name="Google Shape;17361;p8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86"/>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3" name="Google Shape;17363;p86"/>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86"/>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86"/>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86"/>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86"/>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86"/>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69" name="Google Shape;17369;p86"/>
          <p:cNvGrpSpPr/>
          <p:nvPr/>
        </p:nvGrpSpPr>
        <p:grpSpPr>
          <a:xfrm>
            <a:off x="1229534" y="1312990"/>
            <a:ext cx="396931" cy="373147"/>
            <a:chOff x="-42804750" y="1949600"/>
            <a:chExt cx="337125" cy="316925"/>
          </a:xfrm>
        </p:grpSpPr>
        <p:sp>
          <p:nvSpPr>
            <p:cNvPr id="17370" name="Google Shape;17370;p8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8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8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86"/>
          <p:cNvGrpSpPr/>
          <p:nvPr/>
        </p:nvGrpSpPr>
        <p:grpSpPr>
          <a:xfrm>
            <a:off x="1292211" y="1765686"/>
            <a:ext cx="335706" cy="364258"/>
            <a:chOff x="-42778750" y="2320125"/>
            <a:chExt cx="285125" cy="309375"/>
          </a:xfrm>
        </p:grpSpPr>
        <p:sp>
          <p:nvSpPr>
            <p:cNvPr id="17374" name="Google Shape;17374;p8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8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6" name="Google Shape;17376;p86"/>
          <p:cNvGrpSpPr/>
          <p:nvPr/>
        </p:nvGrpSpPr>
        <p:grpSpPr>
          <a:xfrm>
            <a:off x="1269879" y="2212691"/>
            <a:ext cx="375591" cy="374678"/>
            <a:chOff x="-42796875" y="2680675"/>
            <a:chExt cx="319000" cy="318225"/>
          </a:xfrm>
        </p:grpSpPr>
        <p:sp>
          <p:nvSpPr>
            <p:cNvPr id="17377" name="Google Shape;17377;p8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8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8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8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8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82" name="Google Shape;17382;p86"/>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86"/>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86"/>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86"/>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86" name="Google Shape;17386;p86"/>
          <p:cNvGrpSpPr/>
          <p:nvPr/>
        </p:nvGrpSpPr>
        <p:grpSpPr>
          <a:xfrm>
            <a:off x="2168150" y="3090966"/>
            <a:ext cx="390426" cy="369586"/>
            <a:chOff x="-39055650" y="2315975"/>
            <a:chExt cx="331600" cy="313900"/>
          </a:xfrm>
        </p:grpSpPr>
        <p:sp>
          <p:nvSpPr>
            <p:cNvPr id="17387" name="Google Shape;17387;p8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8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89" name="Google Shape;17389;p86"/>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86"/>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91" name="Google Shape;17391;p86"/>
          <p:cNvGrpSpPr/>
          <p:nvPr/>
        </p:nvGrpSpPr>
        <p:grpSpPr>
          <a:xfrm>
            <a:off x="1659816" y="1313166"/>
            <a:ext cx="380241" cy="371793"/>
            <a:chOff x="-42430625" y="1949750"/>
            <a:chExt cx="322950" cy="315775"/>
          </a:xfrm>
        </p:grpSpPr>
        <p:sp>
          <p:nvSpPr>
            <p:cNvPr id="17392" name="Google Shape;17392;p8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8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8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96" name="Google Shape;17396;p86"/>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86"/>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86"/>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86"/>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86"/>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86"/>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02" name="Google Shape;17402;p86"/>
          <p:cNvGrpSpPr/>
          <p:nvPr/>
        </p:nvGrpSpPr>
        <p:grpSpPr>
          <a:xfrm>
            <a:off x="2623344" y="3089112"/>
            <a:ext cx="372824" cy="372058"/>
            <a:chOff x="-38686275" y="2314400"/>
            <a:chExt cx="316650" cy="316000"/>
          </a:xfrm>
        </p:grpSpPr>
        <p:sp>
          <p:nvSpPr>
            <p:cNvPr id="17403" name="Google Shape;17403;p8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8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5" name="Google Shape;17405;p86"/>
          <p:cNvGrpSpPr/>
          <p:nvPr/>
        </p:nvGrpSpPr>
        <p:grpSpPr>
          <a:xfrm>
            <a:off x="2621946" y="3581152"/>
            <a:ext cx="375620" cy="373736"/>
            <a:chOff x="-38686275" y="2682250"/>
            <a:chExt cx="319025" cy="317425"/>
          </a:xfrm>
        </p:grpSpPr>
        <p:sp>
          <p:nvSpPr>
            <p:cNvPr id="17406" name="Google Shape;17406;p8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8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8" name="Google Shape;17408;p86"/>
          <p:cNvGrpSpPr/>
          <p:nvPr/>
        </p:nvGrpSpPr>
        <p:grpSpPr>
          <a:xfrm>
            <a:off x="3940328" y="3579695"/>
            <a:ext cx="391368" cy="376650"/>
            <a:chOff x="-37534750" y="2668075"/>
            <a:chExt cx="332400" cy="319900"/>
          </a:xfrm>
        </p:grpSpPr>
        <p:sp>
          <p:nvSpPr>
            <p:cNvPr id="17409" name="Google Shape;17409;p8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8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11" name="Google Shape;17411;p86"/>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2" name="Google Shape;17412;p86"/>
          <p:cNvGrpSpPr/>
          <p:nvPr/>
        </p:nvGrpSpPr>
        <p:grpSpPr>
          <a:xfrm>
            <a:off x="2131694" y="1760829"/>
            <a:ext cx="375591" cy="374060"/>
            <a:chOff x="-42062025" y="2316000"/>
            <a:chExt cx="319000" cy="317700"/>
          </a:xfrm>
        </p:grpSpPr>
        <p:sp>
          <p:nvSpPr>
            <p:cNvPr id="17413" name="Google Shape;17413;p8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8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15" name="Google Shape;17415;p86"/>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6" name="Google Shape;17416;p86"/>
          <p:cNvGrpSpPr/>
          <p:nvPr/>
        </p:nvGrpSpPr>
        <p:grpSpPr>
          <a:xfrm>
            <a:off x="876569" y="2671933"/>
            <a:ext cx="330143" cy="368173"/>
            <a:chOff x="-40150450" y="1977325"/>
            <a:chExt cx="280400" cy="312700"/>
          </a:xfrm>
        </p:grpSpPr>
        <p:sp>
          <p:nvSpPr>
            <p:cNvPr id="17417" name="Google Shape;17417;p86"/>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8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86"/>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8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1" name="Google Shape;17421;p86"/>
          <p:cNvGrpSpPr/>
          <p:nvPr/>
        </p:nvGrpSpPr>
        <p:grpSpPr>
          <a:xfrm>
            <a:off x="870534" y="3131151"/>
            <a:ext cx="342211" cy="372824"/>
            <a:chOff x="-40160700" y="2339625"/>
            <a:chExt cx="290650" cy="316650"/>
          </a:xfrm>
        </p:grpSpPr>
        <p:sp>
          <p:nvSpPr>
            <p:cNvPr id="17422" name="Google Shape;17422;p8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8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8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8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6" name="Google Shape;17426;p86"/>
          <p:cNvGrpSpPr/>
          <p:nvPr/>
        </p:nvGrpSpPr>
        <p:grpSpPr>
          <a:xfrm>
            <a:off x="852359" y="3581608"/>
            <a:ext cx="375591" cy="372824"/>
            <a:chOff x="-40171725" y="2705875"/>
            <a:chExt cx="319000" cy="316650"/>
          </a:xfrm>
        </p:grpSpPr>
        <p:sp>
          <p:nvSpPr>
            <p:cNvPr id="17427" name="Google Shape;17427;p8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8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9" name="Google Shape;17429;p86"/>
          <p:cNvGrpSpPr/>
          <p:nvPr/>
        </p:nvGrpSpPr>
        <p:grpSpPr>
          <a:xfrm>
            <a:off x="3109957" y="2656064"/>
            <a:ext cx="272686" cy="373766"/>
            <a:chOff x="-38275925" y="1946600"/>
            <a:chExt cx="231600" cy="317450"/>
          </a:xfrm>
        </p:grpSpPr>
        <p:sp>
          <p:nvSpPr>
            <p:cNvPr id="17430" name="Google Shape;17430;p8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8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32" name="Google Shape;17432;p86"/>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86"/>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34" name="Google Shape;17434;p86"/>
          <p:cNvGrpSpPr/>
          <p:nvPr/>
        </p:nvGrpSpPr>
        <p:grpSpPr>
          <a:xfrm>
            <a:off x="2173841" y="4053505"/>
            <a:ext cx="382096" cy="371911"/>
            <a:chOff x="-37190575" y="1951325"/>
            <a:chExt cx="324525" cy="315875"/>
          </a:xfrm>
        </p:grpSpPr>
        <p:sp>
          <p:nvSpPr>
            <p:cNvPr id="17435" name="Google Shape;17435;p8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8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8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8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8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40" name="Google Shape;17440;p86"/>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41" name="Google Shape;17441;p86"/>
          <p:cNvGrpSpPr/>
          <p:nvPr/>
        </p:nvGrpSpPr>
        <p:grpSpPr>
          <a:xfrm>
            <a:off x="2574144" y="1839656"/>
            <a:ext cx="373736" cy="293055"/>
            <a:chOff x="-41694200" y="2382950"/>
            <a:chExt cx="317425" cy="248900"/>
          </a:xfrm>
        </p:grpSpPr>
        <p:sp>
          <p:nvSpPr>
            <p:cNvPr id="17442" name="Google Shape;17442;p8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8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4" name="Google Shape;17444;p86"/>
          <p:cNvGrpSpPr/>
          <p:nvPr/>
        </p:nvGrpSpPr>
        <p:grpSpPr>
          <a:xfrm>
            <a:off x="2570967" y="2192964"/>
            <a:ext cx="375591" cy="373766"/>
            <a:chOff x="-41695775" y="2683025"/>
            <a:chExt cx="319000" cy="317450"/>
          </a:xfrm>
        </p:grpSpPr>
        <p:sp>
          <p:nvSpPr>
            <p:cNvPr id="17445" name="Google Shape;17445;p8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8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8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8" name="Google Shape;17448;p86"/>
          <p:cNvGrpSpPr/>
          <p:nvPr/>
        </p:nvGrpSpPr>
        <p:grpSpPr>
          <a:xfrm>
            <a:off x="1313266" y="2685734"/>
            <a:ext cx="342211" cy="375620"/>
            <a:chOff x="-39792875" y="1971800"/>
            <a:chExt cx="290650" cy="319025"/>
          </a:xfrm>
        </p:grpSpPr>
        <p:sp>
          <p:nvSpPr>
            <p:cNvPr id="17449" name="Google Shape;17449;p8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8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51" name="Google Shape;17451;p86"/>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52" name="Google Shape;17452;p86"/>
          <p:cNvGrpSpPr/>
          <p:nvPr/>
        </p:nvGrpSpPr>
        <p:grpSpPr>
          <a:xfrm>
            <a:off x="3490328" y="2657918"/>
            <a:ext cx="383950" cy="372618"/>
            <a:chOff x="-37956150" y="1948175"/>
            <a:chExt cx="326100" cy="316475"/>
          </a:xfrm>
        </p:grpSpPr>
        <p:sp>
          <p:nvSpPr>
            <p:cNvPr id="17453" name="Google Shape;17453;p8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86"/>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8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6" name="Google Shape;17456;p86"/>
          <p:cNvGrpSpPr/>
          <p:nvPr/>
        </p:nvGrpSpPr>
        <p:grpSpPr>
          <a:xfrm>
            <a:off x="1323705" y="3133960"/>
            <a:ext cx="324609" cy="374825"/>
            <a:chOff x="-39783425" y="2337925"/>
            <a:chExt cx="275700" cy="318350"/>
          </a:xfrm>
        </p:grpSpPr>
        <p:sp>
          <p:nvSpPr>
            <p:cNvPr id="17457" name="Google Shape;17457;p8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8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9" name="Google Shape;17459;p86"/>
          <p:cNvGrpSpPr/>
          <p:nvPr/>
        </p:nvGrpSpPr>
        <p:grpSpPr>
          <a:xfrm>
            <a:off x="3497847" y="3165172"/>
            <a:ext cx="375620" cy="243015"/>
            <a:chOff x="-37953000" y="2379000"/>
            <a:chExt cx="319025" cy="206400"/>
          </a:xfrm>
        </p:grpSpPr>
        <p:sp>
          <p:nvSpPr>
            <p:cNvPr id="17460" name="Google Shape;17460;p8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8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8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8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8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65" name="Google Shape;17465;p86"/>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86"/>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86"/>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7468" name="Google Shape;17468;p86"/>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7469" name="Google Shape;17469;p86"/>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70" name="Google Shape;17470;p86"/>
          <p:cNvGrpSpPr/>
          <p:nvPr/>
        </p:nvGrpSpPr>
        <p:grpSpPr>
          <a:xfrm>
            <a:off x="4855594" y="1782519"/>
            <a:ext cx="354107" cy="355063"/>
            <a:chOff x="-28467625" y="2331750"/>
            <a:chExt cx="296150" cy="296950"/>
          </a:xfrm>
        </p:grpSpPr>
        <p:sp>
          <p:nvSpPr>
            <p:cNvPr id="17471" name="Google Shape;17471;p8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8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3" name="Google Shape;17473;p86"/>
          <p:cNvGrpSpPr/>
          <p:nvPr/>
        </p:nvGrpSpPr>
        <p:grpSpPr>
          <a:xfrm>
            <a:off x="4869719" y="2225601"/>
            <a:ext cx="325858" cy="351327"/>
            <a:chOff x="-28461325" y="2701925"/>
            <a:chExt cx="272525" cy="293825"/>
          </a:xfrm>
        </p:grpSpPr>
        <p:sp>
          <p:nvSpPr>
            <p:cNvPr id="17474" name="Google Shape;17474;p8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8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8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7" name="Google Shape;17477;p86"/>
          <p:cNvGrpSpPr/>
          <p:nvPr/>
        </p:nvGrpSpPr>
        <p:grpSpPr>
          <a:xfrm>
            <a:off x="7093910" y="1399238"/>
            <a:ext cx="354107" cy="226974"/>
            <a:chOff x="-26585200" y="2025375"/>
            <a:chExt cx="296150" cy="189825"/>
          </a:xfrm>
        </p:grpSpPr>
        <p:sp>
          <p:nvSpPr>
            <p:cNvPr id="17478" name="Google Shape;17478;p8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8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8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8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8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3" name="Google Shape;17483;p86"/>
          <p:cNvGrpSpPr/>
          <p:nvPr/>
        </p:nvGrpSpPr>
        <p:grpSpPr>
          <a:xfrm>
            <a:off x="7094373" y="1783461"/>
            <a:ext cx="353180" cy="353180"/>
            <a:chOff x="-26584425" y="2340425"/>
            <a:chExt cx="295375" cy="295375"/>
          </a:xfrm>
        </p:grpSpPr>
        <p:sp>
          <p:nvSpPr>
            <p:cNvPr id="17484" name="Google Shape;17484;p8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8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8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8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8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9" name="Google Shape;17489;p86"/>
          <p:cNvGrpSpPr/>
          <p:nvPr/>
        </p:nvGrpSpPr>
        <p:grpSpPr>
          <a:xfrm>
            <a:off x="7089202" y="2224555"/>
            <a:ext cx="363523" cy="353419"/>
            <a:chOff x="-26585200" y="2710400"/>
            <a:chExt cx="304025" cy="295575"/>
          </a:xfrm>
        </p:grpSpPr>
        <p:sp>
          <p:nvSpPr>
            <p:cNvPr id="17490" name="Google Shape;17490;p8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8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8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8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8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8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8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8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8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8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8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8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2" name="Google Shape;17502;p86"/>
          <p:cNvGrpSpPr/>
          <p:nvPr/>
        </p:nvGrpSpPr>
        <p:grpSpPr>
          <a:xfrm>
            <a:off x="5744337" y="2666033"/>
            <a:ext cx="354136" cy="353210"/>
            <a:chOff x="-24709875" y="1970225"/>
            <a:chExt cx="296175" cy="295400"/>
          </a:xfrm>
        </p:grpSpPr>
        <p:sp>
          <p:nvSpPr>
            <p:cNvPr id="17503" name="Google Shape;17503;p8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8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5" name="Google Shape;17505;p86"/>
          <p:cNvGrpSpPr/>
          <p:nvPr/>
        </p:nvGrpSpPr>
        <p:grpSpPr>
          <a:xfrm>
            <a:off x="5776352" y="3112911"/>
            <a:ext cx="290107" cy="354107"/>
            <a:chOff x="-24683100" y="2340425"/>
            <a:chExt cx="242625" cy="296150"/>
          </a:xfrm>
        </p:grpSpPr>
        <p:sp>
          <p:nvSpPr>
            <p:cNvPr id="17506" name="Google Shape;17506;p8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8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8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8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10" name="Google Shape;17510;p86"/>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11" name="Google Shape;17511;p86"/>
          <p:cNvGrpSpPr/>
          <p:nvPr/>
        </p:nvGrpSpPr>
        <p:grpSpPr>
          <a:xfrm>
            <a:off x="7982594" y="2666033"/>
            <a:ext cx="360713" cy="353210"/>
            <a:chOff x="-22881800" y="1971800"/>
            <a:chExt cx="301675" cy="295400"/>
          </a:xfrm>
        </p:grpSpPr>
        <p:sp>
          <p:nvSpPr>
            <p:cNvPr id="17512" name="Google Shape;17512;p8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8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8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8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8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8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18" name="Google Shape;17518;p86"/>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86"/>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20" name="Google Shape;17520;p86"/>
          <p:cNvGrpSpPr/>
          <p:nvPr/>
        </p:nvGrpSpPr>
        <p:grpSpPr>
          <a:xfrm>
            <a:off x="5358939" y="2224196"/>
            <a:ext cx="227930" cy="354136"/>
            <a:chOff x="-28043900" y="2701925"/>
            <a:chExt cx="190625" cy="296175"/>
          </a:xfrm>
        </p:grpSpPr>
        <p:sp>
          <p:nvSpPr>
            <p:cNvPr id="17521" name="Google Shape;17521;p8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8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8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8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8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86"/>
          <p:cNvGrpSpPr/>
          <p:nvPr/>
        </p:nvGrpSpPr>
        <p:grpSpPr>
          <a:xfrm>
            <a:off x="7531805" y="1336135"/>
            <a:ext cx="354136" cy="353180"/>
            <a:chOff x="-26215025" y="1971025"/>
            <a:chExt cx="296175" cy="295375"/>
          </a:xfrm>
        </p:grpSpPr>
        <p:sp>
          <p:nvSpPr>
            <p:cNvPr id="17527" name="Google Shape;17527;p8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8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8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8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8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8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8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8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5" name="Google Shape;17535;p86"/>
          <p:cNvGrpSpPr/>
          <p:nvPr/>
        </p:nvGrpSpPr>
        <p:grpSpPr>
          <a:xfrm>
            <a:off x="7531327" y="1783924"/>
            <a:ext cx="355093" cy="352253"/>
            <a:chOff x="-26215825" y="2341200"/>
            <a:chExt cx="296975" cy="294600"/>
          </a:xfrm>
        </p:grpSpPr>
        <p:sp>
          <p:nvSpPr>
            <p:cNvPr id="17536" name="Google Shape;17536;p8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8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8" name="Google Shape;17538;p86"/>
          <p:cNvGrpSpPr/>
          <p:nvPr/>
        </p:nvGrpSpPr>
        <p:grpSpPr>
          <a:xfrm>
            <a:off x="7563357" y="2224674"/>
            <a:ext cx="291033" cy="353180"/>
            <a:chOff x="-26179575" y="2710600"/>
            <a:chExt cx="243400" cy="295375"/>
          </a:xfrm>
        </p:grpSpPr>
        <p:sp>
          <p:nvSpPr>
            <p:cNvPr id="17539" name="Google Shape;17539;p8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8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8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86"/>
          <p:cNvGrpSpPr/>
          <p:nvPr/>
        </p:nvGrpSpPr>
        <p:grpSpPr>
          <a:xfrm>
            <a:off x="6202417" y="2666048"/>
            <a:ext cx="337187" cy="353180"/>
            <a:chOff x="-24328675" y="1971025"/>
            <a:chExt cx="282000" cy="295375"/>
          </a:xfrm>
        </p:grpSpPr>
        <p:sp>
          <p:nvSpPr>
            <p:cNvPr id="17543" name="Google Shape;17543;p8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8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5" name="Google Shape;17545;p86"/>
          <p:cNvGrpSpPr/>
          <p:nvPr/>
        </p:nvGrpSpPr>
        <p:grpSpPr>
          <a:xfrm>
            <a:off x="6204778" y="3113374"/>
            <a:ext cx="332464" cy="353180"/>
            <a:chOff x="-24330250" y="2340425"/>
            <a:chExt cx="278050" cy="295375"/>
          </a:xfrm>
        </p:grpSpPr>
        <p:sp>
          <p:nvSpPr>
            <p:cNvPr id="17546" name="Google Shape;17546;p8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8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8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8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8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8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8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3" name="Google Shape;17553;p86"/>
          <p:cNvGrpSpPr/>
          <p:nvPr/>
        </p:nvGrpSpPr>
        <p:grpSpPr>
          <a:xfrm>
            <a:off x="6194420" y="3554587"/>
            <a:ext cx="353180" cy="353180"/>
            <a:chOff x="-24338900" y="2710600"/>
            <a:chExt cx="295375" cy="295375"/>
          </a:xfrm>
        </p:grpSpPr>
        <p:sp>
          <p:nvSpPr>
            <p:cNvPr id="17554" name="Google Shape;17554;p8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8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6" name="Google Shape;17556;p86"/>
          <p:cNvGrpSpPr/>
          <p:nvPr/>
        </p:nvGrpSpPr>
        <p:grpSpPr>
          <a:xfrm>
            <a:off x="7985419" y="3113972"/>
            <a:ext cx="355063" cy="351984"/>
            <a:chOff x="-22859750" y="2335900"/>
            <a:chExt cx="296950" cy="294375"/>
          </a:xfrm>
        </p:grpSpPr>
        <p:sp>
          <p:nvSpPr>
            <p:cNvPr id="17557" name="Google Shape;17557;p8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8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8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0" name="Google Shape;17560;p86"/>
          <p:cNvGrpSpPr/>
          <p:nvPr/>
        </p:nvGrpSpPr>
        <p:grpSpPr>
          <a:xfrm>
            <a:off x="5764767" y="1336120"/>
            <a:ext cx="311749" cy="353210"/>
            <a:chOff x="-27710725" y="1959200"/>
            <a:chExt cx="260725" cy="295400"/>
          </a:xfrm>
        </p:grpSpPr>
        <p:sp>
          <p:nvSpPr>
            <p:cNvPr id="17561" name="Google Shape;17561;p8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8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3" name="Google Shape;17563;p86"/>
          <p:cNvGrpSpPr/>
          <p:nvPr/>
        </p:nvGrpSpPr>
        <p:grpSpPr>
          <a:xfrm>
            <a:off x="5742631" y="1844666"/>
            <a:ext cx="356020" cy="230770"/>
            <a:chOff x="-27728850" y="2382950"/>
            <a:chExt cx="297750" cy="193000"/>
          </a:xfrm>
        </p:grpSpPr>
        <p:sp>
          <p:nvSpPr>
            <p:cNvPr id="17564" name="Google Shape;17564;p8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8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8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67" name="Google Shape;17567;p86"/>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86"/>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69" name="Google Shape;17569;p86"/>
          <p:cNvGrpSpPr/>
          <p:nvPr/>
        </p:nvGrpSpPr>
        <p:grpSpPr>
          <a:xfrm>
            <a:off x="7973975" y="1792877"/>
            <a:ext cx="354136" cy="334348"/>
            <a:chOff x="-25844850" y="2357750"/>
            <a:chExt cx="296175" cy="279625"/>
          </a:xfrm>
        </p:grpSpPr>
        <p:sp>
          <p:nvSpPr>
            <p:cNvPr id="17570" name="Google Shape;17570;p8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8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8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8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8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8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76" name="Google Shape;17576;p86"/>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77" name="Google Shape;17577;p86"/>
          <p:cNvGrpSpPr/>
          <p:nvPr/>
        </p:nvGrpSpPr>
        <p:grpSpPr>
          <a:xfrm>
            <a:off x="6702883" y="2666033"/>
            <a:ext cx="228887" cy="353210"/>
            <a:chOff x="-23917525" y="1970225"/>
            <a:chExt cx="191425" cy="295400"/>
          </a:xfrm>
        </p:grpSpPr>
        <p:sp>
          <p:nvSpPr>
            <p:cNvPr id="17578" name="Google Shape;17578;p8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8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8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1" name="Google Shape;17581;p86"/>
          <p:cNvGrpSpPr/>
          <p:nvPr/>
        </p:nvGrpSpPr>
        <p:grpSpPr>
          <a:xfrm>
            <a:off x="6658164" y="3112911"/>
            <a:ext cx="318325" cy="354107"/>
            <a:chOff x="-23952175" y="2340425"/>
            <a:chExt cx="266225" cy="296150"/>
          </a:xfrm>
        </p:grpSpPr>
        <p:sp>
          <p:nvSpPr>
            <p:cNvPr id="17582" name="Google Shape;17582;p8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8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84" name="Google Shape;17584;p86"/>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85" name="Google Shape;17585;p86"/>
          <p:cNvGrpSpPr/>
          <p:nvPr/>
        </p:nvGrpSpPr>
        <p:grpSpPr>
          <a:xfrm>
            <a:off x="8043336" y="3553167"/>
            <a:ext cx="239230" cy="356020"/>
            <a:chOff x="-22811700" y="2700350"/>
            <a:chExt cx="200075" cy="297750"/>
          </a:xfrm>
        </p:grpSpPr>
        <p:sp>
          <p:nvSpPr>
            <p:cNvPr id="17586" name="Google Shape;17586;p8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8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8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9" name="Google Shape;17589;p86"/>
          <p:cNvGrpSpPr/>
          <p:nvPr/>
        </p:nvGrpSpPr>
        <p:grpSpPr>
          <a:xfrm>
            <a:off x="6191787" y="1335656"/>
            <a:ext cx="355063" cy="354136"/>
            <a:chOff x="-27358650" y="1961575"/>
            <a:chExt cx="296950" cy="296175"/>
          </a:xfrm>
        </p:grpSpPr>
        <p:sp>
          <p:nvSpPr>
            <p:cNvPr id="17590" name="Google Shape;17590;p8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8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92" name="Google Shape;17592;p86"/>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86"/>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94" name="Google Shape;17594;p86"/>
          <p:cNvGrpSpPr/>
          <p:nvPr/>
        </p:nvGrpSpPr>
        <p:grpSpPr>
          <a:xfrm>
            <a:off x="7090357" y="2666048"/>
            <a:ext cx="354136" cy="353180"/>
            <a:chOff x="-23599325" y="1971025"/>
            <a:chExt cx="296175" cy="295375"/>
          </a:xfrm>
        </p:grpSpPr>
        <p:sp>
          <p:nvSpPr>
            <p:cNvPr id="17595" name="Google Shape;17595;p8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8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97" name="Google Shape;17597;p86"/>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86"/>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86"/>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0" name="Google Shape;17600;p86"/>
          <p:cNvGrpSpPr/>
          <p:nvPr/>
        </p:nvGrpSpPr>
        <p:grpSpPr>
          <a:xfrm>
            <a:off x="6634801" y="1335776"/>
            <a:ext cx="360713" cy="353897"/>
            <a:chOff x="-26993200" y="1961775"/>
            <a:chExt cx="301675" cy="295975"/>
          </a:xfrm>
        </p:grpSpPr>
        <p:sp>
          <p:nvSpPr>
            <p:cNvPr id="17601" name="Google Shape;17601;p8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8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8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4" name="Google Shape;17604;p86"/>
          <p:cNvGrpSpPr/>
          <p:nvPr/>
        </p:nvGrpSpPr>
        <p:grpSpPr>
          <a:xfrm>
            <a:off x="6659761" y="1783461"/>
            <a:ext cx="310792" cy="353180"/>
            <a:chOff x="-26970350" y="2332550"/>
            <a:chExt cx="259925" cy="295375"/>
          </a:xfrm>
        </p:grpSpPr>
        <p:sp>
          <p:nvSpPr>
            <p:cNvPr id="17605" name="Google Shape;17605;p8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8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7" name="Google Shape;17607;p86"/>
          <p:cNvGrpSpPr/>
          <p:nvPr/>
        </p:nvGrpSpPr>
        <p:grpSpPr>
          <a:xfrm>
            <a:off x="6639046" y="2256226"/>
            <a:ext cx="352223" cy="290077"/>
            <a:chOff x="-26986100" y="2735800"/>
            <a:chExt cx="294575" cy="242600"/>
          </a:xfrm>
        </p:grpSpPr>
        <p:sp>
          <p:nvSpPr>
            <p:cNvPr id="17608" name="Google Shape;17608;p8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8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0" name="Google Shape;17610;p86"/>
          <p:cNvGrpSpPr/>
          <p:nvPr/>
        </p:nvGrpSpPr>
        <p:grpSpPr>
          <a:xfrm>
            <a:off x="7538093" y="2665569"/>
            <a:ext cx="355063" cy="354136"/>
            <a:chOff x="-23229925" y="1970225"/>
            <a:chExt cx="296950" cy="296175"/>
          </a:xfrm>
        </p:grpSpPr>
        <p:sp>
          <p:nvSpPr>
            <p:cNvPr id="17611" name="Google Shape;17611;p8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8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8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8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5" name="Google Shape;17615;p86"/>
          <p:cNvGrpSpPr/>
          <p:nvPr/>
        </p:nvGrpSpPr>
        <p:grpSpPr>
          <a:xfrm>
            <a:off x="7580466" y="3112432"/>
            <a:ext cx="270318" cy="355063"/>
            <a:chOff x="-23177950" y="2340425"/>
            <a:chExt cx="226075" cy="296950"/>
          </a:xfrm>
        </p:grpSpPr>
        <p:sp>
          <p:nvSpPr>
            <p:cNvPr id="17616" name="Google Shape;17616;p8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8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8" name="Google Shape;17618;p86"/>
          <p:cNvGrpSpPr/>
          <p:nvPr/>
        </p:nvGrpSpPr>
        <p:grpSpPr>
          <a:xfrm>
            <a:off x="7538556" y="3554109"/>
            <a:ext cx="354136" cy="354136"/>
            <a:chOff x="-23229150" y="2710600"/>
            <a:chExt cx="296175" cy="296175"/>
          </a:xfrm>
        </p:grpSpPr>
        <p:sp>
          <p:nvSpPr>
            <p:cNvPr id="17619" name="Google Shape;17619;p8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8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21" name="Google Shape;17621;p86"/>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86"/>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23" name="Google Shape;17623;p86"/>
          <p:cNvGrpSpPr/>
          <p:nvPr/>
        </p:nvGrpSpPr>
        <p:grpSpPr>
          <a:xfrm>
            <a:off x="4855631" y="3123732"/>
            <a:ext cx="356946" cy="332464"/>
            <a:chOff x="-25477800" y="2357750"/>
            <a:chExt cx="298525" cy="278050"/>
          </a:xfrm>
        </p:grpSpPr>
        <p:sp>
          <p:nvSpPr>
            <p:cNvPr id="17624" name="Google Shape;17624;p8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8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26" name="Google Shape;17626;p86"/>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86"/>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28" name="Google Shape;17628;p86"/>
          <p:cNvGrpSpPr/>
          <p:nvPr/>
        </p:nvGrpSpPr>
        <p:grpSpPr>
          <a:xfrm>
            <a:off x="5298265" y="3112911"/>
            <a:ext cx="353180" cy="354107"/>
            <a:chOff x="-25104475" y="2340425"/>
            <a:chExt cx="295375" cy="296150"/>
          </a:xfrm>
        </p:grpSpPr>
        <p:sp>
          <p:nvSpPr>
            <p:cNvPr id="17629" name="Google Shape;17629;p8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8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8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8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8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8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8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8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8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38" name="Google Shape;17638;p86"/>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642"/>
        <p:cNvGrpSpPr/>
        <p:nvPr/>
      </p:nvGrpSpPr>
      <p:grpSpPr>
        <a:xfrm>
          <a:off x="0" y="0"/>
          <a:ext cx="0" cy="0"/>
          <a:chOff x="0" y="0"/>
          <a:chExt cx="0" cy="0"/>
        </a:xfrm>
      </p:grpSpPr>
      <p:sp>
        <p:nvSpPr>
          <p:cNvPr id="17643" name="Google Shape;17643;p87"/>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7644" name="Google Shape;17644;p87"/>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7645" name="Google Shape;17645;p87"/>
          <p:cNvGrpSpPr/>
          <p:nvPr/>
        </p:nvGrpSpPr>
        <p:grpSpPr>
          <a:xfrm>
            <a:off x="854368" y="1313920"/>
            <a:ext cx="366269" cy="366240"/>
            <a:chOff x="-65131525" y="1914325"/>
            <a:chExt cx="316650" cy="316625"/>
          </a:xfrm>
        </p:grpSpPr>
        <p:sp>
          <p:nvSpPr>
            <p:cNvPr id="17646" name="Google Shape;17646;p8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8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8" name="Google Shape;17648;p87"/>
          <p:cNvGrpSpPr/>
          <p:nvPr/>
        </p:nvGrpSpPr>
        <p:grpSpPr>
          <a:xfrm>
            <a:off x="854368" y="1794207"/>
            <a:ext cx="366269" cy="366269"/>
            <a:chOff x="-65131525" y="2281350"/>
            <a:chExt cx="316650" cy="316650"/>
          </a:xfrm>
        </p:grpSpPr>
        <p:sp>
          <p:nvSpPr>
            <p:cNvPr id="17649" name="Google Shape;17649;p8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8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1" name="Google Shape;17651;p87"/>
          <p:cNvGrpSpPr/>
          <p:nvPr/>
        </p:nvGrpSpPr>
        <p:grpSpPr>
          <a:xfrm>
            <a:off x="857564" y="2259206"/>
            <a:ext cx="359878" cy="367165"/>
            <a:chOff x="-65129950" y="2646800"/>
            <a:chExt cx="311125" cy="317425"/>
          </a:xfrm>
        </p:grpSpPr>
        <p:sp>
          <p:nvSpPr>
            <p:cNvPr id="17652" name="Google Shape;17652;p8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8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4" name="Google Shape;17654;p87"/>
          <p:cNvGrpSpPr/>
          <p:nvPr/>
        </p:nvGrpSpPr>
        <p:grpSpPr>
          <a:xfrm>
            <a:off x="3060897" y="1312532"/>
            <a:ext cx="368987" cy="369016"/>
            <a:chOff x="-63252250" y="1930850"/>
            <a:chExt cx="319000" cy="319025"/>
          </a:xfrm>
        </p:grpSpPr>
        <p:sp>
          <p:nvSpPr>
            <p:cNvPr id="17655" name="Google Shape;17655;p8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8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57" name="Google Shape;17657;p87"/>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58" name="Google Shape;17658;p87"/>
          <p:cNvGrpSpPr/>
          <p:nvPr/>
        </p:nvGrpSpPr>
        <p:grpSpPr>
          <a:xfrm>
            <a:off x="3061808" y="2258743"/>
            <a:ext cx="367165" cy="368091"/>
            <a:chOff x="-63250675" y="2664125"/>
            <a:chExt cx="317425" cy="318225"/>
          </a:xfrm>
        </p:grpSpPr>
        <p:sp>
          <p:nvSpPr>
            <p:cNvPr id="17659" name="Google Shape;17659;p8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8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1" name="Google Shape;17661;p87"/>
          <p:cNvGrpSpPr/>
          <p:nvPr/>
        </p:nvGrpSpPr>
        <p:grpSpPr>
          <a:xfrm>
            <a:off x="1738471" y="2735150"/>
            <a:ext cx="363522" cy="361266"/>
            <a:chOff x="-61354075" y="1940500"/>
            <a:chExt cx="314275" cy="312325"/>
          </a:xfrm>
        </p:grpSpPr>
        <p:sp>
          <p:nvSpPr>
            <p:cNvPr id="17662" name="Google Shape;17662;p8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8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8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8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6" name="Google Shape;17666;p87"/>
          <p:cNvGrpSpPr/>
          <p:nvPr/>
        </p:nvGrpSpPr>
        <p:grpSpPr>
          <a:xfrm>
            <a:off x="1737098" y="3183702"/>
            <a:ext cx="366269" cy="336195"/>
            <a:chOff x="-61354875" y="2322300"/>
            <a:chExt cx="316650" cy="290650"/>
          </a:xfrm>
        </p:grpSpPr>
        <p:sp>
          <p:nvSpPr>
            <p:cNvPr id="17667" name="Google Shape;17667;p8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8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8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0" name="Google Shape;17670;p87"/>
          <p:cNvGrpSpPr/>
          <p:nvPr/>
        </p:nvGrpSpPr>
        <p:grpSpPr>
          <a:xfrm>
            <a:off x="1737098" y="3611266"/>
            <a:ext cx="366269" cy="366269"/>
            <a:chOff x="-61354875" y="2671225"/>
            <a:chExt cx="316650" cy="316650"/>
          </a:xfrm>
        </p:grpSpPr>
        <p:sp>
          <p:nvSpPr>
            <p:cNvPr id="17671" name="Google Shape;17671;p8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8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8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8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8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6" name="Google Shape;17676;p87"/>
          <p:cNvGrpSpPr/>
          <p:nvPr/>
        </p:nvGrpSpPr>
        <p:grpSpPr>
          <a:xfrm>
            <a:off x="3952502" y="2731001"/>
            <a:ext cx="368987" cy="369566"/>
            <a:chOff x="-59502375" y="1904375"/>
            <a:chExt cx="319000" cy="319500"/>
          </a:xfrm>
        </p:grpSpPr>
        <p:sp>
          <p:nvSpPr>
            <p:cNvPr id="17677" name="Google Shape;17677;p8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8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8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0" name="Google Shape;17680;p87"/>
          <p:cNvGrpSpPr/>
          <p:nvPr/>
        </p:nvGrpSpPr>
        <p:grpSpPr>
          <a:xfrm>
            <a:off x="1298621" y="1315207"/>
            <a:ext cx="368987" cy="363666"/>
            <a:chOff x="-64774725" y="1916550"/>
            <a:chExt cx="319000" cy="314400"/>
          </a:xfrm>
        </p:grpSpPr>
        <p:sp>
          <p:nvSpPr>
            <p:cNvPr id="17681" name="Google Shape;17681;p8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8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3" name="Google Shape;17683;p87"/>
          <p:cNvGrpSpPr/>
          <p:nvPr/>
        </p:nvGrpSpPr>
        <p:grpSpPr>
          <a:xfrm>
            <a:off x="1299979" y="1792386"/>
            <a:ext cx="366269" cy="369913"/>
            <a:chOff x="-64764500" y="2280550"/>
            <a:chExt cx="316650" cy="319800"/>
          </a:xfrm>
        </p:grpSpPr>
        <p:sp>
          <p:nvSpPr>
            <p:cNvPr id="17684" name="Google Shape;17684;p8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8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86" name="Google Shape;17686;p87"/>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87" name="Google Shape;17687;p87"/>
          <p:cNvGrpSpPr/>
          <p:nvPr/>
        </p:nvGrpSpPr>
        <p:grpSpPr>
          <a:xfrm>
            <a:off x="3512023" y="1352163"/>
            <a:ext cx="365344" cy="289753"/>
            <a:chOff x="-62882850" y="1999375"/>
            <a:chExt cx="315850" cy="250500"/>
          </a:xfrm>
        </p:grpSpPr>
        <p:sp>
          <p:nvSpPr>
            <p:cNvPr id="17688" name="Google Shape;17688;p8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8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0" name="Google Shape;17690;p87"/>
          <p:cNvGrpSpPr/>
          <p:nvPr/>
        </p:nvGrpSpPr>
        <p:grpSpPr>
          <a:xfrm>
            <a:off x="3503362" y="1793745"/>
            <a:ext cx="382665" cy="367194"/>
            <a:chOff x="-62890750" y="2296300"/>
            <a:chExt cx="330825" cy="317450"/>
          </a:xfrm>
        </p:grpSpPr>
        <p:sp>
          <p:nvSpPr>
            <p:cNvPr id="17691" name="Google Shape;17691;p8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8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8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4" name="Google Shape;17694;p87"/>
          <p:cNvGrpSpPr/>
          <p:nvPr/>
        </p:nvGrpSpPr>
        <p:grpSpPr>
          <a:xfrm>
            <a:off x="3512023" y="2259206"/>
            <a:ext cx="365344" cy="367165"/>
            <a:chOff x="-62882850" y="2664925"/>
            <a:chExt cx="315850" cy="317425"/>
          </a:xfrm>
        </p:grpSpPr>
        <p:sp>
          <p:nvSpPr>
            <p:cNvPr id="17695" name="Google Shape;17695;p8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8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7" name="Google Shape;17697;p87"/>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98" name="Google Shape;17698;p87"/>
          <p:cNvGrpSpPr/>
          <p:nvPr/>
        </p:nvGrpSpPr>
        <p:grpSpPr>
          <a:xfrm>
            <a:off x="2183172" y="3171846"/>
            <a:ext cx="366269" cy="359907"/>
            <a:chOff x="-60988625" y="2310475"/>
            <a:chExt cx="316650" cy="311150"/>
          </a:xfrm>
        </p:grpSpPr>
        <p:sp>
          <p:nvSpPr>
            <p:cNvPr id="17699" name="Google Shape;17699;p8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8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8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8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8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8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5" name="Google Shape;17705;p87"/>
          <p:cNvGrpSpPr/>
          <p:nvPr/>
        </p:nvGrpSpPr>
        <p:grpSpPr>
          <a:xfrm>
            <a:off x="2183634" y="3610009"/>
            <a:ext cx="365344" cy="368785"/>
            <a:chOff x="-60987050" y="2671400"/>
            <a:chExt cx="315850" cy="318825"/>
          </a:xfrm>
        </p:grpSpPr>
        <p:sp>
          <p:nvSpPr>
            <p:cNvPr id="17706" name="Google Shape;17706;p8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8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8" name="Google Shape;17708;p87"/>
          <p:cNvGrpSpPr/>
          <p:nvPr/>
        </p:nvGrpSpPr>
        <p:grpSpPr>
          <a:xfrm>
            <a:off x="3952500" y="3172771"/>
            <a:ext cx="368987" cy="358056"/>
            <a:chOff x="-59481900" y="2290800"/>
            <a:chExt cx="319000" cy="309550"/>
          </a:xfrm>
        </p:grpSpPr>
        <p:sp>
          <p:nvSpPr>
            <p:cNvPr id="17709" name="Google Shape;17709;p8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8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8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8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8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8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5" name="Google Shape;17715;p87"/>
          <p:cNvGrpSpPr/>
          <p:nvPr/>
        </p:nvGrpSpPr>
        <p:grpSpPr>
          <a:xfrm>
            <a:off x="1741805" y="1313544"/>
            <a:ext cx="368987" cy="366992"/>
            <a:chOff x="-64401400" y="1914475"/>
            <a:chExt cx="319000" cy="317275"/>
          </a:xfrm>
        </p:grpSpPr>
        <p:sp>
          <p:nvSpPr>
            <p:cNvPr id="17716" name="Google Shape;17716;p8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8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87"/>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9" name="Google Shape;17719;p87"/>
          <p:cNvGrpSpPr/>
          <p:nvPr/>
        </p:nvGrpSpPr>
        <p:grpSpPr>
          <a:xfrm>
            <a:off x="1806493" y="1794583"/>
            <a:ext cx="239610" cy="365517"/>
            <a:chOff x="-64343900" y="2282125"/>
            <a:chExt cx="207150" cy="316000"/>
          </a:xfrm>
        </p:grpSpPr>
        <p:sp>
          <p:nvSpPr>
            <p:cNvPr id="17720" name="Google Shape;17720;p8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8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22" name="Google Shape;17722;p87"/>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23" name="Google Shape;17723;p87"/>
          <p:cNvGrpSpPr/>
          <p:nvPr/>
        </p:nvGrpSpPr>
        <p:grpSpPr>
          <a:xfrm>
            <a:off x="3986941" y="1313804"/>
            <a:ext cx="318873" cy="366471"/>
            <a:chOff x="-62496925" y="1931475"/>
            <a:chExt cx="275675" cy="316825"/>
          </a:xfrm>
        </p:grpSpPr>
        <p:sp>
          <p:nvSpPr>
            <p:cNvPr id="17724" name="Google Shape;17724;p8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8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6" name="Google Shape;17726;p87"/>
          <p:cNvGrpSpPr/>
          <p:nvPr/>
        </p:nvGrpSpPr>
        <p:grpSpPr>
          <a:xfrm>
            <a:off x="3963691" y="1793629"/>
            <a:ext cx="365373" cy="367426"/>
            <a:chOff x="-62516625" y="2297875"/>
            <a:chExt cx="315875" cy="317650"/>
          </a:xfrm>
        </p:grpSpPr>
        <p:sp>
          <p:nvSpPr>
            <p:cNvPr id="17727" name="Google Shape;17727;p8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8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9" name="Google Shape;17729;p87"/>
          <p:cNvGrpSpPr/>
          <p:nvPr/>
        </p:nvGrpSpPr>
        <p:grpSpPr>
          <a:xfrm>
            <a:off x="3962332" y="2275588"/>
            <a:ext cx="368091" cy="334402"/>
            <a:chOff x="-62518200" y="2692475"/>
            <a:chExt cx="318225" cy="289100"/>
          </a:xfrm>
        </p:grpSpPr>
        <p:sp>
          <p:nvSpPr>
            <p:cNvPr id="17730" name="Google Shape;17730;p8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8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2" name="Google Shape;17732;p87"/>
          <p:cNvGrpSpPr/>
          <p:nvPr/>
        </p:nvGrpSpPr>
        <p:grpSpPr>
          <a:xfrm>
            <a:off x="2648986" y="2733112"/>
            <a:ext cx="309793" cy="365344"/>
            <a:chOff x="-60597975" y="1939525"/>
            <a:chExt cx="267825" cy="315850"/>
          </a:xfrm>
        </p:grpSpPr>
        <p:sp>
          <p:nvSpPr>
            <p:cNvPr id="17733" name="Google Shape;17733;p8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8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5" name="Google Shape;17735;p87"/>
          <p:cNvGrpSpPr/>
          <p:nvPr/>
        </p:nvGrpSpPr>
        <p:grpSpPr>
          <a:xfrm>
            <a:off x="2619389" y="3167537"/>
            <a:ext cx="368987" cy="368525"/>
            <a:chOff x="-60620800" y="2304600"/>
            <a:chExt cx="319000" cy="318600"/>
          </a:xfrm>
        </p:grpSpPr>
        <p:sp>
          <p:nvSpPr>
            <p:cNvPr id="17736" name="Google Shape;17736;p8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8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8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9" name="Google Shape;17739;p87"/>
          <p:cNvGrpSpPr/>
          <p:nvPr/>
        </p:nvGrpSpPr>
        <p:grpSpPr>
          <a:xfrm>
            <a:off x="2620748" y="3663188"/>
            <a:ext cx="366269" cy="262426"/>
            <a:chOff x="-60621600" y="2716100"/>
            <a:chExt cx="316650" cy="226875"/>
          </a:xfrm>
        </p:grpSpPr>
        <p:sp>
          <p:nvSpPr>
            <p:cNvPr id="17740" name="Google Shape;17740;p8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8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2" name="Google Shape;17742;p87"/>
          <p:cNvGrpSpPr/>
          <p:nvPr/>
        </p:nvGrpSpPr>
        <p:grpSpPr>
          <a:xfrm>
            <a:off x="3957965" y="3611281"/>
            <a:ext cx="358056" cy="366240"/>
            <a:chOff x="-59475600" y="2658625"/>
            <a:chExt cx="309550" cy="316625"/>
          </a:xfrm>
        </p:grpSpPr>
        <p:sp>
          <p:nvSpPr>
            <p:cNvPr id="17743" name="Google Shape;17743;p8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8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8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8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8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8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8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50" name="Google Shape;17750;p87"/>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87"/>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52" name="Google Shape;17752;p87"/>
          <p:cNvGrpSpPr/>
          <p:nvPr/>
        </p:nvGrpSpPr>
        <p:grpSpPr>
          <a:xfrm>
            <a:off x="2233086" y="2259206"/>
            <a:ext cx="263294" cy="367165"/>
            <a:chOff x="-63987100" y="2646800"/>
            <a:chExt cx="227625" cy="317425"/>
          </a:xfrm>
        </p:grpSpPr>
        <p:sp>
          <p:nvSpPr>
            <p:cNvPr id="17753" name="Google Shape;17753;p8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8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5" name="Google Shape;17755;p87"/>
          <p:cNvGrpSpPr/>
          <p:nvPr/>
        </p:nvGrpSpPr>
        <p:grpSpPr>
          <a:xfrm>
            <a:off x="852428" y="2730827"/>
            <a:ext cx="358056" cy="369913"/>
            <a:chOff x="-62148000" y="1930075"/>
            <a:chExt cx="309550" cy="319800"/>
          </a:xfrm>
        </p:grpSpPr>
        <p:sp>
          <p:nvSpPr>
            <p:cNvPr id="17756" name="Google Shape;17756;p8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8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8" name="Google Shape;17758;p87"/>
          <p:cNvGrpSpPr/>
          <p:nvPr/>
        </p:nvGrpSpPr>
        <p:grpSpPr>
          <a:xfrm>
            <a:off x="849695" y="3169113"/>
            <a:ext cx="363522" cy="365373"/>
            <a:chOff x="-62150375" y="2297875"/>
            <a:chExt cx="314275" cy="315875"/>
          </a:xfrm>
        </p:grpSpPr>
        <p:sp>
          <p:nvSpPr>
            <p:cNvPr id="17759" name="Google Shape;17759;p8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8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8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8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8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4" name="Google Shape;17764;p87"/>
          <p:cNvGrpSpPr/>
          <p:nvPr/>
        </p:nvGrpSpPr>
        <p:grpSpPr>
          <a:xfrm>
            <a:off x="848322" y="3610356"/>
            <a:ext cx="366269" cy="368091"/>
            <a:chOff x="-62150375" y="2664925"/>
            <a:chExt cx="316650" cy="318225"/>
          </a:xfrm>
        </p:grpSpPr>
        <p:sp>
          <p:nvSpPr>
            <p:cNvPr id="17765" name="Google Shape;17765;p8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8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8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8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9" name="Google Shape;17769;p87"/>
          <p:cNvGrpSpPr/>
          <p:nvPr/>
        </p:nvGrpSpPr>
        <p:grpSpPr>
          <a:xfrm>
            <a:off x="3065911" y="2731333"/>
            <a:ext cx="367165" cy="368901"/>
            <a:chOff x="-60254550" y="1938025"/>
            <a:chExt cx="317425" cy="318925"/>
          </a:xfrm>
        </p:grpSpPr>
        <p:sp>
          <p:nvSpPr>
            <p:cNvPr id="17770" name="Google Shape;17770;p8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8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8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8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4" name="Google Shape;17774;p87"/>
          <p:cNvGrpSpPr/>
          <p:nvPr/>
        </p:nvGrpSpPr>
        <p:grpSpPr>
          <a:xfrm>
            <a:off x="3094149" y="3609907"/>
            <a:ext cx="310690" cy="368987"/>
            <a:chOff x="-60232500" y="2671225"/>
            <a:chExt cx="268600" cy="319000"/>
          </a:xfrm>
        </p:grpSpPr>
        <p:sp>
          <p:nvSpPr>
            <p:cNvPr id="17775" name="Google Shape;17775;p8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8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87"/>
          <p:cNvGrpSpPr/>
          <p:nvPr/>
        </p:nvGrpSpPr>
        <p:grpSpPr>
          <a:xfrm>
            <a:off x="2179643" y="4058541"/>
            <a:ext cx="365373" cy="368987"/>
            <a:chOff x="-59100700" y="1911950"/>
            <a:chExt cx="315875" cy="319000"/>
          </a:xfrm>
        </p:grpSpPr>
        <p:sp>
          <p:nvSpPr>
            <p:cNvPr id="17778" name="Google Shape;17778;p8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8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8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8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8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8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8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8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8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8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8" name="Google Shape;17788;p87"/>
          <p:cNvGrpSpPr/>
          <p:nvPr/>
        </p:nvGrpSpPr>
        <p:grpSpPr>
          <a:xfrm>
            <a:off x="2621810" y="1314021"/>
            <a:ext cx="379918" cy="366038"/>
            <a:chOff x="-63665750" y="1914325"/>
            <a:chExt cx="328450" cy="316450"/>
          </a:xfrm>
        </p:grpSpPr>
        <p:sp>
          <p:nvSpPr>
            <p:cNvPr id="17789" name="Google Shape;17789;p8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8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1" name="Google Shape;17791;p87"/>
          <p:cNvGrpSpPr/>
          <p:nvPr/>
        </p:nvGrpSpPr>
        <p:grpSpPr>
          <a:xfrm>
            <a:off x="2626814" y="1793065"/>
            <a:ext cx="369913" cy="368554"/>
            <a:chOff x="-63666550" y="2278975"/>
            <a:chExt cx="319800" cy="318625"/>
          </a:xfrm>
        </p:grpSpPr>
        <p:sp>
          <p:nvSpPr>
            <p:cNvPr id="17792" name="Google Shape;17792;p8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8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4" name="Google Shape;17794;p87"/>
          <p:cNvGrpSpPr/>
          <p:nvPr/>
        </p:nvGrpSpPr>
        <p:grpSpPr>
          <a:xfrm>
            <a:off x="2624081" y="2259090"/>
            <a:ext cx="375378" cy="367397"/>
            <a:chOff x="-63669700" y="2646600"/>
            <a:chExt cx="324525" cy="317625"/>
          </a:xfrm>
        </p:grpSpPr>
        <p:sp>
          <p:nvSpPr>
            <p:cNvPr id="17795" name="Google Shape;17795;p8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8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87"/>
          <p:cNvGrpSpPr/>
          <p:nvPr/>
        </p:nvGrpSpPr>
        <p:grpSpPr>
          <a:xfrm>
            <a:off x="1286361" y="2732418"/>
            <a:ext cx="366269" cy="366732"/>
            <a:chOff x="-61784125" y="1931250"/>
            <a:chExt cx="316650" cy="317050"/>
          </a:xfrm>
        </p:grpSpPr>
        <p:sp>
          <p:nvSpPr>
            <p:cNvPr id="17798" name="Google Shape;17798;p8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8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8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8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2" name="Google Shape;17802;p87"/>
          <p:cNvGrpSpPr/>
          <p:nvPr/>
        </p:nvGrpSpPr>
        <p:grpSpPr>
          <a:xfrm>
            <a:off x="1286360" y="3168665"/>
            <a:ext cx="366269" cy="366269"/>
            <a:chOff x="-61783350" y="2297100"/>
            <a:chExt cx="316650" cy="316650"/>
          </a:xfrm>
        </p:grpSpPr>
        <p:sp>
          <p:nvSpPr>
            <p:cNvPr id="17803" name="Google Shape;17803;p8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8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5" name="Google Shape;17805;p87"/>
          <p:cNvGrpSpPr/>
          <p:nvPr/>
        </p:nvGrpSpPr>
        <p:grpSpPr>
          <a:xfrm>
            <a:off x="1286360" y="3609748"/>
            <a:ext cx="366269" cy="369305"/>
            <a:chOff x="-61782550" y="2664925"/>
            <a:chExt cx="316650" cy="319275"/>
          </a:xfrm>
        </p:grpSpPr>
        <p:sp>
          <p:nvSpPr>
            <p:cNvPr id="17806" name="Google Shape;17806;p8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8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8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9" name="Google Shape;17809;p87"/>
          <p:cNvGrpSpPr/>
          <p:nvPr/>
        </p:nvGrpSpPr>
        <p:grpSpPr>
          <a:xfrm>
            <a:off x="3508137" y="2741136"/>
            <a:ext cx="367165" cy="349294"/>
            <a:chOff x="-59889100" y="1945025"/>
            <a:chExt cx="317425" cy="301975"/>
          </a:xfrm>
        </p:grpSpPr>
        <p:sp>
          <p:nvSpPr>
            <p:cNvPr id="17810" name="Google Shape;17810;p8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8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8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8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4" name="Google Shape;17814;p87"/>
          <p:cNvGrpSpPr/>
          <p:nvPr/>
        </p:nvGrpSpPr>
        <p:grpSpPr>
          <a:xfrm>
            <a:off x="3040249" y="3168589"/>
            <a:ext cx="366648" cy="366420"/>
            <a:chOff x="6479471" y="2079003"/>
            <a:chExt cx="348923" cy="348706"/>
          </a:xfrm>
        </p:grpSpPr>
        <p:sp>
          <p:nvSpPr>
            <p:cNvPr id="17815" name="Google Shape;17815;p8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16" name="Google Shape;17816;p87"/>
            <p:cNvGrpSpPr/>
            <p:nvPr/>
          </p:nvGrpSpPr>
          <p:grpSpPr>
            <a:xfrm>
              <a:off x="6520582" y="2079003"/>
              <a:ext cx="307811" cy="348706"/>
              <a:chOff x="-60218325" y="2304850"/>
              <a:chExt cx="279625" cy="316775"/>
            </a:xfrm>
          </p:grpSpPr>
          <p:sp>
            <p:nvSpPr>
              <p:cNvPr id="17817" name="Google Shape;17817;p8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8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8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8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8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8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8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824" name="Google Shape;17824;p87"/>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25" name="Google Shape;17825;p87"/>
          <p:cNvGrpSpPr/>
          <p:nvPr/>
        </p:nvGrpSpPr>
        <p:grpSpPr>
          <a:xfrm>
            <a:off x="3507226" y="3611671"/>
            <a:ext cx="368987" cy="365459"/>
            <a:chOff x="-59889100" y="2671925"/>
            <a:chExt cx="319000" cy="315950"/>
          </a:xfrm>
        </p:grpSpPr>
        <p:sp>
          <p:nvSpPr>
            <p:cNvPr id="17826" name="Google Shape;17826;p8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8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8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8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0" name="Google Shape;17830;p87"/>
          <p:cNvGrpSpPr/>
          <p:nvPr/>
        </p:nvGrpSpPr>
        <p:grpSpPr>
          <a:xfrm>
            <a:off x="2620204" y="4054176"/>
            <a:ext cx="367165" cy="366269"/>
            <a:chOff x="-59092025" y="2296300"/>
            <a:chExt cx="317425" cy="316650"/>
          </a:xfrm>
        </p:grpSpPr>
        <p:sp>
          <p:nvSpPr>
            <p:cNvPr id="17831" name="Google Shape;17831;p8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8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3" name="Google Shape;17833;p87"/>
          <p:cNvGrpSpPr/>
          <p:nvPr/>
        </p:nvGrpSpPr>
        <p:grpSpPr>
          <a:xfrm>
            <a:off x="4865611" y="1305095"/>
            <a:ext cx="353174" cy="347599"/>
            <a:chOff x="683125" y="1955275"/>
            <a:chExt cx="299325" cy="294600"/>
          </a:xfrm>
        </p:grpSpPr>
        <p:sp>
          <p:nvSpPr>
            <p:cNvPr id="17834" name="Google Shape;17834;p8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8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8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8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8" name="Google Shape;17838;p87"/>
          <p:cNvGrpSpPr/>
          <p:nvPr/>
        </p:nvGrpSpPr>
        <p:grpSpPr>
          <a:xfrm>
            <a:off x="4866541" y="1755653"/>
            <a:ext cx="351315" cy="349486"/>
            <a:chOff x="685475" y="2318350"/>
            <a:chExt cx="297750" cy="296200"/>
          </a:xfrm>
        </p:grpSpPr>
        <p:sp>
          <p:nvSpPr>
            <p:cNvPr id="17839" name="Google Shape;17839;p8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8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8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2" name="Google Shape;17842;p87"/>
          <p:cNvGrpSpPr/>
          <p:nvPr/>
        </p:nvGrpSpPr>
        <p:grpSpPr>
          <a:xfrm>
            <a:off x="7094699" y="1304859"/>
            <a:ext cx="309517" cy="348071"/>
            <a:chOff x="2523000" y="1954875"/>
            <a:chExt cx="262325" cy="295000"/>
          </a:xfrm>
        </p:grpSpPr>
        <p:sp>
          <p:nvSpPr>
            <p:cNvPr id="17843" name="Google Shape;17843;p8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8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5" name="Google Shape;17845;p87"/>
          <p:cNvGrpSpPr/>
          <p:nvPr/>
        </p:nvGrpSpPr>
        <p:grpSpPr>
          <a:xfrm>
            <a:off x="7073800" y="1756125"/>
            <a:ext cx="351315" cy="348542"/>
            <a:chOff x="2508825" y="2318350"/>
            <a:chExt cx="297750" cy="295400"/>
          </a:xfrm>
        </p:grpSpPr>
        <p:sp>
          <p:nvSpPr>
            <p:cNvPr id="17846" name="Google Shape;17846;p8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8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48" name="Google Shape;17848;p87"/>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49" name="Google Shape;17849;p87"/>
          <p:cNvGrpSpPr/>
          <p:nvPr/>
        </p:nvGrpSpPr>
        <p:grpSpPr>
          <a:xfrm>
            <a:off x="5747373" y="2670178"/>
            <a:ext cx="347599" cy="348513"/>
            <a:chOff x="4321150" y="1946600"/>
            <a:chExt cx="294600" cy="295375"/>
          </a:xfrm>
        </p:grpSpPr>
        <p:sp>
          <p:nvSpPr>
            <p:cNvPr id="17850" name="Google Shape;17850;p8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8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8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53" name="Google Shape;17853;p87"/>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87"/>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87"/>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87"/>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7" name="Google Shape;17857;p87"/>
          <p:cNvGrpSpPr/>
          <p:nvPr/>
        </p:nvGrpSpPr>
        <p:grpSpPr>
          <a:xfrm>
            <a:off x="5309921" y="1756125"/>
            <a:ext cx="352230" cy="348542"/>
            <a:chOff x="1049375" y="2318350"/>
            <a:chExt cx="298525" cy="295400"/>
          </a:xfrm>
        </p:grpSpPr>
        <p:sp>
          <p:nvSpPr>
            <p:cNvPr id="17858" name="Google Shape;17858;p8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8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8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8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2" name="Google Shape;17862;p87"/>
          <p:cNvGrpSpPr/>
          <p:nvPr/>
        </p:nvGrpSpPr>
        <p:grpSpPr>
          <a:xfrm>
            <a:off x="5310393" y="2196576"/>
            <a:ext cx="351286" cy="351286"/>
            <a:chOff x="1049375" y="2680675"/>
            <a:chExt cx="297725" cy="297725"/>
          </a:xfrm>
        </p:grpSpPr>
        <p:sp>
          <p:nvSpPr>
            <p:cNvPr id="17863" name="Google Shape;17863;p8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8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5" name="Google Shape;17865;p87"/>
          <p:cNvGrpSpPr/>
          <p:nvPr/>
        </p:nvGrpSpPr>
        <p:grpSpPr>
          <a:xfrm>
            <a:off x="7523845" y="1304623"/>
            <a:ext cx="348513" cy="348542"/>
            <a:chOff x="2872725" y="1954475"/>
            <a:chExt cx="295375" cy="295400"/>
          </a:xfrm>
        </p:grpSpPr>
        <p:sp>
          <p:nvSpPr>
            <p:cNvPr id="17866" name="Google Shape;17866;p8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8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8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9" name="Google Shape;17869;p87"/>
          <p:cNvGrpSpPr/>
          <p:nvPr/>
        </p:nvGrpSpPr>
        <p:grpSpPr>
          <a:xfrm>
            <a:off x="7545216" y="1755196"/>
            <a:ext cx="305771" cy="350401"/>
            <a:chOff x="2890050" y="2318350"/>
            <a:chExt cx="259150" cy="296975"/>
          </a:xfrm>
        </p:grpSpPr>
        <p:sp>
          <p:nvSpPr>
            <p:cNvPr id="17870" name="Google Shape;17870;p8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8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72" name="Google Shape;17872;p87"/>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73" name="Google Shape;17873;p87"/>
          <p:cNvGrpSpPr/>
          <p:nvPr/>
        </p:nvGrpSpPr>
        <p:grpSpPr>
          <a:xfrm>
            <a:off x="6187732" y="2670650"/>
            <a:ext cx="347569" cy="347569"/>
            <a:chOff x="4685050" y="1945825"/>
            <a:chExt cx="294575" cy="294575"/>
          </a:xfrm>
        </p:grpSpPr>
        <p:sp>
          <p:nvSpPr>
            <p:cNvPr id="17874" name="Google Shape;17874;p8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8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8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8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8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79" name="Google Shape;17879;p87"/>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87"/>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81" name="Google Shape;17881;p87"/>
          <p:cNvGrpSpPr/>
          <p:nvPr/>
        </p:nvGrpSpPr>
        <p:grpSpPr>
          <a:xfrm>
            <a:off x="7958004" y="3159625"/>
            <a:ext cx="348513" cy="347599"/>
            <a:chOff x="6131900" y="2301825"/>
            <a:chExt cx="295375" cy="294600"/>
          </a:xfrm>
        </p:grpSpPr>
        <p:sp>
          <p:nvSpPr>
            <p:cNvPr id="17882" name="Google Shape;17882;p8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8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8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8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6" name="Google Shape;17886;p87"/>
          <p:cNvGrpSpPr/>
          <p:nvPr/>
        </p:nvGrpSpPr>
        <p:grpSpPr>
          <a:xfrm>
            <a:off x="5753997" y="1304166"/>
            <a:ext cx="351315" cy="349457"/>
            <a:chOff x="1412450" y="1954475"/>
            <a:chExt cx="297750" cy="296175"/>
          </a:xfrm>
        </p:grpSpPr>
        <p:sp>
          <p:nvSpPr>
            <p:cNvPr id="17887" name="Google Shape;17887;p8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8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89" name="Google Shape;17889;p87"/>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90" name="Google Shape;17890;p87"/>
          <p:cNvGrpSpPr/>
          <p:nvPr/>
        </p:nvGrpSpPr>
        <p:grpSpPr>
          <a:xfrm>
            <a:off x="5753997" y="2196694"/>
            <a:ext cx="351315" cy="351050"/>
            <a:chOff x="1413250" y="2680675"/>
            <a:chExt cx="297750" cy="297525"/>
          </a:xfrm>
        </p:grpSpPr>
        <p:sp>
          <p:nvSpPr>
            <p:cNvPr id="17891" name="Google Shape;17891;p8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8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8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8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95" name="Google Shape;17895;p87"/>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87"/>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87"/>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98" name="Google Shape;17898;p87"/>
          <p:cNvGrpSpPr/>
          <p:nvPr/>
        </p:nvGrpSpPr>
        <p:grpSpPr>
          <a:xfrm>
            <a:off x="6630407" y="2670311"/>
            <a:ext cx="350371" cy="348247"/>
            <a:chOff x="5045775" y="1946400"/>
            <a:chExt cx="296950" cy="295150"/>
          </a:xfrm>
        </p:grpSpPr>
        <p:sp>
          <p:nvSpPr>
            <p:cNvPr id="17899" name="Google Shape;17899;p8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8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1" name="Google Shape;17901;p87"/>
          <p:cNvGrpSpPr/>
          <p:nvPr/>
        </p:nvGrpSpPr>
        <p:grpSpPr>
          <a:xfrm>
            <a:off x="6629006" y="3179138"/>
            <a:ext cx="353174" cy="308573"/>
            <a:chOff x="5046550" y="2327025"/>
            <a:chExt cx="299325" cy="261525"/>
          </a:xfrm>
        </p:grpSpPr>
        <p:sp>
          <p:nvSpPr>
            <p:cNvPr id="17902" name="Google Shape;17902;p8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8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8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05" name="Google Shape;17905;p87"/>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6" name="Google Shape;17906;p87"/>
          <p:cNvGrpSpPr/>
          <p:nvPr/>
        </p:nvGrpSpPr>
        <p:grpSpPr>
          <a:xfrm>
            <a:off x="7956604" y="3608476"/>
            <a:ext cx="351315" cy="348513"/>
            <a:chOff x="6167350" y="2672800"/>
            <a:chExt cx="297750" cy="295375"/>
          </a:xfrm>
        </p:grpSpPr>
        <p:sp>
          <p:nvSpPr>
            <p:cNvPr id="17907" name="Google Shape;17907;p8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8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8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8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8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87"/>
          <p:cNvGrpSpPr/>
          <p:nvPr/>
        </p:nvGrpSpPr>
        <p:grpSpPr>
          <a:xfrm>
            <a:off x="6197601" y="1303709"/>
            <a:ext cx="347599" cy="350371"/>
            <a:chOff x="1777925" y="1953700"/>
            <a:chExt cx="294600" cy="296950"/>
          </a:xfrm>
        </p:grpSpPr>
        <p:sp>
          <p:nvSpPr>
            <p:cNvPr id="17913" name="Google Shape;17913;p8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8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8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8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7" name="Google Shape;17917;p87"/>
          <p:cNvGrpSpPr/>
          <p:nvPr/>
        </p:nvGrpSpPr>
        <p:grpSpPr>
          <a:xfrm>
            <a:off x="6213411" y="1756597"/>
            <a:ext cx="315977" cy="347599"/>
            <a:chOff x="1790525" y="2319150"/>
            <a:chExt cx="267800" cy="294600"/>
          </a:xfrm>
        </p:grpSpPr>
        <p:sp>
          <p:nvSpPr>
            <p:cNvPr id="17918" name="Google Shape;17918;p8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8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20" name="Google Shape;17920;p87"/>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21" name="Google Shape;17921;p87"/>
          <p:cNvGrpSpPr/>
          <p:nvPr/>
        </p:nvGrpSpPr>
        <p:grpSpPr>
          <a:xfrm>
            <a:off x="4866386" y="2670163"/>
            <a:ext cx="349457" cy="348542"/>
            <a:chOff x="3599700" y="1954475"/>
            <a:chExt cx="296175" cy="295400"/>
          </a:xfrm>
        </p:grpSpPr>
        <p:sp>
          <p:nvSpPr>
            <p:cNvPr id="17922" name="Google Shape;17922;p8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8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8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5" name="Google Shape;17925;p87"/>
          <p:cNvGrpSpPr/>
          <p:nvPr/>
        </p:nvGrpSpPr>
        <p:grpSpPr>
          <a:xfrm>
            <a:off x="4867316" y="3159626"/>
            <a:ext cx="347599" cy="347599"/>
            <a:chOff x="3601275" y="2319150"/>
            <a:chExt cx="294600" cy="294600"/>
          </a:xfrm>
        </p:grpSpPr>
        <p:sp>
          <p:nvSpPr>
            <p:cNvPr id="17926" name="Google Shape;17926;p8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8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28" name="Google Shape;17928;p87"/>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29" name="Google Shape;17929;p87"/>
          <p:cNvGrpSpPr/>
          <p:nvPr/>
        </p:nvGrpSpPr>
        <p:grpSpPr>
          <a:xfrm>
            <a:off x="7087019" y="2669721"/>
            <a:ext cx="328071" cy="349427"/>
            <a:chOff x="5421475" y="1945825"/>
            <a:chExt cx="278050" cy="296150"/>
          </a:xfrm>
        </p:grpSpPr>
        <p:sp>
          <p:nvSpPr>
            <p:cNvPr id="17930" name="Google Shape;17930;p8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8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8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8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8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8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8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8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38" name="Google Shape;17938;p87"/>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39" name="Google Shape;17939;p87"/>
          <p:cNvGrpSpPr/>
          <p:nvPr/>
        </p:nvGrpSpPr>
        <p:grpSpPr>
          <a:xfrm>
            <a:off x="7075869" y="3670273"/>
            <a:ext cx="350371" cy="224918"/>
            <a:chOff x="5411225" y="2726350"/>
            <a:chExt cx="296950" cy="190625"/>
          </a:xfrm>
        </p:grpSpPr>
        <p:sp>
          <p:nvSpPr>
            <p:cNvPr id="17940" name="Google Shape;17940;p8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8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2" name="Google Shape;17942;p87"/>
          <p:cNvGrpSpPr/>
          <p:nvPr/>
        </p:nvGrpSpPr>
        <p:grpSpPr>
          <a:xfrm>
            <a:off x="6185904" y="4059546"/>
            <a:ext cx="351286" cy="326390"/>
            <a:chOff x="6524150" y="1938725"/>
            <a:chExt cx="297725" cy="276625"/>
          </a:xfrm>
        </p:grpSpPr>
        <p:sp>
          <p:nvSpPr>
            <p:cNvPr id="17943" name="Google Shape;17943;p8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8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8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8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7" name="Google Shape;17947;p87"/>
          <p:cNvGrpSpPr/>
          <p:nvPr/>
        </p:nvGrpSpPr>
        <p:grpSpPr>
          <a:xfrm>
            <a:off x="6631047" y="1756007"/>
            <a:ext cx="363380" cy="348778"/>
            <a:chOff x="2140225" y="2318650"/>
            <a:chExt cx="307975" cy="295600"/>
          </a:xfrm>
        </p:grpSpPr>
        <p:sp>
          <p:nvSpPr>
            <p:cNvPr id="17948" name="Google Shape;17948;p8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8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0" name="Google Shape;17950;p87"/>
          <p:cNvGrpSpPr/>
          <p:nvPr/>
        </p:nvGrpSpPr>
        <p:grpSpPr>
          <a:xfrm>
            <a:off x="6636607" y="2197505"/>
            <a:ext cx="352259" cy="349427"/>
            <a:chOff x="2139425" y="2682250"/>
            <a:chExt cx="298550" cy="296150"/>
          </a:xfrm>
        </p:grpSpPr>
        <p:sp>
          <p:nvSpPr>
            <p:cNvPr id="17951" name="Google Shape;17951;p8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8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8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8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5" name="Google Shape;17955;p87"/>
          <p:cNvGrpSpPr/>
          <p:nvPr/>
        </p:nvGrpSpPr>
        <p:grpSpPr>
          <a:xfrm>
            <a:off x="5301219" y="2711991"/>
            <a:ext cx="350401" cy="264888"/>
            <a:chOff x="3962775" y="1990700"/>
            <a:chExt cx="296975" cy="224500"/>
          </a:xfrm>
        </p:grpSpPr>
        <p:sp>
          <p:nvSpPr>
            <p:cNvPr id="17956" name="Google Shape;17956;p8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8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8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8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0" name="Google Shape;17960;p87"/>
          <p:cNvGrpSpPr/>
          <p:nvPr/>
        </p:nvGrpSpPr>
        <p:grpSpPr>
          <a:xfrm>
            <a:off x="5301691" y="3158697"/>
            <a:ext cx="349457" cy="349457"/>
            <a:chOff x="3963575" y="2317575"/>
            <a:chExt cx="296175" cy="296175"/>
          </a:xfrm>
        </p:grpSpPr>
        <p:sp>
          <p:nvSpPr>
            <p:cNvPr id="17961" name="Google Shape;17961;p8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8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8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8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8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8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8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8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8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8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8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8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8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8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8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8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7" name="Google Shape;17977;p87"/>
          <p:cNvGrpSpPr/>
          <p:nvPr/>
        </p:nvGrpSpPr>
        <p:grpSpPr>
          <a:xfrm>
            <a:off x="5301691" y="3608476"/>
            <a:ext cx="349457" cy="348513"/>
            <a:chOff x="3962775" y="2683025"/>
            <a:chExt cx="296175" cy="295375"/>
          </a:xfrm>
        </p:grpSpPr>
        <p:sp>
          <p:nvSpPr>
            <p:cNvPr id="17978" name="Google Shape;17978;p8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8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8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81" name="Google Shape;17981;p87"/>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82" name="Google Shape;17982;p87"/>
          <p:cNvGrpSpPr/>
          <p:nvPr/>
        </p:nvGrpSpPr>
        <p:grpSpPr>
          <a:xfrm>
            <a:off x="7516228" y="3159168"/>
            <a:ext cx="348513" cy="348513"/>
            <a:chOff x="5775900" y="2308125"/>
            <a:chExt cx="295375" cy="295375"/>
          </a:xfrm>
        </p:grpSpPr>
        <p:sp>
          <p:nvSpPr>
            <p:cNvPr id="17983" name="Google Shape;17983;p8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8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8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8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8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8" name="Google Shape;17988;p87"/>
          <p:cNvGrpSpPr/>
          <p:nvPr/>
        </p:nvGrpSpPr>
        <p:grpSpPr>
          <a:xfrm>
            <a:off x="7537142" y="3608004"/>
            <a:ext cx="306686" cy="349457"/>
            <a:chOff x="5794025" y="2673575"/>
            <a:chExt cx="259925" cy="296175"/>
          </a:xfrm>
        </p:grpSpPr>
        <p:sp>
          <p:nvSpPr>
            <p:cNvPr id="17989" name="Google Shape;17989;p8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8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91" name="Google Shape;17991;p87"/>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87"/>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93" name="Google Shape;17993;p87"/>
          <p:cNvGrpSpPr/>
          <p:nvPr/>
        </p:nvGrpSpPr>
        <p:grpSpPr>
          <a:xfrm>
            <a:off x="6637536" y="1304166"/>
            <a:ext cx="350401" cy="349457"/>
            <a:chOff x="2141000" y="1954475"/>
            <a:chExt cx="296975" cy="296175"/>
          </a:xfrm>
        </p:grpSpPr>
        <p:sp>
          <p:nvSpPr>
            <p:cNvPr id="17994" name="Google Shape;17994;p8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8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8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8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001"/>
        <p:cNvGrpSpPr/>
        <p:nvPr/>
      </p:nvGrpSpPr>
      <p:grpSpPr>
        <a:xfrm>
          <a:off x="0" y="0"/>
          <a:ext cx="0" cy="0"/>
          <a:chOff x="0" y="0"/>
          <a:chExt cx="0" cy="0"/>
        </a:xfrm>
      </p:grpSpPr>
      <p:sp>
        <p:nvSpPr>
          <p:cNvPr id="18002" name="Google Shape;18002;p88"/>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8003" name="Google Shape;18003;p88"/>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8004" name="Google Shape;18004;p88"/>
          <p:cNvGrpSpPr/>
          <p:nvPr/>
        </p:nvGrpSpPr>
        <p:grpSpPr>
          <a:xfrm>
            <a:off x="882957" y="1306638"/>
            <a:ext cx="292442" cy="355741"/>
            <a:chOff x="-35830350" y="1912725"/>
            <a:chExt cx="241050" cy="293225"/>
          </a:xfrm>
        </p:grpSpPr>
        <p:sp>
          <p:nvSpPr>
            <p:cNvPr id="18005" name="Google Shape;18005;p8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8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7" name="Google Shape;18007;p88"/>
          <p:cNvGrpSpPr/>
          <p:nvPr/>
        </p:nvGrpSpPr>
        <p:grpSpPr>
          <a:xfrm>
            <a:off x="851444" y="1766235"/>
            <a:ext cx="355468" cy="353587"/>
            <a:chOff x="-35854750" y="2272675"/>
            <a:chExt cx="293000" cy="291450"/>
          </a:xfrm>
        </p:grpSpPr>
        <p:sp>
          <p:nvSpPr>
            <p:cNvPr id="18008" name="Google Shape;18008;p8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8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8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1" name="Google Shape;18011;p88"/>
          <p:cNvGrpSpPr/>
          <p:nvPr/>
        </p:nvGrpSpPr>
        <p:grpSpPr>
          <a:xfrm>
            <a:off x="850958" y="2220821"/>
            <a:ext cx="356438" cy="354558"/>
            <a:chOff x="-35853975" y="2631825"/>
            <a:chExt cx="293800" cy="292250"/>
          </a:xfrm>
        </p:grpSpPr>
        <p:sp>
          <p:nvSpPr>
            <p:cNvPr id="18012" name="Google Shape;18012;p8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8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8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8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8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7" name="Google Shape;18017;p88"/>
          <p:cNvGrpSpPr/>
          <p:nvPr/>
        </p:nvGrpSpPr>
        <p:grpSpPr>
          <a:xfrm>
            <a:off x="3089562" y="1307714"/>
            <a:ext cx="353587" cy="353587"/>
            <a:chOff x="-34032200" y="1916675"/>
            <a:chExt cx="291450" cy="291450"/>
          </a:xfrm>
        </p:grpSpPr>
        <p:sp>
          <p:nvSpPr>
            <p:cNvPr id="18018" name="Google Shape;18018;p8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8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8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8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2" name="Google Shape;18022;p88"/>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23" name="Google Shape;18023;p88"/>
          <p:cNvGrpSpPr/>
          <p:nvPr/>
        </p:nvGrpSpPr>
        <p:grpSpPr>
          <a:xfrm>
            <a:off x="3089092" y="2220821"/>
            <a:ext cx="354527" cy="354558"/>
            <a:chOff x="-34032200" y="2634975"/>
            <a:chExt cx="292225" cy="292250"/>
          </a:xfrm>
        </p:grpSpPr>
        <p:sp>
          <p:nvSpPr>
            <p:cNvPr id="18024" name="Google Shape;18024;p8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8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8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7" name="Google Shape;18027;p88"/>
          <p:cNvGrpSpPr/>
          <p:nvPr/>
        </p:nvGrpSpPr>
        <p:grpSpPr>
          <a:xfrm>
            <a:off x="1739487" y="2687069"/>
            <a:ext cx="358379" cy="354527"/>
            <a:chOff x="-32245875" y="1938725"/>
            <a:chExt cx="295400" cy="292225"/>
          </a:xfrm>
        </p:grpSpPr>
        <p:sp>
          <p:nvSpPr>
            <p:cNvPr id="18028" name="Google Shape;18028;p8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8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8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1" name="Google Shape;18031;p88"/>
          <p:cNvGrpSpPr/>
          <p:nvPr/>
        </p:nvGrpSpPr>
        <p:grpSpPr>
          <a:xfrm>
            <a:off x="1736150" y="3156468"/>
            <a:ext cx="365052" cy="352162"/>
            <a:chOff x="-32243500" y="2299850"/>
            <a:chExt cx="300900" cy="290275"/>
          </a:xfrm>
        </p:grpSpPr>
        <p:sp>
          <p:nvSpPr>
            <p:cNvPr id="18032" name="Google Shape;18032;p8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8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34" name="Google Shape;18034;p88"/>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35" name="Google Shape;18035;p88"/>
          <p:cNvGrpSpPr/>
          <p:nvPr/>
        </p:nvGrpSpPr>
        <p:grpSpPr>
          <a:xfrm>
            <a:off x="1299432" y="1306759"/>
            <a:ext cx="354527" cy="355498"/>
            <a:chOff x="-35495600" y="1912725"/>
            <a:chExt cx="292225" cy="293025"/>
          </a:xfrm>
        </p:grpSpPr>
        <p:sp>
          <p:nvSpPr>
            <p:cNvPr id="18036" name="Google Shape;18036;p8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8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8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39" name="Google Shape;18039;p88"/>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40" name="Google Shape;18040;p88"/>
          <p:cNvGrpSpPr/>
          <p:nvPr/>
        </p:nvGrpSpPr>
        <p:grpSpPr>
          <a:xfrm>
            <a:off x="1299432" y="2221307"/>
            <a:ext cx="354527" cy="353587"/>
            <a:chOff x="-35495600" y="2631825"/>
            <a:chExt cx="292225" cy="291450"/>
          </a:xfrm>
        </p:grpSpPr>
        <p:sp>
          <p:nvSpPr>
            <p:cNvPr id="18041" name="Google Shape;18041;p8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8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8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8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5" name="Google Shape;18045;p88"/>
          <p:cNvGrpSpPr/>
          <p:nvPr/>
        </p:nvGrpSpPr>
        <p:grpSpPr>
          <a:xfrm>
            <a:off x="3537081" y="1307714"/>
            <a:ext cx="353587" cy="353587"/>
            <a:chOff x="-33673825" y="1916675"/>
            <a:chExt cx="291450" cy="291450"/>
          </a:xfrm>
        </p:grpSpPr>
        <p:sp>
          <p:nvSpPr>
            <p:cNvPr id="18046" name="Google Shape;18046;p8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8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8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8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0" name="Google Shape;18050;p88"/>
          <p:cNvGrpSpPr/>
          <p:nvPr/>
        </p:nvGrpSpPr>
        <p:grpSpPr>
          <a:xfrm>
            <a:off x="3534700" y="1765295"/>
            <a:ext cx="358349" cy="355468"/>
            <a:chOff x="-33676975" y="2275050"/>
            <a:chExt cx="295375" cy="293000"/>
          </a:xfrm>
        </p:grpSpPr>
        <p:sp>
          <p:nvSpPr>
            <p:cNvPr id="18051" name="Google Shape;18051;p8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8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8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4" name="Google Shape;18054;p88"/>
          <p:cNvGrpSpPr/>
          <p:nvPr/>
        </p:nvGrpSpPr>
        <p:grpSpPr>
          <a:xfrm>
            <a:off x="3537081" y="2220594"/>
            <a:ext cx="353587" cy="355013"/>
            <a:chOff x="-33673825" y="2634975"/>
            <a:chExt cx="291450" cy="292625"/>
          </a:xfrm>
        </p:grpSpPr>
        <p:sp>
          <p:nvSpPr>
            <p:cNvPr id="18055" name="Google Shape;18055;p8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8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7" name="Google Shape;18057;p88"/>
          <p:cNvGrpSpPr/>
          <p:nvPr/>
        </p:nvGrpSpPr>
        <p:grpSpPr>
          <a:xfrm>
            <a:off x="2205089" y="2687509"/>
            <a:ext cx="329687" cy="353648"/>
            <a:chOff x="-31874100" y="1939525"/>
            <a:chExt cx="271750" cy="291500"/>
          </a:xfrm>
        </p:grpSpPr>
        <p:sp>
          <p:nvSpPr>
            <p:cNvPr id="18058" name="Google Shape;18058;p8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8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60" name="Google Shape;18060;p88"/>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61" name="Google Shape;18061;p88"/>
          <p:cNvGrpSpPr/>
          <p:nvPr/>
        </p:nvGrpSpPr>
        <p:grpSpPr>
          <a:xfrm>
            <a:off x="2186451" y="3616531"/>
            <a:ext cx="366963" cy="352768"/>
            <a:chOff x="-31889075" y="2658950"/>
            <a:chExt cx="302475" cy="290775"/>
          </a:xfrm>
        </p:grpSpPr>
        <p:sp>
          <p:nvSpPr>
            <p:cNvPr id="18062" name="Google Shape;18062;p8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8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64" name="Google Shape;18064;p88"/>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65" name="Google Shape;18065;p88"/>
          <p:cNvGrpSpPr/>
          <p:nvPr/>
        </p:nvGrpSpPr>
        <p:grpSpPr>
          <a:xfrm>
            <a:off x="1747421" y="1306759"/>
            <a:ext cx="354527" cy="355498"/>
            <a:chOff x="-35136450" y="1912725"/>
            <a:chExt cx="292225" cy="293025"/>
          </a:xfrm>
        </p:grpSpPr>
        <p:sp>
          <p:nvSpPr>
            <p:cNvPr id="18066" name="Google Shape;18066;p8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8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8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9" name="Google Shape;18069;p88"/>
          <p:cNvGrpSpPr/>
          <p:nvPr/>
        </p:nvGrpSpPr>
        <p:grpSpPr>
          <a:xfrm>
            <a:off x="1747891" y="1765978"/>
            <a:ext cx="353587" cy="354103"/>
            <a:chOff x="-35134875" y="2272675"/>
            <a:chExt cx="291450" cy="291875"/>
          </a:xfrm>
        </p:grpSpPr>
        <p:sp>
          <p:nvSpPr>
            <p:cNvPr id="18070" name="Google Shape;18070;p8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8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8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8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4" name="Google Shape;18074;p88"/>
          <p:cNvGrpSpPr/>
          <p:nvPr/>
        </p:nvGrpSpPr>
        <p:grpSpPr>
          <a:xfrm>
            <a:off x="1789458" y="2221307"/>
            <a:ext cx="270453" cy="353587"/>
            <a:chOff x="-35101800" y="2631050"/>
            <a:chExt cx="222925" cy="291450"/>
          </a:xfrm>
        </p:grpSpPr>
        <p:sp>
          <p:nvSpPr>
            <p:cNvPr id="18075" name="Google Shape;18075;p8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8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8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8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79" name="Google Shape;18079;p88"/>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80" name="Google Shape;18080;p88"/>
          <p:cNvGrpSpPr/>
          <p:nvPr/>
        </p:nvGrpSpPr>
        <p:grpSpPr>
          <a:xfrm>
            <a:off x="3977510" y="1765295"/>
            <a:ext cx="353587" cy="355468"/>
            <a:chOff x="-33314675" y="2275050"/>
            <a:chExt cx="291450" cy="293000"/>
          </a:xfrm>
        </p:grpSpPr>
        <p:sp>
          <p:nvSpPr>
            <p:cNvPr id="18081" name="Google Shape;18081;p8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8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8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84" name="Google Shape;18084;p88"/>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85" name="Google Shape;18085;p88"/>
          <p:cNvGrpSpPr/>
          <p:nvPr/>
        </p:nvGrpSpPr>
        <p:grpSpPr>
          <a:xfrm>
            <a:off x="2639701" y="2687555"/>
            <a:ext cx="353587" cy="353557"/>
            <a:chOff x="-31523625" y="1939525"/>
            <a:chExt cx="291450" cy="291425"/>
          </a:xfrm>
        </p:grpSpPr>
        <p:sp>
          <p:nvSpPr>
            <p:cNvPr id="18086" name="Google Shape;18086;p8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8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8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8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8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8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8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8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8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8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8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7" name="Google Shape;18097;p88"/>
          <p:cNvGrpSpPr/>
          <p:nvPr/>
        </p:nvGrpSpPr>
        <p:grpSpPr>
          <a:xfrm>
            <a:off x="2638746" y="3155755"/>
            <a:ext cx="355498" cy="353587"/>
            <a:chOff x="-31523625" y="2298675"/>
            <a:chExt cx="293025" cy="291450"/>
          </a:xfrm>
        </p:grpSpPr>
        <p:sp>
          <p:nvSpPr>
            <p:cNvPr id="18098" name="Google Shape;18098;p8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8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8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01" name="Google Shape;18101;p88"/>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88"/>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03" name="Google Shape;18103;p88"/>
          <p:cNvGrpSpPr/>
          <p:nvPr/>
        </p:nvGrpSpPr>
        <p:grpSpPr>
          <a:xfrm>
            <a:off x="2205934" y="1307729"/>
            <a:ext cx="331598" cy="353557"/>
            <a:chOff x="-34767825" y="1914325"/>
            <a:chExt cx="273325" cy="291425"/>
          </a:xfrm>
        </p:grpSpPr>
        <p:sp>
          <p:nvSpPr>
            <p:cNvPr id="18104" name="Google Shape;18104;p8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8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8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7" name="Google Shape;18107;p88"/>
          <p:cNvGrpSpPr/>
          <p:nvPr/>
        </p:nvGrpSpPr>
        <p:grpSpPr>
          <a:xfrm>
            <a:off x="2193513" y="1765280"/>
            <a:ext cx="356438" cy="355498"/>
            <a:chOff x="-34778075" y="2272675"/>
            <a:chExt cx="293800" cy="293025"/>
          </a:xfrm>
        </p:grpSpPr>
        <p:sp>
          <p:nvSpPr>
            <p:cNvPr id="18108" name="Google Shape;18108;p8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8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8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1" name="Google Shape;18111;p88"/>
          <p:cNvGrpSpPr/>
          <p:nvPr/>
        </p:nvGrpSpPr>
        <p:grpSpPr>
          <a:xfrm>
            <a:off x="2194939" y="2221307"/>
            <a:ext cx="353587" cy="353587"/>
            <a:chOff x="-34776500" y="2631825"/>
            <a:chExt cx="291450" cy="291450"/>
          </a:xfrm>
        </p:grpSpPr>
        <p:sp>
          <p:nvSpPr>
            <p:cNvPr id="18112" name="Google Shape;18112;p8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8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8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5" name="Google Shape;18115;p88"/>
          <p:cNvGrpSpPr/>
          <p:nvPr/>
        </p:nvGrpSpPr>
        <p:grpSpPr>
          <a:xfrm>
            <a:off x="853628" y="2685160"/>
            <a:ext cx="354527" cy="358349"/>
            <a:chOff x="-32956300" y="1915900"/>
            <a:chExt cx="292225" cy="295375"/>
          </a:xfrm>
        </p:grpSpPr>
        <p:sp>
          <p:nvSpPr>
            <p:cNvPr id="18116" name="Google Shape;18116;p8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8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18" name="Google Shape;18118;p88"/>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88"/>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20" name="Google Shape;18120;p88"/>
          <p:cNvGrpSpPr/>
          <p:nvPr/>
        </p:nvGrpSpPr>
        <p:grpSpPr>
          <a:xfrm>
            <a:off x="3081101" y="2687555"/>
            <a:ext cx="356438" cy="353557"/>
            <a:chOff x="-31166825" y="1939525"/>
            <a:chExt cx="293800" cy="291425"/>
          </a:xfrm>
        </p:grpSpPr>
        <p:sp>
          <p:nvSpPr>
            <p:cNvPr id="18121" name="Google Shape;18121;p8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8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8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8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8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8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8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8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8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8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8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2" name="Google Shape;18132;p88"/>
          <p:cNvGrpSpPr/>
          <p:nvPr/>
        </p:nvGrpSpPr>
        <p:grpSpPr>
          <a:xfrm>
            <a:off x="3082057" y="3155482"/>
            <a:ext cx="354527" cy="354133"/>
            <a:chOff x="-31165250" y="2298675"/>
            <a:chExt cx="292225" cy="291900"/>
          </a:xfrm>
        </p:grpSpPr>
        <p:sp>
          <p:nvSpPr>
            <p:cNvPr id="18133" name="Google Shape;18133;p8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8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8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6" name="Google Shape;18136;p88"/>
          <p:cNvGrpSpPr/>
          <p:nvPr/>
        </p:nvGrpSpPr>
        <p:grpSpPr>
          <a:xfrm>
            <a:off x="3082542" y="3616136"/>
            <a:ext cx="353557" cy="353557"/>
            <a:chOff x="-31164450" y="2657050"/>
            <a:chExt cx="291425" cy="291425"/>
          </a:xfrm>
        </p:grpSpPr>
        <p:sp>
          <p:nvSpPr>
            <p:cNvPr id="18137" name="Google Shape;18137;p8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8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8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8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1" name="Google Shape;18141;p88"/>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42" name="Google Shape;18142;p88"/>
          <p:cNvGrpSpPr/>
          <p:nvPr/>
        </p:nvGrpSpPr>
        <p:grpSpPr>
          <a:xfrm>
            <a:off x="2632987" y="1307366"/>
            <a:ext cx="358349" cy="354285"/>
            <a:chOff x="-34421275" y="1912725"/>
            <a:chExt cx="295375" cy="292025"/>
          </a:xfrm>
        </p:grpSpPr>
        <p:sp>
          <p:nvSpPr>
            <p:cNvPr id="18143" name="Google Shape;18143;p8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8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5" name="Google Shape;18145;p88"/>
          <p:cNvGrpSpPr/>
          <p:nvPr/>
        </p:nvGrpSpPr>
        <p:grpSpPr>
          <a:xfrm>
            <a:off x="2632032" y="1765280"/>
            <a:ext cx="360260" cy="355498"/>
            <a:chOff x="-34418125" y="2271100"/>
            <a:chExt cx="296950" cy="293025"/>
          </a:xfrm>
        </p:grpSpPr>
        <p:sp>
          <p:nvSpPr>
            <p:cNvPr id="18146" name="Google Shape;18146;p8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8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8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8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8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1" name="Google Shape;18151;p88"/>
          <p:cNvGrpSpPr/>
          <p:nvPr/>
        </p:nvGrpSpPr>
        <p:grpSpPr>
          <a:xfrm>
            <a:off x="2632987" y="2221307"/>
            <a:ext cx="358349" cy="353587"/>
            <a:chOff x="-34421275" y="2631050"/>
            <a:chExt cx="295375" cy="291450"/>
          </a:xfrm>
        </p:grpSpPr>
        <p:sp>
          <p:nvSpPr>
            <p:cNvPr id="18152" name="Google Shape;18152;p8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8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8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8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56" name="Google Shape;18156;p88"/>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88"/>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88"/>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59" name="Google Shape;18159;p88"/>
          <p:cNvGrpSpPr/>
          <p:nvPr/>
        </p:nvGrpSpPr>
        <p:grpSpPr>
          <a:xfrm>
            <a:off x="3537620" y="2688025"/>
            <a:ext cx="353587" cy="352617"/>
            <a:chOff x="-30805300" y="1938725"/>
            <a:chExt cx="291450" cy="290650"/>
          </a:xfrm>
        </p:grpSpPr>
        <p:sp>
          <p:nvSpPr>
            <p:cNvPr id="18160" name="Google Shape;18160;p8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8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2" name="Google Shape;18162;p88"/>
          <p:cNvGrpSpPr/>
          <p:nvPr/>
        </p:nvGrpSpPr>
        <p:grpSpPr>
          <a:xfrm>
            <a:off x="3538105" y="3155952"/>
            <a:ext cx="352617" cy="353193"/>
            <a:chOff x="-30805300" y="2298675"/>
            <a:chExt cx="290650" cy="291125"/>
          </a:xfrm>
        </p:grpSpPr>
        <p:sp>
          <p:nvSpPr>
            <p:cNvPr id="18163" name="Google Shape;18163;p8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8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8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8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7" name="Google Shape;18167;p88"/>
          <p:cNvGrpSpPr/>
          <p:nvPr/>
        </p:nvGrpSpPr>
        <p:grpSpPr>
          <a:xfrm>
            <a:off x="3537635" y="3616136"/>
            <a:ext cx="353557" cy="353557"/>
            <a:chOff x="-30806075" y="2657050"/>
            <a:chExt cx="291425" cy="291425"/>
          </a:xfrm>
        </p:grpSpPr>
        <p:sp>
          <p:nvSpPr>
            <p:cNvPr id="18168" name="Google Shape;18168;p8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8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8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1" name="Google Shape;18171;p88"/>
          <p:cNvGrpSpPr/>
          <p:nvPr/>
        </p:nvGrpSpPr>
        <p:grpSpPr>
          <a:xfrm>
            <a:off x="2639681" y="4073943"/>
            <a:ext cx="353557" cy="353557"/>
            <a:chOff x="-30064925" y="2332550"/>
            <a:chExt cx="291425" cy="291425"/>
          </a:xfrm>
        </p:grpSpPr>
        <p:sp>
          <p:nvSpPr>
            <p:cNvPr id="18172" name="Google Shape;18172;p8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8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8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5" name="Google Shape;18175;p88"/>
          <p:cNvGrpSpPr/>
          <p:nvPr/>
        </p:nvGrpSpPr>
        <p:grpSpPr>
          <a:xfrm>
            <a:off x="3983068" y="2683443"/>
            <a:ext cx="348855" cy="347879"/>
            <a:chOff x="2821450" y="2957850"/>
            <a:chExt cx="259275" cy="258550"/>
          </a:xfrm>
        </p:grpSpPr>
        <p:sp>
          <p:nvSpPr>
            <p:cNvPr id="18176" name="Google Shape;18176;p8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8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8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8179" name="Google Shape;18179;p88"/>
          <p:cNvGrpSpPr/>
          <p:nvPr/>
        </p:nvGrpSpPr>
        <p:grpSpPr>
          <a:xfrm>
            <a:off x="4858100" y="1304461"/>
            <a:ext cx="361090" cy="361090"/>
            <a:chOff x="-57970450" y="1903275"/>
            <a:chExt cx="318225" cy="318225"/>
          </a:xfrm>
        </p:grpSpPr>
        <p:sp>
          <p:nvSpPr>
            <p:cNvPr id="18180" name="Google Shape;18180;p8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8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8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8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4" name="Google Shape;18184;p88"/>
          <p:cNvGrpSpPr/>
          <p:nvPr/>
        </p:nvGrpSpPr>
        <p:grpSpPr>
          <a:xfrm>
            <a:off x="4880000" y="1780418"/>
            <a:ext cx="317290" cy="359303"/>
            <a:chOff x="-57950750" y="2296300"/>
            <a:chExt cx="279625" cy="316650"/>
          </a:xfrm>
        </p:grpSpPr>
        <p:sp>
          <p:nvSpPr>
            <p:cNvPr id="18185" name="Google Shape;18185;p8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8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8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8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9" name="Google Shape;18189;p88"/>
          <p:cNvGrpSpPr/>
          <p:nvPr/>
        </p:nvGrpSpPr>
        <p:grpSpPr>
          <a:xfrm>
            <a:off x="4858214" y="2232094"/>
            <a:ext cx="360863" cy="360211"/>
            <a:chOff x="-57969675" y="2687750"/>
            <a:chExt cx="318025" cy="317450"/>
          </a:xfrm>
        </p:grpSpPr>
        <p:sp>
          <p:nvSpPr>
            <p:cNvPr id="18190" name="Google Shape;18190;p8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8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8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8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4" name="Google Shape;18194;p88"/>
          <p:cNvGrpSpPr/>
          <p:nvPr/>
        </p:nvGrpSpPr>
        <p:grpSpPr>
          <a:xfrm>
            <a:off x="7067397" y="1304461"/>
            <a:ext cx="363785" cy="361090"/>
            <a:chOff x="-56012425" y="1903275"/>
            <a:chExt cx="320600" cy="318225"/>
          </a:xfrm>
        </p:grpSpPr>
        <p:sp>
          <p:nvSpPr>
            <p:cNvPr id="18195" name="Google Shape;18195;p8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8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7" name="Google Shape;18197;p88"/>
          <p:cNvGrpSpPr/>
          <p:nvPr/>
        </p:nvGrpSpPr>
        <p:grpSpPr>
          <a:xfrm>
            <a:off x="7068290" y="1778631"/>
            <a:ext cx="361998" cy="361998"/>
            <a:chOff x="-56010850" y="2294725"/>
            <a:chExt cx="319025" cy="319025"/>
          </a:xfrm>
        </p:grpSpPr>
        <p:sp>
          <p:nvSpPr>
            <p:cNvPr id="18198" name="Google Shape;18198;p8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8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8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8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2" name="Google Shape;18202;p88"/>
          <p:cNvGrpSpPr/>
          <p:nvPr/>
        </p:nvGrpSpPr>
        <p:grpSpPr>
          <a:xfrm>
            <a:off x="7068305" y="2231215"/>
            <a:ext cx="361969" cy="361090"/>
            <a:chOff x="-56010050" y="2686975"/>
            <a:chExt cx="319000" cy="318225"/>
          </a:xfrm>
        </p:grpSpPr>
        <p:sp>
          <p:nvSpPr>
            <p:cNvPr id="18203" name="Google Shape;18203;p8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8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8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8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7" name="Google Shape;18207;p88"/>
          <p:cNvGrpSpPr/>
          <p:nvPr/>
        </p:nvGrpSpPr>
        <p:grpSpPr>
          <a:xfrm>
            <a:off x="5753801" y="2684124"/>
            <a:ext cx="361998" cy="361090"/>
            <a:chOff x="-54081175" y="1903275"/>
            <a:chExt cx="319025" cy="318225"/>
          </a:xfrm>
        </p:grpSpPr>
        <p:sp>
          <p:nvSpPr>
            <p:cNvPr id="18208" name="Google Shape;18208;p8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8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0" name="Google Shape;18210;p88"/>
          <p:cNvGrpSpPr/>
          <p:nvPr/>
        </p:nvGrpSpPr>
        <p:grpSpPr>
          <a:xfrm>
            <a:off x="5776154" y="3137587"/>
            <a:ext cx="317290" cy="360211"/>
            <a:chOff x="-54063050" y="2296300"/>
            <a:chExt cx="279625" cy="317450"/>
          </a:xfrm>
        </p:grpSpPr>
        <p:sp>
          <p:nvSpPr>
            <p:cNvPr id="18211" name="Google Shape;18211;p8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8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8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8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5" name="Google Shape;18215;p88"/>
          <p:cNvGrpSpPr/>
          <p:nvPr/>
        </p:nvGrpSpPr>
        <p:grpSpPr>
          <a:xfrm>
            <a:off x="5776154" y="3601649"/>
            <a:ext cx="317290" cy="361033"/>
            <a:chOff x="-54061475" y="2685450"/>
            <a:chExt cx="279625" cy="318175"/>
          </a:xfrm>
        </p:grpSpPr>
        <p:sp>
          <p:nvSpPr>
            <p:cNvPr id="18216" name="Google Shape;18216;p8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8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8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8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0" name="Google Shape;18220;p88"/>
          <p:cNvGrpSpPr/>
          <p:nvPr/>
        </p:nvGrpSpPr>
        <p:grpSpPr>
          <a:xfrm>
            <a:off x="8029690" y="2693967"/>
            <a:ext cx="275278" cy="361969"/>
            <a:chOff x="-52074300" y="1911950"/>
            <a:chExt cx="242600" cy="319000"/>
          </a:xfrm>
        </p:grpSpPr>
        <p:sp>
          <p:nvSpPr>
            <p:cNvPr id="18221" name="Google Shape;18221;p8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8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8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8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5" name="Google Shape;18225;p88"/>
          <p:cNvGrpSpPr/>
          <p:nvPr/>
        </p:nvGrpSpPr>
        <p:grpSpPr>
          <a:xfrm>
            <a:off x="5287689" y="1305369"/>
            <a:ext cx="361998" cy="361090"/>
            <a:chOff x="-57578225" y="1904075"/>
            <a:chExt cx="319025" cy="318225"/>
          </a:xfrm>
        </p:grpSpPr>
        <p:sp>
          <p:nvSpPr>
            <p:cNvPr id="18226" name="Google Shape;18226;p8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8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8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8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0" name="Google Shape;18230;p88"/>
          <p:cNvGrpSpPr/>
          <p:nvPr/>
        </p:nvGrpSpPr>
        <p:grpSpPr>
          <a:xfrm>
            <a:off x="5310042" y="1778631"/>
            <a:ext cx="317290" cy="361090"/>
            <a:chOff x="-57558525" y="2294725"/>
            <a:chExt cx="279625" cy="318225"/>
          </a:xfrm>
        </p:grpSpPr>
        <p:sp>
          <p:nvSpPr>
            <p:cNvPr id="18231" name="Google Shape;18231;p8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8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8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8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8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6" name="Google Shape;18236;p88"/>
          <p:cNvGrpSpPr/>
          <p:nvPr/>
        </p:nvGrpSpPr>
        <p:grpSpPr>
          <a:xfrm>
            <a:off x="5285901" y="2231215"/>
            <a:ext cx="365572" cy="361969"/>
            <a:chOff x="-57579800" y="2686975"/>
            <a:chExt cx="322175" cy="319000"/>
          </a:xfrm>
        </p:grpSpPr>
        <p:sp>
          <p:nvSpPr>
            <p:cNvPr id="18237" name="Google Shape;18237;p8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8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9" name="Google Shape;18239;p88"/>
          <p:cNvGrpSpPr/>
          <p:nvPr/>
        </p:nvGrpSpPr>
        <p:grpSpPr>
          <a:xfrm>
            <a:off x="7510682" y="1778631"/>
            <a:ext cx="367359" cy="361090"/>
            <a:chOff x="-55620975" y="2294725"/>
            <a:chExt cx="323750" cy="318225"/>
          </a:xfrm>
        </p:grpSpPr>
        <p:sp>
          <p:nvSpPr>
            <p:cNvPr id="18240" name="Google Shape;18240;p8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8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8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8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8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8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6" name="Google Shape;18246;p88"/>
          <p:cNvGrpSpPr/>
          <p:nvPr/>
        </p:nvGrpSpPr>
        <p:grpSpPr>
          <a:xfrm>
            <a:off x="7512923" y="2231130"/>
            <a:ext cx="362877" cy="361175"/>
            <a:chOff x="-55620175" y="2686900"/>
            <a:chExt cx="319800" cy="318300"/>
          </a:xfrm>
        </p:grpSpPr>
        <p:sp>
          <p:nvSpPr>
            <p:cNvPr id="18247" name="Google Shape;18247;p8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8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8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8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1" name="Google Shape;18251;p88"/>
          <p:cNvGrpSpPr/>
          <p:nvPr/>
        </p:nvGrpSpPr>
        <p:grpSpPr>
          <a:xfrm>
            <a:off x="6198887" y="2684124"/>
            <a:ext cx="361969" cy="361090"/>
            <a:chOff x="-53690500" y="1903275"/>
            <a:chExt cx="319000" cy="318225"/>
          </a:xfrm>
        </p:grpSpPr>
        <p:sp>
          <p:nvSpPr>
            <p:cNvPr id="18252" name="Google Shape;18252;p8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8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8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8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6" name="Google Shape;18256;p88"/>
          <p:cNvGrpSpPr/>
          <p:nvPr/>
        </p:nvGrpSpPr>
        <p:grpSpPr>
          <a:xfrm>
            <a:off x="6221226" y="3137587"/>
            <a:ext cx="317290" cy="359303"/>
            <a:chOff x="-53670800" y="2296300"/>
            <a:chExt cx="279625" cy="316650"/>
          </a:xfrm>
        </p:grpSpPr>
        <p:sp>
          <p:nvSpPr>
            <p:cNvPr id="18257" name="Google Shape;18257;p8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8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8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8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1" name="Google Shape;18261;p88"/>
          <p:cNvGrpSpPr/>
          <p:nvPr/>
        </p:nvGrpSpPr>
        <p:grpSpPr>
          <a:xfrm>
            <a:off x="6198887" y="3602925"/>
            <a:ext cx="361969" cy="361544"/>
            <a:chOff x="-53690500" y="2686575"/>
            <a:chExt cx="319000" cy="318625"/>
          </a:xfrm>
        </p:grpSpPr>
        <p:sp>
          <p:nvSpPr>
            <p:cNvPr id="18262" name="Google Shape;18262;p8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8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8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8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6" name="Google Shape;18266;p88"/>
          <p:cNvGrpSpPr/>
          <p:nvPr/>
        </p:nvGrpSpPr>
        <p:grpSpPr>
          <a:xfrm>
            <a:off x="8008669" y="3145785"/>
            <a:ext cx="317319" cy="360948"/>
            <a:chOff x="-52092425" y="2303525"/>
            <a:chExt cx="279650" cy="318100"/>
          </a:xfrm>
        </p:grpSpPr>
        <p:sp>
          <p:nvSpPr>
            <p:cNvPr id="18267" name="Google Shape;18267;p8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8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8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8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8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2" name="Google Shape;18272;p88"/>
          <p:cNvGrpSpPr/>
          <p:nvPr/>
        </p:nvGrpSpPr>
        <p:grpSpPr>
          <a:xfrm>
            <a:off x="5727728" y="1306249"/>
            <a:ext cx="363756" cy="361090"/>
            <a:chOff x="-57189125" y="1904850"/>
            <a:chExt cx="320575" cy="318225"/>
          </a:xfrm>
        </p:grpSpPr>
        <p:sp>
          <p:nvSpPr>
            <p:cNvPr id="18273" name="Google Shape;18273;p8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8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8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8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8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8" name="Google Shape;18278;p88"/>
          <p:cNvGrpSpPr/>
          <p:nvPr/>
        </p:nvGrpSpPr>
        <p:grpSpPr>
          <a:xfrm>
            <a:off x="5728621" y="1800985"/>
            <a:ext cx="361969" cy="316411"/>
            <a:chOff x="-57187550" y="2314425"/>
            <a:chExt cx="319000" cy="278850"/>
          </a:xfrm>
        </p:grpSpPr>
        <p:sp>
          <p:nvSpPr>
            <p:cNvPr id="18279" name="Google Shape;18279;p8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8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8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8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3" name="Google Shape;18283;p88"/>
          <p:cNvGrpSpPr/>
          <p:nvPr/>
        </p:nvGrpSpPr>
        <p:grpSpPr>
          <a:xfrm>
            <a:off x="5745585" y="2230534"/>
            <a:ext cx="328042" cy="361771"/>
            <a:chOff x="-57172600" y="2686375"/>
            <a:chExt cx="289100" cy="318825"/>
          </a:xfrm>
        </p:grpSpPr>
        <p:sp>
          <p:nvSpPr>
            <p:cNvPr id="18284" name="Google Shape;18284;p8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8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6" name="Google Shape;18286;p88"/>
          <p:cNvGrpSpPr/>
          <p:nvPr/>
        </p:nvGrpSpPr>
        <p:grpSpPr>
          <a:xfrm>
            <a:off x="7958434" y="1304461"/>
            <a:ext cx="361090" cy="359303"/>
            <a:chOff x="-55225575" y="1903275"/>
            <a:chExt cx="318225" cy="316650"/>
          </a:xfrm>
        </p:grpSpPr>
        <p:sp>
          <p:nvSpPr>
            <p:cNvPr id="18287" name="Google Shape;18287;p8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8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8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8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8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2" name="Google Shape;18292;p88"/>
          <p:cNvGrpSpPr/>
          <p:nvPr/>
        </p:nvGrpSpPr>
        <p:grpSpPr>
          <a:xfrm>
            <a:off x="7969611" y="1780418"/>
            <a:ext cx="338736" cy="359303"/>
            <a:chOff x="-55217700" y="2296300"/>
            <a:chExt cx="298525" cy="316650"/>
          </a:xfrm>
        </p:grpSpPr>
        <p:sp>
          <p:nvSpPr>
            <p:cNvPr id="18293" name="Google Shape;18293;p8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8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8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8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7" name="Google Shape;18297;p88"/>
          <p:cNvGrpSpPr/>
          <p:nvPr/>
        </p:nvGrpSpPr>
        <p:grpSpPr>
          <a:xfrm>
            <a:off x="7957541" y="2233002"/>
            <a:ext cx="362877" cy="359303"/>
            <a:chOff x="-55229525" y="2688550"/>
            <a:chExt cx="319800" cy="316650"/>
          </a:xfrm>
        </p:grpSpPr>
        <p:sp>
          <p:nvSpPr>
            <p:cNvPr id="18298" name="Google Shape;18298;p8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8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8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8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2" name="Google Shape;18302;p88"/>
          <p:cNvGrpSpPr/>
          <p:nvPr/>
        </p:nvGrpSpPr>
        <p:grpSpPr>
          <a:xfrm>
            <a:off x="6653760" y="2684124"/>
            <a:ext cx="338765" cy="361090"/>
            <a:chOff x="-53288825" y="1903275"/>
            <a:chExt cx="298550" cy="318225"/>
          </a:xfrm>
        </p:grpSpPr>
        <p:sp>
          <p:nvSpPr>
            <p:cNvPr id="18303" name="Google Shape;18303;p8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8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8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6" name="Google Shape;18306;p88"/>
          <p:cNvGrpSpPr/>
          <p:nvPr/>
        </p:nvGrpSpPr>
        <p:grpSpPr>
          <a:xfrm>
            <a:off x="6642143" y="3135800"/>
            <a:ext cx="361998" cy="361090"/>
            <a:chOff x="-53299850" y="2294725"/>
            <a:chExt cx="319025" cy="318225"/>
          </a:xfrm>
        </p:grpSpPr>
        <p:sp>
          <p:nvSpPr>
            <p:cNvPr id="18307" name="Google Shape;18307;p8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8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9" name="Google Shape;18309;p88"/>
          <p:cNvGrpSpPr/>
          <p:nvPr/>
        </p:nvGrpSpPr>
        <p:grpSpPr>
          <a:xfrm>
            <a:off x="6664936" y="3604259"/>
            <a:ext cx="316411" cy="360211"/>
            <a:chOff x="-53278575" y="2687750"/>
            <a:chExt cx="278850" cy="317450"/>
          </a:xfrm>
        </p:grpSpPr>
        <p:sp>
          <p:nvSpPr>
            <p:cNvPr id="18310" name="Google Shape;18310;p8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8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8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8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4" name="Google Shape;18314;p88"/>
          <p:cNvGrpSpPr/>
          <p:nvPr/>
        </p:nvGrpSpPr>
        <p:grpSpPr>
          <a:xfrm>
            <a:off x="7986330" y="3603947"/>
            <a:ext cx="361998" cy="362310"/>
            <a:chOff x="-52101875" y="2687475"/>
            <a:chExt cx="319025" cy="319300"/>
          </a:xfrm>
        </p:grpSpPr>
        <p:sp>
          <p:nvSpPr>
            <p:cNvPr id="18315" name="Google Shape;18315;p8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8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8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8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9" name="Google Shape;18319;p88"/>
          <p:cNvGrpSpPr/>
          <p:nvPr/>
        </p:nvGrpSpPr>
        <p:grpSpPr>
          <a:xfrm>
            <a:off x="6201079" y="1305369"/>
            <a:ext cx="317290" cy="361090"/>
            <a:chOff x="-56774050" y="1904075"/>
            <a:chExt cx="279625" cy="318225"/>
          </a:xfrm>
        </p:grpSpPr>
        <p:sp>
          <p:nvSpPr>
            <p:cNvPr id="18320" name="Google Shape;18320;p8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8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2" name="Google Shape;18322;p88"/>
          <p:cNvGrpSpPr/>
          <p:nvPr/>
        </p:nvGrpSpPr>
        <p:grpSpPr>
          <a:xfrm>
            <a:off x="6201079" y="1778631"/>
            <a:ext cx="317290" cy="361090"/>
            <a:chOff x="-56774850" y="2294725"/>
            <a:chExt cx="279625" cy="318225"/>
          </a:xfrm>
        </p:grpSpPr>
        <p:sp>
          <p:nvSpPr>
            <p:cNvPr id="18323" name="Google Shape;18323;p8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8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8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6" name="Google Shape;18326;p88"/>
          <p:cNvGrpSpPr/>
          <p:nvPr/>
        </p:nvGrpSpPr>
        <p:grpSpPr>
          <a:xfrm>
            <a:off x="6222086" y="2231215"/>
            <a:ext cx="275278" cy="360182"/>
            <a:chOff x="-56756725" y="2686975"/>
            <a:chExt cx="242600" cy="317425"/>
          </a:xfrm>
        </p:grpSpPr>
        <p:sp>
          <p:nvSpPr>
            <p:cNvPr id="18327" name="Google Shape;18327;p8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8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8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0" name="Google Shape;18330;p88"/>
          <p:cNvGrpSpPr/>
          <p:nvPr/>
        </p:nvGrpSpPr>
        <p:grpSpPr>
          <a:xfrm>
            <a:off x="4870518" y="2684124"/>
            <a:ext cx="337346" cy="361998"/>
            <a:chOff x="-54826975" y="1903275"/>
            <a:chExt cx="297300" cy="319025"/>
          </a:xfrm>
        </p:grpSpPr>
        <p:sp>
          <p:nvSpPr>
            <p:cNvPr id="18331" name="Google Shape;18331;p8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8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8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4" name="Google Shape;18334;p88"/>
          <p:cNvGrpSpPr/>
          <p:nvPr/>
        </p:nvGrpSpPr>
        <p:grpSpPr>
          <a:xfrm>
            <a:off x="4858206" y="3137587"/>
            <a:ext cx="361969" cy="359274"/>
            <a:chOff x="-54836500" y="2296300"/>
            <a:chExt cx="319000" cy="316625"/>
          </a:xfrm>
        </p:grpSpPr>
        <p:sp>
          <p:nvSpPr>
            <p:cNvPr id="18335" name="Google Shape;18335;p8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8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8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8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9" name="Google Shape;18339;p88"/>
          <p:cNvGrpSpPr/>
          <p:nvPr/>
        </p:nvGrpSpPr>
        <p:grpSpPr>
          <a:xfrm>
            <a:off x="4879652" y="3604259"/>
            <a:ext cx="319078" cy="361090"/>
            <a:chOff x="-54817600" y="2687750"/>
            <a:chExt cx="281200" cy="318225"/>
          </a:xfrm>
        </p:grpSpPr>
        <p:sp>
          <p:nvSpPr>
            <p:cNvPr id="18340" name="Google Shape;18340;p8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8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8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8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4" name="Google Shape;18344;p88"/>
          <p:cNvGrpSpPr/>
          <p:nvPr/>
        </p:nvGrpSpPr>
        <p:grpSpPr>
          <a:xfrm>
            <a:off x="7110476" y="2684124"/>
            <a:ext cx="317290" cy="359303"/>
            <a:chOff x="-52887125" y="1903275"/>
            <a:chExt cx="279625" cy="316650"/>
          </a:xfrm>
        </p:grpSpPr>
        <p:sp>
          <p:nvSpPr>
            <p:cNvPr id="18345" name="Google Shape;18345;p8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8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7" name="Google Shape;18347;p88"/>
          <p:cNvGrpSpPr/>
          <p:nvPr/>
        </p:nvGrpSpPr>
        <p:grpSpPr>
          <a:xfrm>
            <a:off x="7089030" y="3134920"/>
            <a:ext cx="360182" cy="361969"/>
            <a:chOff x="-52906025" y="2293950"/>
            <a:chExt cx="317425" cy="319000"/>
          </a:xfrm>
        </p:grpSpPr>
        <p:sp>
          <p:nvSpPr>
            <p:cNvPr id="18348" name="Google Shape;18348;p8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8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8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1" name="Google Shape;18351;p88"/>
          <p:cNvGrpSpPr/>
          <p:nvPr/>
        </p:nvGrpSpPr>
        <p:grpSpPr>
          <a:xfrm>
            <a:off x="7110476" y="3603379"/>
            <a:ext cx="317290" cy="361090"/>
            <a:chOff x="-52887125" y="2686975"/>
            <a:chExt cx="279625" cy="318225"/>
          </a:xfrm>
        </p:grpSpPr>
        <p:sp>
          <p:nvSpPr>
            <p:cNvPr id="18352" name="Google Shape;18352;p8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8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8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8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6" name="Google Shape;18356;p88"/>
          <p:cNvGrpSpPr/>
          <p:nvPr/>
        </p:nvGrpSpPr>
        <p:grpSpPr>
          <a:xfrm>
            <a:off x="6220848" y="4062998"/>
            <a:ext cx="318170" cy="359303"/>
            <a:chOff x="-51722225" y="1915100"/>
            <a:chExt cx="280400" cy="316650"/>
          </a:xfrm>
        </p:grpSpPr>
        <p:sp>
          <p:nvSpPr>
            <p:cNvPr id="18357" name="Google Shape;18357;p8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8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8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8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1" name="Google Shape;18361;p88"/>
          <p:cNvGrpSpPr/>
          <p:nvPr/>
        </p:nvGrpSpPr>
        <p:grpSpPr>
          <a:xfrm>
            <a:off x="6616678" y="1303695"/>
            <a:ext cx="370905" cy="360976"/>
            <a:chOff x="-56407800" y="1902600"/>
            <a:chExt cx="326875" cy="318125"/>
          </a:xfrm>
        </p:grpSpPr>
        <p:sp>
          <p:nvSpPr>
            <p:cNvPr id="18362" name="Google Shape;18362;p8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8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8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5" name="Google Shape;18365;p88"/>
          <p:cNvGrpSpPr/>
          <p:nvPr/>
        </p:nvGrpSpPr>
        <p:grpSpPr>
          <a:xfrm>
            <a:off x="6622479" y="1790262"/>
            <a:ext cx="359303" cy="338736"/>
            <a:chOff x="-56401500" y="2304975"/>
            <a:chExt cx="316650" cy="298525"/>
          </a:xfrm>
        </p:grpSpPr>
        <p:sp>
          <p:nvSpPr>
            <p:cNvPr id="18366" name="Google Shape;18366;p8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8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8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8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0" name="Google Shape;18370;p88"/>
          <p:cNvGrpSpPr/>
          <p:nvPr/>
        </p:nvGrpSpPr>
        <p:grpSpPr>
          <a:xfrm>
            <a:off x="5328863" y="2682337"/>
            <a:ext cx="319985" cy="361090"/>
            <a:chOff x="-54426150" y="1901700"/>
            <a:chExt cx="282000" cy="318225"/>
          </a:xfrm>
        </p:grpSpPr>
        <p:sp>
          <p:nvSpPr>
            <p:cNvPr id="18371" name="Google Shape;18371;p8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8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8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8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5" name="Google Shape;18375;p88"/>
          <p:cNvGrpSpPr/>
          <p:nvPr/>
        </p:nvGrpSpPr>
        <p:grpSpPr>
          <a:xfrm>
            <a:off x="5328863" y="3135800"/>
            <a:ext cx="319985" cy="361998"/>
            <a:chOff x="-54426150" y="2294725"/>
            <a:chExt cx="282000" cy="319025"/>
          </a:xfrm>
        </p:grpSpPr>
        <p:sp>
          <p:nvSpPr>
            <p:cNvPr id="18376" name="Google Shape;18376;p8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8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8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8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8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1" name="Google Shape;18381;p88"/>
          <p:cNvGrpSpPr/>
          <p:nvPr/>
        </p:nvGrpSpPr>
        <p:grpSpPr>
          <a:xfrm>
            <a:off x="5327076" y="3603379"/>
            <a:ext cx="323560" cy="361969"/>
            <a:chOff x="-54427725" y="2686975"/>
            <a:chExt cx="285150" cy="319000"/>
          </a:xfrm>
        </p:grpSpPr>
        <p:sp>
          <p:nvSpPr>
            <p:cNvPr id="18382" name="Google Shape;18382;p8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8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8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8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8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7" name="Google Shape;18387;p88"/>
          <p:cNvGrpSpPr/>
          <p:nvPr/>
        </p:nvGrpSpPr>
        <p:grpSpPr>
          <a:xfrm>
            <a:off x="7533634" y="2684351"/>
            <a:ext cx="359303" cy="359984"/>
            <a:chOff x="-52513800" y="1903475"/>
            <a:chExt cx="316650" cy="317250"/>
          </a:xfrm>
        </p:grpSpPr>
        <p:sp>
          <p:nvSpPr>
            <p:cNvPr id="18388" name="Google Shape;18388;p8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8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0" name="Google Shape;18390;p88"/>
          <p:cNvGrpSpPr/>
          <p:nvPr/>
        </p:nvGrpSpPr>
        <p:grpSpPr>
          <a:xfrm>
            <a:off x="7543464" y="3136708"/>
            <a:ext cx="339644" cy="360182"/>
            <a:chOff x="-52505925" y="2295525"/>
            <a:chExt cx="299325" cy="317425"/>
          </a:xfrm>
        </p:grpSpPr>
        <p:sp>
          <p:nvSpPr>
            <p:cNvPr id="18391" name="Google Shape;18391;p8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8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8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8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5" name="Google Shape;18395;p88"/>
          <p:cNvGrpSpPr/>
          <p:nvPr/>
        </p:nvGrpSpPr>
        <p:grpSpPr>
          <a:xfrm>
            <a:off x="7554641" y="3603379"/>
            <a:ext cx="317290" cy="361090"/>
            <a:chOff x="-52494100" y="2686975"/>
            <a:chExt cx="279625" cy="318225"/>
          </a:xfrm>
        </p:grpSpPr>
        <p:sp>
          <p:nvSpPr>
            <p:cNvPr id="18396" name="Google Shape;18396;p8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8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8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8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0" name="Google Shape;18400;p88"/>
          <p:cNvGrpSpPr/>
          <p:nvPr/>
        </p:nvGrpSpPr>
        <p:grpSpPr>
          <a:xfrm>
            <a:off x="6665412" y="4064322"/>
            <a:ext cx="315503" cy="361090"/>
            <a:chOff x="-51708850" y="2305750"/>
            <a:chExt cx="278050" cy="318225"/>
          </a:xfrm>
        </p:grpSpPr>
        <p:sp>
          <p:nvSpPr>
            <p:cNvPr id="18401" name="Google Shape;18401;p8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8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8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4" name="Google Shape;18404;p88"/>
          <p:cNvGrpSpPr/>
          <p:nvPr/>
        </p:nvGrpSpPr>
        <p:grpSpPr>
          <a:xfrm>
            <a:off x="7536807" y="1306109"/>
            <a:ext cx="319089" cy="362073"/>
            <a:chOff x="1044400" y="2917425"/>
            <a:chExt cx="248125" cy="281550"/>
          </a:xfrm>
        </p:grpSpPr>
        <p:sp>
          <p:nvSpPr>
            <p:cNvPr id="18405" name="Google Shape;18405;p8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8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8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8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8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18410" name="Google Shape;18410;p8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8411" name="Google Shape;18411;p8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18412" name="Google Shape;18412;p88"/>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88"/>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4" name="Google Shape;18414;p88"/>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418"/>
        <p:cNvGrpSpPr/>
        <p:nvPr/>
      </p:nvGrpSpPr>
      <p:grpSpPr>
        <a:xfrm>
          <a:off x="0" y="0"/>
          <a:ext cx="0" cy="0"/>
          <a:chOff x="0" y="0"/>
          <a:chExt cx="0" cy="0"/>
        </a:xfrm>
      </p:grpSpPr>
      <p:sp>
        <p:nvSpPr>
          <p:cNvPr id="18419" name="Google Shape;18419;p89"/>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8420" name="Google Shape;18420;p89"/>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8421" name="Google Shape;18421;p89"/>
          <p:cNvGrpSpPr/>
          <p:nvPr/>
        </p:nvGrpSpPr>
        <p:grpSpPr>
          <a:xfrm>
            <a:off x="889109" y="1303003"/>
            <a:ext cx="278288" cy="357036"/>
            <a:chOff x="-50489600" y="1947400"/>
            <a:chExt cx="233150" cy="299125"/>
          </a:xfrm>
        </p:grpSpPr>
        <p:sp>
          <p:nvSpPr>
            <p:cNvPr id="18422" name="Google Shape;18422;p8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8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4" name="Google Shape;18424;p89"/>
          <p:cNvGrpSpPr/>
          <p:nvPr/>
        </p:nvGrpSpPr>
        <p:grpSpPr>
          <a:xfrm>
            <a:off x="849616" y="1757960"/>
            <a:ext cx="357274" cy="358199"/>
            <a:chOff x="-50523475" y="2316000"/>
            <a:chExt cx="299325" cy="300100"/>
          </a:xfrm>
        </p:grpSpPr>
        <p:sp>
          <p:nvSpPr>
            <p:cNvPr id="18425" name="Google Shape;18425;p8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8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7" name="Google Shape;18427;p89"/>
          <p:cNvGrpSpPr/>
          <p:nvPr/>
        </p:nvGrpSpPr>
        <p:grpSpPr>
          <a:xfrm>
            <a:off x="848213" y="2207269"/>
            <a:ext cx="360079" cy="357304"/>
            <a:chOff x="-50524250" y="2686150"/>
            <a:chExt cx="301675" cy="299350"/>
          </a:xfrm>
        </p:grpSpPr>
        <p:sp>
          <p:nvSpPr>
            <p:cNvPr id="18428" name="Google Shape;18428;p8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8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8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8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8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8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4" name="Google Shape;18434;p89"/>
          <p:cNvGrpSpPr/>
          <p:nvPr/>
        </p:nvGrpSpPr>
        <p:grpSpPr>
          <a:xfrm>
            <a:off x="3070976" y="1333082"/>
            <a:ext cx="358199" cy="359154"/>
            <a:chOff x="-48633950" y="1972600"/>
            <a:chExt cx="300100" cy="300900"/>
          </a:xfrm>
        </p:grpSpPr>
        <p:sp>
          <p:nvSpPr>
            <p:cNvPr id="18435" name="Google Shape;18435;p8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8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7" name="Google Shape;18437;p89"/>
          <p:cNvGrpSpPr/>
          <p:nvPr/>
        </p:nvGrpSpPr>
        <p:grpSpPr>
          <a:xfrm>
            <a:off x="3071439" y="2237377"/>
            <a:ext cx="357274" cy="357274"/>
            <a:chOff x="-48633175" y="2711375"/>
            <a:chExt cx="299325" cy="299325"/>
          </a:xfrm>
        </p:grpSpPr>
        <p:sp>
          <p:nvSpPr>
            <p:cNvPr id="18438" name="Google Shape;18438;p8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8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0" name="Google Shape;18440;p89"/>
          <p:cNvGrpSpPr/>
          <p:nvPr/>
        </p:nvGrpSpPr>
        <p:grpSpPr>
          <a:xfrm>
            <a:off x="1757928" y="2689329"/>
            <a:ext cx="314006" cy="358229"/>
            <a:chOff x="-46753100" y="1965500"/>
            <a:chExt cx="263075" cy="300125"/>
          </a:xfrm>
        </p:grpSpPr>
        <p:sp>
          <p:nvSpPr>
            <p:cNvPr id="18441" name="Google Shape;18441;p8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8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3" name="Google Shape;18443;p89"/>
          <p:cNvGrpSpPr/>
          <p:nvPr/>
        </p:nvGrpSpPr>
        <p:grpSpPr>
          <a:xfrm>
            <a:off x="1735354" y="3156542"/>
            <a:ext cx="359154" cy="315916"/>
            <a:chOff x="-46772025" y="2350650"/>
            <a:chExt cx="300900" cy="264675"/>
          </a:xfrm>
        </p:grpSpPr>
        <p:sp>
          <p:nvSpPr>
            <p:cNvPr id="18444" name="Google Shape;18444;p8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8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6" name="Google Shape;18446;p89"/>
          <p:cNvGrpSpPr/>
          <p:nvPr/>
        </p:nvGrpSpPr>
        <p:grpSpPr>
          <a:xfrm>
            <a:off x="1735354" y="3590820"/>
            <a:ext cx="359154" cy="359154"/>
            <a:chOff x="-46772025" y="2701925"/>
            <a:chExt cx="300900" cy="300900"/>
          </a:xfrm>
        </p:grpSpPr>
        <p:sp>
          <p:nvSpPr>
            <p:cNvPr id="18447" name="Google Shape;18447;p8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8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49" name="Google Shape;18449;p89"/>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0" name="Google Shape;18450;p89"/>
          <p:cNvGrpSpPr/>
          <p:nvPr/>
        </p:nvGrpSpPr>
        <p:grpSpPr>
          <a:xfrm>
            <a:off x="1293035" y="1303928"/>
            <a:ext cx="358199" cy="359154"/>
            <a:chOff x="-50154075" y="1948175"/>
            <a:chExt cx="300100" cy="300900"/>
          </a:xfrm>
        </p:grpSpPr>
        <p:sp>
          <p:nvSpPr>
            <p:cNvPr id="18451" name="Google Shape;18451;p8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8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3" name="Google Shape;18453;p89"/>
          <p:cNvGrpSpPr/>
          <p:nvPr/>
        </p:nvGrpSpPr>
        <p:grpSpPr>
          <a:xfrm>
            <a:off x="1293035" y="1758885"/>
            <a:ext cx="358199" cy="358229"/>
            <a:chOff x="-50154850" y="2316775"/>
            <a:chExt cx="300100" cy="300125"/>
          </a:xfrm>
        </p:grpSpPr>
        <p:sp>
          <p:nvSpPr>
            <p:cNvPr id="18454" name="Google Shape;18454;p8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8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6" name="Google Shape;18456;p89"/>
          <p:cNvGrpSpPr/>
          <p:nvPr/>
        </p:nvGrpSpPr>
        <p:grpSpPr>
          <a:xfrm>
            <a:off x="1288813" y="2205896"/>
            <a:ext cx="366644" cy="356558"/>
            <a:chOff x="-50158000" y="2685000"/>
            <a:chExt cx="307175" cy="298725"/>
          </a:xfrm>
        </p:grpSpPr>
        <p:sp>
          <p:nvSpPr>
            <p:cNvPr id="18457" name="Google Shape;18457;p8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8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9" name="Google Shape;18459;p89"/>
          <p:cNvGrpSpPr/>
          <p:nvPr/>
        </p:nvGrpSpPr>
        <p:grpSpPr>
          <a:xfrm>
            <a:off x="3070499" y="1788993"/>
            <a:ext cx="359154" cy="361004"/>
            <a:chOff x="-48634750" y="2342000"/>
            <a:chExt cx="300900" cy="302450"/>
          </a:xfrm>
        </p:grpSpPr>
        <p:sp>
          <p:nvSpPr>
            <p:cNvPr id="18460" name="Google Shape;18460;p8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8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8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8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8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8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8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8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8" name="Google Shape;18468;p89"/>
          <p:cNvGrpSpPr/>
          <p:nvPr/>
        </p:nvGrpSpPr>
        <p:grpSpPr>
          <a:xfrm>
            <a:off x="3521599" y="1334007"/>
            <a:ext cx="361004" cy="358229"/>
            <a:chOff x="-48266125" y="1973375"/>
            <a:chExt cx="302450" cy="300125"/>
          </a:xfrm>
        </p:grpSpPr>
        <p:sp>
          <p:nvSpPr>
            <p:cNvPr id="18469" name="Google Shape;18469;p8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8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8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8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8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8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5" name="Google Shape;18475;p89"/>
          <p:cNvGrpSpPr/>
          <p:nvPr/>
        </p:nvGrpSpPr>
        <p:grpSpPr>
          <a:xfrm>
            <a:off x="3548844" y="1789769"/>
            <a:ext cx="306516" cy="358349"/>
            <a:chOff x="-48237000" y="2342650"/>
            <a:chExt cx="256800" cy="300225"/>
          </a:xfrm>
        </p:grpSpPr>
        <p:sp>
          <p:nvSpPr>
            <p:cNvPr id="18476" name="Google Shape;18476;p8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8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8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9" name="Google Shape;18479;p89"/>
          <p:cNvGrpSpPr/>
          <p:nvPr/>
        </p:nvGrpSpPr>
        <p:grpSpPr>
          <a:xfrm>
            <a:off x="2180338" y="2690046"/>
            <a:ext cx="361034" cy="355633"/>
            <a:chOff x="-46404975" y="1966100"/>
            <a:chExt cx="302475" cy="297950"/>
          </a:xfrm>
        </p:grpSpPr>
        <p:sp>
          <p:nvSpPr>
            <p:cNvPr id="18480" name="Google Shape;18480;p8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8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8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8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4" name="Google Shape;18484;p89"/>
          <p:cNvGrpSpPr/>
          <p:nvPr/>
        </p:nvGrpSpPr>
        <p:grpSpPr>
          <a:xfrm>
            <a:off x="2181740" y="3135863"/>
            <a:ext cx="358229" cy="358199"/>
            <a:chOff x="-46401050" y="2333325"/>
            <a:chExt cx="300125" cy="300100"/>
          </a:xfrm>
        </p:grpSpPr>
        <p:sp>
          <p:nvSpPr>
            <p:cNvPr id="18485" name="Google Shape;18485;p8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8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8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8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89" name="Google Shape;18489;p89"/>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90" name="Google Shape;18490;p89"/>
          <p:cNvGrpSpPr/>
          <p:nvPr/>
        </p:nvGrpSpPr>
        <p:grpSpPr>
          <a:xfrm>
            <a:off x="3961830" y="3146218"/>
            <a:ext cx="359154" cy="359124"/>
            <a:chOff x="-44914800" y="2342000"/>
            <a:chExt cx="300900" cy="300875"/>
          </a:xfrm>
        </p:grpSpPr>
        <p:sp>
          <p:nvSpPr>
            <p:cNvPr id="18491" name="Google Shape;18491;p8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8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8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94" name="Google Shape;18494;p89"/>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95" name="Google Shape;18495;p89"/>
          <p:cNvGrpSpPr/>
          <p:nvPr/>
        </p:nvGrpSpPr>
        <p:grpSpPr>
          <a:xfrm>
            <a:off x="1735816" y="1758736"/>
            <a:ext cx="359154" cy="357424"/>
            <a:chOff x="-49786250" y="2316650"/>
            <a:chExt cx="300900" cy="299450"/>
          </a:xfrm>
        </p:grpSpPr>
        <p:sp>
          <p:nvSpPr>
            <p:cNvPr id="18496" name="Google Shape;18496;p8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8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8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8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8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8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8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03" name="Google Shape;18503;p89"/>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89"/>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05" name="Google Shape;18505;p89"/>
          <p:cNvGrpSpPr/>
          <p:nvPr/>
        </p:nvGrpSpPr>
        <p:grpSpPr>
          <a:xfrm>
            <a:off x="4033144" y="1788993"/>
            <a:ext cx="230365" cy="359124"/>
            <a:chOff x="-47842400" y="2342000"/>
            <a:chExt cx="193000" cy="300875"/>
          </a:xfrm>
        </p:grpSpPr>
        <p:sp>
          <p:nvSpPr>
            <p:cNvPr id="18506" name="Google Shape;18506;p8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8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8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9" name="Google Shape;18509;p89"/>
          <p:cNvGrpSpPr/>
          <p:nvPr/>
        </p:nvGrpSpPr>
        <p:grpSpPr>
          <a:xfrm>
            <a:off x="3969212" y="2236452"/>
            <a:ext cx="358229" cy="359154"/>
            <a:chOff x="-47896750" y="2710600"/>
            <a:chExt cx="300125" cy="300900"/>
          </a:xfrm>
        </p:grpSpPr>
        <p:sp>
          <p:nvSpPr>
            <p:cNvPr id="18510" name="Google Shape;18510;p8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8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8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8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4" name="Google Shape;18514;p89"/>
          <p:cNvGrpSpPr/>
          <p:nvPr/>
        </p:nvGrpSpPr>
        <p:grpSpPr>
          <a:xfrm>
            <a:off x="2624852" y="2710009"/>
            <a:ext cx="359154" cy="314991"/>
            <a:chOff x="-46033225" y="1982825"/>
            <a:chExt cx="300900" cy="263900"/>
          </a:xfrm>
        </p:grpSpPr>
        <p:sp>
          <p:nvSpPr>
            <p:cNvPr id="18515" name="Google Shape;18515;p8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8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8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8" name="Google Shape;18518;p89"/>
          <p:cNvGrpSpPr/>
          <p:nvPr/>
        </p:nvGrpSpPr>
        <p:grpSpPr>
          <a:xfrm>
            <a:off x="2621569" y="3137266"/>
            <a:ext cx="365719" cy="326151"/>
            <a:chOff x="-46034000" y="2334500"/>
            <a:chExt cx="306400" cy="273250"/>
          </a:xfrm>
        </p:grpSpPr>
        <p:sp>
          <p:nvSpPr>
            <p:cNvPr id="18519" name="Google Shape;18519;p8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8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8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2" name="Google Shape;18522;p89"/>
          <p:cNvGrpSpPr/>
          <p:nvPr/>
        </p:nvGrpSpPr>
        <p:grpSpPr>
          <a:xfrm>
            <a:off x="2667627" y="3591655"/>
            <a:ext cx="273603" cy="356439"/>
            <a:chOff x="-45998575" y="2702625"/>
            <a:chExt cx="229225" cy="298625"/>
          </a:xfrm>
        </p:grpSpPr>
        <p:sp>
          <p:nvSpPr>
            <p:cNvPr id="18523" name="Google Shape;18523;p8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8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8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8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8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8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8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30" name="Google Shape;18530;p89"/>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89"/>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32" name="Google Shape;18532;p89"/>
          <p:cNvGrpSpPr/>
          <p:nvPr/>
        </p:nvGrpSpPr>
        <p:grpSpPr>
          <a:xfrm>
            <a:off x="2203197" y="2205419"/>
            <a:ext cx="314961" cy="361034"/>
            <a:chOff x="-49398750" y="2684600"/>
            <a:chExt cx="263875" cy="302475"/>
          </a:xfrm>
        </p:grpSpPr>
        <p:sp>
          <p:nvSpPr>
            <p:cNvPr id="18533" name="Google Shape;18533;p8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8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8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6" name="Google Shape;18536;p89"/>
          <p:cNvGrpSpPr/>
          <p:nvPr/>
        </p:nvGrpSpPr>
        <p:grpSpPr>
          <a:xfrm>
            <a:off x="873121" y="2699684"/>
            <a:ext cx="314006" cy="359154"/>
            <a:chOff x="-47509225" y="1974175"/>
            <a:chExt cx="263075" cy="300900"/>
          </a:xfrm>
        </p:grpSpPr>
        <p:sp>
          <p:nvSpPr>
            <p:cNvPr id="18537" name="Google Shape;18537;p8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8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8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8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8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2" name="Google Shape;18542;p89"/>
          <p:cNvGrpSpPr/>
          <p:nvPr/>
        </p:nvGrpSpPr>
        <p:grpSpPr>
          <a:xfrm>
            <a:off x="849622" y="3146218"/>
            <a:ext cx="361004" cy="357961"/>
            <a:chOff x="-47529700" y="2342000"/>
            <a:chExt cx="302450" cy="299900"/>
          </a:xfrm>
        </p:grpSpPr>
        <p:sp>
          <p:nvSpPr>
            <p:cNvPr id="18543" name="Google Shape;18543;p8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8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5" name="Google Shape;18545;p89"/>
          <p:cNvGrpSpPr/>
          <p:nvPr/>
        </p:nvGrpSpPr>
        <p:grpSpPr>
          <a:xfrm>
            <a:off x="851025" y="3645367"/>
            <a:ext cx="358199" cy="272648"/>
            <a:chOff x="-47527350" y="2747625"/>
            <a:chExt cx="300100" cy="228425"/>
          </a:xfrm>
        </p:grpSpPr>
        <p:sp>
          <p:nvSpPr>
            <p:cNvPr id="18546" name="Google Shape;18546;p8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8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8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8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8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8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52" name="Google Shape;18552;p89"/>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53" name="Google Shape;18553;p89"/>
          <p:cNvGrpSpPr/>
          <p:nvPr/>
        </p:nvGrpSpPr>
        <p:grpSpPr>
          <a:xfrm>
            <a:off x="3073924" y="3158422"/>
            <a:ext cx="358229" cy="314961"/>
            <a:chOff x="-45664625" y="2352225"/>
            <a:chExt cx="300125" cy="263875"/>
          </a:xfrm>
        </p:grpSpPr>
        <p:sp>
          <p:nvSpPr>
            <p:cNvPr id="18554" name="Google Shape;18554;p8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8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8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8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8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8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8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1" name="Google Shape;18561;p89"/>
          <p:cNvGrpSpPr/>
          <p:nvPr/>
        </p:nvGrpSpPr>
        <p:grpSpPr>
          <a:xfrm>
            <a:off x="3073103" y="3592401"/>
            <a:ext cx="359870" cy="357573"/>
            <a:chOff x="-45665400" y="2703250"/>
            <a:chExt cx="301500" cy="299575"/>
          </a:xfrm>
        </p:grpSpPr>
        <p:sp>
          <p:nvSpPr>
            <p:cNvPr id="18562" name="Google Shape;18562;p8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8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8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8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6" name="Google Shape;18566;p89"/>
          <p:cNvGrpSpPr/>
          <p:nvPr/>
        </p:nvGrpSpPr>
        <p:grpSpPr>
          <a:xfrm>
            <a:off x="2174760" y="4033337"/>
            <a:ext cx="359154" cy="360109"/>
            <a:chOff x="-44528075" y="1982825"/>
            <a:chExt cx="300900" cy="301700"/>
          </a:xfrm>
        </p:grpSpPr>
        <p:sp>
          <p:nvSpPr>
            <p:cNvPr id="18567" name="Google Shape;18567;p8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8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8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8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8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8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8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74" name="Google Shape;18574;p89"/>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75" name="Google Shape;18575;p89"/>
          <p:cNvGrpSpPr/>
          <p:nvPr/>
        </p:nvGrpSpPr>
        <p:grpSpPr>
          <a:xfrm>
            <a:off x="2625923" y="1758885"/>
            <a:ext cx="358199" cy="358229"/>
            <a:chOff x="-49048250" y="2316775"/>
            <a:chExt cx="300100" cy="300125"/>
          </a:xfrm>
        </p:grpSpPr>
        <p:sp>
          <p:nvSpPr>
            <p:cNvPr id="18576" name="Google Shape;18576;p8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8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8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8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0" name="Google Shape;18580;p89"/>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81" name="Google Shape;18581;p89"/>
          <p:cNvGrpSpPr/>
          <p:nvPr/>
        </p:nvGrpSpPr>
        <p:grpSpPr>
          <a:xfrm>
            <a:off x="1290494" y="2699684"/>
            <a:ext cx="360109" cy="358199"/>
            <a:chOff x="-47160325" y="1974175"/>
            <a:chExt cx="301700" cy="300100"/>
          </a:xfrm>
        </p:grpSpPr>
        <p:sp>
          <p:nvSpPr>
            <p:cNvPr id="18582" name="Google Shape;18582;p8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8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4" name="Google Shape;18584;p89"/>
          <p:cNvGrpSpPr/>
          <p:nvPr/>
        </p:nvGrpSpPr>
        <p:grpSpPr>
          <a:xfrm>
            <a:off x="1290971" y="3146218"/>
            <a:ext cx="359154" cy="359124"/>
            <a:chOff x="-47159525" y="2342000"/>
            <a:chExt cx="300900" cy="300875"/>
          </a:xfrm>
        </p:grpSpPr>
        <p:sp>
          <p:nvSpPr>
            <p:cNvPr id="18585" name="Google Shape;18585;p8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8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8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8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8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0" name="Google Shape;18590;p89"/>
          <p:cNvGrpSpPr/>
          <p:nvPr/>
        </p:nvGrpSpPr>
        <p:grpSpPr>
          <a:xfrm>
            <a:off x="1291448" y="3603054"/>
            <a:ext cx="358199" cy="359154"/>
            <a:chOff x="-47157950" y="2712175"/>
            <a:chExt cx="300100" cy="300900"/>
          </a:xfrm>
        </p:grpSpPr>
        <p:sp>
          <p:nvSpPr>
            <p:cNvPr id="18591" name="Google Shape;18591;p8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8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8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8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8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8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8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98" name="Google Shape;18598;p89"/>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99" name="Google Shape;18599;p89"/>
          <p:cNvGrpSpPr/>
          <p:nvPr/>
        </p:nvGrpSpPr>
        <p:grpSpPr>
          <a:xfrm>
            <a:off x="3535175" y="3135863"/>
            <a:ext cx="315886" cy="358199"/>
            <a:chOff x="-45278675" y="2333325"/>
            <a:chExt cx="264650" cy="300100"/>
          </a:xfrm>
        </p:grpSpPr>
        <p:sp>
          <p:nvSpPr>
            <p:cNvPr id="18600" name="Google Shape;18600;p8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8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8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8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4" name="Google Shape;18604;p89"/>
          <p:cNvGrpSpPr/>
          <p:nvPr/>
        </p:nvGrpSpPr>
        <p:grpSpPr>
          <a:xfrm>
            <a:off x="3545500" y="3590820"/>
            <a:ext cx="295237" cy="358229"/>
            <a:chOff x="-45270025" y="2701925"/>
            <a:chExt cx="247350" cy="300125"/>
          </a:xfrm>
        </p:grpSpPr>
        <p:sp>
          <p:nvSpPr>
            <p:cNvPr id="18605" name="Google Shape;18605;p8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8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8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8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09" name="Google Shape;18609;p89"/>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10" name="Google Shape;18610;p89"/>
          <p:cNvGrpSpPr/>
          <p:nvPr/>
        </p:nvGrpSpPr>
        <p:grpSpPr>
          <a:xfrm>
            <a:off x="2209567" y="1743737"/>
            <a:ext cx="307444" cy="366556"/>
            <a:chOff x="2209567" y="1972337"/>
            <a:chExt cx="307444" cy="366556"/>
          </a:xfrm>
        </p:grpSpPr>
        <p:sp>
          <p:nvSpPr>
            <p:cNvPr id="18611" name="Google Shape;18611;p8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8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8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14" name="Google Shape;18614;p89"/>
            <p:cNvGrpSpPr/>
            <p:nvPr/>
          </p:nvGrpSpPr>
          <p:grpSpPr>
            <a:xfrm>
              <a:off x="2209567" y="2078266"/>
              <a:ext cx="307444" cy="260626"/>
              <a:chOff x="1636184" y="2959225"/>
              <a:chExt cx="232666" cy="197250"/>
            </a:xfrm>
          </p:grpSpPr>
          <p:sp>
            <p:nvSpPr>
              <p:cNvPr id="18615" name="Google Shape;18615;p8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8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8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8618" name="Google Shape;18618;p8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8619" name="Google Shape;18619;p89"/>
          <p:cNvGrpSpPr/>
          <p:nvPr/>
        </p:nvGrpSpPr>
        <p:grpSpPr>
          <a:xfrm>
            <a:off x="3577265" y="2235011"/>
            <a:ext cx="258542" cy="365154"/>
            <a:chOff x="-47300587" y="123275"/>
            <a:chExt cx="190975" cy="269725"/>
          </a:xfrm>
        </p:grpSpPr>
        <p:sp>
          <p:nvSpPr>
            <p:cNvPr id="18620" name="Google Shape;18620;p8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8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8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8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8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5" name="Google Shape;18625;p89"/>
          <p:cNvGrpSpPr/>
          <p:nvPr/>
        </p:nvGrpSpPr>
        <p:grpSpPr>
          <a:xfrm>
            <a:off x="4870788" y="1304201"/>
            <a:ext cx="342328" cy="339793"/>
            <a:chOff x="-13966675" y="1639700"/>
            <a:chExt cx="354450" cy="351825"/>
          </a:xfrm>
        </p:grpSpPr>
        <p:sp>
          <p:nvSpPr>
            <p:cNvPr id="18626" name="Google Shape;18626;p8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8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8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8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8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31" name="Google Shape;18631;p89"/>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89"/>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3" name="Google Shape;18633;p89"/>
          <p:cNvGrpSpPr/>
          <p:nvPr/>
        </p:nvGrpSpPr>
        <p:grpSpPr>
          <a:xfrm>
            <a:off x="6667277" y="1303887"/>
            <a:ext cx="340034" cy="340420"/>
            <a:chOff x="-12199250" y="1662675"/>
            <a:chExt cx="352075" cy="352475"/>
          </a:xfrm>
        </p:grpSpPr>
        <p:sp>
          <p:nvSpPr>
            <p:cNvPr id="18634" name="Google Shape;18634;p8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8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8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7" name="Google Shape;18637;p89"/>
          <p:cNvGrpSpPr/>
          <p:nvPr/>
        </p:nvGrpSpPr>
        <p:grpSpPr>
          <a:xfrm>
            <a:off x="6666130" y="1710754"/>
            <a:ext cx="342328" cy="342328"/>
            <a:chOff x="-12199250" y="2096250"/>
            <a:chExt cx="354450" cy="354450"/>
          </a:xfrm>
        </p:grpSpPr>
        <p:sp>
          <p:nvSpPr>
            <p:cNvPr id="18638" name="Google Shape;18638;p8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8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0" name="Google Shape;18640;p89"/>
          <p:cNvGrpSpPr/>
          <p:nvPr/>
        </p:nvGrpSpPr>
        <p:grpSpPr>
          <a:xfrm>
            <a:off x="6667277" y="2119708"/>
            <a:ext cx="340034" cy="341579"/>
            <a:chOff x="-12199250" y="2530225"/>
            <a:chExt cx="352075" cy="353675"/>
          </a:xfrm>
        </p:grpSpPr>
        <p:sp>
          <p:nvSpPr>
            <p:cNvPr id="18641" name="Google Shape;18641;p8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8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8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8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5" name="Google Shape;18645;p89"/>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46" name="Google Shape;18646;p89"/>
          <p:cNvGrpSpPr/>
          <p:nvPr/>
        </p:nvGrpSpPr>
        <p:grpSpPr>
          <a:xfrm>
            <a:off x="4870788" y="2959488"/>
            <a:ext cx="342328" cy="339310"/>
            <a:chOff x="-10462550" y="2057650"/>
            <a:chExt cx="354450" cy="351325"/>
          </a:xfrm>
        </p:grpSpPr>
        <p:sp>
          <p:nvSpPr>
            <p:cNvPr id="18647" name="Google Shape;18647;p8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8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49" name="Google Shape;18649;p89"/>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50" name="Google Shape;18650;p89"/>
          <p:cNvGrpSpPr/>
          <p:nvPr/>
        </p:nvGrpSpPr>
        <p:grpSpPr>
          <a:xfrm>
            <a:off x="6649772" y="2551051"/>
            <a:ext cx="375044" cy="340541"/>
            <a:chOff x="-8692750" y="1622100"/>
            <a:chExt cx="388325" cy="352600"/>
          </a:xfrm>
        </p:grpSpPr>
        <p:sp>
          <p:nvSpPr>
            <p:cNvPr id="18651" name="Google Shape;18651;p8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8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3" name="Google Shape;18653;p89"/>
          <p:cNvGrpSpPr/>
          <p:nvPr/>
        </p:nvGrpSpPr>
        <p:grpSpPr>
          <a:xfrm>
            <a:off x="5304253" y="1303307"/>
            <a:ext cx="341555" cy="341579"/>
            <a:chOff x="-13529550" y="1639425"/>
            <a:chExt cx="353650" cy="353675"/>
          </a:xfrm>
        </p:grpSpPr>
        <p:sp>
          <p:nvSpPr>
            <p:cNvPr id="18654" name="Google Shape;18654;p8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8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8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8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8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8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8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8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2" name="Google Shape;18662;p89"/>
          <p:cNvGrpSpPr/>
          <p:nvPr/>
        </p:nvGrpSpPr>
        <p:grpSpPr>
          <a:xfrm>
            <a:off x="5303106" y="1711889"/>
            <a:ext cx="343849" cy="340058"/>
            <a:chOff x="-13531925" y="2075775"/>
            <a:chExt cx="356025" cy="352100"/>
          </a:xfrm>
        </p:grpSpPr>
        <p:sp>
          <p:nvSpPr>
            <p:cNvPr id="18663" name="Google Shape;18663;p8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8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5" name="Google Shape;18665;p89"/>
          <p:cNvGrpSpPr/>
          <p:nvPr/>
        </p:nvGrpSpPr>
        <p:grpSpPr>
          <a:xfrm>
            <a:off x="5304627" y="2120094"/>
            <a:ext cx="340807" cy="340807"/>
            <a:chOff x="-13528775" y="2507400"/>
            <a:chExt cx="352875" cy="352875"/>
          </a:xfrm>
        </p:grpSpPr>
        <p:sp>
          <p:nvSpPr>
            <p:cNvPr id="18666" name="Google Shape;18666;p8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8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8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69" name="Google Shape;18669;p89"/>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89"/>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1" name="Google Shape;18671;p89"/>
          <p:cNvGrpSpPr/>
          <p:nvPr/>
        </p:nvGrpSpPr>
        <p:grpSpPr>
          <a:xfrm>
            <a:off x="7140133" y="2119708"/>
            <a:ext cx="308090" cy="341579"/>
            <a:chOff x="-11747150" y="2530225"/>
            <a:chExt cx="319000" cy="353675"/>
          </a:xfrm>
        </p:grpSpPr>
        <p:sp>
          <p:nvSpPr>
            <p:cNvPr id="18672" name="Google Shape;18672;p8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8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4" name="Google Shape;18674;p89"/>
          <p:cNvGrpSpPr/>
          <p:nvPr/>
        </p:nvGrpSpPr>
        <p:grpSpPr>
          <a:xfrm>
            <a:off x="5304627" y="2550919"/>
            <a:ext cx="340807" cy="340807"/>
            <a:chOff x="-10027775" y="1622900"/>
            <a:chExt cx="352875" cy="352875"/>
          </a:xfrm>
        </p:grpSpPr>
        <p:sp>
          <p:nvSpPr>
            <p:cNvPr id="18675" name="Google Shape;18675;p8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8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8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8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8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8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81" name="Google Shape;18681;p89"/>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82" name="Google Shape;18682;p89"/>
          <p:cNvGrpSpPr/>
          <p:nvPr/>
        </p:nvGrpSpPr>
        <p:grpSpPr>
          <a:xfrm>
            <a:off x="8031595" y="2576583"/>
            <a:ext cx="322553" cy="342328"/>
            <a:chOff x="-10019125" y="2490075"/>
            <a:chExt cx="333975" cy="354450"/>
          </a:xfrm>
        </p:grpSpPr>
        <p:sp>
          <p:nvSpPr>
            <p:cNvPr id="18683" name="Google Shape;18683;p8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8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8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8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7" name="Google Shape;18687;p89"/>
          <p:cNvGrpSpPr/>
          <p:nvPr/>
        </p:nvGrpSpPr>
        <p:grpSpPr>
          <a:xfrm>
            <a:off x="6661180" y="2957593"/>
            <a:ext cx="352227" cy="343100"/>
            <a:chOff x="-8684100" y="2032450"/>
            <a:chExt cx="364700" cy="355250"/>
          </a:xfrm>
        </p:grpSpPr>
        <p:sp>
          <p:nvSpPr>
            <p:cNvPr id="18688" name="Google Shape;18688;p8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8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8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91" name="Google Shape;18691;p89"/>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92" name="Google Shape;18692;p89"/>
          <p:cNvGrpSpPr/>
          <p:nvPr/>
        </p:nvGrpSpPr>
        <p:grpSpPr>
          <a:xfrm>
            <a:off x="5752039" y="1711056"/>
            <a:ext cx="343849" cy="341724"/>
            <a:chOff x="-13095575" y="2073400"/>
            <a:chExt cx="356025" cy="353825"/>
          </a:xfrm>
        </p:grpSpPr>
        <p:sp>
          <p:nvSpPr>
            <p:cNvPr id="18693" name="Google Shape;18693;p8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8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8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8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8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8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8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8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01" name="Google Shape;18701;p89"/>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02" name="Google Shape;18702;p89"/>
          <p:cNvGrpSpPr/>
          <p:nvPr/>
        </p:nvGrpSpPr>
        <p:grpSpPr>
          <a:xfrm>
            <a:off x="7576787" y="1302885"/>
            <a:ext cx="343100" cy="342424"/>
            <a:chOff x="-11332875" y="1660700"/>
            <a:chExt cx="355250" cy="354550"/>
          </a:xfrm>
        </p:grpSpPr>
        <p:sp>
          <p:nvSpPr>
            <p:cNvPr id="18703" name="Google Shape;18703;p8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8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8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8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07" name="Google Shape;18707;p89"/>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89"/>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09" name="Google Shape;18709;p89"/>
          <p:cNvGrpSpPr/>
          <p:nvPr/>
        </p:nvGrpSpPr>
        <p:grpSpPr>
          <a:xfrm>
            <a:off x="5774096" y="2549397"/>
            <a:ext cx="299736" cy="343849"/>
            <a:chOff x="-9570950" y="1622100"/>
            <a:chExt cx="310350" cy="356025"/>
          </a:xfrm>
        </p:grpSpPr>
        <p:sp>
          <p:nvSpPr>
            <p:cNvPr id="18710" name="Google Shape;18710;p8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8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2" name="Google Shape;18712;p89"/>
          <p:cNvGrpSpPr/>
          <p:nvPr/>
        </p:nvGrpSpPr>
        <p:grpSpPr>
          <a:xfrm>
            <a:off x="5752800" y="2958353"/>
            <a:ext cx="342328" cy="341579"/>
            <a:chOff x="-9594575" y="2056875"/>
            <a:chExt cx="354450" cy="353675"/>
          </a:xfrm>
        </p:grpSpPr>
        <p:sp>
          <p:nvSpPr>
            <p:cNvPr id="18713" name="Google Shape;18713;p8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8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8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16" name="Google Shape;18716;p89"/>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17" name="Google Shape;18717;p89"/>
          <p:cNvGrpSpPr/>
          <p:nvPr/>
        </p:nvGrpSpPr>
        <p:grpSpPr>
          <a:xfrm>
            <a:off x="6208482" y="1303693"/>
            <a:ext cx="342328" cy="340807"/>
            <a:chOff x="-12661600" y="1640225"/>
            <a:chExt cx="354450" cy="352875"/>
          </a:xfrm>
        </p:grpSpPr>
        <p:sp>
          <p:nvSpPr>
            <p:cNvPr id="18718" name="Google Shape;18718;p8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8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8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1" name="Google Shape;18721;p89"/>
          <p:cNvGrpSpPr/>
          <p:nvPr/>
        </p:nvGrpSpPr>
        <p:grpSpPr>
          <a:xfrm>
            <a:off x="6208857" y="1732231"/>
            <a:ext cx="341579" cy="299374"/>
            <a:chOff x="-12660025" y="2096250"/>
            <a:chExt cx="353675" cy="309975"/>
          </a:xfrm>
        </p:grpSpPr>
        <p:sp>
          <p:nvSpPr>
            <p:cNvPr id="18722" name="Google Shape;18722;p8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8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8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8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8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8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8" name="Google Shape;18728;p89"/>
          <p:cNvGrpSpPr/>
          <p:nvPr/>
        </p:nvGrpSpPr>
        <p:grpSpPr>
          <a:xfrm>
            <a:off x="6207335" y="2119527"/>
            <a:ext cx="344622" cy="341941"/>
            <a:chOff x="-12663175" y="2506800"/>
            <a:chExt cx="356825" cy="354050"/>
          </a:xfrm>
        </p:grpSpPr>
        <p:sp>
          <p:nvSpPr>
            <p:cNvPr id="18729" name="Google Shape;18729;p8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8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8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8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3" name="Google Shape;18733;p89"/>
          <p:cNvGrpSpPr/>
          <p:nvPr/>
        </p:nvGrpSpPr>
        <p:grpSpPr>
          <a:xfrm>
            <a:off x="8022468" y="1303307"/>
            <a:ext cx="340807" cy="341579"/>
            <a:chOff x="-10896525" y="1663050"/>
            <a:chExt cx="352875" cy="353675"/>
          </a:xfrm>
        </p:grpSpPr>
        <p:sp>
          <p:nvSpPr>
            <p:cNvPr id="18734" name="Google Shape;18734;p8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8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36" name="Google Shape;18736;p89"/>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37" name="Google Shape;18737;p89"/>
          <p:cNvGrpSpPr/>
          <p:nvPr/>
        </p:nvGrpSpPr>
        <p:grpSpPr>
          <a:xfrm>
            <a:off x="8022082" y="2130742"/>
            <a:ext cx="341579" cy="319511"/>
            <a:chOff x="-10898100" y="2542050"/>
            <a:chExt cx="353675" cy="330825"/>
          </a:xfrm>
        </p:grpSpPr>
        <p:sp>
          <p:nvSpPr>
            <p:cNvPr id="18738" name="Google Shape;18738;p8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8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8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8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8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8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4" name="Google Shape;18744;p89"/>
          <p:cNvGrpSpPr/>
          <p:nvPr/>
        </p:nvGrpSpPr>
        <p:grpSpPr>
          <a:xfrm>
            <a:off x="6209617" y="2551607"/>
            <a:ext cx="340058" cy="339430"/>
            <a:chOff x="-9157450" y="1622750"/>
            <a:chExt cx="352100" cy="351450"/>
          </a:xfrm>
        </p:grpSpPr>
        <p:sp>
          <p:nvSpPr>
            <p:cNvPr id="18745" name="Google Shape;18745;p8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8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7" name="Google Shape;18747;p89"/>
          <p:cNvGrpSpPr/>
          <p:nvPr/>
        </p:nvGrpSpPr>
        <p:grpSpPr>
          <a:xfrm>
            <a:off x="6247658" y="2959874"/>
            <a:ext cx="263977" cy="338537"/>
            <a:chOff x="-9119650" y="2056875"/>
            <a:chExt cx="273325" cy="350525"/>
          </a:xfrm>
        </p:grpSpPr>
        <p:sp>
          <p:nvSpPr>
            <p:cNvPr id="18748" name="Google Shape;18748;p8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8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50" name="Google Shape;18750;p89"/>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89"/>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52" name="Google Shape;18752;p89"/>
          <p:cNvGrpSpPr/>
          <p:nvPr/>
        </p:nvGrpSpPr>
        <p:grpSpPr>
          <a:xfrm>
            <a:off x="7576790" y="2989279"/>
            <a:ext cx="343094" cy="341569"/>
            <a:chOff x="6001575" y="3119050"/>
            <a:chExt cx="315025" cy="313625"/>
          </a:xfrm>
        </p:grpSpPr>
        <p:sp>
          <p:nvSpPr>
            <p:cNvPr id="18753" name="Google Shape;18753;p8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8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758"/>
        <p:cNvGrpSpPr/>
        <p:nvPr/>
      </p:nvGrpSpPr>
      <p:grpSpPr>
        <a:xfrm>
          <a:off x="0" y="0"/>
          <a:ext cx="0" cy="0"/>
          <a:chOff x="0" y="0"/>
          <a:chExt cx="0" cy="0"/>
        </a:xfrm>
      </p:grpSpPr>
      <p:sp>
        <p:nvSpPr>
          <p:cNvPr id="18759" name="Google Shape;18759;p90"/>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60" name="Google Shape;18760;p90"/>
          <p:cNvGrpSpPr/>
          <p:nvPr/>
        </p:nvGrpSpPr>
        <p:grpSpPr>
          <a:xfrm>
            <a:off x="829227" y="2273195"/>
            <a:ext cx="476329" cy="476213"/>
            <a:chOff x="-21298675" y="2414425"/>
            <a:chExt cx="306400" cy="306325"/>
          </a:xfrm>
        </p:grpSpPr>
        <p:sp>
          <p:nvSpPr>
            <p:cNvPr id="18761" name="Google Shape;18761;p9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9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9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4" name="Google Shape;18764;p90"/>
          <p:cNvGrpSpPr/>
          <p:nvPr/>
        </p:nvGrpSpPr>
        <p:grpSpPr>
          <a:xfrm>
            <a:off x="828605" y="2865128"/>
            <a:ext cx="477573" cy="445432"/>
            <a:chOff x="-21299475" y="2798025"/>
            <a:chExt cx="307200" cy="286525"/>
          </a:xfrm>
        </p:grpSpPr>
        <p:sp>
          <p:nvSpPr>
            <p:cNvPr id="18765" name="Google Shape;18765;p9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9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9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9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9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9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9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9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9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9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9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9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77" name="Google Shape;18777;p90"/>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90"/>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90"/>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80" name="Google Shape;18780;p90"/>
          <p:cNvGrpSpPr/>
          <p:nvPr/>
        </p:nvGrpSpPr>
        <p:grpSpPr>
          <a:xfrm>
            <a:off x="6697960" y="1688917"/>
            <a:ext cx="413912" cy="472676"/>
            <a:chOff x="-17545650" y="2051350"/>
            <a:chExt cx="266250" cy="304050"/>
          </a:xfrm>
        </p:grpSpPr>
        <p:sp>
          <p:nvSpPr>
            <p:cNvPr id="18781" name="Google Shape;18781;p9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9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9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9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85" name="Google Shape;18785;p90"/>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86" name="Google Shape;18786;p90"/>
          <p:cNvGrpSpPr/>
          <p:nvPr/>
        </p:nvGrpSpPr>
        <p:grpSpPr>
          <a:xfrm>
            <a:off x="6668578" y="2865574"/>
            <a:ext cx="472676" cy="444538"/>
            <a:chOff x="-17565350" y="2809825"/>
            <a:chExt cx="304050" cy="285950"/>
          </a:xfrm>
        </p:grpSpPr>
        <p:sp>
          <p:nvSpPr>
            <p:cNvPr id="18787" name="Google Shape;18787;p9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9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9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9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9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92" name="Google Shape;18792;p90"/>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90"/>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90"/>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95" name="Google Shape;18795;p90"/>
          <p:cNvGrpSpPr/>
          <p:nvPr/>
        </p:nvGrpSpPr>
        <p:grpSpPr>
          <a:xfrm>
            <a:off x="1441487" y="2850904"/>
            <a:ext cx="416283" cy="473881"/>
            <a:chOff x="-20904875" y="2788575"/>
            <a:chExt cx="267775" cy="304825"/>
          </a:xfrm>
        </p:grpSpPr>
        <p:sp>
          <p:nvSpPr>
            <p:cNvPr id="18796" name="Google Shape;18796;p9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9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8" name="Google Shape;18798;p90"/>
          <p:cNvGrpSpPr/>
          <p:nvPr/>
        </p:nvGrpSpPr>
        <p:grpSpPr>
          <a:xfrm>
            <a:off x="4381902" y="2275564"/>
            <a:ext cx="360045" cy="471471"/>
            <a:chOff x="-19006700" y="2434925"/>
            <a:chExt cx="231600" cy="303275"/>
          </a:xfrm>
        </p:grpSpPr>
        <p:sp>
          <p:nvSpPr>
            <p:cNvPr id="18799" name="Google Shape;18799;p9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9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9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9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03" name="Google Shape;18803;p90"/>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90"/>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05" name="Google Shape;18805;p90"/>
          <p:cNvGrpSpPr/>
          <p:nvPr/>
        </p:nvGrpSpPr>
        <p:grpSpPr>
          <a:xfrm>
            <a:off x="7260501" y="2289051"/>
            <a:ext cx="473881" cy="444499"/>
            <a:chOff x="-17190425" y="2435725"/>
            <a:chExt cx="304825" cy="285925"/>
          </a:xfrm>
        </p:grpSpPr>
        <p:sp>
          <p:nvSpPr>
            <p:cNvPr id="18806" name="Google Shape;18806;p9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9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9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09" name="Google Shape;18809;p90"/>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10" name="Google Shape;18810;p90"/>
          <p:cNvGrpSpPr/>
          <p:nvPr/>
        </p:nvGrpSpPr>
        <p:grpSpPr>
          <a:xfrm>
            <a:off x="4915227" y="3444650"/>
            <a:ext cx="476329" cy="475086"/>
            <a:chOff x="-15719925" y="2416825"/>
            <a:chExt cx="306400" cy="305600"/>
          </a:xfrm>
        </p:grpSpPr>
        <p:sp>
          <p:nvSpPr>
            <p:cNvPr id="18811" name="Google Shape;18811;p9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9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9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4" name="Google Shape;18814;p90"/>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90"/>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16" name="Google Shape;18816;p90"/>
          <p:cNvGrpSpPr/>
          <p:nvPr/>
        </p:nvGrpSpPr>
        <p:grpSpPr>
          <a:xfrm>
            <a:off x="2001521" y="2851506"/>
            <a:ext cx="479983" cy="472676"/>
            <a:chOff x="-20550425" y="2789350"/>
            <a:chExt cx="308750" cy="304050"/>
          </a:xfrm>
        </p:grpSpPr>
        <p:sp>
          <p:nvSpPr>
            <p:cNvPr id="18817" name="Google Shape;18817;p9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9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9" name="Google Shape;18819;p90"/>
          <p:cNvGrpSpPr/>
          <p:nvPr/>
        </p:nvGrpSpPr>
        <p:grpSpPr>
          <a:xfrm>
            <a:off x="4916888" y="1688158"/>
            <a:ext cx="473920" cy="474192"/>
            <a:chOff x="-18666450" y="2059825"/>
            <a:chExt cx="304850" cy="305025"/>
          </a:xfrm>
        </p:grpSpPr>
        <p:sp>
          <p:nvSpPr>
            <p:cNvPr id="18820" name="Google Shape;18820;p9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9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2" name="Google Shape;18822;p90"/>
          <p:cNvGrpSpPr/>
          <p:nvPr/>
        </p:nvGrpSpPr>
        <p:grpSpPr>
          <a:xfrm>
            <a:off x="4916286" y="2275584"/>
            <a:ext cx="475125" cy="471432"/>
            <a:chOff x="-18668025" y="2435725"/>
            <a:chExt cx="305625" cy="303250"/>
          </a:xfrm>
        </p:grpSpPr>
        <p:sp>
          <p:nvSpPr>
            <p:cNvPr id="18823" name="Google Shape;18823;p9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9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5" name="Google Shape;18825;p90"/>
          <p:cNvGrpSpPr/>
          <p:nvPr/>
        </p:nvGrpSpPr>
        <p:grpSpPr>
          <a:xfrm>
            <a:off x="4915683" y="2850902"/>
            <a:ext cx="476329" cy="473881"/>
            <a:chOff x="-18668800" y="2807475"/>
            <a:chExt cx="306400" cy="304825"/>
          </a:xfrm>
        </p:grpSpPr>
        <p:sp>
          <p:nvSpPr>
            <p:cNvPr id="18826" name="Google Shape;18826;p9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9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9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9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9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9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9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9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9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5" name="Google Shape;18835;p90"/>
          <p:cNvGrpSpPr/>
          <p:nvPr/>
        </p:nvGrpSpPr>
        <p:grpSpPr>
          <a:xfrm>
            <a:off x="7869652" y="1687693"/>
            <a:ext cx="416361" cy="475125"/>
            <a:chOff x="-16798200" y="2050575"/>
            <a:chExt cx="267825" cy="305625"/>
          </a:xfrm>
        </p:grpSpPr>
        <p:sp>
          <p:nvSpPr>
            <p:cNvPr id="18836" name="Google Shape;18836;p9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9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9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9" name="Google Shape;18839;p90"/>
          <p:cNvGrpSpPr/>
          <p:nvPr/>
        </p:nvGrpSpPr>
        <p:grpSpPr>
          <a:xfrm>
            <a:off x="7840270" y="2852127"/>
            <a:ext cx="475125" cy="471432"/>
            <a:chOff x="-16817100" y="2801175"/>
            <a:chExt cx="305625" cy="303250"/>
          </a:xfrm>
        </p:grpSpPr>
        <p:sp>
          <p:nvSpPr>
            <p:cNvPr id="18840" name="Google Shape;18840;p9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9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9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9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9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9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9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9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8" name="Google Shape;18848;p90"/>
          <p:cNvGrpSpPr/>
          <p:nvPr/>
        </p:nvGrpSpPr>
        <p:grpSpPr>
          <a:xfrm>
            <a:off x="7247390" y="3444614"/>
            <a:ext cx="476329" cy="475125"/>
            <a:chOff x="-15717575" y="2786200"/>
            <a:chExt cx="306400" cy="305625"/>
          </a:xfrm>
        </p:grpSpPr>
        <p:sp>
          <p:nvSpPr>
            <p:cNvPr id="18849" name="Google Shape;18849;p9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9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9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9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9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9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9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6" name="Google Shape;18856;p90"/>
          <p:cNvGrpSpPr/>
          <p:nvPr/>
        </p:nvGrpSpPr>
        <p:grpSpPr>
          <a:xfrm>
            <a:off x="2584963" y="1688296"/>
            <a:ext cx="475125" cy="473920"/>
            <a:chOff x="-20173175" y="2038750"/>
            <a:chExt cx="305625" cy="304850"/>
          </a:xfrm>
        </p:grpSpPr>
        <p:sp>
          <p:nvSpPr>
            <p:cNvPr id="18857" name="Google Shape;18857;p9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9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59" name="Google Shape;18859;p90"/>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60" name="Google Shape;18860;p90"/>
          <p:cNvGrpSpPr/>
          <p:nvPr/>
        </p:nvGrpSpPr>
        <p:grpSpPr>
          <a:xfrm>
            <a:off x="2586187" y="2850282"/>
            <a:ext cx="472676" cy="475125"/>
            <a:chOff x="-20173175" y="2787775"/>
            <a:chExt cx="304050" cy="305625"/>
          </a:xfrm>
        </p:grpSpPr>
        <p:sp>
          <p:nvSpPr>
            <p:cNvPr id="18861" name="Google Shape;18861;p9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9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9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9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9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9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9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8" name="Google Shape;18868;p90"/>
          <p:cNvGrpSpPr/>
          <p:nvPr/>
        </p:nvGrpSpPr>
        <p:grpSpPr>
          <a:xfrm>
            <a:off x="5511171" y="2275564"/>
            <a:ext cx="473881" cy="471471"/>
            <a:chOff x="-18294675" y="2434925"/>
            <a:chExt cx="304825" cy="303275"/>
          </a:xfrm>
        </p:grpSpPr>
        <p:sp>
          <p:nvSpPr>
            <p:cNvPr id="18869" name="Google Shape;18869;p9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9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9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2" name="Google Shape;18872;p90"/>
          <p:cNvGrpSpPr/>
          <p:nvPr/>
        </p:nvGrpSpPr>
        <p:grpSpPr>
          <a:xfrm>
            <a:off x="5567487" y="2852107"/>
            <a:ext cx="361250" cy="471471"/>
            <a:chOff x="-18258450" y="2809825"/>
            <a:chExt cx="232375" cy="303275"/>
          </a:xfrm>
        </p:grpSpPr>
        <p:sp>
          <p:nvSpPr>
            <p:cNvPr id="18873" name="Google Shape;18873;p9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9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9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76" name="Google Shape;18876;p90"/>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77" name="Google Shape;18877;p90"/>
          <p:cNvGrpSpPr/>
          <p:nvPr/>
        </p:nvGrpSpPr>
        <p:grpSpPr>
          <a:xfrm>
            <a:off x="3777686" y="3445233"/>
            <a:ext cx="415117" cy="473920"/>
            <a:chOff x="-16422500" y="2425450"/>
            <a:chExt cx="267025" cy="304850"/>
          </a:xfrm>
        </p:grpSpPr>
        <p:sp>
          <p:nvSpPr>
            <p:cNvPr id="18878" name="Google Shape;18878;p9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9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9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1" name="Google Shape;18881;p90"/>
          <p:cNvGrpSpPr/>
          <p:nvPr/>
        </p:nvGrpSpPr>
        <p:grpSpPr>
          <a:xfrm>
            <a:off x="6080447" y="3445838"/>
            <a:ext cx="473920" cy="472676"/>
            <a:chOff x="-16442200" y="2801175"/>
            <a:chExt cx="304850" cy="304050"/>
          </a:xfrm>
        </p:grpSpPr>
        <p:sp>
          <p:nvSpPr>
            <p:cNvPr id="18882" name="Google Shape;18882;p9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9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9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85" name="Google Shape;18885;p90"/>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90"/>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87" name="Google Shape;18887;p90"/>
          <p:cNvGrpSpPr/>
          <p:nvPr/>
        </p:nvGrpSpPr>
        <p:grpSpPr>
          <a:xfrm>
            <a:off x="3156161" y="2276343"/>
            <a:ext cx="481265" cy="469917"/>
            <a:chOff x="-19802200" y="2416025"/>
            <a:chExt cx="309575" cy="302275"/>
          </a:xfrm>
        </p:grpSpPr>
        <p:sp>
          <p:nvSpPr>
            <p:cNvPr id="18888" name="Google Shape;18888;p9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9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9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9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9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3" name="Google Shape;18893;p90"/>
          <p:cNvGrpSpPr/>
          <p:nvPr/>
        </p:nvGrpSpPr>
        <p:grpSpPr>
          <a:xfrm>
            <a:off x="3159232" y="2851506"/>
            <a:ext cx="475125" cy="472676"/>
            <a:chOff x="-19801400" y="2788575"/>
            <a:chExt cx="305625" cy="304050"/>
          </a:xfrm>
        </p:grpSpPr>
        <p:sp>
          <p:nvSpPr>
            <p:cNvPr id="18894" name="Google Shape;18894;p9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9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9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9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9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9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0" name="Google Shape;18900;p90"/>
          <p:cNvGrpSpPr/>
          <p:nvPr/>
        </p:nvGrpSpPr>
        <p:grpSpPr>
          <a:xfrm>
            <a:off x="6114308" y="1688916"/>
            <a:ext cx="422463" cy="472676"/>
            <a:chOff x="-17903225" y="2060800"/>
            <a:chExt cx="271750" cy="304050"/>
          </a:xfrm>
        </p:grpSpPr>
        <p:sp>
          <p:nvSpPr>
            <p:cNvPr id="18901" name="Google Shape;18901;p9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9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9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4" name="Google Shape;18904;p90"/>
          <p:cNvGrpSpPr/>
          <p:nvPr/>
        </p:nvGrpSpPr>
        <p:grpSpPr>
          <a:xfrm>
            <a:off x="6088599" y="2274962"/>
            <a:ext cx="473881" cy="472676"/>
            <a:chOff x="-17918975" y="2435725"/>
            <a:chExt cx="304825" cy="304050"/>
          </a:xfrm>
        </p:grpSpPr>
        <p:sp>
          <p:nvSpPr>
            <p:cNvPr id="18905" name="Google Shape;18905;p9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9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7" name="Google Shape;18907;p90"/>
          <p:cNvGrpSpPr/>
          <p:nvPr/>
        </p:nvGrpSpPr>
        <p:grpSpPr>
          <a:xfrm>
            <a:off x="6117359" y="2852729"/>
            <a:ext cx="416361" cy="470228"/>
            <a:chOff x="-17899300" y="2810625"/>
            <a:chExt cx="267825" cy="302475"/>
          </a:xfrm>
        </p:grpSpPr>
        <p:sp>
          <p:nvSpPr>
            <p:cNvPr id="18908" name="Google Shape;18908;p9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9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9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1" name="Google Shape;18911;p90"/>
          <p:cNvGrpSpPr/>
          <p:nvPr/>
        </p:nvGrpSpPr>
        <p:grpSpPr>
          <a:xfrm>
            <a:off x="2023212" y="3461166"/>
            <a:ext cx="472676" cy="442089"/>
            <a:chOff x="-16066500" y="2060800"/>
            <a:chExt cx="304050" cy="284375"/>
          </a:xfrm>
        </p:grpSpPr>
        <p:sp>
          <p:nvSpPr>
            <p:cNvPr id="18912" name="Google Shape;18912;p9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9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9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9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9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7" name="Google Shape;18917;p90"/>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90"/>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90"/>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20" name="Google Shape;18920;p90"/>
          <p:cNvGrpSpPr/>
          <p:nvPr/>
        </p:nvGrpSpPr>
        <p:grpSpPr>
          <a:xfrm>
            <a:off x="7907919" y="2297751"/>
            <a:ext cx="368362" cy="419314"/>
            <a:chOff x="4995050" y="3245650"/>
            <a:chExt cx="236950" cy="269725"/>
          </a:xfrm>
        </p:grpSpPr>
        <p:sp>
          <p:nvSpPr>
            <p:cNvPr id="18921" name="Google Shape;18921;p9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9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9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24" name="Google Shape;18924;p90"/>
            <p:cNvGrpSpPr/>
            <p:nvPr/>
          </p:nvGrpSpPr>
          <p:grpSpPr>
            <a:xfrm>
              <a:off x="4995050" y="3245650"/>
              <a:ext cx="236950" cy="269725"/>
              <a:chOff x="4995050" y="3245650"/>
              <a:chExt cx="236950" cy="269725"/>
            </a:xfrm>
          </p:grpSpPr>
          <p:sp>
            <p:nvSpPr>
              <p:cNvPr id="18925" name="Google Shape;18925;p9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9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927" name="Google Shape;18927;p90"/>
          <p:cNvGrpSpPr/>
          <p:nvPr/>
        </p:nvGrpSpPr>
        <p:grpSpPr>
          <a:xfrm>
            <a:off x="5507712" y="1689744"/>
            <a:ext cx="483749" cy="481292"/>
            <a:chOff x="4724650" y="2885700"/>
            <a:chExt cx="270750" cy="269375"/>
          </a:xfrm>
        </p:grpSpPr>
        <p:sp>
          <p:nvSpPr>
            <p:cNvPr id="18928" name="Google Shape;18928;p9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9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9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9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9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9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9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5" name="Google Shape;18935;p90"/>
          <p:cNvGrpSpPr/>
          <p:nvPr/>
        </p:nvGrpSpPr>
        <p:grpSpPr>
          <a:xfrm>
            <a:off x="4374817" y="1683870"/>
            <a:ext cx="389425" cy="467822"/>
            <a:chOff x="4459350" y="2882125"/>
            <a:chExt cx="228375" cy="274350"/>
          </a:xfrm>
        </p:grpSpPr>
        <p:sp>
          <p:nvSpPr>
            <p:cNvPr id="18936" name="Google Shape;18936;p9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9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9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9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9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8941" name="Google Shape;18941;p9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8942" name="Google Shape;18942;p9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46"/>
        <p:cNvGrpSpPr/>
        <p:nvPr/>
      </p:nvGrpSpPr>
      <p:grpSpPr>
        <a:xfrm>
          <a:off x="0" y="0"/>
          <a:ext cx="0" cy="0"/>
          <a:chOff x="0" y="0"/>
          <a:chExt cx="0" cy="0"/>
        </a:xfrm>
      </p:grpSpPr>
      <p:sp>
        <p:nvSpPr>
          <p:cNvPr id="18947" name="Google Shape;18947;p9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8948" name="Google Shape;18948;p91"/>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9" name="Google Shape;18949;p91"/>
          <p:cNvGrpSpPr/>
          <p:nvPr/>
        </p:nvGrpSpPr>
        <p:grpSpPr>
          <a:xfrm>
            <a:off x="835580" y="2140412"/>
            <a:ext cx="426462" cy="420796"/>
            <a:chOff x="-6713450" y="2397900"/>
            <a:chExt cx="295375" cy="291450"/>
          </a:xfrm>
        </p:grpSpPr>
        <p:sp>
          <p:nvSpPr>
            <p:cNvPr id="18950" name="Google Shape;18950;p9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9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52" name="Google Shape;18952;p91"/>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53" name="Google Shape;18953;p91"/>
          <p:cNvGrpSpPr/>
          <p:nvPr/>
        </p:nvGrpSpPr>
        <p:grpSpPr>
          <a:xfrm>
            <a:off x="3540341" y="1631401"/>
            <a:ext cx="423069" cy="420507"/>
            <a:chOff x="-4932650" y="2046625"/>
            <a:chExt cx="293025" cy="291250"/>
          </a:xfrm>
        </p:grpSpPr>
        <p:sp>
          <p:nvSpPr>
            <p:cNvPr id="18954" name="Google Shape;18954;p9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9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56" name="Google Shape;18956;p91"/>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57" name="Google Shape;18957;p91"/>
          <p:cNvGrpSpPr/>
          <p:nvPr/>
        </p:nvGrpSpPr>
        <p:grpSpPr>
          <a:xfrm>
            <a:off x="3552272" y="2660957"/>
            <a:ext cx="423069" cy="420796"/>
            <a:chOff x="-4931075" y="2765725"/>
            <a:chExt cx="293025" cy="291450"/>
          </a:xfrm>
        </p:grpSpPr>
        <p:sp>
          <p:nvSpPr>
            <p:cNvPr id="18958" name="Google Shape;18958;p9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9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0" name="Google Shape;18960;p91"/>
          <p:cNvGrpSpPr/>
          <p:nvPr/>
        </p:nvGrpSpPr>
        <p:grpSpPr>
          <a:xfrm>
            <a:off x="6257840" y="1656289"/>
            <a:ext cx="420796" cy="370732"/>
            <a:chOff x="-3137650" y="2067900"/>
            <a:chExt cx="291450" cy="256775"/>
          </a:xfrm>
        </p:grpSpPr>
        <p:sp>
          <p:nvSpPr>
            <p:cNvPr id="18961" name="Google Shape;18961;p9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9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9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4" name="Google Shape;18964;p91"/>
          <p:cNvGrpSpPr/>
          <p:nvPr/>
        </p:nvGrpSpPr>
        <p:grpSpPr>
          <a:xfrm>
            <a:off x="6257840" y="2139926"/>
            <a:ext cx="420796" cy="421770"/>
            <a:chOff x="-3137650" y="2408950"/>
            <a:chExt cx="291450" cy="292125"/>
          </a:xfrm>
        </p:grpSpPr>
        <p:sp>
          <p:nvSpPr>
            <p:cNvPr id="18965" name="Google Shape;18965;p9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9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9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9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9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0" name="Google Shape;18970;p91"/>
          <p:cNvGrpSpPr/>
          <p:nvPr/>
        </p:nvGrpSpPr>
        <p:grpSpPr>
          <a:xfrm>
            <a:off x="6269771" y="2685412"/>
            <a:ext cx="420796" cy="371887"/>
            <a:chOff x="-3137650" y="2787000"/>
            <a:chExt cx="291450" cy="257575"/>
          </a:xfrm>
        </p:grpSpPr>
        <p:sp>
          <p:nvSpPr>
            <p:cNvPr id="18971" name="Google Shape;18971;p9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9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9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9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9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9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9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9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79" name="Google Shape;18979;p91"/>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91"/>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91"/>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82" name="Google Shape;18982;p91"/>
          <p:cNvGrpSpPr/>
          <p:nvPr/>
        </p:nvGrpSpPr>
        <p:grpSpPr>
          <a:xfrm>
            <a:off x="1387948" y="2660397"/>
            <a:ext cx="421914" cy="421914"/>
            <a:chOff x="-6354300" y="2757075"/>
            <a:chExt cx="292225" cy="292225"/>
          </a:xfrm>
        </p:grpSpPr>
        <p:sp>
          <p:nvSpPr>
            <p:cNvPr id="18983" name="Google Shape;18983;p9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9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9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9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7" name="Google Shape;18987;p91"/>
          <p:cNvGrpSpPr/>
          <p:nvPr/>
        </p:nvGrpSpPr>
        <p:grpSpPr>
          <a:xfrm>
            <a:off x="4081951" y="1629560"/>
            <a:ext cx="424188" cy="424188"/>
            <a:chOff x="-4573475" y="2045850"/>
            <a:chExt cx="293800" cy="293800"/>
          </a:xfrm>
        </p:grpSpPr>
        <p:sp>
          <p:nvSpPr>
            <p:cNvPr id="18988" name="Google Shape;18988;p9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9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0" name="Google Shape;18990;p91"/>
          <p:cNvGrpSpPr/>
          <p:nvPr/>
        </p:nvGrpSpPr>
        <p:grpSpPr>
          <a:xfrm>
            <a:off x="4081374" y="2138699"/>
            <a:ext cx="425343" cy="424225"/>
            <a:chOff x="-4570325" y="2405775"/>
            <a:chExt cx="294600" cy="293825"/>
          </a:xfrm>
        </p:grpSpPr>
        <p:sp>
          <p:nvSpPr>
            <p:cNvPr id="18991" name="Google Shape;18991;p9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9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3" name="Google Shape;18993;p91"/>
          <p:cNvGrpSpPr/>
          <p:nvPr/>
        </p:nvGrpSpPr>
        <p:grpSpPr>
          <a:xfrm>
            <a:off x="4094442" y="2659838"/>
            <a:ext cx="423069" cy="423033"/>
            <a:chOff x="-4572700" y="2764950"/>
            <a:chExt cx="293025" cy="293000"/>
          </a:xfrm>
        </p:grpSpPr>
        <p:sp>
          <p:nvSpPr>
            <p:cNvPr id="18994" name="Google Shape;18994;p9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9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9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9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9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9" name="Google Shape;18999;p91"/>
          <p:cNvGrpSpPr/>
          <p:nvPr/>
        </p:nvGrpSpPr>
        <p:grpSpPr>
          <a:xfrm>
            <a:off x="6813205" y="1631239"/>
            <a:ext cx="414840" cy="420832"/>
            <a:chOff x="-2777700" y="2049775"/>
            <a:chExt cx="287325" cy="291475"/>
          </a:xfrm>
        </p:grpSpPr>
        <p:sp>
          <p:nvSpPr>
            <p:cNvPr id="19000" name="Google Shape;19000;p9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9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9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3" name="Google Shape;19003;p91"/>
          <p:cNvGrpSpPr/>
          <p:nvPr/>
        </p:nvGrpSpPr>
        <p:grpSpPr>
          <a:xfrm>
            <a:off x="6809667" y="2140431"/>
            <a:ext cx="421914" cy="420759"/>
            <a:chOff x="-2571737" y="2403625"/>
            <a:chExt cx="292225" cy="291425"/>
          </a:xfrm>
        </p:grpSpPr>
        <p:sp>
          <p:nvSpPr>
            <p:cNvPr id="19004" name="Google Shape;19004;p9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9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9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9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9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9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9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1" name="Google Shape;19011;p91"/>
          <p:cNvGrpSpPr/>
          <p:nvPr/>
        </p:nvGrpSpPr>
        <p:grpSpPr>
          <a:xfrm>
            <a:off x="6809667" y="2661534"/>
            <a:ext cx="421914" cy="419640"/>
            <a:chOff x="-2571737" y="2764550"/>
            <a:chExt cx="292225" cy="290650"/>
          </a:xfrm>
        </p:grpSpPr>
        <p:sp>
          <p:nvSpPr>
            <p:cNvPr id="19012" name="Google Shape;19012;p9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9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9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5" name="Google Shape;19015;p91"/>
          <p:cNvGrpSpPr/>
          <p:nvPr/>
        </p:nvGrpSpPr>
        <p:grpSpPr>
          <a:xfrm>
            <a:off x="3009168" y="3230538"/>
            <a:ext cx="421914" cy="423864"/>
            <a:chOff x="-1333975" y="2365850"/>
            <a:chExt cx="292225" cy="293575"/>
          </a:xfrm>
        </p:grpSpPr>
        <p:sp>
          <p:nvSpPr>
            <p:cNvPr id="19016" name="Google Shape;19016;p9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9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9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9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9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9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9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9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4" name="Google Shape;19024;p91"/>
          <p:cNvGrpSpPr/>
          <p:nvPr/>
        </p:nvGrpSpPr>
        <p:grpSpPr>
          <a:xfrm>
            <a:off x="1942643" y="2660397"/>
            <a:ext cx="398020" cy="421914"/>
            <a:chOff x="-5995925" y="2757850"/>
            <a:chExt cx="275675" cy="292225"/>
          </a:xfrm>
        </p:grpSpPr>
        <p:sp>
          <p:nvSpPr>
            <p:cNvPr id="19025" name="Google Shape;19025;p9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9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9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9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9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9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9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9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9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4" name="Google Shape;19034;p91"/>
          <p:cNvGrpSpPr/>
          <p:nvPr/>
        </p:nvGrpSpPr>
        <p:grpSpPr>
          <a:xfrm>
            <a:off x="4622930" y="1631816"/>
            <a:ext cx="421951" cy="419677"/>
            <a:chOff x="-4211975" y="2046625"/>
            <a:chExt cx="292250" cy="290675"/>
          </a:xfrm>
        </p:grpSpPr>
        <p:sp>
          <p:nvSpPr>
            <p:cNvPr id="19035" name="Google Shape;19035;p9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9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7" name="Google Shape;19037;p91"/>
          <p:cNvGrpSpPr/>
          <p:nvPr/>
        </p:nvGrpSpPr>
        <p:grpSpPr>
          <a:xfrm>
            <a:off x="4672976" y="2138699"/>
            <a:ext cx="321859" cy="424225"/>
            <a:chOff x="-4178875" y="2405775"/>
            <a:chExt cx="222925" cy="293825"/>
          </a:xfrm>
        </p:grpSpPr>
        <p:sp>
          <p:nvSpPr>
            <p:cNvPr id="19038" name="Google Shape;19038;p9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9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9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1" name="Google Shape;19041;p91"/>
          <p:cNvGrpSpPr/>
          <p:nvPr/>
        </p:nvGrpSpPr>
        <p:grpSpPr>
          <a:xfrm>
            <a:off x="4635439" y="2673483"/>
            <a:ext cx="420796" cy="395746"/>
            <a:chOff x="-4211975" y="2783850"/>
            <a:chExt cx="291450" cy="274100"/>
          </a:xfrm>
        </p:grpSpPr>
        <p:sp>
          <p:nvSpPr>
            <p:cNvPr id="19042" name="Google Shape;19042;p9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9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9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45" name="Google Shape;19045;p91"/>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46" name="Google Shape;19046;p91"/>
          <p:cNvGrpSpPr/>
          <p:nvPr/>
        </p:nvGrpSpPr>
        <p:grpSpPr>
          <a:xfrm>
            <a:off x="7340368" y="2140413"/>
            <a:ext cx="420796" cy="420796"/>
            <a:chOff x="-2419325" y="2408150"/>
            <a:chExt cx="291450" cy="291450"/>
          </a:xfrm>
        </p:grpSpPr>
        <p:sp>
          <p:nvSpPr>
            <p:cNvPr id="19047" name="Google Shape;19047;p9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9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9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9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9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9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9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54" name="Google Shape;19054;p91"/>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55" name="Google Shape;19055;p91"/>
          <p:cNvGrpSpPr/>
          <p:nvPr/>
        </p:nvGrpSpPr>
        <p:grpSpPr>
          <a:xfrm>
            <a:off x="4661893" y="3231514"/>
            <a:ext cx="420796" cy="421914"/>
            <a:chOff x="-1333200" y="2770450"/>
            <a:chExt cx="291450" cy="292225"/>
          </a:xfrm>
        </p:grpSpPr>
        <p:sp>
          <p:nvSpPr>
            <p:cNvPr id="19056" name="Google Shape;19056;p9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9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8" name="Google Shape;19058;p91"/>
          <p:cNvGrpSpPr/>
          <p:nvPr/>
        </p:nvGrpSpPr>
        <p:grpSpPr>
          <a:xfrm>
            <a:off x="2458506" y="1631256"/>
            <a:ext cx="423069" cy="420796"/>
            <a:chOff x="-5635200" y="2037975"/>
            <a:chExt cx="293025" cy="291450"/>
          </a:xfrm>
        </p:grpSpPr>
        <p:sp>
          <p:nvSpPr>
            <p:cNvPr id="19059" name="Google Shape;19059;p9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9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1" name="Google Shape;19061;p91"/>
          <p:cNvGrpSpPr/>
          <p:nvPr/>
        </p:nvGrpSpPr>
        <p:grpSpPr>
          <a:xfrm>
            <a:off x="2456792" y="2140412"/>
            <a:ext cx="426499" cy="420796"/>
            <a:chOff x="-5637575" y="2397900"/>
            <a:chExt cx="295400" cy="291450"/>
          </a:xfrm>
        </p:grpSpPr>
        <p:sp>
          <p:nvSpPr>
            <p:cNvPr id="19062" name="Google Shape;19062;p9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9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9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9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6" name="Google Shape;19066;p91"/>
          <p:cNvGrpSpPr/>
          <p:nvPr/>
        </p:nvGrpSpPr>
        <p:grpSpPr>
          <a:xfrm>
            <a:off x="2470455" y="2660397"/>
            <a:ext cx="423033" cy="421914"/>
            <a:chOff x="-5635975" y="2757075"/>
            <a:chExt cx="293000" cy="292225"/>
          </a:xfrm>
        </p:grpSpPr>
        <p:sp>
          <p:nvSpPr>
            <p:cNvPr id="19067" name="Google Shape;19067;p9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9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9" name="Google Shape;19069;p91"/>
          <p:cNvGrpSpPr/>
          <p:nvPr/>
        </p:nvGrpSpPr>
        <p:grpSpPr>
          <a:xfrm>
            <a:off x="5154391" y="1631256"/>
            <a:ext cx="423069" cy="420796"/>
            <a:chOff x="-3854375" y="2046625"/>
            <a:chExt cx="293025" cy="291450"/>
          </a:xfrm>
        </p:grpSpPr>
        <p:sp>
          <p:nvSpPr>
            <p:cNvPr id="19070" name="Google Shape;19070;p9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9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2" name="Google Shape;19072;p91"/>
          <p:cNvGrpSpPr/>
          <p:nvPr/>
        </p:nvGrpSpPr>
        <p:grpSpPr>
          <a:xfrm>
            <a:off x="5153254" y="2138717"/>
            <a:ext cx="425343" cy="424188"/>
            <a:chOff x="-3854375" y="2405000"/>
            <a:chExt cx="294600" cy="293800"/>
          </a:xfrm>
        </p:grpSpPr>
        <p:sp>
          <p:nvSpPr>
            <p:cNvPr id="19073" name="Google Shape;19073;p9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9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5" name="Google Shape;19075;p91"/>
          <p:cNvGrpSpPr/>
          <p:nvPr/>
        </p:nvGrpSpPr>
        <p:grpSpPr>
          <a:xfrm>
            <a:off x="5167459" y="2659838"/>
            <a:ext cx="420796" cy="423033"/>
            <a:chOff x="-3852025" y="2764950"/>
            <a:chExt cx="291450" cy="293000"/>
          </a:xfrm>
        </p:grpSpPr>
        <p:sp>
          <p:nvSpPr>
            <p:cNvPr id="19076" name="Google Shape;19076;p9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9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78" name="Google Shape;19078;p91"/>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91"/>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80" name="Google Shape;19080;p91"/>
          <p:cNvGrpSpPr/>
          <p:nvPr/>
        </p:nvGrpSpPr>
        <p:grpSpPr>
          <a:xfrm>
            <a:off x="7890048" y="2660398"/>
            <a:ext cx="420796" cy="421914"/>
            <a:chOff x="-2060175" y="2768875"/>
            <a:chExt cx="291450" cy="292225"/>
          </a:xfrm>
        </p:grpSpPr>
        <p:sp>
          <p:nvSpPr>
            <p:cNvPr id="19081" name="Google Shape;19081;p9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9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3" name="Google Shape;19083;p91"/>
          <p:cNvGrpSpPr/>
          <p:nvPr/>
        </p:nvGrpSpPr>
        <p:grpSpPr>
          <a:xfrm>
            <a:off x="1903657" y="3232071"/>
            <a:ext cx="421914" cy="420796"/>
            <a:chOff x="-937025" y="2064750"/>
            <a:chExt cx="292225" cy="291450"/>
          </a:xfrm>
        </p:grpSpPr>
        <p:sp>
          <p:nvSpPr>
            <p:cNvPr id="19084" name="Google Shape;19084;p9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9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9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7" name="Google Shape;19087;p91"/>
          <p:cNvGrpSpPr/>
          <p:nvPr/>
        </p:nvGrpSpPr>
        <p:grpSpPr>
          <a:xfrm>
            <a:off x="3006820" y="1630697"/>
            <a:ext cx="421951" cy="421914"/>
            <a:chOff x="-5276050" y="2037975"/>
            <a:chExt cx="292250" cy="292225"/>
          </a:xfrm>
        </p:grpSpPr>
        <p:sp>
          <p:nvSpPr>
            <p:cNvPr id="19088" name="Google Shape;19088;p9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9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9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91" name="Google Shape;19091;p91"/>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91"/>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93" name="Google Shape;19093;p91"/>
          <p:cNvGrpSpPr/>
          <p:nvPr/>
        </p:nvGrpSpPr>
        <p:grpSpPr>
          <a:xfrm>
            <a:off x="5765634" y="1631256"/>
            <a:ext cx="324133" cy="420796"/>
            <a:chOff x="-3462150" y="2046625"/>
            <a:chExt cx="224500" cy="291450"/>
          </a:xfrm>
        </p:grpSpPr>
        <p:sp>
          <p:nvSpPr>
            <p:cNvPr id="19094" name="Google Shape;19094;p9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9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9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9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9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9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9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1" name="Google Shape;19101;p91"/>
          <p:cNvGrpSpPr/>
          <p:nvPr/>
        </p:nvGrpSpPr>
        <p:grpSpPr>
          <a:xfrm>
            <a:off x="5741197" y="2139276"/>
            <a:ext cx="373006" cy="423069"/>
            <a:chOff x="-3478675" y="2405775"/>
            <a:chExt cx="258350" cy="293025"/>
          </a:xfrm>
        </p:grpSpPr>
        <p:sp>
          <p:nvSpPr>
            <p:cNvPr id="19102" name="Google Shape;19102;p9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9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9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9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6" name="Google Shape;19106;p91"/>
          <p:cNvGrpSpPr/>
          <p:nvPr/>
        </p:nvGrpSpPr>
        <p:grpSpPr>
          <a:xfrm>
            <a:off x="5803715" y="2660398"/>
            <a:ext cx="271831" cy="421914"/>
            <a:chOff x="-3443250" y="2765725"/>
            <a:chExt cx="188275" cy="292225"/>
          </a:xfrm>
        </p:grpSpPr>
        <p:sp>
          <p:nvSpPr>
            <p:cNvPr id="19107" name="Google Shape;19107;p9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9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9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9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1" name="Google Shape;19111;p91"/>
          <p:cNvGrpSpPr/>
          <p:nvPr/>
        </p:nvGrpSpPr>
        <p:grpSpPr>
          <a:xfrm>
            <a:off x="832612" y="3230934"/>
            <a:ext cx="371887" cy="423069"/>
            <a:chOff x="-1684475" y="2049000"/>
            <a:chExt cx="257575" cy="293025"/>
          </a:xfrm>
        </p:grpSpPr>
        <p:sp>
          <p:nvSpPr>
            <p:cNvPr id="19112" name="Google Shape;19112;p9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9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9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9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16" name="Google Shape;19116;p91"/>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17" name="Google Shape;19117;p91"/>
          <p:cNvGrpSpPr/>
          <p:nvPr/>
        </p:nvGrpSpPr>
        <p:grpSpPr>
          <a:xfrm>
            <a:off x="4122504" y="3231514"/>
            <a:ext cx="420796" cy="421914"/>
            <a:chOff x="-1700225" y="2768875"/>
            <a:chExt cx="291450" cy="292225"/>
          </a:xfrm>
        </p:grpSpPr>
        <p:sp>
          <p:nvSpPr>
            <p:cNvPr id="19118" name="Google Shape;19118;p9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9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9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9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9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9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4" name="Google Shape;19124;p91"/>
          <p:cNvGrpSpPr/>
          <p:nvPr/>
        </p:nvGrpSpPr>
        <p:grpSpPr>
          <a:xfrm>
            <a:off x="3590852" y="3230935"/>
            <a:ext cx="371887" cy="423069"/>
            <a:chOff x="-919700" y="2420750"/>
            <a:chExt cx="257575" cy="293025"/>
          </a:xfrm>
        </p:grpSpPr>
        <p:sp>
          <p:nvSpPr>
            <p:cNvPr id="19125" name="Google Shape;19125;p9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9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9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8" name="Google Shape;19128;p91"/>
          <p:cNvGrpSpPr/>
          <p:nvPr/>
        </p:nvGrpSpPr>
        <p:grpSpPr>
          <a:xfrm>
            <a:off x="1926044" y="1645950"/>
            <a:ext cx="409531" cy="410617"/>
            <a:chOff x="6679825" y="2693700"/>
            <a:chExt cx="257875" cy="258575"/>
          </a:xfrm>
        </p:grpSpPr>
        <p:sp>
          <p:nvSpPr>
            <p:cNvPr id="19129" name="Google Shape;19129;p9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9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1" name="Google Shape;19131;p91"/>
          <p:cNvGrpSpPr/>
          <p:nvPr/>
        </p:nvGrpSpPr>
        <p:grpSpPr>
          <a:xfrm>
            <a:off x="1915618" y="2142110"/>
            <a:ext cx="420531" cy="417262"/>
            <a:chOff x="6790450" y="3119050"/>
            <a:chExt cx="262750" cy="260675"/>
          </a:xfrm>
        </p:grpSpPr>
        <p:sp>
          <p:nvSpPr>
            <p:cNvPr id="19132" name="Google Shape;19132;p9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9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4" name="Google Shape;19134;p91"/>
          <p:cNvGrpSpPr/>
          <p:nvPr/>
        </p:nvGrpSpPr>
        <p:grpSpPr>
          <a:xfrm>
            <a:off x="6542730" y="3755436"/>
            <a:ext cx="358093" cy="407391"/>
            <a:chOff x="7660859" y="2571753"/>
            <a:chExt cx="366561" cy="417024"/>
          </a:xfrm>
        </p:grpSpPr>
        <p:sp>
          <p:nvSpPr>
            <p:cNvPr id="19135" name="Google Shape;19135;p9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9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9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8" name="Google Shape;19138;p91"/>
          <p:cNvGrpSpPr/>
          <p:nvPr/>
        </p:nvGrpSpPr>
        <p:grpSpPr>
          <a:xfrm>
            <a:off x="4077412" y="3755436"/>
            <a:ext cx="407391" cy="407391"/>
            <a:chOff x="5566722" y="2571753"/>
            <a:chExt cx="417024" cy="417024"/>
          </a:xfrm>
        </p:grpSpPr>
        <p:sp>
          <p:nvSpPr>
            <p:cNvPr id="19139" name="Google Shape;19139;p9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9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1" name="Google Shape;19141;p91"/>
          <p:cNvGrpSpPr/>
          <p:nvPr/>
        </p:nvGrpSpPr>
        <p:grpSpPr>
          <a:xfrm>
            <a:off x="4693744" y="3857692"/>
            <a:ext cx="407381" cy="202880"/>
            <a:chOff x="6090251" y="2676413"/>
            <a:chExt cx="417014" cy="207677"/>
          </a:xfrm>
        </p:grpSpPr>
        <p:sp>
          <p:nvSpPr>
            <p:cNvPr id="19142" name="Google Shape;19142;p9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9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9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9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6" name="Google Shape;19146;p91"/>
          <p:cNvGrpSpPr/>
          <p:nvPr/>
        </p:nvGrpSpPr>
        <p:grpSpPr>
          <a:xfrm>
            <a:off x="5926398" y="3755436"/>
            <a:ext cx="407391" cy="407391"/>
            <a:chOff x="7137330" y="2571753"/>
            <a:chExt cx="417024" cy="417024"/>
          </a:xfrm>
        </p:grpSpPr>
        <p:sp>
          <p:nvSpPr>
            <p:cNvPr id="19147" name="Google Shape;19147;p9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9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9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0" name="Google Shape;19150;p91"/>
          <p:cNvGrpSpPr/>
          <p:nvPr/>
        </p:nvGrpSpPr>
        <p:grpSpPr>
          <a:xfrm>
            <a:off x="5310066" y="3755436"/>
            <a:ext cx="407391" cy="407391"/>
            <a:chOff x="6613801" y="2571753"/>
            <a:chExt cx="417024" cy="417024"/>
          </a:xfrm>
        </p:grpSpPr>
        <p:sp>
          <p:nvSpPr>
            <p:cNvPr id="19151" name="Google Shape;19151;p9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9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9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9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9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6" name="Google Shape;19156;p91"/>
          <p:cNvGrpSpPr/>
          <p:nvPr/>
        </p:nvGrpSpPr>
        <p:grpSpPr>
          <a:xfrm>
            <a:off x="7896740" y="3238780"/>
            <a:ext cx="407411" cy="407411"/>
            <a:chOff x="2964567" y="2571753"/>
            <a:chExt cx="417045" cy="417045"/>
          </a:xfrm>
        </p:grpSpPr>
        <p:sp>
          <p:nvSpPr>
            <p:cNvPr id="19157" name="Google Shape;19157;p9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9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9" name="Google Shape;19159;p91"/>
          <p:cNvGrpSpPr/>
          <p:nvPr/>
        </p:nvGrpSpPr>
        <p:grpSpPr>
          <a:xfrm>
            <a:off x="1612062" y="3815897"/>
            <a:ext cx="407391" cy="286470"/>
            <a:chOff x="3476576" y="2633631"/>
            <a:chExt cx="417024" cy="293244"/>
          </a:xfrm>
        </p:grpSpPr>
        <p:sp>
          <p:nvSpPr>
            <p:cNvPr id="19160" name="Google Shape;19160;p9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9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2" name="Google Shape;19162;p91"/>
          <p:cNvGrpSpPr/>
          <p:nvPr/>
        </p:nvGrpSpPr>
        <p:grpSpPr>
          <a:xfrm>
            <a:off x="2228394" y="3755508"/>
            <a:ext cx="407411" cy="407248"/>
            <a:chOff x="3988564" y="2571836"/>
            <a:chExt cx="417045" cy="416878"/>
          </a:xfrm>
        </p:grpSpPr>
        <p:sp>
          <p:nvSpPr>
            <p:cNvPr id="19163" name="Google Shape;19163;p9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9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5" name="Google Shape;19165;p91"/>
          <p:cNvGrpSpPr/>
          <p:nvPr/>
        </p:nvGrpSpPr>
        <p:grpSpPr>
          <a:xfrm>
            <a:off x="2844747" y="3755436"/>
            <a:ext cx="407391" cy="407391"/>
            <a:chOff x="4500573" y="2571753"/>
            <a:chExt cx="417024" cy="417024"/>
          </a:xfrm>
        </p:grpSpPr>
        <p:sp>
          <p:nvSpPr>
            <p:cNvPr id="19166" name="Google Shape;19166;p9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9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8" name="Google Shape;19168;p91"/>
          <p:cNvGrpSpPr/>
          <p:nvPr/>
        </p:nvGrpSpPr>
        <p:grpSpPr>
          <a:xfrm>
            <a:off x="3461079" y="3755436"/>
            <a:ext cx="407391" cy="407391"/>
            <a:chOff x="5012603" y="2571753"/>
            <a:chExt cx="417024" cy="417024"/>
          </a:xfrm>
        </p:grpSpPr>
        <p:sp>
          <p:nvSpPr>
            <p:cNvPr id="19169" name="Google Shape;19169;p9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9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71" name="Google Shape;19171;p91"/>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72" name="Google Shape;19172;p91"/>
          <p:cNvGrpSpPr/>
          <p:nvPr/>
        </p:nvGrpSpPr>
        <p:grpSpPr>
          <a:xfrm>
            <a:off x="5721826" y="3238790"/>
            <a:ext cx="407432" cy="407391"/>
            <a:chOff x="812101" y="2571761"/>
            <a:chExt cx="417066" cy="417024"/>
          </a:xfrm>
        </p:grpSpPr>
        <p:sp>
          <p:nvSpPr>
            <p:cNvPr id="19173" name="Google Shape;19173;p9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9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9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9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7" name="Google Shape;19177;p91"/>
          <p:cNvGrpSpPr/>
          <p:nvPr/>
        </p:nvGrpSpPr>
        <p:grpSpPr>
          <a:xfrm>
            <a:off x="6242420" y="3238790"/>
            <a:ext cx="407391" cy="407391"/>
            <a:chOff x="1323129" y="2571761"/>
            <a:chExt cx="417024" cy="417024"/>
          </a:xfrm>
        </p:grpSpPr>
        <p:sp>
          <p:nvSpPr>
            <p:cNvPr id="19178" name="Google Shape;19178;p9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9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9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9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82" name="Google Shape;19182;p91"/>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83" name="Google Shape;19183;p91"/>
          <p:cNvGrpSpPr/>
          <p:nvPr/>
        </p:nvGrpSpPr>
        <p:grpSpPr>
          <a:xfrm>
            <a:off x="7378895" y="3238843"/>
            <a:ext cx="408023" cy="407411"/>
            <a:chOff x="2344476" y="2571761"/>
            <a:chExt cx="417671" cy="417045"/>
          </a:xfrm>
        </p:grpSpPr>
        <p:sp>
          <p:nvSpPr>
            <p:cNvPr id="19184" name="Google Shape;19184;p9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9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6" name="Google Shape;19186;p91"/>
          <p:cNvGrpSpPr/>
          <p:nvPr/>
        </p:nvGrpSpPr>
        <p:grpSpPr>
          <a:xfrm>
            <a:off x="7109755" y="3759535"/>
            <a:ext cx="399178" cy="399178"/>
            <a:chOff x="2038375" y="3798025"/>
            <a:chExt cx="841792" cy="841792"/>
          </a:xfrm>
        </p:grpSpPr>
        <p:sp>
          <p:nvSpPr>
            <p:cNvPr id="19187" name="Google Shape;19187;p9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9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192"/>
        <p:cNvGrpSpPr/>
        <p:nvPr/>
      </p:nvGrpSpPr>
      <p:grpSpPr>
        <a:xfrm>
          <a:off x="0" y="0"/>
          <a:ext cx="0" cy="0"/>
          <a:chOff x="0" y="0"/>
          <a:chExt cx="0" cy="0"/>
        </a:xfrm>
      </p:grpSpPr>
      <p:pic>
        <p:nvPicPr>
          <p:cNvPr id="19193" name="Google Shape;19193;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72"/>
        <p:cNvGrpSpPr/>
        <p:nvPr/>
      </p:nvGrpSpPr>
      <p:grpSpPr>
        <a:xfrm>
          <a:off x="0" y="0"/>
          <a:ext cx="0" cy="0"/>
          <a:chOff x="0" y="0"/>
          <a:chExt cx="0" cy="0"/>
        </a:xfrm>
      </p:grpSpPr>
      <p:sp>
        <p:nvSpPr>
          <p:cNvPr id="8076" name="Google Shape;8076;p46"/>
          <p:cNvSpPr/>
          <p:nvPr/>
        </p:nvSpPr>
        <p:spPr>
          <a:xfrm>
            <a:off x="5671547" y="391025"/>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dirty="0">
              <a:solidFill>
                <a:srgbClr val="FFFFFF"/>
              </a:solidFill>
              <a:latin typeface="Prata"/>
              <a:ea typeface="Prata"/>
              <a:cs typeface="Prata"/>
              <a:sym typeface="Prata"/>
            </a:endParaRPr>
          </a:p>
        </p:txBody>
      </p:sp>
      <p:sp>
        <p:nvSpPr>
          <p:cNvPr id="8077" name="Google Shape;8077;p46"/>
          <p:cNvSpPr txBox="1">
            <a:spLocks noGrp="1"/>
          </p:cNvSpPr>
          <p:nvPr>
            <p:ph type="title"/>
          </p:nvPr>
        </p:nvSpPr>
        <p:spPr>
          <a:xfrm>
            <a:off x="720000" y="445025"/>
            <a:ext cx="7704000" cy="572700"/>
          </a:xfrm>
          <a:prstGeom prst="rect">
            <a:avLst/>
          </a:prstGeom>
          <a:effectLst>
            <a:outerShdw blurRad="50800" dist="38100" dir="2700000" algn="tl" rotWithShape="0">
              <a:prstClr val="black">
                <a:alpha val="40000"/>
              </a:prst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pt-BR" dirty="0"/>
              <a:t>Importantes Empresas</a:t>
            </a:r>
            <a:endParaRPr dirty="0"/>
          </a:p>
        </p:txBody>
      </p:sp>
      <p:sp>
        <p:nvSpPr>
          <p:cNvPr id="8078" name="Google Shape;8078;p46"/>
          <p:cNvSpPr txBox="1">
            <a:spLocks noGrp="1"/>
          </p:cNvSpPr>
          <p:nvPr>
            <p:ph type="title" idx="2"/>
          </p:nvPr>
        </p:nvSpPr>
        <p:spPr>
          <a:xfrm flipH="1">
            <a:off x="6220600" y="1722411"/>
            <a:ext cx="1986300" cy="572700"/>
          </a:xfrm>
          <a:prstGeom prst="rect">
            <a:avLst/>
          </a:prstGeom>
        </p:spPr>
        <p:txBody>
          <a:bodyPr spcFirstLastPara="1" wrap="square" lIns="91425" tIns="91425" rIns="91425" bIns="91425" anchor="b" anchorCtr="0">
            <a:noAutofit/>
          </a:bodyPr>
          <a:lstStyle/>
          <a:p>
            <a:pPr lvl="0"/>
            <a:r>
              <a:rPr lang="pt-BR" dirty="0"/>
              <a:t>NASA</a:t>
            </a:r>
            <a:endParaRPr dirty="0"/>
          </a:p>
        </p:txBody>
      </p:sp>
      <p:sp>
        <p:nvSpPr>
          <p:cNvPr id="8080" name="Google Shape;8080;p46"/>
          <p:cNvSpPr txBox="1">
            <a:spLocks noGrp="1"/>
          </p:cNvSpPr>
          <p:nvPr>
            <p:ph type="title" idx="4"/>
          </p:nvPr>
        </p:nvSpPr>
        <p:spPr>
          <a:xfrm flipH="1">
            <a:off x="1191333" y="1645999"/>
            <a:ext cx="1986300" cy="572700"/>
          </a:xfrm>
          <a:prstGeom prst="rect">
            <a:avLst/>
          </a:prstGeom>
        </p:spPr>
        <p:txBody>
          <a:bodyPr spcFirstLastPara="1" wrap="square" lIns="91425" tIns="91425" rIns="91425" bIns="91425" anchor="b" anchorCtr="0">
            <a:noAutofit/>
          </a:bodyPr>
          <a:lstStyle/>
          <a:p>
            <a:pPr lvl="0"/>
            <a:r>
              <a:rPr lang="pt-BR" dirty="0" err="1"/>
              <a:t>SpaceX</a:t>
            </a:r>
            <a:endParaRPr dirty="0"/>
          </a:p>
        </p:txBody>
      </p:sp>
      <p:sp>
        <p:nvSpPr>
          <p:cNvPr id="8081" name="Google Shape;8081;p46"/>
          <p:cNvSpPr txBox="1">
            <a:spLocks noGrp="1"/>
          </p:cNvSpPr>
          <p:nvPr>
            <p:ph type="subTitle" idx="1"/>
          </p:nvPr>
        </p:nvSpPr>
        <p:spPr>
          <a:xfrm>
            <a:off x="951570" y="2218699"/>
            <a:ext cx="3300762" cy="2487116"/>
          </a:xfrm>
          <a:prstGeom prst="rect">
            <a:avLst/>
          </a:prstGeom>
        </p:spPr>
        <p:txBody>
          <a:bodyPr spcFirstLastPara="1" wrap="square" lIns="91425" tIns="91425" rIns="91425" bIns="91425" anchor="t" anchorCtr="0">
            <a:noAutofit/>
          </a:bodyPr>
          <a:lstStyle/>
          <a:p>
            <a:pPr marL="0" lvl="0" indent="0" algn="just"/>
            <a:r>
              <a:rPr lang="pt-BR" dirty="0"/>
              <a:t>Fundada em 2002 por </a:t>
            </a:r>
            <a:r>
              <a:rPr lang="pt-BR" dirty="0" err="1"/>
              <a:t>Elon</a:t>
            </a:r>
            <a:r>
              <a:rPr lang="pt-BR" dirty="0"/>
              <a:t> </a:t>
            </a:r>
            <a:r>
              <a:rPr lang="pt-BR" dirty="0" err="1"/>
              <a:t>Musk</a:t>
            </a:r>
            <a:r>
              <a:rPr lang="pt-BR" dirty="0"/>
              <a:t>, a </a:t>
            </a:r>
            <a:r>
              <a:rPr lang="pt-BR" dirty="0" err="1"/>
              <a:t>SpaceX</a:t>
            </a:r>
            <a:r>
              <a:rPr lang="pt-BR" dirty="0"/>
              <a:t> é uma das empresas mais conhecidas e inovadoras do setor espacial. Eles desenvolveram o foguete </a:t>
            </a:r>
            <a:r>
              <a:rPr lang="pt-BR" dirty="0" err="1"/>
              <a:t>Falcon</a:t>
            </a:r>
            <a:r>
              <a:rPr lang="pt-BR" dirty="0"/>
              <a:t> 1, </a:t>
            </a:r>
            <a:r>
              <a:rPr lang="pt-BR" dirty="0" err="1"/>
              <a:t>Falcon</a:t>
            </a:r>
            <a:r>
              <a:rPr lang="pt-BR" dirty="0"/>
              <a:t> 9, </a:t>
            </a:r>
            <a:r>
              <a:rPr lang="pt-BR" dirty="0" err="1"/>
              <a:t>Falcon</a:t>
            </a:r>
            <a:r>
              <a:rPr lang="pt-BR" dirty="0"/>
              <a:t> Heavy e estão trabalhando no desenvolvimento da Starship, com o objetivo de levar humanos a Marte.</a:t>
            </a:r>
            <a:endParaRPr dirty="0"/>
          </a:p>
        </p:txBody>
      </p:sp>
      <p:sp>
        <p:nvSpPr>
          <p:cNvPr id="8082" name="Google Shape;8082;p46"/>
          <p:cNvSpPr txBox="1">
            <a:spLocks noGrp="1"/>
          </p:cNvSpPr>
          <p:nvPr>
            <p:ph type="subTitle" idx="5"/>
          </p:nvPr>
        </p:nvSpPr>
        <p:spPr>
          <a:xfrm flipH="1">
            <a:off x="4995746" y="2218700"/>
            <a:ext cx="3590692" cy="2762178"/>
          </a:xfrm>
          <a:prstGeom prst="rect">
            <a:avLst/>
          </a:prstGeom>
        </p:spPr>
        <p:txBody>
          <a:bodyPr spcFirstLastPara="1" wrap="square" lIns="91425" tIns="91425" rIns="91425" bIns="91425" anchor="t" anchorCtr="0">
            <a:noAutofit/>
          </a:bodyPr>
          <a:lstStyle/>
          <a:p>
            <a:pPr marL="0" lvl="0" indent="0" algn="just">
              <a:spcAft>
                <a:spcPts val="1600"/>
              </a:spcAft>
            </a:pPr>
            <a:r>
              <a:rPr lang="pt-BR" dirty="0"/>
              <a:t>A NASA, a agência espacial dos Estados Unidos, não é uma empresa, mas tem sido fundamental no </a:t>
            </a:r>
            <a:r>
              <a:rPr lang="pt-BR" dirty="0" err="1"/>
              <a:t>desenvol</a:t>
            </a:r>
            <a:r>
              <a:rPr lang="pt-BR" dirty="0"/>
              <a:t>- </a:t>
            </a:r>
            <a:r>
              <a:rPr lang="pt-BR" dirty="0" err="1"/>
              <a:t>vimento</a:t>
            </a:r>
            <a:r>
              <a:rPr lang="pt-BR" dirty="0"/>
              <a:t> de foguetes. Eles foram responsáveis pelo desenvolvimento de foguetes icônicos, como o </a:t>
            </a:r>
            <a:r>
              <a:rPr lang="pt-BR" dirty="0" err="1"/>
              <a:t>Saturn</a:t>
            </a:r>
            <a:r>
              <a:rPr lang="pt-BR" dirty="0"/>
              <a:t> V, usado nas missões Apollo, e atualmente estão trabalhando no projeto do SLS.</a:t>
            </a:r>
            <a:endParaRPr dirty="0"/>
          </a:p>
        </p:txBody>
      </p:sp>
      <p:grpSp>
        <p:nvGrpSpPr>
          <p:cNvPr id="25" name="Google Shape;17680;p87"/>
          <p:cNvGrpSpPr/>
          <p:nvPr/>
        </p:nvGrpSpPr>
        <p:grpSpPr>
          <a:xfrm>
            <a:off x="5827403" y="549542"/>
            <a:ext cx="368987" cy="363666"/>
            <a:chOff x="-64774725" y="1916550"/>
            <a:chExt cx="319000" cy="314400"/>
          </a:xfrm>
          <a:solidFill>
            <a:schemeClr val="bg1"/>
          </a:solidFill>
        </p:grpSpPr>
        <p:sp>
          <p:nvSpPr>
            <p:cNvPr id="26" name="Google Shape;17681;p8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endParaRPr>
            </a:p>
          </p:txBody>
        </p:sp>
        <p:sp>
          <p:nvSpPr>
            <p:cNvPr id="27" name="Google Shape;17682;p8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49"/>
        <p:cNvGrpSpPr/>
        <p:nvPr/>
      </p:nvGrpSpPr>
      <p:grpSpPr>
        <a:xfrm>
          <a:off x="0" y="0"/>
          <a:ext cx="0" cy="0"/>
          <a:chOff x="0" y="0"/>
          <a:chExt cx="0" cy="0"/>
        </a:xfrm>
      </p:grpSpPr>
      <p:sp>
        <p:nvSpPr>
          <p:cNvPr id="7750" name="Google Shape;7750;p45"/>
          <p:cNvSpPr txBox="1">
            <a:spLocks noGrp="1"/>
          </p:cNvSpPr>
          <p:nvPr>
            <p:ph type="title"/>
          </p:nvPr>
        </p:nvSpPr>
        <p:spPr>
          <a:xfrm flipH="1">
            <a:off x="3761830" y="3157398"/>
            <a:ext cx="4710743" cy="841800"/>
          </a:xfrm>
          <a:prstGeom prst="rect">
            <a:avLst/>
          </a:prstGeom>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spcFirstLastPara="1" wrap="square" lIns="91425" tIns="91425" rIns="91425" bIns="91425" anchor="ctr" anchorCtr="0">
            <a:noAutofit/>
          </a:bodyPr>
          <a:lstStyle/>
          <a:p>
            <a:pPr lvl="0"/>
            <a:r>
              <a:rPr lang="pt-BR" dirty="0"/>
              <a:t>Propósito e Utilidade para Sociedade</a:t>
            </a:r>
            <a:endParaRPr dirty="0"/>
          </a:p>
        </p:txBody>
      </p:sp>
      <p:sp>
        <p:nvSpPr>
          <p:cNvPr id="7751" name="Google Shape;7751;p45"/>
          <p:cNvSpPr txBox="1">
            <a:spLocks noGrp="1"/>
          </p:cNvSpPr>
          <p:nvPr>
            <p:ph type="title" idx="2"/>
          </p:nvPr>
        </p:nvSpPr>
        <p:spPr>
          <a:xfrm flipH="1">
            <a:off x="6201175" y="989667"/>
            <a:ext cx="2229600" cy="1642800"/>
          </a:xfrm>
          <a:prstGeom prst="rect">
            <a:avLst/>
          </a:prstGeom>
          <a:effectLst>
            <a:outerShdw blurRad="50800" dist="38100" dir="2700000" algn="tl" rotWithShape="0">
              <a:prstClr val="black">
                <a:alpha val="40000"/>
              </a:prstClr>
            </a:outerShdw>
          </a:effectLst>
        </p:spPr>
        <p:txBody>
          <a:bodyPr spcFirstLastPara="1" wrap="square" lIns="91425" tIns="91425" rIns="91425" bIns="91425" anchor="ctr" anchorCtr="0">
            <a:noAutofit/>
            <a:scene3d>
              <a:camera prst="orthographicFront"/>
              <a:lightRig rig="threePt" dir="t"/>
            </a:scene3d>
            <a:sp3d extrusionH="57150">
              <a:bevelT w="38100" h="38100"/>
            </a:sp3d>
          </a:bodyPr>
          <a:lstStyle/>
          <a:p>
            <a:pPr marL="0" lvl="0" indent="0" algn="r" rtl="0">
              <a:spcBef>
                <a:spcPts val="0"/>
              </a:spcBef>
              <a:spcAft>
                <a:spcPts val="0"/>
              </a:spcAft>
              <a:buNone/>
            </a:pPr>
            <a:r>
              <a:rPr lang="en" dirty="0"/>
              <a:t>02</a:t>
            </a:r>
            <a:endParaRPr dirty="0"/>
          </a:p>
        </p:txBody>
      </p:sp>
      <p:grpSp>
        <p:nvGrpSpPr>
          <p:cNvPr id="7753" name="Google Shape;7753;p45"/>
          <p:cNvGrpSpPr/>
          <p:nvPr/>
        </p:nvGrpSpPr>
        <p:grpSpPr>
          <a:xfrm rot="10800000" flipH="1">
            <a:off x="954256" y="791699"/>
            <a:ext cx="153675" cy="151096"/>
            <a:chOff x="5498309" y="2024680"/>
            <a:chExt cx="687583" cy="676047"/>
          </a:xfrm>
        </p:grpSpPr>
        <p:sp>
          <p:nvSpPr>
            <p:cNvPr id="7754" name="Google Shape;7754;p4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4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4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4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4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4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4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4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4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4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4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4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4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4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4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4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4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4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4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4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4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4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4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4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4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4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4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4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45"/>
          <p:cNvGrpSpPr/>
          <p:nvPr/>
        </p:nvGrpSpPr>
        <p:grpSpPr>
          <a:xfrm rot="8668460" flipH="1">
            <a:off x="3764045" y="676931"/>
            <a:ext cx="228615" cy="224725"/>
            <a:chOff x="5498309" y="2024680"/>
            <a:chExt cx="687583" cy="676047"/>
          </a:xfrm>
        </p:grpSpPr>
        <p:sp>
          <p:nvSpPr>
            <p:cNvPr id="7783" name="Google Shape;7783;p4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4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4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4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4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4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4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4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4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4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4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4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4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4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4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4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4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4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4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4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4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4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4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4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4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4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4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4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45"/>
          <p:cNvGrpSpPr/>
          <p:nvPr/>
        </p:nvGrpSpPr>
        <p:grpSpPr>
          <a:xfrm>
            <a:off x="-543847" y="579651"/>
            <a:ext cx="5189706" cy="4509856"/>
            <a:chOff x="-543847" y="579651"/>
            <a:chExt cx="5189706" cy="4509856"/>
          </a:xfrm>
        </p:grpSpPr>
        <p:grpSp>
          <p:nvGrpSpPr>
            <p:cNvPr id="7812" name="Google Shape;7812;p45"/>
            <p:cNvGrpSpPr/>
            <p:nvPr/>
          </p:nvGrpSpPr>
          <p:grpSpPr>
            <a:xfrm>
              <a:off x="-543847" y="579651"/>
              <a:ext cx="5189706" cy="4509856"/>
              <a:chOff x="-543847" y="579651"/>
              <a:chExt cx="5189706" cy="4509856"/>
            </a:xfrm>
          </p:grpSpPr>
          <p:grpSp>
            <p:nvGrpSpPr>
              <p:cNvPr id="7813" name="Google Shape;7813;p45"/>
              <p:cNvGrpSpPr/>
              <p:nvPr/>
            </p:nvGrpSpPr>
            <p:grpSpPr>
              <a:xfrm>
                <a:off x="-543847" y="579651"/>
                <a:ext cx="5189706" cy="4509856"/>
                <a:chOff x="-543847" y="579651"/>
                <a:chExt cx="5189706" cy="4509856"/>
              </a:xfrm>
            </p:grpSpPr>
            <p:grpSp>
              <p:nvGrpSpPr>
                <p:cNvPr id="7814" name="Google Shape;7814;p45"/>
                <p:cNvGrpSpPr/>
                <p:nvPr/>
              </p:nvGrpSpPr>
              <p:grpSpPr>
                <a:xfrm rot="6750806" flipH="1">
                  <a:off x="600758" y="2012054"/>
                  <a:ext cx="236317" cy="232327"/>
                  <a:chOff x="5498309" y="2024680"/>
                  <a:chExt cx="687583" cy="676047"/>
                </a:xfrm>
              </p:grpSpPr>
              <p:sp>
                <p:nvSpPr>
                  <p:cNvPr id="7815" name="Google Shape;7815;p45"/>
                  <p:cNvSpPr/>
                  <p:nvPr/>
                </p:nvSpPr>
                <p:spPr>
                  <a:xfrm>
                    <a:off x="5498309" y="2024680"/>
                    <a:ext cx="687583" cy="676047"/>
                  </a:xfrm>
                  <a:custGeom>
                    <a:avLst/>
                    <a:gdLst/>
                    <a:ahLst/>
                    <a:cxnLst/>
                    <a:rect l="l" t="t" r="r" b="b"/>
                    <a:pathLst>
                      <a:path w="20444" h="20101" extrusionOk="0">
                        <a:moveTo>
                          <a:pt x="8103" y="1"/>
                        </a:moveTo>
                        <a:cubicBezTo>
                          <a:pt x="7613" y="1"/>
                          <a:pt x="7115" y="92"/>
                          <a:pt x="6632" y="285"/>
                        </a:cubicBezTo>
                        <a:cubicBezTo>
                          <a:pt x="4620" y="1083"/>
                          <a:pt x="3644" y="3381"/>
                          <a:pt x="4454" y="5393"/>
                        </a:cubicBezTo>
                        <a:cubicBezTo>
                          <a:pt x="4632" y="5845"/>
                          <a:pt x="4894" y="6250"/>
                          <a:pt x="5204" y="6584"/>
                        </a:cubicBezTo>
                        <a:cubicBezTo>
                          <a:pt x="4848" y="6478"/>
                          <a:pt x="4469" y="6419"/>
                          <a:pt x="4079" y="6419"/>
                        </a:cubicBezTo>
                        <a:cubicBezTo>
                          <a:pt x="3986" y="6419"/>
                          <a:pt x="3893" y="6422"/>
                          <a:pt x="3799" y="6429"/>
                        </a:cubicBezTo>
                        <a:cubicBezTo>
                          <a:pt x="1632" y="6572"/>
                          <a:pt x="1" y="8441"/>
                          <a:pt x="144" y="10608"/>
                        </a:cubicBezTo>
                        <a:cubicBezTo>
                          <a:pt x="281" y="12687"/>
                          <a:pt x="2007" y="14284"/>
                          <a:pt x="4060" y="14284"/>
                        </a:cubicBezTo>
                        <a:cubicBezTo>
                          <a:pt x="4147" y="14284"/>
                          <a:pt x="4235" y="14281"/>
                          <a:pt x="4323" y="14275"/>
                        </a:cubicBezTo>
                        <a:cubicBezTo>
                          <a:pt x="4811" y="14239"/>
                          <a:pt x="5275" y="14120"/>
                          <a:pt x="5692" y="13930"/>
                        </a:cubicBezTo>
                        <a:lnTo>
                          <a:pt x="5692" y="13930"/>
                        </a:lnTo>
                        <a:cubicBezTo>
                          <a:pt x="5430" y="14311"/>
                          <a:pt x="5228" y="14739"/>
                          <a:pt x="5108" y="15204"/>
                        </a:cubicBezTo>
                        <a:cubicBezTo>
                          <a:pt x="4585" y="17311"/>
                          <a:pt x="5859" y="19454"/>
                          <a:pt x="7966" y="19978"/>
                        </a:cubicBezTo>
                        <a:cubicBezTo>
                          <a:pt x="8290" y="20061"/>
                          <a:pt x="8614" y="20100"/>
                          <a:pt x="8934" y="20100"/>
                        </a:cubicBezTo>
                        <a:cubicBezTo>
                          <a:pt x="10685" y="20100"/>
                          <a:pt x="12285" y="18914"/>
                          <a:pt x="12728" y="17133"/>
                        </a:cubicBezTo>
                        <a:cubicBezTo>
                          <a:pt x="12859" y="16656"/>
                          <a:pt x="12883" y="16192"/>
                          <a:pt x="12824" y="15728"/>
                        </a:cubicBezTo>
                        <a:lnTo>
                          <a:pt x="12824" y="15728"/>
                        </a:lnTo>
                        <a:cubicBezTo>
                          <a:pt x="13109" y="16097"/>
                          <a:pt x="13455" y="16418"/>
                          <a:pt x="13871" y="16680"/>
                        </a:cubicBezTo>
                        <a:cubicBezTo>
                          <a:pt x="14518" y="17088"/>
                          <a:pt x="15239" y="17282"/>
                          <a:pt x="15952" y="17282"/>
                        </a:cubicBezTo>
                        <a:cubicBezTo>
                          <a:pt x="17260" y="17282"/>
                          <a:pt x="18541" y="16629"/>
                          <a:pt x="19289" y="15442"/>
                        </a:cubicBezTo>
                        <a:cubicBezTo>
                          <a:pt x="20444" y="13608"/>
                          <a:pt x="19884" y="11179"/>
                          <a:pt x="18051" y="10025"/>
                        </a:cubicBezTo>
                        <a:cubicBezTo>
                          <a:pt x="17634" y="9763"/>
                          <a:pt x="17193" y="9596"/>
                          <a:pt x="16741" y="9501"/>
                        </a:cubicBezTo>
                        <a:cubicBezTo>
                          <a:pt x="17181" y="9346"/>
                          <a:pt x="17598" y="9120"/>
                          <a:pt x="17967" y="8798"/>
                        </a:cubicBezTo>
                        <a:cubicBezTo>
                          <a:pt x="19634" y="7417"/>
                          <a:pt x="19860" y="4929"/>
                          <a:pt x="18467" y="3262"/>
                        </a:cubicBezTo>
                        <a:cubicBezTo>
                          <a:pt x="17691" y="2333"/>
                          <a:pt x="16578" y="1855"/>
                          <a:pt x="15457" y="1855"/>
                        </a:cubicBezTo>
                        <a:cubicBezTo>
                          <a:pt x="14566" y="1855"/>
                          <a:pt x="13669" y="2157"/>
                          <a:pt x="12931" y="2774"/>
                        </a:cubicBezTo>
                        <a:cubicBezTo>
                          <a:pt x="12562" y="3083"/>
                          <a:pt x="12252" y="3452"/>
                          <a:pt x="12026" y="3845"/>
                        </a:cubicBezTo>
                        <a:cubicBezTo>
                          <a:pt x="12026" y="3393"/>
                          <a:pt x="11931" y="2928"/>
                          <a:pt x="11752" y="2464"/>
                        </a:cubicBezTo>
                        <a:cubicBezTo>
                          <a:pt x="11136" y="932"/>
                          <a:pt x="9663" y="1"/>
                          <a:pt x="8103"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45"/>
                  <p:cNvSpPr/>
                  <p:nvPr/>
                </p:nvSpPr>
                <p:spPr>
                  <a:xfrm>
                    <a:off x="5692537" y="2320982"/>
                    <a:ext cx="166615" cy="95718"/>
                  </a:xfrm>
                  <a:custGeom>
                    <a:avLst/>
                    <a:gdLst/>
                    <a:ahLst/>
                    <a:cxnLst/>
                    <a:rect l="l" t="t" r="r" b="b"/>
                    <a:pathLst>
                      <a:path w="4954" h="2846" extrusionOk="0">
                        <a:moveTo>
                          <a:pt x="36" y="0"/>
                        </a:moveTo>
                        <a:lnTo>
                          <a:pt x="0" y="155"/>
                        </a:lnTo>
                        <a:lnTo>
                          <a:pt x="4370" y="1131"/>
                        </a:lnTo>
                        <a:lnTo>
                          <a:pt x="167" y="2691"/>
                        </a:lnTo>
                        <a:lnTo>
                          <a:pt x="226" y="2846"/>
                        </a:lnTo>
                        <a:lnTo>
                          <a:pt x="4953" y="1095"/>
                        </a:ln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45"/>
                  <p:cNvSpPr/>
                  <p:nvPr/>
                </p:nvSpPr>
                <p:spPr>
                  <a:xfrm>
                    <a:off x="5667312" y="2355792"/>
                    <a:ext cx="182221" cy="17657"/>
                  </a:xfrm>
                  <a:custGeom>
                    <a:avLst/>
                    <a:gdLst/>
                    <a:ahLst/>
                    <a:cxnLst/>
                    <a:rect l="l" t="t" r="r" b="b"/>
                    <a:pathLst>
                      <a:path w="5418" h="525" extrusionOk="0">
                        <a:moveTo>
                          <a:pt x="5417" y="1"/>
                        </a:moveTo>
                        <a:lnTo>
                          <a:pt x="0" y="370"/>
                        </a:lnTo>
                        <a:lnTo>
                          <a:pt x="0" y="525"/>
                        </a:lnTo>
                        <a:lnTo>
                          <a:pt x="5417" y="168"/>
                        </a:lnTo>
                        <a:lnTo>
                          <a:pt x="54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45"/>
                  <p:cNvSpPr/>
                  <p:nvPr/>
                </p:nvSpPr>
                <p:spPr>
                  <a:xfrm>
                    <a:off x="5652077" y="2361375"/>
                    <a:ext cx="19675" cy="18935"/>
                  </a:xfrm>
                  <a:custGeom>
                    <a:avLst/>
                    <a:gdLst/>
                    <a:ahLst/>
                    <a:cxnLst/>
                    <a:rect l="l" t="t" r="r" b="b"/>
                    <a:pathLst>
                      <a:path w="585" h="563" extrusionOk="0">
                        <a:moveTo>
                          <a:pt x="296" y="1"/>
                        </a:moveTo>
                        <a:cubicBezTo>
                          <a:pt x="289" y="1"/>
                          <a:pt x="282" y="1"/>
                          <a:pt x="275" y="2"/>
                        </a:cubicBezTo>
                        <a:cubicBezTo>
                          <a:pt x="120" y="14"/>
                          <a:pt x="1" y="156"/>
                          <a:pt x="13" y="299"/>
                        </a:cubicBezTo>
                        <a:cubicBezTo>
                          <a:pt x="24" y="447"/>
                          <a:pt x="144" y="562"/>
                          <a:pt x="289" y="562"/>
                        </a:cubicBezTo>
                        <a:cubicBezTo>
                          <a:pt x="296" y="562"/>
                          <a:pt x="303" y="562"/>
                          <a:pt x="310" y="561"/>
                        </a:cubicBezTo>
                        <a:cubicBezTo>
                          <a:pt x="465" y="561"/>
                          <a:pt x="584" y="418"/>
                          <a:pt x="572" y="264"/>
                        </a:cubicBezTo>
                        <a:cubicBezTo>
                          <a:pt x="561" y="116"/>
                          <a:pt x="44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45"/>
                  <p:cNvSpPr/>
                  <p:nvPr/>
                </p:nvSpPr>
                <p:spPr>
                  <a:xfrm>
                    <a:off x="5679723" y="2312944"/>
                    <a:ext cx="19641" cy="18901"/>
                  </a:xfrm>
                  <a:custGeom>
                    <a:avLst/>
                    <a:gdLst/>
                    <a:ahLst/>
                    <a:cxnLst/>
                    <a:rect l="l" t="t" r="r" b="b"/>
                    <a:pathLst>
                      <a:path w="584" h="562" extrusionOk="0">
                        <a:moveTo>
                          <a:pt x="295" y="0"/>
                        </a:moveTo>
                        <a:cubicBezTo>
                          <a:pt x="288" y="0"/>
                          <a:pt x="281" y="0"/>
                          <a:pt x="274" y="1"/>
                        </a:cubicBezTo>
                        <a:cubicBezTo>
                          <a:pt x="119" y="13"/>
                          <a:pt x="0" y="144"/>
                          <a:pt x="12" y="299"/>
                        </a:cubicBezTo>
                        <a:cubicBezTo>
                          <a:pt x="23" y="446"/>
                          <a:pt x="143" y="561"/>
                          <a:pt x="288" y="561"/>
                        </a:cubicBezTo>
                        <a:cubicBezTo>
                          <a:pt x="295" y="561"/>
                          <a:pt x="303" y="561"/>
                          <a:pt x="310" y="561"/>
                        </a:cubicBezTo>
                        <a:cubicBezTo>
                          <a:pt x="465" y="549"/>
                          <a:pt x="584" y="418"/>
                          <a:pt x="572" y="263"/>
                        </a:cubicBezTo>
                        <a:cubicBezTo>
                          <a:pt x="572" y="115"/>
                          <a:pt x="44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45"/>
                  <p:cNvSpPr/>
                  <p:nvPr/>
                </p:nvSpPr>
                <p:spPr>
                  <a:xfrm>
                    <a:off x="5686113" y="2406240"/>
                    <a:ext cx="19675" cy="18901"/>
                  </a:xfrm>
                  <a:custGeom>
                    <a:avLst/>
                    <a:gdLst/>
                    <a:ahLst/>
                    <a:cxnLst/>
                    <a:rect l="l" t="t" r="r" b="b"/>
                    <a:pathLst>
                      <a:path w="585" h="562" extrusionOk="0">
                        <a:moveTo>
                          <a:pt x="296" y="0"/>
                        </a:moveTo>
                        <a:cubicBezTo>
                          <a:pt x="289" y="0"/>
                          <a:pt x="282" y="1"/>
                          <a:pt x="275" y="1"/>
                        </a:cubicBezTo>
                        <a:cubicBezTo>
                          <a:pt x="120" y="1"/>
                          <a:pt x="1" y="144"/>
                          <a:pt x="13" y="299"/>
                        </a:cubicBezTo>
                        <a:cubicBezTo>
                          <a:pt x="24" y="446"/>
                          <a:pt x="144" y="562"/>
                          <a:pt x="289" y="562"/>
                        </a:cubicBezTo>
                        <a:cubicBezTo>
                          <a:pt x="296" y="562"/>
                          <a:pt x="303" y="561"/>
                          <a:pt x="310" y="561"/>
                        </a:cubicBezTo>
                        <a:cubicBezTo>
                          <a:pt x="465" y="549"/>
                          <a:pt x="584" y="418"/>
                          <a:pt x="572" y="263"/>
                        </a:cubicBezTo>
                        <a:cubicBezTo>
                          <a:pt x="561" y="115"/>
                          <a:pt x="44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45"/>
                  <p:cNvSpPr/>
                  <p:nvPr/>
                </p:nvSpPr>
                <p:spPr>
                  <a:xfrm>
                    <a:off x="5763804" y="2347014"/>
                    <a:ext cx="93330" cy="169407"/>
                  </a:xfrm>
                  <a:custGeom>
                    <a:avLst/>
                    <a:gdLst/>
                    <a:ahLst/>
                    <a:cxnLst/>
                    <a:rect l="l" t="t" r="r" b="b"/>
                    <a:pathLst>
                      <a:path w="2775" h="5037" extrusionOk="0">
                        <a:moveTo>
                          <a:pt x="2572" y="0"/>
                        </a:moveTo>
                        <a:lnTo>
                          <a:pt x="1" y="4334"/>
                        </a:lnTo>
                        <a:lnTo>
                          <a:pt x="143" y="4417"/>
                        </a:lnTo>
                        <a:lnTo>
                          <a:pt x="2429" y="560"/>
                        </a:lnTo>
                        <a:lnTo>
                          <a:pt x="2608" y="5036"/>
                        </a:lnTo>
                        <a:lnTo>
                          <a:pt x="2775" y="5036"/>
                        </a:lnTo>
                        <a:lnTo>
                          <a:pt x="25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45"/>
                  <p:cNvSpPr/>
                  <p:nvPr/>
                </p:nvSpPr>
                <p:spPr>
                  <a:xfrm>
                    <a:off x="5800228" y="2355792"/>
                    <a:ext cx="50112" cy="178252"/>
                  </a:xfrm>
                  <a:custGeom>
                    <a:avLst/>
                    <a:gdLst/>
                    <a:ahLst/>
                    <a:cxnLst/>
                    <a:rect l="l" t="t" r="r" b="b"/>
                    <a:pathLst>
                      <a:path w="1490" h="5300" extrusionOk="0">
                        <a:moveTo>
                          <a:pt x="1323" y="1"/>
                        </a:moveTo>
                        <a:lnTo>
                          <a:pt x="1" y="5264"/>
                        </a:lnTo>
                        <a:lnTo>
                          <a:pt x="156" y="5299"/>
                        </a:lnTo>
                        <a:lnTo>
                          <a:pt x="1489" y="37"/>
                        </a:lnTo>
                        <a:lnTo>
                          <a:pt x="1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45"/>
                  <p:cNvSpPr/>
                  <p:nvPr/>
                </p:nvSpPr>
                <p:spPr>
                  <a:xfrm>
                    <a:off x="5791450" y="2529335"/>
                    <a:ext cx="20852" cy="18969"/>
                  </a:xfrm>
                  <a:custGeom>
                    <a:avLst/>
                    <a:gdLst/>
                    <a:ahLst/>
                    <a:cxnLst/>
                    <a:rect l="l" t="t" r="r" b="b"/>
                    <a:pathLst>
                      <a:path w="620" h="564" extrusionOk="0">
                        <a:moveTo>
                          <a:pt x="310" y="0"/>
                        </a:moveTo>
                        <a:cubicBezTo>
                          <a:pt x="181" y="0"/>
                          <a:pt x="66" y="80"/>
                          <a:pt x="36" y="211"/>
                        </a:cubicBezTo>
                        <a:cubicBezTo>
                          <a:pt x="0" y="365"/>
                          <a:pt x="95" y="520"/>
                          <a:pt x="238" y="556"/>
                        </a:cubicBezTo>
                        <a:cubicBezTo>
                          <a:pt x="260" y="561"/>
                          <a:pt x="282" y="563"/>
                          <a:pt x="304" y="563"/>
                        </a:cubicBezTo>
                        <a:cubicBezTo>
                          <a:pt x="435" y="563"/>
                          <a:pt x="553" y="476"/>
                          <a:pt x="583" y="354"/>
                        </a:cubicBezTo>
                        <a:cubicBezTo>
                          <a:pt x="619" y="199"/>
                          <a:pt x="524" y="44"/>
                          <a:pt x="381" y="8"/>
                        </a:cubicBezTo>
                        <a:cubicBezTo>
                          <a:pt x="357" y="3"/>
                          <a:pt x="333"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45"/>
                  <p:cNvSpPr/>
                  <p:nvPr/>
                </p:nvSpPr>
                <p:spPr>
                  <a:xfrm>
                    <a:off x="5753782" y="2487698"/>
                    <a:ext cx="20852" cy="19137"/>
                  </a:xfrm>
                  <a:custGeom>
                    <a:avLst/>
                    <a:gdLst/>
                    <a:ahLst/>
                    <a:cxnLst/>
                    <a:rect l="l" t="t" r="r" b="b"/>
                    <a:pathLst>
                      <a:path w="620" h="569" extrusionOk="0">
                        <a:moveTo>
                          <a:pt x="316" y="1"/>
                        </a:moveTo>
                        <a:cubicBezTo>
                          <a:pt x="186" y="1"/>
                          <a:pt x="67" y="90"/>
                          <a:pt x="37" y="222"/>
                        </a:cubicBezTo>
                        <a:cubicBezTo>
                          <a:pt x="1" y="365"/>
                          <a:pt x="84" y="520"/>
                          <a:pt x="239" y="556"/>
                        </a:cubicBezTo>
                        <a:cubicBezTo>
                          <a:pt x="266" y="564"/>
                          <a:pt x="293" y="568"/>
                          <a:pt x="319" y="568"/>
                        </a:cubicBezTo>
                        <a:cubicBezTo>
                          <a:pt x="441" y="568"/>
                          <a:pt x="545" y="481"/>
                          <a:pt x="584" y="353"/>
                        </a:cubicBezTo>
                        <a:cubicBezTo>
                          <a:pt x="620" y="199"/>
                          <a:pt x="525" y="56"/>
                          <a:pt x="382" y="8"/>
                        </a:cubicBezTo>
                        <a:cubicBezTo>
                          <a:pt x="360" y="3"/>
                          <a:pt x="338"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45"/>
                  <p:cNvSpPr/>
                  <p:nvPr/>
                </p:nvSpPr>
                <p:spPr>
                  <a:xfrm>
                    <a:off x="5844287" y="2510535"/>
                    <a:ext cx="20852" cy="18969"/>
                  </a:xfrm>
                  <a:custGeom>
                    <a:avLst/>
                    <a:gdLst/>
                    <a:ahLst/>
                    <a:cxnLst/>
                    <a:rect l="l" t="t" r="r" b="b"/>
                    <a:pathLst>
                      <a:path w="620" h="564" extrusionOk="0">
                        <a:moveTo>
                          <a:pt x="316" y="0"/>
                        </a:moveTo>
                        <a:cubicBezTo>
                          <a:pt x="185" y="0"/>
                          <a:pt x="67" y="89"/>
                          <a:pt x="36" y="222"/>
                        </a:cubicBezTo>
                        <a:cubicBezTo>
                          <a:pt x="1" y="365"/>
                          <a:pt x="96" y="520"/>
                          <a:pt x="239" y="555"/>
                        </a:cubicBezTo>
                        <a:cubicBezTo>
                          <a:pt x="263" y="561"/>
                          <a:pt x="287" y="564"/>
                          <a:pt x="310" y="564"/>
                        </a:cubicBezTo>
                        <a:cubicBezTo>
                          <a:pt x="439" y="564"/>
                          <a:pt x="554" y="484"/>
                          <a:pt x="584" y="353"/>
                        </a:cubicBezTo>
                        <a:cubicBezTo>
                          <a:pt x="620" y="198"/>
                          <a:pt x="525" y="55"/>
                          <a:pt x="382" y="8"/>
                        </a:cubicBezTo>
                        <a:cubicBezTo>
                          <a:pt x="360" y="3"/>
                          <a:pt x="338"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45"/>
                  <p:cNvSpPr/>
                  <p:nvPr/>
                </p:nvSpPr>
                <p:spPr>
                  <a:xfrm>
                    <a:off x="5837089" y="2352193"/>
                    <a:ext cx="163420" cy="126996"/>
                  </a:xfrm>
                  <a:custGeom>
                    <a:avLst/>
                    <a:gdLst/>
                    <a:ahLst/>
                    <a:cxnLst/>
                    <a:rect l="l" t="t" r="r" b="b"/>
                    <a:pathLst>
                      <a:path w="4859" h="3776" extrusionOk="0">
                        <a:moveTo>
                          <a:pt x="0" y="1"/>
                        </a:moveTo>
                        <a:lnTo>
                          <a:pt x="3334" y="3775"/>
                        </a:lnTo>
                        <a:lnTo>
                          <a:pt x="3465" y="3668"/>
                        </a:lnTo>
                        <a:lnTo>
                          <a:pt x="500" y="310"/>
                        </a:lnTo>
                        <a:lnTo>
                          <a:pt x="4810" y="1525"/>
                        </a:lnTo>
                        <a:lnTo>
                          <a:pt x="4858" y="1370"/>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45"/>
                  <p:cNvSpPr/>
                  <p:nvPr/>
                </p:nvSpPr>
                <p:spPr>
                  <a:xfrm>
                    <a:off x="5844287" y="2355018"/>
                    <a:ext cx="157400" cy="102142"/>
                  </a:xfrm>
                  <a:custGeom>
                    <a:avLst/>
                    <a:gdLst/>
                    <a:ahLst/>
                    <a:cxnLst/>
                    <a:rect l="l" t="t" r="r" b="b"/>
                    <a:pathLst>
                      <a:path w="4680" h="3037" extrusionOk="0">
                        <a:moveTo>
                          <a:pt x="84" y="0"/>
                        </a:moveTo>
                        <a:lnTo>
                          <a:pt x="1" y="143"/>
                        </a:lnTo>
                        <a:lnTo>
                          <a:pt x="4596" y="3036"/>
                        </a:lnTo>
                        <a:lnTo>
                          <a:pt x="4680" y="2893"/>
                        </a:ln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45"/>
                  <p:cNvSpPr/>
                  <p:nvPr/>
                </p:nvSpPr>
                <p:spPr>
                  <a:xfrm>
                    <a:off x="5993649" y="2448012"/>
                    <a:ext cx="21659" cy="19036"/>
                  </a:xfrm>
                  <a:custGeom>
                    <a:avLst/>
                    <a:gdLst/>
                    <a:ahLst/>
                    <a:cxnLst/>
                    <a:rect l="l" t="t" r="r" b="b"/>
                    <a:pathLst>
                      <a:path w="644" h="566" extrusionOk="0">
                        <a:moveTo>
                          <a:pt x="322" y="0"/>
                        </a:moveTo>
                        <a:cubicBezTo>
                          <a:pt x="229" y="0"/>
                          <a:pt x="137" y="45"/>
                          <a:pt x="84" y="128"/>
                        </a:cubicBezTo>
                        <a:cubicBezTo>
                          <a:pt x="1" y="259"/>
                          <a:pt x="48" y="438"/>
                          <a:pt x="179" y="521"/>
                        </a:cubicBezTo>
                        <a:cubicBezTo>
                          <a:pt x="226" y="551"/>
                          <a:pt x="277" y="566"/>
                          <a:pt x="328" y="566"/>
                        </a:cubicBezTo>
                        <a:cubicBezTo>
                          <a:pt x="418" y="566"/>
                          <a:pt x="507" y="518"/>
                          <a:pt x="560" y="426"/>
                        </a:cubicBezTo>
                        <a:cubicBezTo>
                          <a:pt x="644" y="295"/>
                          <a:pt x="608" y="128"/>
                          <a:pt x="477" y="45"/>
                        </a:cubicBezTo>
                        <a:cubicBezTo>
                          <a:pt x="429" y="15"/>
                          <a:pt x="37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45"/>
                  <p:cNvSpPr/>
                  <p:nvPr/>
                </p:nvSpPr>
                <p:spPr>
                  <a:xfrm>
                    <a:off x="5942796" y="2470949"/>
                    <a:ext cx="21659" cy="18935"/>
                  </a:xfrm>
                  <a:custGeom>
                    <a:avLst/>
                    <a:gdLst/>
                    <a:ahLst/>
                    <a:cxnLst/>
                    <a:rect l="l" t="t" r="r" b="b"/>
                    <a:pathLst>
                      <a:path w="644" h="563" extrusionOk="0">
                        <a:moveTo>
                          <a:pt x="324" y="0"/>
                        </a:moveTo>
                        <a:cubicBezTo>
                          <a:pt x="231" y="0"/>
                          <a:pt x="139" y="50"/>
                          <a:pt x="84" y="137"/>
                        </a:cubicBezTo>
                        <a:cubicBezTo>
                          <a:pt x="1" y="268"/>
                          <a:pt x="36" y="435"/>
                          <a:pt x="167" y="518"/>
                        </a:cubicBezTo>
                        <a:cubicBezTo>
                          <a:pt x="215" y="548"/>
                          <a:pt x="269" y="563"/>
                          <a:pt x="322" y="563"/>
                        </a:cubicBezTo>
                        <a:cubicBezTo>
                          <a:pt x="415" y="563"/>
                          <a:pt x="507" y="518"/>
                          <a:pt x="560" y="435"/>
                        </a:cubicBezTo>
                        <a:cubicBezTo>
                          <a:pt x="644" y="304"/>
                          <a:pt x="608" y="125"/>
                          <a:pt x="465" y="42"/>
                        </a:cubicBezTo>
                        <a:cubicBezTo>
                          <a:pt x="421" y="13"/>
                          <a:pt x="372"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45"/>
                  <p:cNvSpPr/>
                  <p:nvPr/>
                </p:nvSpPr>
                <p:spPr>
                  <a:xfrm>
                    <a:off x="5992438" y="2391947"/>
                    <a:ext cx="21659" cy="19036"/>
                  </a:xfrm>
                  <a:custGeom>
                    <a:avLst/>
                    <a:gdLst/>
                    <a:ahLst/>
                    <a:cxnLst/>
                    <a:rect l="l" t="t" r="r" b="b"/>
                    <a:pathLst>
                      <a:path w="644" h="566" extrusionOk="0">
                        <a:moveTo>
                          <a:pt x="323" y="0"/>
                        </a:moveTo>
                        <a:cubicBezTo>
                          <a:pt x="229" y="0"/>
                          <a:pt x="137" y="45"/>
                          <a:pt x="84" y="128"/>
                        </a:cubicBezTo>
                        <a:cubicBezTo>
                          <a:pt x="1" y="259"/>
                          <a:pt x="37" y="438"/>
                          <a:pt x="168" y="521"/>
                        </a:cubicBezTo>
                        <a:cubicBezTo>
                          <a:pt x="219" y="551"/>
                          <a:pt x="273" y="566"/>
                          <a:pt x="325" y="566"/>
                        </a:cubicBezTo>
                        <a:cubicBezTo>
                          <a:pt x="419" y="566"/>
                          <a:pt x="507" y="518"/>
                          <a:pt x="561" y="426"/>
                        </a:cubicBezTo>
                        <a:cubicBezTo>
                          <a:pt x="644" y="295"/>
                          <a:pt x="608" y="128"/>
                          <a:pt x="477" y="45"/>
                        </a:cubicBezTo>
                        <a:cubicBezTo>
                          <a:pt x="430" y="15"/>
                          <a:pt x="376" y="0"/>
                          <a:pt x="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45"/>
                  <p:cNvSpPr/>
                  <p:nvPr/>
                </p:nvSpPr>
                <p:spPr>
                  <a:xfrm>
                    <a:off x="5838300" y="2225264"/>
                    <a:ext cx="155382" cy="140987"/>
                  </a:xfrm>
                  <a:custGeom>
                    <a:avLst/>
                    <a:gdLst/>
                    <a:ahLst/>
                    <a:cxnLst/>
                    <a:rect l="l" t="t" r="r" b="b"/>
                    <a:pathLst>
                      <a:path w="4620" h="4192" extrusionOk="0">
                        <a:moveTo>
                          <a:pt x="2786" y="1"/>
                        </a:moveTo>
                        <a:lnTo>
                          <a:pt x="0" y="4192"/>
                        </a:lnTo>
                        <a:lnTo>
                          <a:pt x="4620" y="2191"/>
                        </a:lnTo>
                        <a:lnTo>
                          <a:pt x="4560" y="2036"/>
                        </a:lnTo>
                        <a:lnTo>
                          <a:pt x="441" y="3822"/>
                        </a:lnTo>
                        <a:lnTo>
                          <a:pt x="2929" y="96"/>
                        </a:lnTo>
                        <a:lnTo>
                          <a:pt x="27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45"/>
                  <p:cNvSpPr/>
                  <p:nvPr/>
                </p:nvSpPr>
                <p:spPr>
                  <a:xfrm>
                    <a:off x="5843883" y="2240869"/>
                    <a:ext cx="143813" cy="121380"/>
                  </a:xfrm>
                  <a:custGeom>
                    <a:avLst/>
                    <a:gdLst/>
                    <a:ahLst/>
                    <a:cxnLst/>
                    <a:rect l="l" t="t" r="r" b="b"/>
                    <a:pathLst>
                      <a:path w="4276" h="3609" extrusionOk="0">
                        <a:moveTo>
                          <a:pt x="4180" y="1"/>
                        </a:moveTo>
                        <a:lnTo>
                          <a:pt x="1" y="3477"/>
                        </a:lnTo>
                        <a:lnTo>
                          <a:pt x="108" y="3608"/>
                        </a:lnTo>
                        <a:lnTo>
                          <a:pt x="4275" y="132"/>
                        </a:lnTo>
                        <a:lnTo>
                          <a:pt x="41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45"/>
                  <p:cNvSpPr/>
                  <p:nvPr/>
                </p:nvSpPr>
                <p:spPr>
                  <a:xfrm>
                    <a:off x="5979254" y="2229939"/>
                    <a:ext cx="21256" cy="19103"/>
                  </a:xfrm>
                  <a:custGeom>
                    <a:avLst/>
                    <a:gdLst/>
                    <a:ahLst/>
                    <a:cxnLst/>
                    <a:rect l="l" t="t" r="r" b="b"/>
                    <a:pathLst>
                      <a:path w="632" h="568" extrusionOk="0">
                        <a:moveTo>
                          <a:pt x="324" y="0"/>
                        </a:moveTo>
                        <a:cubicBezTo>
                          <a:pt x="261" y="0"/>
                          <a:pt x="196" y="22"/>
                          <a:pt x="143" y="64"/>
                        </a:cubicBezTo>
                        <a:cubicBezTo>
                          <a:pt x="24" y="171"/>
                          <a:pt x="0" y="350"/>
                          <a:pt x="107" y="469"/>
                        </a:cubicBezTo>
                        <a:cubicBezTo>
                          <a:pt x="160" y="535"/>
                          <a:pt x="239" y="568"/>
                          <a:pt x="319" y="568"/>
                        </a:cubicBezTo>
                        <a:cubicBezTo>
                          <a:pt x="383" y="568"/>
                          <a:pt x="447" y="547"/>
                          <a:pt x="500" y="504"/>
                        </a:cubicBezTo>
                        <a:cubicBezTo>
                          <a:pt x="619" y="397"/>
                          <a:pt x="631" y="219"/>
                          <a:pt x="536" y="100"/>
                        </a:cubicBezTo>
                        <a:cubicBezTo>
                          <a:pt x="483" y="34"/>
                          <a:pt x="404" y="0"/>
                          <a:pt x="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45"/>
                  <p:cNvSpPr/>
                  <p:nvPr/>
                </p:nvSpPr>
                <p:spPr>
                  <a:xfrm>
                    <a:off x="5985240" y="2285601"/>
                    <a:ext cx="21659" cy="19103"/>
                  </a:xfrm>
                  <a:custGeom>
                    <a:avLst/>
                    <a:gdLst/>
                    <a:ahLst/>
                    <a:cxnLst/>
                    <a:rect l="l" t="t" r="r" b="b"/>
                    <a:pathLst>
                      <a:path w="644" h="568" extrusionOk="0">
                        <a:moveTo>
                          <a:pt x="325" y="0"/>
                        </a:moveTo>
                        <a:cubicBezTo>
                          <a:pt x="261" y="0"/>
                          <a:pt x="196" y="22"/>
                          <a:pt x="144" y="64"/>
                        </a:cubicBezTo>
                        <a:cubicBezTo>
                          <a:pt x="24" y="171"/>
                          <a:pt x="1" y="350"/>
                          <a:pt x="108" y="469"/>
                        </a:cubicBezTo>
                        <a:cubicBezTo>
                          <a:pt x="161" y="535"/>
                          <a:pt x="239" y="568"/>
                          <a:pt x="319" y="568"/>
                        </a:cubicBezTo>
                        <a:cubicBezTo>
                          <a:pt x="383" y="568"/>
                          <a:pt x="448" y="547"/>
                          <a:pt x="501" y="504"/>
                        </a:cubicBezTo>
                        <a:cubicBezTo>
                          <a:pt x="620" y="397"/>
                          <a:pt x="644" y="219"/>
                          <a:pt x="536" y="100"/>
                        </a:cubicBezTo>
                        <a:cubicBezTo>
                          <a:pt x="484" y="33"/>
                          <a:pt x="405"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45"/>
                  <p:cNvSpPr/>
                  <p:nvPr/>
                </p:nvSpPr>
                <p:spPr>
                  <a:xfrm>
                    <a:off x="5925576" y="2213930"/>
                    <a:ext cx="21256" cy="19103"/>
                  </a:xfrm>
                  <a:custGeom>
                    <a:avLst/>
                    <a:gdLst/>
                    <a:ahLst/>
                    <a:cxnLst/>
                    <a:rect l="l" t="t" r="r" b="b"/>
                    <a:pathLst>
                      <a:path w="632" h="568" extrusionOk="0">
                        <a:moveTo>
                          <a:pt x="314" y="0"/>
                        </a:moveTo>
                        <a:cubicBezTo>
                          <a:pt x="249" y="0"/>
                          <a:pt x="185" y="21"/>
                          <a:pt x="132" y="64"/>
                        </a:cubicBezTo>
                        <a:cubicBezTo>
                          <a:pt x="13" y="171"/>
                          <a:pt x="1" y="349"/>
                          <a:pt x="96" y="469"/>
                        </a:cubicBezTo>
                        <a:cubicBezTo>
                          <a:pt x="155" y="535"/>
                          <a:pt x="237" y="568"/>
                          <a:pt x="318" y="568"/>
                        </a:cubicBezTo>
                        <a:cubicBezTo>
                          <a:pt x="383" y="568"/>
                          <a:pt x="448" y="547"/>
                          <a:pt x="501" y="504"/>
                        </a:cubicBezTo>
                        <a:cubicBezTo>
                          <a:pt x="620" y="397"/>
                          <a:pt x="632" y="218"/>
                          <a:pt x="536" y="99"/>
                        </a:cubicBezTo>
                        <a:cubicBezTo>
                          <a:pt x="477" y="33"/>
                          <a:pt x="395" y="0"/>
                          <a:pt x="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45"/>
                  <p:cNvSpPr/>
                  <p:nvPr/>
                </p:nvSpPr>
                <p:spPr>
                  <a:xfrm>
                    <a:off x="5746584" y="2200847"/>
                    <a:ext cx="105337" cy="168600"/>
                  </a:xfrm>
                  <a:custGeom>
                    <a:avLst/>
                    <a:gdLst/>
                    <a:ahLst/>
                    <a:cxnLst/>
                    <a:rect l="l" t="t" r="r" b="b"/>
                    <a:pathLst>
                      <a:path w="3132" h="5013" extrusionOk="0">
                        <a:moveTo>
                          <a:pt x="2656" y="0"/>
                        </a:moveTo>
                        <a:lnTo>
                          <a:pt x="2489" y="24"/>
                        </a:lnTo>
                        <a:lnTo>
                          <a:pt x="2906" y="4477"/>
                        </a:lnTo>
                        <a:lnTo>
                          <a:pt x="132" y="965"/>
                        </a:lnTo>
                        <a:lnTo>
                          <a:pt x="1" y="1060"/>
                        </a:lnTo>
                        <a:lnTo>
                          <a:pt x="3132" y="5013"/>
                        </a:lnTo>
                        <a:lnTo>
                          <a:pt x="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45"/>
                  <p:cNvSpPr/>
                  <p:nvPr/>
                </p:nvSpPr>
                <p:spPr>
                  <a:xfrm>
                    <a:off x="5777425" y="2190017"/>
                    <a:ext cx="73319" cy="171828"/>
                  </a:xfrm>
                  <a:custGeom>
                    <a:avLst/>
                    <a:gdLst/>
                    <a:ahLst/>
                    <a:cxnLst/>
                    <a:rect l="l" t="t" r="r" b="b"/>
                    <a:pathLst>
                      <a:path w="2180" h="5109" extrusionOk="0">
                        <a:moveTo>
                          <a:pt x="155" y="1"/>
                        </a:moveTo>
                        <a:lnTo>
                          <a:pt x="0" y="72"/>
                        </a:lnTo>
                        <a:lnTo>
                          <a:pt x="2024" y="5109"/>
                        </a:lnTo>
                        <a:lnTo>
                          <a:pt x="2179" y="504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45"/>
                  <p:cNvSpPr/>
                  <p:nvPr/>
                </p:nvSpPr>
                <p:spPr>
                  <a:xfrm>
                    <a:off x="5767403" y="2176497"/>
                    <a:ext cx="21659" cy="19070"/>
                  </a:xfrm>
                  <a:custGeom>
                    <a:avLst/>
                    <a:gdLst/>
                    <a:ahLst/>
                    <a:cxnLst/>
                    <a:rect l="l" t="t" r="r" b="b"/>
                    <a:pathLst>
                      <a:path w="644" h="567" extrusionOk="0">
                        <a:moveTo>
                          <a:pt x="320" y="1"/>
                        </a:moveTo>
                        <a:cubicBezTo>
                          <a:pt x="285" y="1"/>
                          <a:pt x="249" y="7"/>
                          <a:pt x="215" y="22"/>
                        </a:cubicBezTo>
                        <a:cubicBezTo>
                          <a:pt x="72" y="81"/>
                          <a:pt x="1" y="248"/>
                          <a:pt x="60" y="391"/>
                        </a:cubicBezTo>
                        <a:cubicBezTo>
                          <a:pt x="105" y="499"/>
                          <a:pt x="212" y="567"/>
                          <a:pt x="324" y="567"/>
                        </a:cubicBezTo>
                        <a:cubicBezTo>
                          <a:pt x="359" y="567"/>
                          <a:pt x="395" y="560"/>
                          <a:pt x="429" y="546"/>
                        </a:cubicBezTo>
                        <a:cubicBezTo>
                          <a:pt x="572" y="486"/>
                          <a:pt x="644" y="319"/>
                          <a:pt x="584" y="177"/>
                        </a:cubicBezTo>
                        <a:cubicBezTo>
                          <a:pt x="539" y="68"/>
                          <a:pt x="432"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45"/>
                  <p:cNvSpPr/>
                  <p:nvPr/>
                </p:nvSpPr>
                <p:spPr>
                  <a:xfrm>
                    <a:off x="5822257" y="2188134"/>
                    <a:ext cx="21659" cy="18666"/>
                  </a:xfrm>
                  <a:custGeom>
                    <a:avLst/>
                    <a:gdLst/>
                    <a:ahLst/>
                    <a:cxnLst/>
                    <a:rect l="l" t="t" r="r" b="b"/>
                    <a:pathLst>
                      <a:path w="644" h="555" extrusionOk="0">
                        <a:moveTo>
                          <a:pt x="320" y="0"/>
                        </a:moveTo>
                        <a:cubicBezTo>
                          <a:pt x="285" y="0"/>
                          <a:pt x="249" y="7"/>
                          <a:pt x="215" y="21"/>
                        </a:cubicBezTo>
                        <a:cubicBezTo>
                          <a:pt x="72" y="69"/>
                          <a:pt x="1" y="235"/>
                          <a:pt x="60" y="378"/>
                        </a:cubicBezTo>
                        <a:cubicBezTo>
                          <a:pt x="106" y="487"/>
                          <a:pt x="213" y="554"/>
                          <a:pt x="324" y="554"/>
                        </a:cubicBezTo>
                        <a:cubicBezTo>
                          <a:pt x="359" y="554"/>
                          <a:pt x="395" y="547"/>
                          <a:pt x="429" y="533"/>
                        </a:cubicBezTo>
                        <a:cubicBezTo>
                          <a:pt x="572" y="485"/>
                          <a:pt x="644" y="319"/>
                          <a:pt x="584" y="176"/>
                        </a:cubicBezTo>
                        <a:cubicBezTo>
                          <a:pt x="539" y="67"/>
                          <a:pt x="432"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45"/>
                  <p:cNvSpPr/>
                  <p:nvPr/>
                </p:nvSpPr>
                <p:spPr>
                  <a:xfrm>
                    <a:off x="5735788" y="2222540"/>
                    <a:ext cx="21256" cy="19070"/>
                  </a:xfrm>
                  <a:custGeom>
                    <a:avLst/>
                    <a:gdLst/>
                    <a:ahLst/>
                    <a:cxnLst/>
                    <a:rect l="l" t="t" r="r" b="b"/>
                    <a:pathLst>
                      <a:path w="632" h="567" extrusionOk="0">
                        <a:moveTo>
                          <a:pt x="318" y="1"/>
                        </a:moveTo>
                        <a:cubicBezTo>
                          <a:pt x="284" y="1"/>
                          <a:pt x="249" y="8"/>
                          <a:pt x="214" y="22"/>
                        </a:cubicBezTo>
                        <a:cubicBezTo>
                          <a:pt x="60" y="82"/>
                          <a:pt x="0" y="248"/>
                          <a:pt x="48" y="391"/>
                        </a:cubicBezTo>
                        <a:cubicBezTo>
                          <a:pt x="93" y="500"/>
                          <a:pt x="200" y="567"/>
                          <a:pt x="311" y="567"/>
                        </a:cubicBezTo>
                        <a:cubicBezTo>
                          <a:pt x="347" y="567"/>
                          <a:pt x="382" y="560"/>
                          <a:pt x="417" y="546"/>
                        </a:cubicBezTo>
                        <a:cubicBezTo>
                          <a:pt x="560" y="486"/>
                          <a:pt x="631" y="332"/>
                          <a:pt x="572" y="177"/>
                        </a:cubicBezTo>
                        <a:cubicBezTo>
                          <a:pt x="526" y="68"/>
                          <a:pt x="426"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45"/>
                  <p:cNvSpPr/>
                  <p:nvPr/>
                </p:nvSpPr>
                <p:spPr>
                  <a:xfrm>
                    <a:off x="5760609" y="2271105"/>
                    <a:ext cx="180237" cy="174216"/>
                  </a:xfrm>
                  <a:custGeom>
                    <a:avLst/>
                    <a:gdLst/>
                    <a:ahLst/>
                    <a:cxnLst/>
                    <a:rect l="l" t="t" r="r" b="b"/>
                    <a:pathLst>
                      <a:path w="5359" h="5180" extrusionOk="0">
                        <a:moveTo>
                          <a:pt x="2675" y="1"/>
                        </a:moveTo>
                        <a:cubicBezTo>
                          <a:pt x="2617" y="1"/>
                          <a:pt x="2559" y="3"/>
                          <a:pt x="2501" y="7"/>
                        </a:cubicBezTo>
                        <a:cubicBezTo>
                          <a:pt x="1084" y="102"/>
                          <a:pt x="0" y="1340"/>
                          <a:pt x="96" y="2769"/>
                        </a:cubicBezTo>
                        <a:cubicBezTo>
                          <a:pt x="187" y="4128"/>
                          <a:pt x="1329" y="5180"/>
                          <a:pt x="2673" y="5180"/>
                        </a:cubicBezTo>
                        <a:cubicBezTo>
                          <a:pt x="2730" y="5180"/>
                          <a:pt x="2788" y="5178"/>
                          <a:pt x="2846" y="5174"/>
                        </a:cubicBezTo>
                        <a:cubicBezTo>
                          <a:pt x="4275" y="5079"/>
                          <a:pt x="5358" y="3841"/>
                          <a:pt x="5263" y="2424"/>
                        </a:cubicBezTo>
                        <a:cubicBezTo>
                          <a:pt x="5171" y="1054"/>
                          <a:pt x="4029" y="1"/>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45"/>
                  <p:cNvSpPr/>
                  <p:nvPr/>
                </p:nvSpPr>
                <p:spPr>
                  <a:xfrm>
                    <a:off x="5800632" y="2308807"/>
                    <a:ext cx="102142" cy="98812"/>
                  </a:xfrm>
                  <a:custGeom>
                    <a:avLst/>
                    <a:gdLst/>
                    <a:ahLst/>
                    <a:cxnLst/>
                    <a:rect l="l" t="t" r="r" b="b"/>
                    <a:pathLst>
                      <a:path w="3037" h="2938" extrusionOk="0">
                        <a:moveTo>
                          <a:pt x="1525" y="1"/>
                        </a:moveTo>
                        <a:cubicBezTo>
                          <a:pt x="1490" y="1"/>
                          <a:pt x="1454" y="2"/>
                          <a:pt x="1418" y="5"/>
                        </a:cubicBezTo>
                        <a:cubicBezTo>
                          <a:pt x="608" y="64"/>
                          <a:pt x="1" y="755"/>
                          <a:pt x="49" y="1565"/>
                        </a:cubicBezTo>
                        <a:cubicBezTo>
                          <a:pt x="105" y="2338"/>
                          <a:pt x="749" y="2938"/>
                          <a:pt x="1513" y="2938"/>
                        </a:cubicBezTo>
                        <a:cubicBezTo>
                          <a:pt x="1548" y="2938"/>
                          <a:pt x="1584" y="2937"/>
                          <a:pt x="1620" y="2934"/>
                        </a:cubicBezTo>
                        <a:cubicBezTo>
                          <a:pt x="2430" y="2886"/>
                          <a:pt x="3037" y="2184"/>
                          <a:pt x="2977" y="1374"/>
                        </a:cubicBezTo>
                        <a:cubicBezTo>
                          <a:pt x="2932" y="601"/>
                          <a:pt x="2289" y="1"/>
                          <a:pt x="1525" y="1"/>
                        </a:cubicBezTo>
                        <a:close/>
                      </a:path>
                    </a:pathLst>
                  </a:custGeom>
                  <a:solidFill>
                    <a:srgbClr val="CD020D">
                      <a:alpha val="29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3" name="Google Shape;7843;p45"/>
                <p:cNvSpPr/>
                <p:nvPr/>
              </p:nvSpPr>
              <p:spPr>
                <a:xfrm flipH="1">
                  <a:off x="-543847" y="4162253"/>
                  <a:ext cx="157480" cy="214526"/>
                </a:xfrm>
                <a:custGeom>
                  <a:avLst/>
                  <a:gdLst/>
                  <a:ahLst/>
                  <a:cxnLst/>
                  <a:rect l="l" t="t" r="r" b="b"/>
                  <a:pathLst>
                    <a:path w="2156" h="2937" extrusionOk="0">
                      <a:moveTo>
                        <a:pt x="628" y="1"/>
                      </a:moveTo>
                      <a:cubicBezTo>
                        <a:pt x="587" y="1"/>
                        <a:pt x="544" y="11"/>
                        <a:pt x="501" y="33"/>
                      </a:cubicBezTo>
                      <a:cubicBezTo>
                        <a:pt x="465" y="45"/>
                        <a:pt x="418" y="80"/>
                        <a:pt x="370" y="116"/>
                      </a:cubicBezTo>
                      <a:cubicBezTo>
                        <a:pt x="513" y="354"/>
                        <a:pt x="549" y="676"/>
                        <a:pt x="501" y="938"/>
                      </a:cubicBezTo>
                      <a:cubicBezTo>
                        <a:pt x="465" y="1128"/>
                        <a:pt x="406" y="1283"/>
                        <a:pt x="322" y="1366"/>
                      </a:cubicBezTo>
                      <a:cubicBezTo>
                        <a:pt x="275" y="1402"/>
                        <a:pt x="168" y="1485"/>
                        <a:pt x="1" y="1580"/>
                      </a:cubicBezTo>
                      <a:cubicBezTo>
                        <a:pt x="168" y="1914"/>
                        <a:pt x="739" y="2664"/>
                        <a:pt x="1358" y="2854"/>
                      </a:cubicBezTo>
                      <a:cubicBezTo>
                        <a:pt x="1552" y="2914"/>
                        <a:pt x="1699" y="2937"/>
                        <a:pt x="1810" y="2937"/>
                      </a:cubicBezTo>
                      <a:cubicBezTo>
                        <a:pt x="1855" y="2937"/>
                        <a:pt x="1895" y="2933"/>
                        <a:pt x="1930" y="2926"/>
                      </a:cubicBezTo>
                      <a:cubicBezTo>
                        <a:pt x="2120" y="2878"/>
                        <a:pt x="2156" y="2747"/>
                        <a:pt x="2120" y="2628"/>
                      </a:cubicBezTo>
                      <a:cubicBezTo>
                        <a:pt x="2073" y="2473"/>
                        <a:pt x="1561" y="1378"/>
                        <a:pt x="1251" y="759"/>
                      </a:cubicBezTo>
                      <a:cubicBezTo>
                        <a:pt x="1192" y="628"/>
                        <a:pt x="1132" y="521"/>
                        <a:pt x="1096" y="449"/>
                      </a:cubicBezTo>
                      <a:cubicBezTo>
                        <a:pt x="944" y="164"/>
                        <a:pt x="792" y="1"/>
                        <a:pt x="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45"/>
                <p:cNvSpPr/>
                <p:nvPr/>
              </p:nvSpPr>
              <p:spPr>
                <a:xfrm flipH="1">
                  <a:off x="409247" y="4904996"/>
                  <a:ext cx="223583" cy="136297"/>
                </a:xfrm>
                <a:custGeom>
                  <a:avLst/>
                  <a:gdLst/>
                  <a:ahLst/>
                  <a:cxnLst/>
                  <a:rect l="l" t="t" r="r" b="b"/>
                  <a:pathLst>
                    <a:path w="3061" h="1866" extrusionOk="0">
                      <a:moveTo>
                        <a:pt x="1808" y="0"/>
                      </a:moveTo>
                      <a:cubicBezTo>
                        <a:pt x="1501" y="0"/>
                        <a:pt x="1137" y="51"/>
                        <a:pt x="906" y="234"/>
                      </a:cubicBezTo>
                      <a:cubicBezTo>
                        <a:pt x="525" y="520"/>
                        <a:pt x="179" y="1317"/>
                        <a:pt x="48" y="1698"/>
                      </a:cubicBezTo>
                      <a:cubicBezTo>
                        <a:pt x="25" y="1770"/>
                        <a:pt x="13" y="1829"/>
                        <a:pt x="1" y="1865"/>
                      </a:cubicBezTo>
                      <a:cubicBezTo>
                        <a:pt x="1" y="1865"/>
                        <a:pt x="1215" y="1865"/>
                        <a:pt x="2144" y="1365"/>
                      </a:cubicBezTo>
                      <a:cubicBezTo>
                        <a:pt x="2263" y="1306"/>
                        <a:pt x="2358" y="1258"/>
                        <a:pt x="2442" y="1210"/>
                      </a:cubicBezTo>
                      <a:cubicBezTo>
                        <a:pt x="3061" y="841"/>
                        <a:pt x="3001" y="734"/>
                        <a:pt x="3001" y="734"/>
                      </a:cubicBezTo>
                      <a:cubicBezTo>
                        <a:pt x="3001" y="734"/>
                        <a:pt x="2977" y="651"/>
                        <a:pt x="2906" y="544"/>
                      </a:cubicBezTo>
                      <a:cubicBezTo>
                        <a:pt x="2811" y="377"/>
                        <a:pt x="2632" y="151"/>
                        <a:pt x="2394" y="67"/>
                      </a:cubicBezTo>
                      <a:cubicBezTo>
                        <a:pt x="2346" y="44"/>
                        <a:pt x="2203" y="20"/>
                        <a:pt x="2013" y="8"/>
                      </a:cubicBezTo>
                      <a:cubicBezTo>
                        <a:pt x="1949" y="3"/>
                        <a:pt x="1880" y="0"/>
                        <a:pt x="18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45"/>
                <p:cNvSpPr/>
                <p:nvPr/>
              </p:nvSpPr>
              <p:spPr>
                <a:xfrm flipH="1">
                  <a:off x="408371" y="4944657"/>
                  <a:ext cx="224460" cy="96635"/>
                </a:xfrm>
                <a:custGeom>
                  <a:avLst/>
                  <a:gdLst/>
                  <a:ahLst/>
                  <a:cxnLst/>
                  <a:rect l="l" t="t" r="r" b="b"/>
                  <a:pathLst>
                    <a:path w="3073" h="1323" extrusionOk="0">
                      <a:moveTo>
                        <a:pt x="2918" y="1"/>
                      </a:moveTo>
                      <a:cubicBezTo>
                        <a:pt x="2537" y="382"/>
                        <a:pt x="1501" y="1048"/>
                        <a:pt x="48" y="1155"/>
                      </a:cubicBezTo>
                      <a:cubicBezTo>
                        <a:pt x="25" y="1227"/>
                        <a:pt x="13" y="1286"/>
                        <a:pt x="1" y="1322"/>
                      </a:cubicBezTo>
                      <a:cubicBezTo>
                        <a:pt x="1" y="1322"/>
                        <a:pt x="1215" y="1322"/>
                        <a:pt x="2144" y="822"/>
                      </a:cubicBezTo>
                      <a:cubicBezTo>
                        <a:pt x="3073" y="334"/>
                        <a:pt x="3013" y="191"/>
                        <a:pt x="3013" y="191"/>
                      </a:cubicBezTo>
                      <a:cubicBezTo>
                        <a:pt x="3013" y="191"/>
                        <a:pt x="2977" y="108"/>
                        <a:pt x="2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45"/>
                <p:cNvSpPr/>
                <p:nvPr/>
              </p:nvSpPr>
              <p:spPr>
                <a:xfrm flipH="1">
                  <a:off x="409252" y="4905507"/>
                  <a:ext cx="76622" cy="87943"/>
                </a:xfrm>
                <a:custGeom>
                  <a:avLst/>
                  <a:gdLst/>
                  <a:ahLst/>
                  <a:cxnLst/>
                  <a:rect l="l" t="t" r="r" b="b"/>
                  <a:pathLst>
                    <a:path w="1049" h="1204" extrusionOk="0">
                      <a:moveTo>
                        <a:pt x="1" y="1"/>
                      </a:moveTo>
                      <a:lnTo>
                        <a:pt x="1" y="1"/>
                      </a:lnTo>
                      <a:cubicBezTo>
                        <a:pt x="168" y="251"/>
                        <a:pt x="382" y="632"/>
                        <a:pt x="430" y="1203"/>
                      </a:cubicBezTo>
                      <a:cubicBezTo>
                        <a:pt x="1049" y="834"/>
                        <a:pt x="1001" y="727"/>
                        <a:pt x="1001" y="727"/>
                      </a:cubicBezTo>
                      <a:cubicBezTo>
                        <a:pt x="1001" y="727"/>
                        <a:pt x="965" y="644"/>
                        <a:pt x="906" y="537"/>
                      </a:cubicBezTo>
                      <a:cubicBezTo>
                        <a:pt x="799" y="370"/>
                        <a:pt x="620" y="144"/>
                        <a:pt x="382" y="48"/>
                      </a:cubicBezTo>
                      <a:cubicBezTo>
                        <a:pt x="334" y="37"/>
                        <a:pt x="191"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45"/>
                <p:cNvSpPr/>
                <p:nvPr/>
              </p:nvSpPr>
              <p:spPr>
                <a:xfrm flipH="1">
                  <a:off x="3851241" y="1624407"/>
                  <a:ext cx="455785" cy="354037"/>
                </a:xfrm>
                <a:custGeom>
                  <a:avLst/>
                  <a:gdLst/>
                  <a:ahLst/>
                  <a:cxnLst/>
                  <a:rect l="l" t="t" r="r" b="b"/>
                  <a:pathLst>
                    <a:path w="6240" h="4847" extrusionOk="0">
                      <a:moveTo>
                        <a:pt x="5454" y="1"/>
                      </a:moveTo>
                      <a:lnTo>
                        <a:pt x="5287" y="1132"/>
                      </a:lnTo>
                      <a:lnTo>
                        <a:pt x="4525" y="370"/>
                      </a:lnTo>
                      <a:lnTo>
                        <a:pt x="4394" y="1584"/>
                      </a:lnTo>
                      <a:cubicBezTo>
                        <a:pt x="4394" y="1584"/>
                        <a:pt x="3882" y="739"/>
                        <a:pt x="3680" y="536"/>
                      </a:cubicBezTo>
                      <a:cubicBezTo>
                        <a:pt x="3667" y="524"/>
                        <a:pt x="3656" y="518"/>
                        <a:pt x="3646" y="518"/>
                      </a:cubicBezTo>
                      <a:cubicBezTo>
                        <a:pt x="3494" y="518"/>
                        <a:pt x="3620" y="1882"/>
                        <a:pt x="3620" y="1882"/>
                      </a:cubicBezTo>
                      <a:cubicBezTo>
                        <a:pt x="3620" y="1882"/>
                        <a:pt x="3037" y="1358"/>
                        <a:pt x="2989" y="1346"/>
                      </a:cubicBezTo>
                      <a:cubicBezTo>
                        <a:pt x="2989" y="1346"/>
                        <a:pt x="2989" y="1346"/>
                        <a:pt x="2988" y="1346"/>
                      </a:cubicBezTo>
                      <a:cubicBezTo>
                        <a:pt x="2941" y="1346"/>
                        <a:pt x="2918" y="2263"/>
                        <a:pt x="2918" y="2263"/>
                      </a:cubicBezTo>
                      <a:cubicBezTo>
                        <a:pt x="2918" y="2263"/>
                        <a:pt x="1930" y="1394"/>
                        <a:pt x="1870" y="1334"/>
                      </a:cubicBezTo>
                      <a:cubicBezTo>
                        <a:pt x="1868" y="1332"/>
                        <a:pt x="1866" y="1331"/>
                        <a:pt x="1864" y="1331"/>
                      </a:cubicBezTo>
                      <a:cubicBezTo>
                        <a:pt x="1797" y="1331"/>
                        <a:pt x="1763" y="2502"/>
                        <a:pt x="1751" y="2549"/>
                      </a:cubicBezTo>
                      <a:cubicBezTo>
                        <a:pt x="1727" y="2608"/>
                        <a:pt x="1751" y="2751"/>
                        <a:pt x="1751" y="2751"/>
                      </a:cubicBezTo>
                      <a:cubicBezTo>
                        <a:pt x="1751" y="2751"/>
                        <a:pt x="1061" y="2156"/>
                        <a:pt x="894" y="2001"/>
                      </a:cubicBezTo>
                      <a:cubicBezTo>
                        <a:pt x="885" y="1993"/>
                        <a:pt x="877" y="1989"/>
                        <a:pt x="870" y="1989"/>
                      </a:cubicBezTo>
                      <a:cubicBezTo>
                        <a:pt x="746" y="1989"/>
                        <a:pt x="906" y="3227"/>
                        <a:pt x="906" y="3227"/>
                      </a:cubicBezTo>
                      <a:cubicBezTo>
                        <a:pt x="906" y="3227"/>
                        <a:pt x="322" y="2894"/>
                        <a:pt x="299" y="2739"/>
                      </a:cubicBezTo>
                      <a:cubicBezTo>
                        <a:pt x="298" y="2732"/>
                        <a:pt x="298" y="2729"/>
                        <a:pt x="297" y="2729"/>
                      </a:cubicBezTo>
                      <a:lnTo>
                        <a:pt x="297" y="2729"/>
                      </a:lnTo>
                      <a:cubicBezTo>
                        <a:pt x="291" y="2729"/>
                        <a:pt x="326" y="3938"/>
                        <a:pt x="333" y="4175"/>
                      </a:cubicBezTo>
                      <a:lnTo>
                        <a:pt x="333" y="4175"/>
                      </a:lnTo>
                      <a:cubicBezTo>
                        <a:pt x="464" y="3964"/>
                        <a:pt x="638" y="3729"/>
                        <a:pt x="858" y="3513"/>
                      </a:cubicBezTo>
                      <a:cubicBezTo>
                        <a:pt x="1465" y="2906"/>
                        <a:pt x="3454" y="2084"/>
                        <a:pt x="4644" y="1644"/>
                      </a:cubicBezTo>
                      <a:cubicBezTo>
                        <a:pt x="5835" y="1215"/>
                        <a:pt x="6240" y="858"/>
                        <a:pt x="6240" y="858"/>
                      </a:cubicBezTo>
                      <a:lnTo>
                        <a:pt x="5454" y="1"/>
                      </a:lnTo>
                      <a:close/>
                      <a:moveTo>
                        <a:pt x="333" y="4175"/>
                      </a:moveTo>
                      <a:lnTo>
                        <a:pt x="333" y="4175"/>
                      </a:lnTo>
                      <a:cubicBezTo>
                        <a:pt x="330" y="4181"/>
                        <a:pt x="326" y="4186"/>
                        <a:pt x="323" y="4192"/>
                      </a:cubicBezTo>
                      <a:lnTo>
                        <a:pt x="323" y="4192"/>
                      </a:lnTo>
                      <a:cubicBezTo>
                        <a:pt x="330" y="4207"/>
                        <a:pt x="334" y="4215"/>
                        <a:pt x="334" y="4215"/>
                      </a:cubicBezTo>
                      <a:cubicBezTo>
                        <a:pt x="334" y="4215"/>
                        <a:pt x="334" y="4201"/>
                        <a:pt x="333" y="4175"/>
                      </a:cubicBezTo>
                      <a:close/>
                      <a:moveTo>
                        <a:pt x="13" y="3511"/>
                      </a:moveTo>
                      <a:cubicBezTo>
                        <a:pt x="12" y="3511"/>
                        <a:pt x="1" y="4846"/>
                        <a:pt x="1" y="4846"/>
                      </a:cubicBezTo>
                      <a:cubicBezTo>
                        <a:pt x="1" y="4846"/>
                        <a:pt x="99" y="4556"/>
                        <a:pt x="323" y="4192"/>
                      </a:cubicBezTo>
                      <a:lnTo>
                        <a:pt x="323" y="4192"/>
                      </a:lnTo>
                      <a:cubicBezTo>
                        <a:pt x="265" y="4075"/>
                        <a:pt x="13" y="3555"/>
                        <a:pt x="13" y="3513"/>
                      </a:cubicBezTo>
                      <a:cubicBezTo>
                        <a:pt x="13" y="3512"/>
                        <a:pt x="13" y="3511"/>
                        <a:pt x="13" y="351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45"/>
                <p:cNvSpPr/>
                <p:nvPr/>
              </p:nvSpPr>
              <p:spPr>
                <a:xfrm flipH="1">
                  <a:off x="783219" y="2135760"/>
                  <a:ext cx="7012" cy="2703"/>
                </a:xfrm>
                <a:custGeom>
                  <a:avLst/>
                  <a:gdLst/>
                  <a:ahLst/>
                  <a:cxnLst/>
                  <a:rect l="l" t="t" r="r" b="b"/>
                  <a:pathLst>
                    <a:path w="96" h="37" extrusionOk="0">
                      <a:moveTo>
                        <a:pt x="60" y="0"/>
                      </a:moveTo>
                      <a:cubicBezTo>
                        <a:pt x="48" y="0"/>
                        <a:pt x="25" y="12"/>
                        <a:pt x="1" y="36"/>
                      </a:cubicBezTo>
                      <a:cubicBezTo>
                        <a:pt x="72" y="12"/>
                        <a:pt x="96" y="0"/>
                        <a:pt x="60" y="0"/>
                      </a:cubicBezTo>
                      <a:close/>
                    </a:path>
                  </a:pathLst>
                </a:custGeom>
                <a:solidFill>
                  <a:srgbClr val="1D9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45"/>
                <p:cNvSpPr/>
                <p:nvPr/>
              </p:nvSpPr>
              <p:spPr>
                <a:xfrm flipH="1">
                  <a:off x="302217" y="1647050"/>
                  <a:ext cx="966279" cy="920116"/>
                </a:xfrm>
                <a:custGeom>
                  <a:avLst/>
                  <a:gdLst/>
                  <a:ahLst/>
                  <a:cxnLst/>
                  <a:rect l="l" t="t" r="r" b="b"/>
                  <a:pathLst>
                    <a:path w="13229" h="12597" extrusionOk="0">
                      <a:moveTo>
                        <a:pt x="13228" y="2929"/>
                      </a:moveTo>
                      <a:cubicBezTo>
                        <a:pt x="12883" y="4810"/>
                        <a:pt x="9418" y="7025"/>
                        <a:pt x="8013" y="7680"/>
                      </a:cubicBezTo>
                      <a:cubicBezTo>
                        <a:pt x="7977" y="7692"/>
                        <a:pt x="7942" y="7703"/>
                        <a:pt x="7906" y="7715"/>
                      </a:cubicBezTo>
                      <a:cubicBezTo>
                        <a:pt x="7096" y="8073"/>
                        <a:pt x="6239" y="8716"/>
                        <a:pt x="5703" y="9156"/>
                      </a:cubicBezTo>
                      <a:cubicBezTo>
                        <a:pt x="5358" y="9442"/>
                        <a:pt x="5144" y="9644"/>
                        <a:pt x="5144" y="9644"/>
                      </a:cubicBezTo>
                      <a:cubicBezTo>
                        <a:pt x="5144" y="8549"/>
                        <a:pt x="6239" y="7001"/>
                        <a:pt x="6549" y="6727"/>
                      </a:cubicBezTo>
                      <a:cubicBezTo>
                        <a:pt x="6620" y="6703"/>
                        <a:pt x="6644" y="6691"/>
                        <a:pt x="6608" y="6691"/>
                      </a:cubicBezTo>
                      <a:cubicBezTo>
                        <a:pt x="6596" y="6691"/>
                        <a:pt x="6584" y="6703"/>
                        <a:pt x="6549" y="6727"/>
                      </a:cubicBezTo>
                      <a:cubicBezTo>
                        <a:pt x="6299" y="6834"/>
                        <a:pt x="5477" y="7156"/>
                        <a:pt x="4418" y="7846"/>
                      </a:cubicBezTo>
                      <a:cubicBezTo>
                        <a:pt x="3084" y="8739"/>
                        <a:pt x="1691" y="12597"/>
                        <a:pt x="1691" y="12597"/>
                      </a:cubicBezTo>
                      <a:cubicBezTo>
                        <a:pt x="1691" y="12597"/>
                        <a:pt x="0" y="9108"/>
                        <a:pt x="941" y="6108"/>
                      </a:cubicBezTo>
                      <a:cubicBezTo>
                        <a:pt x="1870" y="3108"/>
                        <a:pt x="4739" y="2536"/>
                        <a:pt x="4739" y="2536"/>
                      </a:cubicBezTo>
                      <a:cubicBezTo>
                        <a:pt x="3846" y="2393"/>
                        <a:pt x="1512" y="3786"/>
                        <a:pt x="1512" y="3786"/>
                      </a:cubicBezTo>
                      <a:cubicBezTo>
                        <a:pt x="1548" y="3596"/>
                        <a:pt x="1596" y="3405"/>
                        <a:pt x="1643" y="3227"/>
                      </a:cubicBezTo>
                      <a:cubicBezTo>
                        <a:pt x="1989" y="2084"/>
                        <a:pt x="2763" y="1143"/>
                        <a:pt x="4251" y="595"/>
                      </a:cubicBezTo>
                      <a:cubicBezTo>
                        <a:pt x="4465" y="524"/>
                        <a:pt x="4691" y="441"/>
                        <a:pt x="4941" y="381"/>
                      </a:cubicBezTo>
                      <a:cubicBezTo>
                        <a:pt x="6299" y="48"/>
                        <a:pt x="7727" y="0"/>
                        <a:pt x="8942" y="24"/>
                      </a:cubicBezTo>
                      <a:cubicBezTo>
                        <a:pt x="8954" y="24"/>
                        <a:pt x="8966" y="36"/>
                        <a:pt x="8966" y="36"/>
                      </a:cubicBezTo>
                      <a:cubicBezTo>
                        <a:pt x="8716" y="476"/>
                        <a:pt x="8454" y="917"/>
                        <a:pt x="8168" y="1334"/>
                      </a:cubicBezTo>
                      <a:cubicBezTo>
                        <a:pt x="7180" y="2774"/>
                        <a:pt x="6096" y="3882"/>
                        <a:pt x="5727" y="4179"/>
                      </a:cubicBezTo>
                      <a:cubicBezTo>
                        <a:pt x="5096" y="4679"/>
                        <a:pt x="5680" y="5572"/>
                        <a:pt x="8990" y="5084"/>
                      </a:cubicBezTo>
                      <a:cubicBezTo>
                        <a:pt x="9621" y="4989"/>
                        <a:pt x="10252" y="4775"/>
                        <a:pt x="10883" y="4489"/>
                      </a:cubicBezTo>
                      <a:lnTo>
                        <a:pt x="10883" y="4489"/>
                      </a:lnTo>
                      <a:cubicBezTo>
                        <a:pt x="11704" y="4096"/>
                        <a:pt x="12502" y="3548"/>
                        <a:pt x="13228" y="2917"/>
                      </a:cubicBezTo>
                      <a:cubicBezTo>
                        <a:pt x="13228" y="2929"/>
                        <a:pt x="13228" y="2929"/>
                        <a:pt x="13228" y="292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45"/>
                <p:cNvSpPr/>
                <p:nvPr/>
              </p:nvSpPr>
              <p:spPr>
                <a:xfrm flipH="1">
                  <a:off x="67358" y="705200"/>
                  <a:ext cx="3954375" cy="2195146"/>
                </a:xfrm>
                <a:custGeom>
                  <a:avLst/>
                  <a:gdLst/>
                  <a:ahLst/>
                  <a:cxnLst/>
                  <a:rect l="l" t="t" r="r" b="b"/>
                  <a:pathLst>
                    <a:path w="54138" h="30053" extrusionOk="0">
                      <a:moveTo>
                        <a:pt x="54078" y="10728"/>
                      </a:moveTo>
                      <a:lnTo>
                        <a:pt x="54078" y="10728"/>
                      </a:lnTo>
                      <a:cubicBezTo>
                        <a:pt x="54054" y="10847"/>
                        <a:pt x="54031" y="10978"/>
                        <a:pt x="54007" y="11085"/>
                      </a:cubicBezTo>
                      <a:cubicBezTo>
                        <a:pt x="53935" y="11478"/>
                        <a:pt x="53793" y="11895"/>
                        <a:pt x="53614" y="12300"/>
                      </a:cubicBezTo>
                      <a:cubicBezTo>
                        <a:pt x="53423" y="12728"/>
                        <a:pt x="53185" y="13145"/>
                        <a:pt x="52900" y="13562"/>
                      </a:cubicBezTo>
                      <a:cubicBezTo>
                        <a:pt x="52530" y="14133"/>
                        <a:pt x="52078" y="14681"/>
                        <a:pt x="51578" y="15193"/>
                      </a:cubicBezTo>
                      <a:cubicBezTo>
                        <a:pt x="51364" y="15407"/>
                        <a:pt x="51149" y="15622"/>
                        <a:pt x="50911" y="15812"/>
                      </a:cubicBezTo>
                      <a:cubicBezTo>
                        <a:pt x="50876" y="15848"/>
                        <a:pt x="50828" y="15896"/>
                        <a:pt x="50792" y="15931"/>
                      </a:cubicBezTo>
                      <a:cubicBezTo>
                        <a:pt x="50018" y="16586"/>
                        <a:pt x="49161" y="17134"/>
                        <a:pt x="48292" y="17503"/>
                      </a:cubicBezTo>
                      <a:cubicBezTo>
                        <a:pt x="47875" y="17681"/>
                        <a:pt x="47458" y="17812"/>
                        <a:pt x="47042" y="17908"/>
                      </a:cubicBezTo>
                      <a:lnTo>
                        <a:pt x="47042" y="17908"/>
                      </a:lnTo>
                      <a:cubicBezTo>
                        <a:pt x="46923" y="17931"/>
                        <a:pt x="46804" y="17955"/>
                        <a:pt x="46685" y="17967"/>
                      </a:cubicBezTo>
                      <a:cubicBezTo>
                        <a:pt x="44506" y="18301"/>
                        <a:pt x="43517" y="18015"/>
                        <a:pt x="43267" y="17658"/>
                      </a:cubicBezTo>
                      <a:cubicBezTo>
                        <a:pt x="43220" y="17598"/>
                        <a:pt x="43196" y="17539"/>
                        <a:pt x="43196" y="17479"/>
                      </a:cubicBezTo>
                      <a:cubicBezTo>
                        <a:pt x="43184" y="17336"/>
                        <a:pt x="43267" y="17193"/>
                        <a:pt x="43422" y="17074"/>
                      </a:cubicBezTo>
                      <a:cubicBezTo>
                        <a:pt x="43470" y="17039"/>
                        <a:pt x="43529" y="16991"/>
                        <a:pt x="43601" y="16919"/>
                      </a:cubicBezTo>
                      <a:cubicBezTo>
                        <a:pt x="43851" y="16681"/>
                        <a:pt x="44256" y="16277"/>
                        <a:pt x="44696" y="15753"/>
                      </a:cubicBezTo>
                      <a:cubicBezTo>
                        <a:pt x="44863" y="15550"/>
                        <a:pt x="45053" y="15324"/>
                        <a:pt x="45232" y="15086"/>
                      </a:cubicBezTo>
                      <a:cubicBezTo>
                        <a:pt x="45470" y="14788"/>
                        <a:pt x="45708" y="14467"/>
                        <a:pt x="45934" y="14122"/>
                      </a:cubicBezTo>
                      <a:lnTo>
                        <a:pt x="45934" y="14122"/>
                      </a:lnTo>
                      <a:cubicBezTo>
                        <a:pt x="46125" y="13824"/>
                        <a:pt x="46327" y="13526"/>
                        <a:pt x="46506" y="13205"/>
                      </a:cubicBezTo>
                      <a:cubicBezTo>
                        <a:pt x="46554" y="13109"/>
                        <a:pt x="46613" y="13014"/>
                        <a:pt x="46661" y="12919"/>
                      </a:cubicBezTo>
                      <a:cubicBezTo>
                        <a:pt x="46744" y="12764"/>
                        <a:pt x="46827" y="12621"/>
                        <a:pt x="46899" y="12467"/>
                      </a:cubicBezTo>
                      <a:cubicBezTo>
                        <a:pt x="46958" y="12336"/>
                        <a:pt x="47018" y="12205"/>
                        <a:pt x="47077" y="12074"/>
                      </a:cubicBezTo>
                      <a:cubicBezTo>
                        <a:pt x="47161" y="11907"/>
                        <a:pt x="47232" y="11740"/>
                        <a:pt x="47292" y="11562"/>
                      </a:cubicBezTo>
                      <a:cubicBezTo>
                        <a:pt x="47351" y="11419"/>
                        <a:pt x="47399" y="11276"/>
                        <a:pt x="47447" y="11133"/>
                      </a:cubicBezTo>
                      <a:cubicBezTo>
                        <a:pt x="47482" y="10978"/>
                        <a:pt x="47530" y="10835"/>
                        <a:pt x="47554" y="10693"/>
                      </a:cubicBezTo>
                      <a:cubicBezTo>
                        <a:pt x="47601" y="10383"/>
                        <a:pt x="47613" y="10073"/>
                        <a:pt x="47577" y="9788"/>
                      </a:cubicBezTo>
                      <a:cubicBezTo>
                        <a:pt x="47530" y="9490"/>
                        <a:pt x="47447" y="9216"/>
                        <a:pt x="47304" y="8954"/>
                      </a:cubicBezTo>
                      <a:cubicBezTo>
                        <a:pt x="47089" y="8537"/>
                        <a:pt x="46756" y="8168"/>
                        <a:pt x="46327" y="7859"/>
                      </a:cubicBezTo>
                      <a:cubicBezTo>
                        <a:pt x="46018" y="7633"/>
                        <a:pt x="45661" y="7430"/>
                        <a:pt x="45256" y="7264"/>
                      </a:cubicBezTo>
                      <a:cubicBezTo>
                        <a:pt x="44887" y="7109"/>
                        <a:pt x="44494" y="6990"/>
                        <a:pt x="44065" y="6883"/>
                      </a:cubicBezTo>
                      <a:cubicBezTo>
                        <a:pt x="43744" y="6811"/>
                        <a:pt x="43398" y="6740"/>
                        <a:pt x="43041" y="6692"/>
                      </a:cubicBezTo>
                      <a:cubicBezTo>
                        <a:pt x="42720" y="6644"/>
                        <a:pt x="42374" y="6621"/>
                        <a:pt x="42017" y="6597"/>
                      </a:cubicBezTo>
                      <a:lnTo>
                        <a:pt x="42017" y="6597"/>
                      </a:lnTo>
                      <a:cubicBezTo>
                        <a:pt x="41732" y="6573"/>
                        <a:pt x="41434" y="6573"/>
                        <a:pt x="41136" y="6573"/>
                      </a:cubicBezTo>
                      <a:cubicBezTo>
                        <a:pt x="41065" y="6573"/>
                        <a:pt x="41005" y="6573"/>
                        <a:pt x="40934" y="6573"/>
                      </a:cubicBezTo>
                      <a:lnTo>
                        <a:pt x="40934" y="6573"/>
                      </a:lnTo>
                      <a:cubicBezTo>
                        <a:pt x="40362" y="6585"/>
                        <a:pt x="39791" y="6656"/>
                        <a:pt x="39207" y="6787"/>
                      </a:cubicBezTo>
                      <a:cubicBezTo>
                        <a:pt x="38755" y="6883"/>
                        <a:pt x="38291" y="7002"/>
                        <a:pt x="37838" y="7156"/>
                      </a:cubicBezTo>
                      <a:cubicBezTo>
                        <a:pt x="37183" y="7383"/>
                        <a:pt x="36528" y="7656"/>
                        <a:pt x="35886" y="7966"/>
                      </a:cubicBezTo>
                      <a:lnTo>
                        <a:pt x="35886" y="7966"/>
                      </a:lnTo>
                      <a:cubicBezTo>
                        <a:pt x="35350" y="8228"/>
                        <a:pt x="34826" y="8526"/>
                        <a:pt x="34302" y="8847"/>
                      </a:cubicBezTo>
                      <a:cubicBezTo>
                        <a:pt x="33671" y="9240"/>
                        <a:pt x="33064" y="9657"/>
                        <a:pt x="32480" y="10109"/>
                      </a:cubicBezTo>
                      <a:cubicBezTo>
                        <a:pt x="32028" y="10454"/>
                        <a:pt x="31599" y="10812"/>
                        <a:pt x="31183" y="11193"/>
                      </a:cubicBezTo>
                      <a:cubicBezTo>
                        <a:pt x="30504" y="11788"/>
                        <a:pt x="29897" y="12419"/>
                        <a:pt x="29349" y="13062"/>
                      </a:cubicBezTo>
                      <a:cubicBezTo>
                        <a:pt x="29087" y="13371"/>
                        <a:pt x="28837" y="13681"/>
                        <a:pt x="28611" y="13991"/>
                      </a:cubicBezTo>
                      <a:cubicBezTo>
                        <a:pt x="28480" y="14157"/>
                        <a:pt x="28361" y="14336"/>
                        <a:pt x="28230" y="14526"/>
                      </a:cubicBezTo>
                      <a:cubicBezTo>
                        <a:pt x="27575" y="15431"/>
                        <a:pt x="26861" y="16479"/>
                        <a:pt x="26075" y="17574"/>
                      </a:cubicBezTo>
                      <a:lnTo>
                        <a:pt x="26075" y="17586"/>
                      </a:lnTo>
                      <a:cubicBezTo>
                        <a:pt x="25670" y="18158"/>
                        <a:pt x="25241" y="18753"/>
                        <a:pt x="24801" y="19348"/>
                      </a:cubicBezTo>
                      <a:cubicBezTo>
                        <a:pt x="24110" y="20289"/>
                        <a:pt x="23384" y="21253"/>
                        <a:pt x="22610" y="22182"/>
                      </a:cubicBezTo>
                      <a:cubicBezTo>
                        <a:pt x="21908" y="23039"/>
                        <a:pt x="21169" y="23873"/>
                        <a:pt x="20407" y="24659"/>
                      </a:cubicBezTo>
                      <a:cubicBezTo>
                        <a:pt x="19455" y="25623"/>
                        <a:pt x="18467" y="26516"/>
                        <a:pt x="17431" y="27278"/>
                      </a:cubicBezTo>
                      <a:cubicBezTo>
                        <a:pt x="17217" y="27433"/>
                        <a:pt x="17002" y="27576"/>
                        <a:pt x="16788" y="27718"/>
                      </a:cubicBezTo>
                      <a:lnTo>
                        <a:pt x="16788" y="27718"/>
                      </a:lnTo>
                      <a:cubicBezTo>
                        <a:pt x="15800" y="28338"/>
                        <a:pt x="14728" y="28838"/>
                        <a:pt x="13609" y="29207"/>
                      </a:cubicBezTo>
                      <a:cubicBezTo>
                        <a:pt x="12776" y="29492"/>
                        <a:pt x="11906" y="29695"/>
                        <a:pt x="11049" y="29826"/>
                      </a:cubicBezTo>
                      <a:cubicBezTo>
                        <a:pt x="9811" y="30016"/>
                        <a:pt x="8561" y="30052"/>
                        <a:pt x="7406" y="29933"/>
                      </a:cubicBezTo>
                      <a:cubicBezTo>
                        <a:pt x="5906" y="29778"/>
                        <a:pt x="4548" y="29361"/>
                        <a:pt x="3489" y="28671"/>
                      </a:cubicBezTo>
                      <a:lnTo>
                        <a:pt x="3477" y="28671"/>
                      </a:lnTo>
                      <a:cubicBezTo>
                        <a:pt x="3060" y="28397"/>
                        <a:pt x="2679" y="28088"/>
                        <a:pt x="2358" y="27718"/>
                      </a:cubicBezTo>
                      <a:cubicBezTo>
                        <a:pt x="2084" y="27409"/>
                        <a:pt x="1846" y="27087"/>
                        <a:pt x="1631" y="26742"/>
                      </a:cubicBezTo>
                      <a:cubicBezTo>
                        <a:pt x="1488" y="26528"/>
                        <a:pt x="1357" y="26302"/>
                        <a:pt x="1238" y="26075"/>
                      </a:cubicBezTo>
                      <a:cubicBezTo>
                        <a:pt x="1048" y="25706"/>
                        <a:pt x="869" y="25313"/>
                        <a:pt x="726" y="24932"/>
                      </a:cubicBezTo>
                      <a:cubicBezTo>
                        <a:pt x="393" y="24039"/>
                        <a:pt x="203" y="23158"/>
                        <a:pt x="95" y="22337"/>
                      </a:cubicBezTo>
                      <a:cubicBezTo>
                        <a:pt x="36" y="21801"/>
                        <a:pt x="0" y="21301"/>
                        <a:pt x="12" y="20849"/>
                      </a:cubicBezTo>
                      <a:cubicBezTo>
                        <a:pt x="12" y="19908"/>
                        <a:pt x="143" y="19229"/>
                        <a:pt x="310" y="19039"/>
                      </a:cubicBezTo>
                      <a:cubicBezTo>
                        <a:pt x="2238" y="16705"/>
                        <a:pt x="5810" y="15967"/>
                        <a:pt x="7489" y="15753"/>
                      </a:cubicBezTo>
                      <a:cubicBezTo>
                        <a:pt x="8061" y="15669"/>
                        <a:pt x="8418" y="15657"/>
                        <a:pt x="8418" y="15657"/>
                      </a:cubicBezTo>
                      <a:cubicBezTo>
                        <a:pt x="8323" y="16027"/>
                        <a:pt x="8239" y="16384"/>
                        <a:pt x="8180" y="16705"/>
                      </a:cubicBezTo>
                      <a:cubicBezTo>
                        <a:pt x="8168" y="16800"/>
                        <a:pt x="8144" y="16896"/>
                        <a:pt x="8132" y="16979"/>
                      </a:cubicBezTo>
                      <a:cubicBezTo>
                        <a:pt x="8049" y="17467"/>
                        <a:pt x="8013" y="17908"/>
                        <a:pt x="8013" y="18289"/>
                      </a:cubicBezTo>
                      <a:cubicBezTo>
                        <a:pt x="8013" y="19134"/>
                        <a:pt x="8204" y="19717"/>
                        <a:pt x="8537" y="20087"/>
                      </a:cubicBezTo>
                      <a:cubicBezTo>
                        <a:pt x="8954" y="20563"/>
                        <a:pt x="9597" y="20694"/>
                        <a:pt x="10335" y="20622"/>
                      </a:cubicBezTo>
                      <a:cubicBezTo>
                        <a:pt x="11013" y="20551"/>
                        <a:pt x="11775" y="20289"/>
                        <a:pt x="12537" y="19956"/>
                      </a:cubicBezTo>
                      <a:cubicBezTo>
                        <a:pt x="13228" y="19646"/>
                        <a:pt x="13919" y="19265"/>
                        <a:pt x="14526" y="18884"/>
                      </a:cubicBezTo>
                      <a:cubicBezTo>
                        <a:pt x="15169" y="18479"/>
                        <a:pt x="15716" y="18098"/>
                        <a:pt x="16097" y="17789"/>
                      </a:cubicBezTo>
                      <a:cubicBezTo>
                        <a:pt x="16359" y="17574"/>
                        <a:pt x="16705" y="17253"/>
                        <a:pt x="17109" y="16860"/>
                      </a:cubicBezTo>
                      <a:cubicBezTo>
                        <a:pt x="17550" y="16408"/>
                        <a:pt x="18074" y="15860"/>
                        <a:pt x="18645" y="15241"/>
                      </a:cubicBezTo>
                      <a:cubicBezTo>
                        <a:pt x="19491" y="14312"/>
                        <a:pt x="20443" y="13240"/>
                        <a:pt x="21455" y="12121"/>
                      </a:cubicBezTo>
                      <a:cubicBezTo>
                        <a:pt x="21920" y="11609"/>
                        <a:pt x="22396" y="11074"/>
                        <a:pt x="22872" y="10550"/>
                      </a:cubicBezTo>
                      <a:cubicBezTo>
                        <a:pt x="23515" y="9835"/>
                        <a:pt x="24158" y="9121"/>
                        <a:pt x="24789" y="8442"/>
                      </a:cubicBezTo>
                      <a:cubicBezTo>
                        <a:pt x="25527" y="7656"/>
                        <a:pt x="26253" y="6906"/>
                        <a:pt x="26920" y="6240"/>
                      </a:cubicBezTo>
                      <a:cubicBezTo>
                        <a:pt x="27587" y="5585"/>
                        <a:pt x="28194" y="5013"/>
                        <a:pt x="28742" y="4549"/>
                      </a:cubicBezTo>
                      <a:cubicBezTo>
                        <a:pt x="29075" y="4275"/>
                        <a:pt x="29420" y="4013"/>
                        <a:pt x="29790" y="3763"/>
                      </a:cubicBezTo>
                      <a:cubicBezTo>
                        <a:pt x="30325" y="3382"/>
                        <a:pt x="30885" y="3025"/>
                        <a:pt x="31480" y="2692"/>
                      </a:cubicBezTo>
                      <a:cubicBezTo>
                        <a:pt x="32373" y="2191"/>
                        <a:pt x="33314" y="1751"/>
                        <a:pt x="34302" y="1382"/>
                      </a:cubicBezTo>
                      <a:lnTo>
                        <a:pt x="34314" y="1382"/>
                      </a:lnTo>
                      <a:cubicBezTo>
                        <a:pt x="34790" y="1191"/>
                        <a:pt x="35266" y="1025"/>
                        <a:pt x="35766" y="882"/>
                      </a:cubicBezTo>
                      <a:lnTo>
                        <a:pt x="35766" y="882"/>
                      </a:lnTo>
                      <a:cubicBezTo>
                        <a:pt x="36409" y="679"/>
                        <a:pt x="37064" y="525"/>
                        <a:pt x="37719" y="394"/>
                      </a:cubicBezTo>
                      <a:cubicBezTo>
                        <a:pt x="38326" y="263"/>
                        <a:pt x="38945" y="167"/>
                        <a:pt x="39553" y="108"/>
                      </a:cubicBezTo>
                      <a:lnTo>
                        <a:pt x="39553" y="108"/>
                      </a:lnTo>
                      <a:cubicBezTo>
                        <a:pt x="40184" y="36"/>
                        <a:pt x="40815" y="1"/>
                        <a:pt x="41446" y="1"/>
                      </a:cubicBezTo>
                      <a:cubicBezTo>
                        <a:pt x="41648" y="1"/>
                        <a:pt x="41839" y="1"/>
                        <a:pt x="42029" y="13"/>
                      </a:cubicBezTo>
                      <a:cubicBezTo>
                        <a:pt x="42708" y="25"/>
                        <a:pt x="43375" y="84"/>
                        <a:pt x="44041" y="179"/>
                      </a:cubicBezTo>
                      <a:cubicBezTo>
                        <a:pt x="44696" y="286"/>
                        <a:pt x="45339" y="417"/>
                        <a:pt x="45970" y="596"/>
                      </a:cubicBezTo>
                      <a:cubicBezTo>
                        <a:pt x="46268" y="691"/>
                        <a:pt x="46565" y="787"/>
                        <a:pt x="46851" y="882"/>
                      </a:cubicBezTo>
                      <a:cubicBezTo>
                        <a:pt x="47173" y="1001"/>
                        <a:pt x="47482" y="1120"/>
                        <a:pt x="47780" y="1251"/>
                      </a:cubicBezTo>
                      <a:lnTo>
                        <a:pt x="47780" y="1251"/>
                      </a:lnTo>
                      <a:cubicBezTo>
                        <a:pt x="48744" y="1680"/>
                        <a:pt x="49578" y="2180"/>
                        <a:pt x="50304" y="2727"/>
                      </a:cubicBezTo>
                      <a:cubicBezTo>
                        <a:pt x="50423" y="2822"/>
                        <a:pt x="50542" y="2918"/>
                        <a:pt x="50649" y="3001"/>
                      </a:cubicBezTo>
                      <a:cubicBezTo>
                        <a:pt x="51042" y="3334"/>
                        <a:pt x="51399" y="3668"/>
                        <a:pt x="51721" y="4025"/>
                      </a:cubicBezTo>
                      <a:cubicBezTo>
                        <a:pt x="52173" y="4537"/>
                        <a:pt x="52566" y="5061"/>
                        <a:pt x="52876" y="5597"/>
                      </a:cubicBezTo>
                      <a:lnTo>
                        <a:pt x="52876" y="5597"/>
                      </a:lnTo>
                      <a:cubicBezTo>
                        <a:pt x="53007" y="5799"/>
                        <a:pt x="53114" y="6001"/>
                        <a:pt x="53221" y="6216"/>
                      </a:cubicBezTo>
                      <a:cubicBezTo>
                        <a:pt x="53376" y="6525"/>
                        <a:pt x="53507" y="6835"/>
                        <a:pt x="53614" y="7144"/>
                      </a:cubicBezTo>
                      <a:cubicBezTo>
                        <a:pt x="53900" y="7930"/>
                        <a:pt x="54054" y="8692"/>
                        <a:pt x="54102" y="9407"/>
                      </a:cubicBezTo>
                      <a:lnTo>
                        <a:pt x="54102" y="9407"/>
                      </a:lnTo>
                      <a:cubicBezTo>
                        <a:pt x="54138" y="9883"/>
                        <a:pt x="54126" y="10323"/>
                        <a:pt x="54078" y="107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45"/>
                <p:cNvSpPr/>
                <p:nvPr/>
              </p:nvSpPr>
              <p:spPr>
                <a:xfrm flipH="1">
                  <a:off x="1722356" y="901750"/>
                  <a:ext cx="250536" cy="864531"/>
                </a:xfrm>
                <a:custGeom>
                  <a:avLst/>
                  <a:gdLst/>
                  <a:ahLst/>
                  <a:cxnLst/>
                  <a:rect l="l" t="t" r="r" b="b"/>
                  <a:pathLst>
                    <a:path w="3430" h="11836" extrusionOk="0">
                      <a:moveTo>
                        <a:pt x="3429" y="1"/>
                      </a:moveTo>
                      <a:cubicBezTo>
                        <a:pt x="2048" y="3191"/>
                        <a:pt x="1477" y="7918"/>
                        <a:pt x="1298" y="10371"/>
                      </a:cubicBezTo>
                      <a:cubicBezTo>
                        <a:pt x="1036" y="10680"/>
                        <a:pt x="786" y="10990"/>
                        <a:pt x="560" y="11300"/>
                      </a:cubicBezTo>
                      <a:cubicBezTo>
                        <a:pt x="441" y="11478"/>
                        <a:pt x="310" y="11657"/>
                        <a:pt x="179" y="11835"/>
                      </a:cubicBezTo>
                      <a:cubicBezTo>
                        <a:pt x="0" y="8537"/>
                        <a:pt x="1072" y="3632"/>
                        <a:pt x="1739" y="1072"/>
                      </a:cubicBezTo>
                      <a:cubicBezTo>
                        <a:pt x="2274" y="691"/>
                        <a:pt x="2834" y="334"/>
                        <a:pt x="3429"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45"/>
                <p:cNvSpPr/>
                <p:nvPr/>
              </p:nvSpPr>
              <p:spPr>
                <a:xfrm flipH="1">
                  <a:off x="1409304" y="769548"/>
                  <a:ext cx="334900" cy="753214"/>
                </a:xfrm>
                <a:custGeom>
                  <a:avLst/>
                  <a:gdLst/>
                  <a:ahLst/>
                  <a:cxnLst/>
                  <a:rect l="l" t="t" r="r" b="b"/>
                  <a:pathLst>
                    <a:path w="4585" h="10312" extrusionOk="0">
                      <a:moveTo>
                        <a:pt x="4584" y="1"/>
                      </a:moveTo>
                      <a:cubicBezTo>
                        <a:pt x="3525" y="1953"/>
                        <a:pt x="1763" y="5621"/>
                        <a:pt x="1298" y="9228"/>
                      </a:cubicBezTo>
                      <a:cubicBezTo>
                        <a:pt x="846" y="9573"/>
                        <a:pt x="417" y="9942"/>
                        <a:pt x="1" y="10312"/>
                      </a:cubicBezTo>
                      <a:cubicBezTo>
                        <a:pt x="513" y="7918"/>
                        <a:pt x="1679" y="3251"/>
                        <a:pt x="3120" y="501"/>
                      </a:cubicBezTo>
                      <a:lnTo>
                        <a:pt x="3132" y="501"/>
                      </a:lnTo>
                      <a:cubicBezTo>
                        <a:pt x="3608" y="322"/>
                        <a:pt x="4084" y="156"/>
                        <a:pt x="4584"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45"/>
                <p:cNvSpPr/>
                <p:nvPr/>
              </p:nvSpPr>
              <p:spPr>
                <a:xfrm flipH="1">
                  <a:off x="1132774" y="713015"/>
                  <a:ext cx="383546" cy="638464"/>
                </a:xfrm>
                <a:custGeom>
                  <a:avLst/>
                  <a:gdLst/>
                  <a:ahLst/>
                  <a:cxnLst/>
                  <a:rect l="l" t="t" r="r" b="b"/>
                  <a:pathLst>
                    <a:path w="5251" h="8741" extrusionOk="0">
                      <a:moveTo>
                        <a:pt x="5251" y="1"/>
                      </a:moveTo>
                      <a:cubicBezTo>
                        <a:pt x="4060" y="1608"/>
                        <a:pt x="2274" y="4466"/>
                        <a:pt x="1584" y="7871"/>
                      </a:cubicBezTo>
                      <a:lnTo>
                        <a:pt x="1584" y="7871"/>
                      </a:lnTo>
                      <a:cubicBezTo>
                        <a:pt x="1048" y="8133"/>
                        <a:pt x="524" y="8419"/>
                        <a:pt x="0" y="8740"/>
                      </a:cubicBezTo>
                      <a:cubicBezTo>
                        <a:pt x="560" y="6573"/>
                        <a:pt x="1750" y="2727"/>
                        <a:pt x="3417" y="287"/>
                      </a:cubicBezTo>
                      <a:cubicBezTo>
                        <a:pt x="4024" y="168"/>
                        <a:pt x="4643" y="72"/>
                        <a:pt x="5251"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45"/>
                <p:cNvSpPr/>
                <p:nvPr/>
              </p:nvSpPr>
              <p:spPr>
                <a:xfrm flipH="1">
                  <a:off x="804895" y="706076"/>
                  <a:ext cx="453156" cy="522765"/>
                </a:xfrm>
                <a:custGeom>
                  <a:avLst/>
                  <a:gdLst/>
                  <a:ahLst/>
                  <a:cxnLst/>
                  <a:rect l="l" t="t" r="r" b="b"/>
                  <a:pathLst>
                    <a:path w="6204" h="7157" extrusionOk="0">
                      <a:moveTo>
                        <a:pt x="6203" y="179"/>
                      </a:moveTo>
                      <a:cubicBezTo>
                        <a:pt x="4846" y="1263"/>
                        <a:pt x="2751" y="3370"/>
                        <a:pt x="1369" y="6775"/>
                      </a:cubicBezTo>
                      <a:cubicBezTo>
                        <a:pt x="917" y="6871"/>
                        <a:pt x="453" y="7001"/>
                        <a:pt x="0" y="7156"/>
                      </a:cubicBezTo>
                      <a:cubicBezTo>
                        <a:pt x="512" y="5620"/>
                        <a:pt x="1893" y="2108"/>
                        <a:pt x="4191" y="1"/>
                      </a:cubicBezTo>
                      <a:cubicBezTo>
                        <a:pt x="4870" y="24"/>
                        <a:pt x="5537" y="72"/>
                        <a:pt x="6203" y="17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45"/>
                <p:cNvSpPr/>
                <p:nvPr/>
              </p:nvSpPr>
              <p:spPr>
                <a:xfrm flipH="1">
                  <a:off x="531871" y="749535"/>
                  <a:ext cx="500122" cy="437525"/>
                </a:xfrm>
                <a:custGeom>
                  <a:avLst/>
                  <a:gdLst/>
                  <a:ahLst/>
                  <a:cxnLst/>
                  <a:rect l="l" t="t" r="r" b="b"/>
                  <a:pathLst>
                    <a:path w="6847" h="5990" extrusionOk="0">
                      <a:moveTo>
                        <a:pt x="6847" y="656"/>
                      </a:moveTo>
                      <a:cubicBezTo>
                        <a:pt x="5382" y="1382"/>
                        <a:pt x="2715" y="3037"/>
                        <a:pt x="1084" y="5990"/>
                      </a:cubicBezTo>
                      <a:lnTo>
                        <a:pt x="1072" y="5990"/>
                      </a:lnTo>
                      <a:cubicBezTo>
                        <a:pt x="787" y="5978"/>
                        <a:pt x="501" y="5966"/>
                        <a:pt x="203" y="5966"/>
                      </a:cubicBezTo>
                      <a:cubicBezTo>
                        <a:pt x="132" y="5966"/>
                        <a:pt x="60" y="5966"/>
                        <a:pt x="1" y="5966"/>
                      </a:cubicBezTo>
                      <a:cubicBezTo>
                        <a:pt x="632" y="4537"/>
                        <a:pt x="2239" y="1477"/>
                        <a:pt x="5037" y="1"/>
                      </a:cubicBezTo>
                      <a:cubicBezTo>
                        <a:pt x="5335" y="84"/>
                        <a:pt x="5632" y="180"/>
                        <a:pt x="5918" y="287"/>
                      </a:cubicBezTo>
                      <a:cubicBezTo>
                        <a:pt x="6240" y="394"/>
                        <a:pt x="6549" y="525"/>
                        <a:pt x="6847" y="65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45"/>
                <p:cNvSpPr/>
                <p:nvPr/>
              </p:nvSpPr>
              <p:spPr>
                <a:xfrm flipH="1">
                  <a:off x="244016" y="895688"/>
                  <a:ext cx="634009" cy="312257"/>
                </a:xfrm>
                <a:custGeom>
                  <a:avLst/>
                  <a:gdLst/>
                  <a:ahLst/>
                  <a:cxnLst/>
                  <a:rect l="l" t="t" r="r" b="b"/>
                  <a:pathLst>
                    <a:path w="8680" h="4275" extrusionOk="0">
                      <a:moveTo>
                        <a:pt x="8680" y="1429"/>
                      </a:moveTo>
                      <a:cubicBezTo>
                        <a:pt x="6906" y="1357"/>
                        <a:pt x="3572" y="1631"/>
                        <a:pt x="1024" y="4275"/>
                      </a:cubicBezTo>
                      <a:cubicBezTo>
                        <a:pt x="703" y="4203"/>
                        <a:pt x="357" y="4132"/>
                        <a:pt x="0" y="4084"/>
                      </a:cubicBezTo>
                      <a:cubicBezTo>
                        <a:pt x="869" y="2846"/>
                        <a:pt x="3310" y="0"/>
                        <a:pt x="7263" y="119"/>
                      </a:cubicBezTo>
                      <a:cubicBezTo>
                        <a:pt x="7382" y="214"/>
                        <a:pt x="7501" y="310"/>
                        <a:pt x="7608" y="405"/>
                      </a:cubicBezTo>
                      <a:cubicBezTo>
                        <a:pt x="8013" y="726"/>
                        <a:pt x="8358" y="1072"/>
                        <a:pt x="8680" y="142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45"/>
                <p:cNvSpPr/>
                <p:nvPr/>
              </p:nvSpPr>
              <p:spPr>
                <a:xfrm flipH="1">
                  <a:off x="105752" y="1030446"/>
                  <a:ext cx="611439" cy="248783"/>
                </a:xfrm>
                <a:custGeom>
                  <a:avLst/>
                  <a:gdLst/>
                  <a:ahLst/>
                  <a:cxnLst/>
                  <a:rect l="l" t="t" r="r" b="b"/>
                  <a:pathLst>
                    <a:path w="8371" h="3406" extrusionOk="0">
                      <a:moveTo>
                        <a:pt x="8371" y="2691"/>
                      </a:moveTo>
                      <a:cubicBezTo>
                        <a:pt x="7109" y="2001"/>
                        <a:pt x="4835" y="1596"/>
                        <a:pt x="1084" y="3406"/>
                      </a:cubicBezTo>
                      <a:cubicBezTo>
                        <a:pt x="775" y="3180"/>
                        <a:pt x="418" y="2989"/>
                        <a:pt x="1" y="2811"/>
                      </a:cubicBezTo>
                      <a:cubicBezTo>
                        <a:pt x="1489" y="1858"/>
                        <a:pt x="4894" y="1"/>
                        <a:pt x="7645" y="1144"/>
                      </a:cubicBezTo>
                      <a:lnTo>
                        <a:pt x="7645" y="1144"/>
                      </a:lnTo>
                      <a:cubicBezTo>
                        <a:pt x="7764" y="1346"/>
                        <a:pt x="7871" y="1560"/>
                        <a:pt x="7978" y="1763"/>
                      </a:cubicBezTo>
                      <a:cubicBezTo>
                        <a:pt x="8133" y="2072"/>
                        <a:pt x="8264" y="2382"/>
                        <a:pt x="8371" y="269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45"/>
                <p:cNvSpPr/>
                <p:nvPr/>
              </p:nvSpPr>
              <p:spPr>
                <a:xfrm flipH="1">
                  <a:off x="67484" y="1295727"/>
                  <a:ext cx="499245" cy="193124"/>
                </a:xfrm>
                <a:custGeom>
                  <a:avLst/>
                  <a:gdLst/>
                  <a:ahLst/>
                  <a:cxnLst/>
                  <a:rect l="l" t="t" r="r" b="b"/>
                  <a:pathLst>
                    <a:path w="6835" h="2644" extrusionOk="0">
                      <a:moveTo>
                        <a:pt x="6775" y="2643"/>
                      </a:moveTo>
                      <a:lnTo>
                        <a:pt x="6775" y="2643"/>
                      </a:lnTo>
                      <a:cubicBezTo>
                        <a:pt x="5906" y="2096"/>
                        <a:pt x="4073" y="1512"/>
                        <a:pt x="263" y="1715"/>
                      </a:cubicBezTo>
                      <a:cubicBezTo>
                        <a:pt x="227" y="1417"/>
                        <a:pt x="132" y="1131"/>
                        <a:pt x="1" y="869"/>
                      </a:cubicBezTo>
                      <a:cubicBezTo>
                        <a:pt x="1679" y="512"/>
                        <a:pt x="5097" y="0"/>
                        <a:pt x="6799" y="1322"/>
                      </a:cubicBezTo>
                      <a:lnTo>
                        <a:pt x="6799" y="1322"/>
                      </a:lnTo>
                      <a:cubicBezTo>
                        <a:pt x="6835" y="1798"/>
                        <a:pt x="6823" y="2238"/>
                        <a:pt x="6775" y="2643"/>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45"/>
                <p:cNvSpPr/>
                <p:nvPr/>
              </p:nvSpPr>
              <p:spPr>
                <a:xfrm flipH="1">
                  <a:off x="105758" y="1486143"/>
                  <a:ext cx="461848" cy="210508"/>
                </a:xfrm>
                <a:custGeom>
                  <a:avLst/>
                  <a:gdLst/>
                  <a:ahLst/>
                  <a:cxnLst/>
                  <a:rect l="l" t="t" r="r" b="b"/>
                  <a:pathLst>
                    <a:path w="6323" h="2882" extrusionOk="0">
                      <a:moveTo>
                        <a:pt x="6323" y="1608"/>
                      </a:moveTo>
                      <a:cubicBezTo>
                        <a:pt x="6132" y="2036"/>
                        <a:pt x="5894" y="2453"/>
                        <a:pt x="5609" y="2882"/>
                      </a:cubicBezTo>
                      <a:cubicBezTo>
                        <a:pt x="4597" y="2298"/>
                        <a:pt x="2251" y="1096"/>
                        <a:pt x="1" y="882"/>
                      </a:cubicBezTo>
                      <a:cubicBezTo>
                        <a:pt x="48" y="739"/>
                        <a:pt x="108" y="584"/>
                        <a:pt x="144" y="441"/>
                      </a:cubicBezTo>
                      <a:cubicBezTo>
                        <a:pt x="191" y="286"/>
                        <a:pt x="227" y="143"/>
                        <a:pt x="251" y="1"/>
                      </a:cubicBezTo>
                      <a:cubicBezTo>
                        <a:pt x="1703" y="84"/>
                        <a:pt x="4847" y="405"/>
                        <a:pt x="6323" y="1608"/>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45"/>
                <p:cNvSpPr/>
                <p:nvPr/>
              </p:nvSpPr>
              <p:spPr>
                <a:xfrm flipH="1">
                  <a:off x="255274" y="1615715"/>
                  <a:ext cx="370545" cy="253165"/>
                </a:xfrm>
                <a:custGeom>
                  <a:avLst/>
                  <a:gdLst/>
                  <a:ahLst/>
                  <a:cxnLst/>
                  <a:rect l="l" t="t" r="r" b="b"/>
                  <a:pathLst>
                    <a:path w="5073" h="3466" extrusionOk="0">
                      <a:moveTo>
                        <a:pt x="5072" y="2727"/>
                      </a:moveTo>
                      <a:cubicBezTo>
                        <a:pt x="4870" y="2941"/>
                        <a:pt x="4655" y="3156"/>
                        <a:pt x="4417" y="3346"/>
                      </a:cubicBezTo>
                      <a:cubicBezTo>
                        <a:pt x="4382" y="3382"/>
                        <a:pt x="4334" y="3430"/>
                        <a:pt x="4298" y="3465"/>
                      </a:cubicBezTo>
                      <a:cubicBezTo>
                        <a:pt x="3381" y="2799"/>
                        <a:pt x="1429" y="1417"/>
                        <a:pt x="0" y="739"/>
                      </a:cubicBezTo>
                      <a:cubicBezTo>
                        <a:pt x="60" y="655"/>
                        <a:pt x="119" y="560"/>
                        <a:pt x="167" y="453"/>
                      </a:cubicBezTo>
                      <a:cubicBezTo>
                        <a:pt x="250" y="310"/>
                        <a:pt x="321" y="155"/>
                        <a:pt x="405" y="1"/>
                      </a:cubicBezTo>
                      <a:cubicBezTo>
                        <a:pt x="1453" y="417"/>
                        <a:pt x="3870" y="1465"/>
                        <a:pt x="5072" y="2727"/>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45"/>
                <p:cNvSpPr/>
                <p:nvPr/>
              </p:nvSpPr>
              <p:spPr>
                <a:xfrm flipH="1">
                  <a:off x="494485" y="1736597"/>
                  <a:ext cx="223583" cy="276612"/>
                </a:xfrm>
                <a:custGeom>
                  <a:avLst/>
                  <a:gdLst/>
                  <a:ahLst/>
                  <a:cxnLst/>
                  <a:rect l="l" t="t" r="r" b="b"/>
                  <a:pathLst>
                    <a:path w="3061" h="3787" extrusionOk="0">
                      <a:moveTo>
                        <a:pt x="3061" y="3382"/>
                      </a:moveTo>
                      <a:cubicBezTo>
                        <a:pt x="2644" y="3560"/>
                        <a:pt x="2227" y="3703"/>
                        <a:pt x="1811" y="3787"/>
                      </a:cubicBezTo>
                      <a:lnTo>
                        <a:pt x="1811" y="3787"/>
                      </a:lnTo>
                      <a:cubicBezTo>
                        <a:pt x="1358" y="3037"/>
                        <a:pt x="584" y="1751"/>
                        <a:pt x="1" y="965"/>
                      </a:cubicBezTo>
                      <a:cubicBezTo>
                        <a:pt x="239" y="667"/>
                        <a:pt x="465" y="346"/>
                        <a:pt x="703" y="1"/>
                      </a:cubicBezTo>
                      <a:cubicBezTo>
                        <a:pt x="1299" y="667"/>
                        <a:pt x="2525" y="2108"/>
                        <a:pt x="3061" y="3382"/>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45"/>
                <p:cNvSpPr/>
                <p:nvPr/>
              </p:nvSpPr>
              <p:spPr>
                <a:xfrm flipH="1">
                  <a:off x="2055420" y="1160896"/>
                  <a:ext cx="187062" cy="957587"/>
                </a:xfrm>
                <a:custGeom>
                  <a:avLst/>
                  <a:gdLst/>
                  <a:ahLst/>
                  <a:cxnLst/>
                  <a:rect l="l" t="t" r="r" b="b"/>
                  <a:pathLst>
                    <a:path w="2561" h="13110" extrusionOk="0">
                      <a:moveTo>
                        <a:pt x="1727" y="11347"/>
                      </a:moveTo>
                      <a:cubicBezTo>
                        <a:pt x="1727" y="11347"/>
                        <a:pt x="1727" y="11347"/>
                        <a:pt x="1727" y="11347"/>
                      </a:cubicBezTo>
                      <a:cubicBezTo>
                        <a:pt x="1310" y="11919"/>
                        <a:pt x="893" y="12514"/>
                        <a:pt x="453" y="13109"/>
                      </a:cubicBezTo>
                      <a:cubicBezTo>
                        <a:pt x="215" y="10359"/>
                        <a:pt x="0" y="6120"/>
                        <a:pt x="429" y="2215"/>
                      </a:cubicBezTo>
                      <a:cubicBezTo>
                        <a:pt x="1167" y="1417"/>
                        <a:pt x="1893" y="667"/>
                        <a:pt x="2560" y="1"/>
                      </a:cubicBezTo>
                      <a:cubicBezTo>
                        <a:pt x="1917" y="3382"/>
                        <a:pt x="1536" y="7430"/>
                        <a:pt x="1727" y="11347"/>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45"/>
                <p:cNvSpPr/>
                <p:nvPr/>
              </p:nvSpPr>
              <p:spPr>
                <a:xfrm flipH="1">
                  <a:off x="2351159" y="1475698"/>
                  <a:ext cx="180050" cy="1030630"/>
                </a:xfrm>
                <a:custGeom>
                  <a:avLst/>
                  <a:gdLst/>
                  <a:ahLst/>
                  <a:cxnLst/>
                  <a:rect l="l" t="t" r="r" b="b"/>
                  <a:pathLst>
                    <a:path w="2465" h="14110" extrusionOk="0">
                      <a:moveTo>
                        <a:pt x="2465" y="1"/>
                      </a:moveTo>
                      <a:cubicBezTo>
                        <a:pt x="2203" y="3061"/>
                        <a:pt x="2453" y="7942"/>
                        <a:pt x="2203" y="11645"/>
                      </a:cubicBezTo>
                      <a:cubicBezTo>
                        <a:pt x="1501" y="12490"/>
                        <a:pt x="762" y="13324"/>
                        <a:pt x="0" y="14110"/>
                      </a:cubicBezTo>
                      <a:cubicBezTo>
                        <a:pt x="548" y="10954"/>
                        <a:pt x="1382" y="5335"/>
                        <a:pt x="1048" y="1584"/>
                      </a:cubicBezTo>
                      <a:cubicBezTo>
                        <a:pt x="1513" y="1060"/>
                        <a:pt x="1989" y="525"/>
                        <a:pt x="2465"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45"/>
                <p:cNvSpPr/>
                <p:nvPr/>
              </p:nvSpPr>
              <p:spPr>
                <a:xfrm flipH="1">
                  <a:off x="2648497" y="1818328"/>
                  <a:ext cx="378433" cy="1020185"/>
                </a:xfrm>
                <a:custGeom>
                  <a:avLst/>
                  <a:gdLst/>
                  <a:ahLst/>
                  <a:cxnLst/>
                  <a:rect l="l" t="t" r="r" b="b"/>
                  <a:pathLst>
                    <a:path w="5181" h="13967" extrusionOk="0">
                      <a:moveTo>
                        <a:pt x="3168" y="12478"/>
                      </a:moveTo>
                      <a:cubicBezTo>
                        <a:pt x="3168" y="12478"/>
                        <a:pt x="3168" y="12478"/>
                        <a:pt x="3168" y="12478"/>
                      </a:cubicBezTo>
                      <a:cubicBezTo>
                        <a:pt x="2192" y="13098"/>
                        <a:pt x="1108" y="13598"/>
                        <a:pt x="1" y="13967"/>
                      </a:cubicBezTo>
                      <a:cubicBezTo>
                        <a:pt x="1239" y="12097"/>
                        <a:pt x="3561" y="7775"/>
                        <a:pt x="3489" y="1620"/>
                      </a:cubicBezTo>
                      <a:cubicBezTo>
                        <a:pt x="3930" y="1168"/>
                        <a:pt x="4454" y="620"/>
                        <a:pt x="5025" y="1"/>
                      </a:cubicBezTo>
                      <a:cubicBezTo>
                        <a:pt x="5156" y="3025"/>
                        <a:pt x="5180" y="8740"/>
                        <a:pt x="3168" y="12478"/>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45"/>
                <p:cNvSpPr/>
                <p:nvPr/>
              </p:nvSpPr>
              <p:spPr>
                <a:xfrm flipH="1">
                  <a:off x="2960727" y="2084413"/>
                  <a:ext cx="806243" cy="807120"/>
                </a:xfrm>
                <a:custGeom>
                  <a:avLst/>
                  <a:gdLst/>
                  <a:ahLst/>
                  <a:cxnLst/>
                  <a:rect l="l" t="t" r="r" b="b"/>
                  <a:pathLst>
                    <a:path w="11038" h="11050" extrusionOk="0">
                      <a:moveTo>
                        <a:pt x="11038" y="1"/>
                      </a:moveTo>
                      <a:cubicBezTo>
                        <a:pt x="10835" y="3466"/>
                        <a:pt x="10300" y="9788"/>
                        <a:pt x="3918" y="11050"/>
                      </a:cubicBezTo>
                      <a:cubicBezTo>
                        <a:pt x="2418" y="10895"/>
                        <a:pt x="1060" y="10478"/>
                        <a:pt x="1" y="9800"/>
                      </a:cubicBezTo>
                      <a:cubicBezTo>
                        <a:pt x="2025" y="9574"/>
                        <a:pt x="5656" y="8847"/>
                        <a:pt x="7347" y="6407"/>
                      </a:cubicBezTo>
                      <a:cubicBezTo>
                        <a:pt x="8776" y="4347"/>
                        <a:pt x="9049" y="2358"/>
                        <a:pt x="9049" y="1084"/>
                      </a:cubicBezTo>
                      <a:cubicBezTo>
                        <a:pt x="9740" y="763"/>
                        <a:pt x="10431" y="382"/>
                        <a:pt x="1103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45"/>
                <p:cNvSpPr/>
                <p:nvPr/>
              </p:nvSpPr>
              <p:spPr>
                <a:xfrm flipH="1">
                  <a:off x="3266840" y="2172280"/>
                  <a:ext cx="701865" cy="486244"/>
                </a:xfrm>
                <a:custGeom>
                  <a:avLst/>
                  <a:gdLst/>
                  <a:ahLst/>
                  <a:cxnLst/>
                  <a:rect l="l" t="t" r="r" b="b"/>
                  <a:pathLst>
                    <a:path w="9609" h="6657" extrusionOk="0">
                      <a:moveTo>
                        <a:pt x="9609" y="536"/>
                      </a:moveTo>
                      <a:cubicBezTo>
                        <a:pt x="8823" y="2322"/>
                        <a:pt x="6382" y="5870"/>
                        <a:pt x="905" y="6656"/>
                      </a:cubicBezTo>
                      <a:cubicBezTo>
                        <a:pt x="762" y="6442"/>
                        <a:pt x="631" y="6216"/>
                        <a:pt x="512" y="6001"/>
                      </a:cubicBezTo>
                      <a:cubicBezTo>
                        <a:pt x="322" y="5620"/>
                        <a:pt x="143" y="5239"/>
                        <a:pt x="0" y="4846"/>
                      </a:cubicBezTo>
                      <a:cubicBezTo>
                        <a:pt x="953" y="4882"/>
                        <a:pt x="2298" y="4727"/>
                        <a:pt x="3870" y="3989"/>
                      </a:cubicBezTo>
                      <a:cubicBezTo>
                        <a:pt x="5930" y="3025"/>
                        <a:pt x="7192" y="1179"/>
                        <a:pt x="7811" y="1"/>
                      </a:cubicBezTo>
                      <a:cubicBezTo>
                        <a:pt x="8240" y="477"/>
                        <a:pt x="8871" y="620"/>
                        <a:pt x="9609" y="53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45"/>
                <p:cNvSpPr/>
                <p:nvPr/>
              </p:nvSpPr>
              <p:spPr>
                <a:xfrm flipH="1">
                  <a:off x="3427678" y="1945272"/>
                  <a:ext cx="593178" cy="397570"/>
                </a:xfrm>
                <a:custGeom>
                  <a:avLst/>
                  <a:gdLst/>
                  <a:ahLst/>
                  <a:cxnLst/>
                  <a:rect l="l" t="t" r="r" b="b"/>
                  <a:pathLst>
                    <a:path w="8121" h="5443" extrusionOk="0">
                      <a:moveTo>
                        <a:pt x="8120" y="1"/>
                      </a:moveTo>
                      <a:cubicBezTo>
                        <a:pt x="8037" y="501"/>
                        <a:pt x="8001" y="930"/>
                        <a:pt x="8001" y="1311"/>
                      </a:cubicBezTo>
                      <a:cubicBezTo>
                        <a:pt x="7132" y="2537"/>
                        <a:pt x="4322" y="5442"/>
                        <a:pt x="95" y="5371"/>
                      </a:cubicBezTo>
                      <a:cubicBezTo>
                        <a:pt x="24" y="4823"/>
                        <a:pt x="0" y="4323"/>
                        <a:pt x="0" y="3882"/>
                      </a:cubicBezTo>
                      <a:cubicBezTo>
                        <a:pt x="1095" y="3894"/>
                        <a:pt x="2762" y="3763"/>
                        <a:pt x="4191" y="3073"/>
                      </a:cubicBezTo>
                      <a:cubicBezTo>
                        <a:pt x="5775" y="2299"/>
                        <a:pt x="7299" y="858"/>
                        <a:pt x="8120"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45"/>
                <p:cNvSpPr/>
                <p:nvPr/>
              </p:nvSpPr>
              <p:spPr>
                <a:xfrm flipH="1">
                  <a:off x="494363" y="923516"/>
                  <a:ext cx="3560457" cy="2041976"/>
                </a:xfrm>
                <a:custGeom>
                  <a:avLst/>
                  <a:gdLst/>
                  <a:ahLst/>
                  <a:cxnLst/>
                  <a:rect l="l" t="t" r="r" b="b"/>
                  <a:pathLst>
                    <a:path w="48745" h="27956" extrusionOk="0">
                      <a:moveTo>
                        <a:pt x="47888" y="8144"/>
                      </a:moveTo>
                      <a:cubicBezTo>
                        <a:pt x="48745" y="5418"/>
                        <a:pt x="46054" y="3584"/>
                        <a:pt x="41589" y="3584"/>
                      </a:cubicBezTo>
                      <a:cubicBezTo>
                        <a:pt x="37112" y="3584"/>
                        <a:pt x="31707" y="7382"/>
                        <a:pt x="29064" y="11002"/>
                      </a:cubicBezTo>
                      <a:cubicBezTo>
                        <a:pt x="26421" y="14621"/>
                        <a:pt x="22575" y="20848"/>
                        <a:pt x="17884" y="24289"/>
                      </a:cubicBezTo>
                      <a:cubicBezTo>
                        <a:pt x="13193" y="27730"/>
                        <a:pt x="5632" y="27956"/>
                        <a:pt x="2811" y="24729"/>
                      </a:cubicBezTo>
                      <a:cubicBezTo>
                        <a:pt x="1" y="21515"/>
                        <a:pt x="298" y="16609"/>
                        <a:pt x="763" y="16062"/>
                      </a:cubicBezTo>
                      <a:cubicBezTo>
                        <a:pt x="2691" y="13716"/>
                        <a:pt x="6263" y="12990"/>
                        <a:pt x="7942" y="12764"/>
                      </a:cubicBezTo>
                      <a:cubicBezTo>
                        <a:pt x="7037" y="14466"/>
                        <a:pt x="5263" y="18026"/>
                        <a:pt x="6835" y="20443"/>
                      </a:cubicBezTo>
                      <a:cubicBezTo>
                        <a:pt x="8454" y="22896"/>
                        <a:pt x="15074" y="23705"/>
                        <a:pt x="19539" y="17574"/>
                      </a:cubicBezTo>
                      <a:cubicBezTo>
                        <a:pt x="24016" y="11454"/>
                        <a:pt x="27861" y="5810"/>
                        <a:pt x="33981" y="2905"/>
                      </a:cubicBezTo>
                      <a:cubicBezTo>
                        <a:pt x="40113" y="0"/>
                        <a:pt x="48340" y="1346"/>
                        <a:pt x="48471" y="5953"/>
                      </a:cubicBezTo>
                      <a:cubicBezTo>
                        <a:pt x="48507" y="7334"/>
                        <a:pt x="48114" y="8346"/>
                        <a:pt x="47530" y="9085"/>
                      </a:cubicBezTo>
                      <a:cubicBezTo>
                        <a:pt x="47673" y="8775"/>
                        <a:pt x="47792" y="8454"/>
                        <a:pt x="47888" y="81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45"/>
                <p:cNvSpPr/>
                <p:nvPr/>
              </p:nvSpPr>
              <p:spPr>
                <a:xfrm flipH="1">
                  <a:off x="85729" y="705200"/>
                  <a:ext cx="908868" cy="1276783"/>
                </a:xfrm>
                <a:custGeom>
                  <a:avLst/>
                  <a:gdLst/>
                  <a:ahLst/>
                  <a:cxnLst/>
                  <a:rect l="l" t="t" r="r" b="b"/>
                  <a:pathLst>
                    <a:path w="12443" h="17480" extrusionOk="0">
                      <a:moveTo>
                        <a:pt x="1751" y="17479"/>
                      </a:moveTo>
                      <a:cubicBezTo>
                        <a:pt x="1739" y="17336"/>
                        <a:pt x="1822" y="17193"/>
                        <a:pt x="1965" y="17074"/>
                      </a:cubicBezTo>
                      <a:cubicBezTo>
                        <a:pt x="2013" y="17039"/>
                        <a:pt x="2072" y="16991"/>
                        <a:pt x="2144" y="16919"/>
                      </a:cubicBezTo>
                      <a:cubicBezTo>
                        <a:pt x="3858" y="16122"/>
                        <a:pt x="7918" y="14372"/>
                        <a:pt x="8704" y="10466"/>
                      </a:cubicBezTo>
                      <a:cubicBezTo>
                        <a:pt x="9573" y="6109"/>
                        <a:pt x="7561" y="2549"/>
                        <a:pt x="2061" y="608"/>
                      </a:cubicBezTo>
                      <a:cubicBezTo>
                        <a:pt x="1346" y="346"/>
                        <a:pt x="656" y="156"/>
                        <a:pt x="1" y="13"/>
                      </a:cubicBezTo>
                      <a:cubicBezTo>
                        <a:pt x="1846" y="1"/>
                        <a:pt x="3680" y="275"/>
                        <a:pt x="5418" y="894"/>
                      </a:cubicBezTo>
                      <a:cubicBezTo>
                        <a:pt x="6954" y="1453"/>
                        <a:pt x="8204" y="2180"/>
                        <a:pt x="9216" y="3013"/>
                      </a:cubicBezTo>
                      <a:cubicBezTo>
                        <a:pt x="12443" y="7645"/>
                        <a:pt x="10978" y="15610"/>
                        <a:pt x="1751" y="174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45"/>
                <p:cNvSpPr/>
                <p:nvPr/>
              </p:nvSpPr>
              <p:spPr>
                <a:xfrm flipH="1">
                  <a:off x="451736" y="1018249"/>
                  <a:ext cx="2778683" cy="1865505"/>
                </a:xfrm>
                <a:custGeom>
                  <a:avLst/>
                  <a:gdLst/>
                  <a:ahLst/>
                  <a:cxnLst/>
                  <a:rect l="l" t="t" r="r" b="b"/>
                  <a:pathLst>
                    <a:path w="38042" h="25540" extrusionOk="0">
                      <a:moveTo>
                        <a:pt x="37839" y="4906"/>
                      </a:moveTo>
                      <a:cubicBezTo>
                        <a:pt x="37636" y="8728"/>
                        <a:pt x="36089" y="10264"/>
                        <a:pt x="34207" y="11276"/>
                      </a:cubicBezTo>
                      <a:cubicBezTo>
                        <a:pt x="34112" y="11324"/>
                        <a:pt x="33993" y="11395"/>
                        <a:pt x="33850" y="11467"/>
                      </a:cubicBezTo>
                      <a:cubicBezTo>
                        <a:pt x="34493" y="10717"/>
                        <a:pt x="35231" y="9716"/>
                        <a:pt x="35827" y="8633"/>
                      </a:cubicBezTo>
                      <a:cubicBezTo>
                        <a:pt x="35981" y="8359"/>
                        <a:pt x="36112" y="8073"/>
                        <a:pt x="36243" y="7788"/>
                      </a:cubicBezTo>
                      <a:cubicBezTo>
                        <a:pt x="36386" y="7478"/>
                        <a:pt x="36505" y="7157"/>
                        <a:pt x="36601" y="6847"/>
                      </a:cubicBezTo>
                      <a:cubicBezTo>
                        <a:pt x="37458" y="4121"/>
                        <a:pt x="34767" y="2287"/>
                        <a:pt x="30302" y="2287"/>
                      </a:cubicBezTo>
                      <a:cubicBezTo>
                        <a:pt x="25825" y="2287"/>
                        <a:pt x="20420" y="6085"/>
                        <a:pt x="17777" y="9705"/>
                      </a:cubicBezTo>
                      <a:cubicBezTo>
                        <a:pt x="15134" y="13324"/>
                        <a:pt x="11288" y="19551"/>
                        <a:pt x="6597" y="22992"/>
                      </a:cubicBezTo>
                      <a:cubicBezTo>
                        <a:pt x="4763" y="24337"/>
                        <a:pt x="2477" y="25195"/>
                        <a:pt x="215" y="25540"/>
                      </a:cubicBezTo>
                      <a:cubicBezTo>
                        <a:pt x="84" y="25456"/>
                        <a:pt x="1" y="25397"/>
                        <a:pt x="1" y="25397"/>
                      </a:cubicBezTo>
                      <a:cubicBezTo>
                        <a:pt x="2489" y="24492"/>
                        <a:pt x="9395" y="20599"/>
                        <a:pt x="12479" y="14562"/>
                      </a:cubicBezTo>
                      <a:cubicBezTo>
                        <a:pt x="15562" y="8526"/>
                        <a:pt x="21599" y="2418"/>
                        <a:pt x="26635" y="1215"/>
                      </a:cubicBezTo>
                      <a:cubicBezTo>
                        <a:pt x="31660" y="1"/>
                        <a:pt x="38041" y="1073"/>
                        <a:pt x="37839" y="4906"/>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45"/>
                <p:cNvSpPr/>
                <p:nvPr/>
              </p:nvSpPr>
              <p:spPr>
                <a:xfrm flipH="1">
                  <a:off x="3406860" y="1848786"/>
                  <a:ext cx="641021" cy="761906"/>
                </a:xfrm>
                <a:custGeom>
                  <a:avLst/>
                  <a:gdLst/>
                  <a:ahLst/>
                  <a:cxnLst/>
                  <a:rect l="l" t="t" r="r" b="b"/>
                  <a:pathLst>
                    <a:path w="8776" h="10431" extrusionOk="0">
                      <a:moveTo>
                        <a:pt x="8776" y="0"/>
                      </a:moveTo>
                      <a:lnTo>
                        <a:pt x="8776" y="0"/>
                      </a:lnTo>
                      <a:cubicBezTo>
                        <a:pt x="8776" y="0"/>
                        <a:pt x="8430" y="24"/>
                        <a:pt x="7859" y="96"/>
                      </a:cubicBezTo>
                      <a:cubicBezTo>
                        <a:pt x="6168" y="322"/>
                        <a:pt x="2596" y="1060"/>
                        <a:pt x="668" y="3394"/>
                      </a:cubicBezTo>
                      <a:cubicBezTo>
                        <a:pt x="275" y="3858"/>
                        <a:pt x="1" y="7394"/>
                        <a:pt x="1608" y="10430"/>
                      </a:cubicBezTo>
                      <a:cubicBezTo>
                        <a:pt x="1727" y="9156"/>
                        <a:pt x="2025" y="7251"/>
                        <a:pt x="2680" y="5489"/>
                      </a:cubicBezTo>
                      <a:cubicBezTo>
                        <a:pt x="3644" y="2870"/>
                        <a:pt x="7061" y="1774"/>
                        <a:pt x="8538" y="1060"/>
                      </a:cubicBezTo>
                      <a:cubicBezTo>
                        <a:pt x="8597" y="727"/>
                        <a:pt x="8681" y="381"/>
                        <a:pt x="8776" y="0"/>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45"/>
                <p:cNvSpPr/>
                <p:nvPr/>
              </p:nvSpPr>
              <p:spPr>
                <a:xfrm flipH="1">
                  <a:off x="57028" y="1159143"/>
                  <a:ext cx="805367" cy="882792"/>
                </a:xfrm>
                <a:custGeom>
                  <a:avLst/>
                  <a:gdLst/>
                  <a:ahLst/>
                  <a:cxnLst/>
                  <a:rect l="l" t="t" r="r" b="b"/>
                  <a:pathLst>
                    <a:path w="11026" h="12086" extrusionOk="0">
                      <a:moveTo>
                        <a:pt x="10752" y="4870"/>
                      </a:moveTo>
                      <a:cubicBezTo>
                        <a:pt x="10430" y="6430"/>
                        <a:pt x="9228" y="8228"/>
                        <a:pt x="7656" y="9597"/>
                      </a:cubicBezTo>
                      <a:cubicBezTo>
                        <a:pt x="6394" y="10704"/>
                        <a:pt x="4894" y="11538"/>
                        <a:pt x="3430" y="11764"/>
                      </a:cubicBezTo>
                      <a:cubicBezTo>
                        <a:pt x="1251" y="12086"/>
                        <a:pt x="251" y="11812"/>
                        <a:pt x="1" y="11443"/>
                      </a:cubicBezTo>
                      <a:cubicBezTo>
                        <a:pt x="2370" y="11050"/>
                        <a:pt x="7156" y="9990"/>
                        <a:pt x="8704" y="7061"/>
                      </a:cubicBezTo>
                      <a:cubicBezTo>
                        <a:pt x="9978" y="4656"/>
                        <a:pt x="10323" y="2120"/>
                        <a:pt x="9966" y="1"/>
                      </a:cubicBezTo>
                      <a:cubicBezTo>
                        <a:pt x="10847" y="1775"/>
                        <a:pt x="11026" y="3573"/>
                        <a:pt x="10752" y="4870"/>
                      </a:cubicBezTo>
                      <a:close/>
                    </a:path>
                  </a:pathLst>
                </a:custGeom>
                <a:solidFill>
                  <a:srgbClr val="000000">
                    <a:alpha val="27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45"/>
                <p:cNvSpPr/>
                <p:nvPr/>
              </p:nvSpPr>
              <p:spPr>
                <a:xfrm flipH="1">
                  <a:off x="3237277" y="1863540"/>
                  <a:ext cx="215768" cy="356667"/>
                </a:xfrm>
                <a:custGeom>
                  <a:avLst/>
                  <a:gdLst/>
                  <a:ahLst/>
                  <a:cxnLst/>
                  <a:rect l="l" t="t" r="r" b="b"/>
                  <a:pathLst>
                    <a:path w="2954" h="4883" extrusionOk="0">
                      <a:moveTo>
                        <a:pt x="1846" y="4132"/>
                      </a:moveTo>
                      <a:cubicBezTo>
                        <a:pt x="2001" y="4609"/>
                        <a:pt x="2072" y="4799"/>
                        <a:pt x="2096" y="4882"/>
                      </a:cubicBezTo>
                      <a:cubicBezTo>
                        <a:pt x="858" y="4716"/>
                        <a:pt x="1" y="3942"/>
                        <a:pt x="1" y="2894"/>
                      </a:cubicBezTo>
                      <a:cubicBezTo>
                        <a:pt x="1" y="1477"/>
                        <a:pt x="132" y="441"/>
                        <a:pt x="608" y="144"/>
                      </a:cubicBezTo>
                      <a:cubicBezTo>
                        <a:pt x="608" y="144"/>
                        <a:pt x="2084" y="1"/>
                        <a:pt x="2382" y="739"/>
                      </a:cubicBezTo>
                      <a:cubicBezTo>
                        <a:pt x="2382" y="739"/>
                        <a:pt x="1180" y="679"/>
                        <a:pt x="608" y="1441"/>
                      </a:cubicBezTo>
                      <a:cubicBezTo>
                        <a:pt x="608" y="1441"/>
                        <a:pt x="1906" y="941"/>
                        <a:pt x="2251" y="1180"/>
                      </a:cubicBezTo>
                      <a:cubicBezTo>
                        <a:pt x="2251" y="1180"/>
                        <a:pt x="1203" y="1715"/>
                        <a:pt x="739" y="2453"/>
                      </a:cubicBezTo>
                      <a:cubicBezTo>
                        <a:pt x="298" y="3144"/>
                        <a:pt x="441" y="3632"/>
                        <a:pt x="465" y="3692"/>
                      </a:cubicBezTo>
                      <a:cubicBezTo>
                        <a:pt x="453" y="3525"/>
                        <a:pt x="1287" y="2013"/>
                        <a:pt x="2954" y="1584"/>
                      </a:cubicBezTo>
                      <a:cubicBezTo>
                        <a:pt x="2954" y="1584"/>
                        <a:pt x="1572" y="3323"/>
                        <a:pt x="1846" y="4132"/>
                      </a:cubicBezTo>
                      <a:close/>
                    </a:path>
                  </a:pathLst>
                </a:custGeom>
                <a:solidFill>
                  <a:srgbClr val="2665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45"/>
                <p:cNvSpPr/>
                <p:nvPr/>
              </p:nvSpPr>
              <p:spPr>
                <a:xfrm flipH="1">
                  <a:off x="195208" y="612147"/>
                  <a:ext cx="3102991" cy="1612413"/>
                </a:xfrm>
                <a:custGeom>
                  <a:avLst/>
                  <a:gdLst/>
                  <a:ahLst/>
                  <a:cxnLst/>
                  <a:rect l="l" t="t" r="r" b="b"/>
                  <a:pathLst>
                    <a:path w="42482" h="22075" extrusionOk="0">
                      <a:moveTo>
                        <a:pt x="40874" y="8311"/>
                      </a:moveTo>
                      <a:cubicBezTo>
                        <a:pt x="40874" y="8311"/>
                        <a:pt x="42482" y="10157"/>
                        <a:pt x="41982" y="11264"/>
                      </a:cubicBezTo>
                      <a:cubicBezTo>
                        <a:pt x="41982" y="11264"/>
                        <a:pt x="41446" y="10288"/>
                        <a:pt x="41041" y="9931"/>
                      </a:cubicBezTo>
                      <a:cubicBezTo>
                        <a:pt x="41041" y="9931"/>
                        <a:pt x="41886" y="11800"/>
                        <a:pt x="41315" y="12979"/>
                      </a:cubicBezTo>
                      <a:cubicBezTo>
                        <a:pt x="41315" y="12979"/>
                        <a:pt x="41208" y="12752"/>
                        <a:pt x="41053" y="12419"/>
                      </a:cubicBezTo>
                      <a:cubicBezTo>
                        <a:pt x="41053" y="12419"/>
                        <a:pt x="41053" y="12419"/>
                        <a:pt x="41053" y="12419"/>
                      </a:cubicBezTo>
                      <a:cubicBezTo>
                        <a:pt x="40934" y="12157"/>
                        <a:pt x="40779" y="11836"/>
                        <a:pt x="40612" y="11514"/>
                      </a:cubicBezTo>
                      <a:cubicBezTo>
                        <a:pt x="40648" y="11657"/>
                        <a:pt x="41089" y="13252"/>
                        <a:pt x="40708" y="14050"/>
                      </a:cubicBezTo>
                      <a:cubicBezTo>
                        <a:pt x="40708" y="14050"/>
                        <a:pt x="40672" y="13443"/>
                        <a:pt x="40338" y="12943"/>
                      </a:cubicBezTo>
                      <a:cubicBezTo>
                        <a:pt x="40338" y="12943"/>
                        <a:pt x="40803" y="14217"/>
                        <a:pt x="40077" y="15265"/>
                      </a:cubicBezTo>
                      <a:cubicBezTo>
                        <a:pt x="40077" y="15265"/>
                        <a:pt x="40041" y="14348"/>
                        <a:pt x="39874" y="13919"/>
                      </a:cubicBezTo>
                      <a:cubicBezTo>
                        <a:pt x="39874" y="13919"/>
                        <a:pt x="39969" y="15598"/>
                        <a:pt x="39100" y="16336"/>
                      </a:cubicBezTo>
                      <a:cubicBezTo>
                        <a:pt x="39100" y="16336"/>
                        <a:pt x="39267" y="15229"/>
                        <a:pt x="39136" y="14955"/>
                      </a:cubicBezTo>
                      <a:cubicBezTo>
                        <a:pt x="39136" y="14955"/>
                        <a:pt x="39172" y="17074"/>
                        <a:pt x="38064" y="17741"/>
                      </a:cubicBezTo>
                      <a:cubicBezTo>
                        <a:pt x="38076" y="17693"/>
                        <a:pt x="38398" y="16860"/>
                        <a:pt x="38267" y="16360"/>
                      </a:cubicBezTo>
                      <a:cubicBezTo>
                        <a:pt x="38267" y="16360"/>
                        <a:pt x="38029" y="17979"/>
                        <a:pt x="36814" y="18277"/>
                      </a:cubicBezTo>
                      <a:cubicBezTo>
                        <a:pt x="36814" y="18277"/>
                        <a:pt x="37290" y="17408"/>
                        <a:pt x="37219" y="16967"/>
                      </a:cubicBezTo>
                      <a:cubicBezTo>
                        <a:pt x="37219" y="16967"/>
                        <a:pt x="36683" y="18479"/>
                        <a:pt x="35540" y="18610"/>
                      </a:cubicBezTo>
                      <a:cubicBezTo>
                        <a:pt x="35540" y="18610"/>
                        <a:pt x="36147" y="17943"/>
                        <a:pt x="36183" y="17503"/>
                      </a:cubicBezTo>
                      <a:cubicBezTo>
                        <a:pt x="36183" y="17503"/>
                        <a:pt x="35147" y="18646"/>
                        <a:pt x="34302" y="18777"/>
                      </a:cubicBezTo>
                      <a:cubicBezTo>
                        <a:pt x="34302" y="18777"/>
                        <a:pt x="34802" y="18205"/>
                        <a:pt x="34945" y="17812"/>
                      </a:cubicBezTo>
                      <a:cubicBezTo>
                        <a:pt x="34945" y="17812"/>
                        <a:pt x="34040" y="19051"/>
                        <a:pt x="33159" y="18813"/>
                      </a:cubicBezTo>
                      <a:cubicBezTo>
                        <a:pt x="33159" y="18813"/>
                        <a:pt x="34576" y="17634"/>
                        <a:pt x="35076" y="17539"/>
                      </a:cubicBezTo>
                      <a:cubicBezTo>
                        <a:pt x="35576" y="17443"/>
                        <a:pt x="37660" y="17003"/>
                        <a:pt x="39231" y="14526"/>
                      </a:cubicBezTo>
                      <a:cubicBezTo>
                        <a:pt x="40243" y="12931"/>
                        <a:pt x="40696" y="11586"/>
                        <a:pt x="40779" y="10288"/>
                      </a:cubicBezTo>
                      <a:cubicBezTo>
                        <a:pt x="40779" y="10288"/>
                        <a:pt x="40779" y="10288"/>
                        <a:pt x="40779" y="10288"/>
                      </a:cubicBezTo>
                      <a:cubicBezTo>
                        <a:pt x="40839" y="9561"/>
                        <a:pt x="40779" y="8847"/>
                        <a:pt x="40648" y="8109"/>
                      </a:cubicBezTo>
                      <a:cubicBezTo>
                        <a:pt x="40279" y="6073"/>
                        <a:pt x="38326" y="3585"/>
                        <a:pt x="36993" y="2787"/>
                      </a:cubicBezTo>
                      <a:cubicBezTo>
                        <a:pt x="35647" y="1977"/>
                        <a:pt x="32540" y="739"/>
                        <a:pt x="28135" y="1703"/>
                      </a:cubicBezTo>
                      <a:cubicBezTo>
                        <a:pt x="26194" y="2132"/>
                        <a:pt x="24384" y="2537"/>
                        <a:pt x="22431" y="3525"/>
                      </a:cubicBezTo>
                      <a:cubicBezTo>
                        <a:pt x="20526" y="4477"/>
                        <a:pt x="18491" y="5990"/>
                        <a:pt x="16121" y="8716"/>
                      </a:cubicBezTo>
                      <a:cubicBezTo>
                        <a:pt x="13180" y="12109"/>
                        <a:pt x="11049" y="14479"/>
                        <a:pt x="9454" y="16110"/>
                      </a:cubicBezTo>
                      <a:cubicBezTo>
                        <a:pt x="8525" y="17050"/>
                        <a:pt x="7775" y="17753"/>
                        <a:pt x="7168" y="18241"/>
                      </a:cubicBezTo>
                      <a:cubicBezTo>
                        <a:pt x="5525" y="19586"/>
                        <a:pt x="3251" y="21599"/>
                        <a:pt x="1334" y="21968"/>
                      </a:cubicBezTo>
                      <a:cubicBezTo>
                        <a:pt x="857" y="22063"/>
                        <a:pt x="417" y="22075"/>
                        <a:pt x="0" y="22015"/>
                      </a:cubicBezTo>
                      <a:cubicBezTo>
                        <a:pt x="36" y="21682"/>
                        <a:pt x="286" y="19741"/>
                        <a:pt x="1572" y="18646"/>
                      </a:cubicBezTo>
                      <a:cubicBezTo>
                        <a:pt x="1572" y="18646"/>
                        <a:pt x="1238" y="20527"/>
                        <a:pt x="2238" y="21361"/>
                      </a:cubicBezTo>
                      <a:cubicBezTo>
                        <a:pt x="2238" y="21361"/>
                        <a:pt x="1810" y="18610"/>
                        <a:pt x="2810" y="17467"/>
                      </a:cubicBezTo>
                      <a:cubicBezTo>
                        <a:pt x="2810" y="17467"/>
                        <a:pt x="2548" y="19622"/>
                        <a:pt x="4489" y="20194"/>
                      </a:cubicBezTo>
                      <a:cubicBezTo>
                        <a:pt x="4489" y="20194"/>
                        <a:pt x="3786" y="18074"/>
                        <a:pt x="4489" y="16800"/>
                      </a:cubicBezTo>
                      <a:cubicBezTo>
                        <a:pt x="4489" y="16800"/>
                        <a:pt x="5227" y="18146"/>
                        <a:pt x="5703" y="18479"/>
                      </a:cubicBezTo>
                      <a:cubicBezTo>
                        <a:pt x="6168" y="18813"/>
                        <a:pt x="6465" y="18777"/>
                        <a:pt x="6465" y="18777"/>
                      </a:cubicBezTo>
                      <a:cubicBezTo>
                        <a:pt x="6465" y="18777"/>
                        <a:pt x="5906" y="16931"/>
                        <a:pt x="6501" y="15765"/>
                      </a:cubicBezTo>
                      <a:cubicBezTo>
                        <a:pt x="6501" y="15765"/>
                        <a:pt x="7013" y="17372"/>
                        <a:pt x="7572" y="17777"/>
                      </a:cubicBezTo>
                      <a:cubicBezTo>
                        <a:pt x="7572" y="17777"/>
                        <a:pt x="7346" y="15800"/>
                        <a:pt x="8049" y="14586"/>
                      </a:cubicBezTo>
                      <a:cubicBezTo>
                        <a:pt x="8049" y="14586"/>
                        <a:pt x="8251" y="15860"/>
                        <a:pt x="8918" y="16265"/>
                      </a:cubicBezTo>
                      <a:cubicBezTo>
                        <a:pt x="8918" y="16265"/>
                        <a:pt x="8787" y="13443"/>
                        <a:pt x="9489" y="12848"/>
                      </a:cubicBezTo>
                      <a:cubicBezTo>
                        <a:pt x="9489" y="12848"/>
                        <a:pt x="9501" y="12871"/>
                        <a:pt x="9525" y="12931"/>
                      </a:cubicBezTo>
                      <a:cubicBezTo>
                        <a:pt x="9644" y="13252"/>
                        <a:pt x="10097" y="14383"/>
                        <a:pt x="10490" y="14550"/>
                      </a:cubicBezTo>
                      <a:cubicBezTo>
                        <a:pt x="10490" y="14550"/>
                        <a:pt x="9823" y="11871"/>
                        <a:pt x="10561" y="10835"/>
                      </a:cubicBezTo>
                      <a:cubicBezTo>
                        <a:pt x="10561" y="10835"/>
                        <a:pt x="11204" y="12681"/>
                        <a:pt x="12109" y="12883"/>
                      </a:cubicBezTo>
                      <a:cubicBezTo>
                        <a:pt x="12109" y="12883"/>
                        <a:pt x="11763" y="11133"/>
                        <a:pt x="12442" y="10062"/>
                      </a:cubicBezTo>
                      <a:cubicBezTo>
                        <a:pt x="12442" y="10062"/>
                        <a:pt x="12811" y="11407"/>
                        <a:pt x="13216" y="11574"/>
                      </a:cubicBezTo>
                      <a:cubicBezTo>
                        <a:pt x="13216" y="11574"/>
                        <a:pt x="13383" y="9788"/>
                        <a:pt x="13752" y="8990"/>
                      </a:cubicBezTo>
                      <a:cubicBezTo>
                        <a:pt x="13752" y="8990"/>
                        <a:pt x="14049" y="9931"/>
                        <a:pt x="14419" y="10192"/>
                      </a:cubicBezTo>
                      <a:cubicBezTo>
                        <a:pt x="14419" y="10192"/>
                        <a:pt x="14145" y="8418"/>
                        <a:pt x="14681" y="7609"/>
                      </a:cubicBezTo>
                      <a:cubicBezTo>
                        <a:pt x="14681" y="7609"/>
                        <a:pt x="14990" y="8883"/>
                        <a:pt x="15419" y="9192"/>
                      </a:cubicBezTo>
                      <a:cubicBezTo>
                        <a:pt x="15419" y="9192"/>
                        <a:pt x="15359" y="7752"/>
                        <a:pt x="15954" y="6740"/>
                      </a:cubicBezTo>
                      <a:cubicBezTo>
                        <a:pt x="15954" y="6740"/>
                        <a:pt x="16157" y="7645"/>
                        <a:pt x="16455" y="7978"/>
                      </a:cubicBezTo>
                      <a:cubicBezTo>
                        <a:pt x="16443" y="7918"/>
                        <a:pt x="16216" y="6680"/>
                        <a:pt x="16895" y="5668"/>
                      </a:cubicBezTo>
                      <a:cubicBezTo>
                        <a:pt x="16895" y="5668"/>
                        <a:pt x="17264" y="6978"/>
                        <a:pt x="17467" y="7073"/>
                      </a:cubicBezTo>
                      <a:cubicBezTo>
                        <a:pt x="17467" y="7073"/>
                        <a:pt x="17538" y="5061"/>
                        <a:pt x="18240" y="4263"/>
                      </a:cubicBezTo>
                      <a:cubicBezTo>
                        <a:pt x="18240" y="4263"/>
                        <a:pt x="18502" y="5597"/>
                        <a:pt x="18836" y="5835"/>
                      </a:cubicBezTo>
                      <a:cubicBezTo>
                        <a:pt x="18836" y="5835"/>
                        <a:pt x="18705" y="3823"/>
                        <a:pt x="19848" y="3013"/>
                      </a:cubicBezTo>
                      <a:cubicBezTo>
                        <a:pt x="19848" y="3013"/>
                        <a:pt x="19979" y="4227"/>
                        <a:pt x="20181" y="4597"/>
                      </a:cubicBezTo>
                      <a:cubicBezTo>
                        <a:pt x="20181" y="4597"/>
                        <a:pt x="20479" y="2513"/>
                        <a:pt x="21753" y="1977"/>
                      </a:cubicBezTo>
                      <a:cubicBezTo>
                        <a:pt x="21753" y="1977"/>
                        <a:pt x="21324" y="3346"/>
                        <a:pt x="21562" y="3715"/>
                      </a:cubicBezTo>
                      <a:cubicBezTo>
                        <a:pt x="21562" y="3715"/>
                        <a:pt x="22324" y="1739"/>
                        <a:pt x="23205" y="1406"/>
                      </a:cubicBezTo>
                      <a:cubicBezTo>
                        <a:pt x="23205" y="1406"/>
                        <a:pt x="23027" y="2477"/>
                        <a:pt x="23372" y="2918"/>
                      </a:cubicBezTo>
                      <a:cubicBezTo>
                        <a:pt x="23372" y="2918"/>
                        <a:pt x="24003" y="1477"/>
                        <a:pt x="24908" y="1108"/>
                      </a:cubicBezTo>
                      <a:cubicBezTo>
                        <a:pt x="24908" y="1108"/>
                        <a:pt x="24706" y="1977"/>
                        <a:pt x="24944" y="2311"/>
                      </a:cubicBezTo>
                      <a:cubicBezTo>
                        <a:pt x="24944" y="2311"/>
                        <a:pt x="25182" y="1037"/>
                        <a:pt x="26253" y="703"/>
                      </a:cubicBezTo>
                      <a:cubicBezTo>
                        <a:pt x="26253" y="703"/>
                        <a:pt x="26051" y="1680"/>
                        <a:pt x="26218" y="1846"/>
                      </a:cubicBezTo>
                      <a:cubicBezTo>
                        <a:pt x="26218" y="1846"/>
                        <a:pt x="26956" y="596"/>
                        <a:pt x="27992" y="370"/>
                      </a:cubicBezTo>
                      <a:cubicBezTo>
                        <a:pt x="27992" y="370"/>
                        <a:pt x="27587" y="1108"/>
                        <a:pt x="27825" y="1477"/>
                      </a:cubicBezTo>
                      <a:cubicBezTo>
                        <a:pt x="27825" y="1477"/>
                        <a:pt x="28861" y="60"/>
                        <a:pt x="30075" y="1"/>
                      </a:cubicBezTo>
                      <a:cubicBezTo>
                        <a:pt x="30075" y="1"/>
                        <a:pt x="29575" y="429"/>
                        <a:pt x="29801" y="1072"/>
                      </a:cubicBezTo>
                      <a:cubicBezTo>
                        <a:pt x="29801" y="1072"/>
                        <a:pt x="30980" y="227"/>
                        <a:pt x="31754" y="132"/>
                      </a:cubicBezTo>
                      <a:cubicBezTo>
                        <a:pt x="31754" y="132"/>
                        <a:pt x="31314" y="703"/>
                        <a:pt x="31516" y="1275"/>
                      </a:cubicBezTo>
                      <a:cubicBezTo>
                        <a:pt x="31516" y="1275"/>
                        <a:pt x="32492" y="203"/>
                        <a:pt x="33528" y="263"/>
                      </a:cubicBezTo>
                      <a:cubicBezTo>
                        <a:pt x="33528" y="263"/>
                        <a:pt x="32921" y="1037"/>
                        <a:pt x="32992" y="1334"/>
                      </a:cubicBezTo>
                      <a:cubicBezTo>
                        <a:pt x="32992" y="1334"/>
                        <a:pt x="33826" y="406"/>
                        <a:pt x="35171" y="465"/>
                      </a:cubicBezTo>
                      <a:cubicBezTo>
                        <a:pt x="35171" y="465"/>
                        <a:pt x="34671" y="1072"/>
                        <a:pt x="34802" y="1537"/>
                      </a:cubicBezTo>
                      <a:cubicBezTo>
                        <a:pt x="34802" y="1537"/>
                        <a:pt x="36040" y="739"/>
                        <a:pt x="36886" y="703"/>
                      </a:cubicBezTo>
                      <a:cubicBezTo>
                        <a:pt x="36886" y="703"/>
                        <a:pt x="36481" y="1072"/>
                        <a:pt x="36481" y="1811"/>
                      </a:cubicBezTo>
                      <a:cubicBezTo>
                        <a:pt x="36481" y="1811"/>
                        <a:pt x="37219" y="1441"/>
                        <a:pt x="38255" y="1811"/>
                      </a:cubicBezTo>
                      <a:cubicBezTo>
                        <a:pt x="38255" y="1811"/>
                        <a:pt x="37124" y="2442"/>
                        <a:pt x="37124" y="2751"/>
                      </a:cubicBezTo>
                      <a:cubicBezTo>
                        <a:pt x="37124" y="2751"/>
                        <a:pt x="38624" y="2382"/>
                        <a:pt x="39434" y="3084"/>
                      </a:cubicBezTo>
                      <a:cubicBezTo>
                        <a:pt x="39434" y="3084"/>
                        <a:pt x="38219" y="3418"/>
                        <a:pt x="38124" y="3585"/>
                      </a:cubicBezTo>
                      <a:cubicBezTo>
                        <a:pt x="38124" y="3585"/>
                        <a:pt x="39922" y="3537"/>
                        <a:pt x="40517" y="4370"/>
                      </a:cubicBezTo>
                      <a:cubicBezTo>
                        <a:pt x="40517" y="4370"/>
                        <a:pt x="39838" y="4525"/>
                        <a:pt x="39029" y="4525"/>
                      </a:cubicBezTo>
                      <a:cubicBezTo>
                        <a:pt x="39029" y="4525"/>
                        <a:pt x="41112" y="4966"/>
                        <a:pt x="41410" y="5966"/>
                      </a:cubicBezTo>
                      <a:cubicBezTo>
                        <a:pt x="41410" y="5966"/>
                        <a:pt x="40469" y="5644"/>
                        <a:pt x="39767" y="5442"/>
                      </a:cubicBezTo>
                      <a:cubicBezTo>
                        <a:pt x="40065" y="5537"/>
                        <a:pt x="42041" y="6216"/>
                        <a:pt x="41910" y="7609"/>
                      </a:cubicBezTo>
                      <a:cubicBezTo>
                        <a:pt x="41910" y="7609"/>
                        <a:pt x="41208" y="7049"/>
                        <a:pt x="40577" y="6906"/>
                      </a:cubicBezTo>
                      <a:cubicBezTo>
                        <a:pt x="40577" y="6906"/>
                        <a:pt x="42220" y="8121"/>
                        <a:pt x="42113" y="9228"/>
                      </a:cubicBezTo>
                      <a:cubicBezTo>
                        <a:pt x="42113" y="9216"/>
                        <a:pt x="41410" y="8418"/>
                        <a:pt x="40874" y="83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45"/>
                <p:cNvSpPr/>
                <p:nvPr/>
              </p:nvSpPr>
              <p:spPr>
                <a:xfrm flipH="1">
                  <a:off x="3237277" y="1863540"/>
                  <a:ext cx="215768" cy="356667"/>
                </a:xfrm>
                <a:custGeom>
                  <a:avLst/>
                  <a:gdLst/>
                  <a:ahLst/>
                  <a:cxnLst/>
                  <a:rect l="l" t="t" r="r" b="b"/>
                  <a:pathLst>
                    <a:path w="2954" h="4883" extrusionOk="0">
                      <a:moveTo>
                        <a:pt x="1846" y="4132"/>
                      </a:moveTo>
                      <a:cubicBezTo>
                        <a:pt x="2001" y="4609"/>
                        <a:pt x="2072" y="4799"/>
                        <a:pt x="2096" y="4882"/>
                      </a:cubicBezTo>
                      <a:cubicBezTo>
                        <a:pt x="858" y="4716"/>
                        <a:pt x="1" y="3942"/>
                        <a:pt x="1" y="2894"/>
                      </a:cubicBezTo>
                      <a:cubicBezTo>
                        <a:pt x="1" y="1477"/>
                        <a:pt x="132" y="441"/>
                        <a:pt x="608" y="144"/>
                      </a:cubicBezTo>
                      <a:cubicBezTo>
                        <a:pt x="608" y="144"/>
                        <a:pt x="2084" y="1"/>
                        <a:pt x="2382" y="739"/>
                      </a:cubicBezTo>
                      <a:cubicBezTo>
                        <a:pt x="2382" y="739"/>
                        <a:pt x="1180" y="679"/>
                        <a:pt x="608" y="1441"/>
                      </a:cubicBezTo>
                      <a:cubicBezTo>
                        <a:pt x="608" y="1441"/>
                        <a:pt x="1906" y="941"/>
                        <a:pt x="2251" y="1180"/>
                      </a:cubicBezTo>
                      <a:cubicBezTo>
                        <a:pt x="2251" y="1180"/>
                        <a:pt x="1203" y="1715"/>
                        <a:pt x="739" y="2453"/>
                      </a:cubicBezTo>
                      <a:cubicBezTo>
                        <a:pt x="298" y="3144"/>
                        <a:pt x="441" y="3632"/>
                        <a:pt x="465" y="3692"/>
                      </a:cubicBezTo>
                      <a:cubicBezTo>
                        <a:pt x="453" y="3525"/>
                        <a:pt x="1287" y="2013"/>
                        <a:pt x="2954" y="1584"/>
                      </a:cubicBezTo>
                      <a:cubicBezTo>
                        <a:pt x="2954" y="1584"/>
                        <a:pt x="1572" y="3323"/>
                        <a:pt x="1846" y="41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45"/>
                <p:cNvSpPr/>
                <p:nvPr/>
              </p:nvSpPr>
              <p:spPr>
                <a:xfrm flipH="1">
                  <a:off x="2603274" y="1550491"/>
                  <a:ext cx="694926" cy="674036"/>
                </a:xfrm>
                <a:custGeom>
                  <a:avLst/>
                  <a:gdLst/>
                  <a:ahLst/>
                  <a:cxnLst/>
                  <a:rect l="l" t="t" r="r" b="b"/>
                  <a:pathLst>
                    <a:path w="9514" h="9228" extrusionOk="0">
                      <a:moveTo>
                        <a:pt x="9454" y="3251"/>
                      </a:moveTo>
                      <a:cubicBezTo>
                        <a:pt x="8513" y="4203"/>
                        <a:pt x="7775" y="4894"/>
                        <a:pt x="7168" y="5394"/>
                      </a:cubicBezTo>
                      <a:cubicBezTo>
                        <a:pt x="5525" y="6739"/>
                        <a:pt x="3251" y="8752"/>
                        <a:pt x="1334" y="9121"/>
                      </a:cubicBezTo>
                      <a:cubicBezTo>
                        <a:pt x="857" y="9204"/>
                        <a:pt x="405" y="9228"/>
                        <a:pt x="0" y="9168"/>
                      </a:cubicBezTo>
                      <a:cubicBezTo>
                        <a:pt x="36" y="8835"/>
                        <a:pt x="286" y="6894"/>
                        <a:pt x="1572" y="5799"/>
                      </a:cubicBezTo>
                      <a:cubicBezTo>
                        <a:pt x="1572" y="5799"/>
                        <a:pt x="1238" y="7680"/>
                        <a:pt x="2238" y="8514"/>
                      </a:cubicBezTo>
                      <a:cubicBezTo>
                        <a:pt x="2238" y="8514"/>
                        <a:pt x="1810" y="5763"/>
                        <a:pt x="2810" y="4620"/>
                      </a:cubicBezTo>
                      <a:cubicBezTo>
                        <a:pt x="2810" y="4620"/>
                        <a:pt x="2536" y="6775"/>
                        <a:pt x="4489" y="7335"/>
                      </a:cubicBezTo>
                      <a:cubicBezTo>
                        <a:pt x="4489" y="7335"/>
                        <a:pt x="3786" y="5227"/>
                        <a:pt x="4489" y="3953"/>
                      </a:cubicBezTo>
                      <a:cubicBezTo>
                        <a:pt x="4489" y="3953"/>
                        <a:pt x="5227" y="5299"/>
                        <a:pt x="5691" y="5632"/>
                      </a:cubicBezTo>
                      <a:cubicBezTo>
                        <a:pt x="6168" y="5966"/>
                        <a:pt x="6465" y="5930"/>
                        <a:pt x="6465" y="5930"/>
                      </a:cubicBezTo>
                      <a:cubicBezTo>
                        <a:pt x="6465" y="5930"/>
                        <a:pt x="5894" y="4084"/>
                        <a:pt x="6501" y="2918"/>
                      </a:cubicBezTo>
                      <a:cubicBezTo>
                        <a:pt x="6501" y="2918"/>
                        <a:pt x="7001" y="4525"/>
                        <a:pt x="7572" y="4930"/>
                      </a:cubicBezTo>
                      <a:cubicBezTo>
                        <a:pt x="7572" y="4930"/>
                        <a:pt x="7334" y="2941"/>
                        <a:pt x="8049" y="1739"/>
                      </a:cubicBezTo>
                      <a:cubicBezTo>
                        <a:pt x="8049" y="1739"/>
                        <a:pt x="8239" y="3013"/>
                        <a:pt x="8918" y="3418"/>
                      </a:cubicBezTo>
                      <a:cubicBezTo>
                        <a:pt x="8918" y="3418"/>
                        <a:pt x="8787" y="596"/>
                        <a:pt x="9489" y="1"/>
                      </a:cubicBezTo>
                      <a:cubicBezTo>
                        <a:pt x="9489" y="1"/>
                        <a:pt x="9489" y="24"/>
                        <a:pt x="9513" y="84"/>
                      </a:cubicBezTo>
                      <a:cubicBezTo>
                        <a:pt x="9347" y="1167"/>
                        <a:pt x="9299" y="2346"/>
                        <a:pt x="9454" y="325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45"/>
                <p:cNvSpPr/>
                <p:nvPr/>
              </p:nvSpPr>
              <p:spPr>
                <a:xfrm flipH="1">
                  <a:off x="3555565" y="1646173"/>
                  <a:ext cx="760153" cy="443879"/>
                </a:xfrm>
                <a:custGeom>
                  <a:avLst/>
                  <a:gdLst/>
                  <a:ahLst/>
                  <a:cxnLst/>
                  <a:rect l="l" t="t" r="r" b="b"/>
                  <a:pathLst>
                    <a:path w="10407" h="6077" extrusionOk="0">
                      <a:moveTo>
                        <a:pt x="8873" y="0"/>
                      </a:moveTo>
                      <a:cubicBezTo>
                        <a:pt x="8162" y="0"/>
                        <a:pt x="7261" y="198"/>
                        <a:pt x="6490" y="453"/>
                      </a:cubicBezTo>
                      <a:cubicBezTo>
                        <a:pt x="6240" y="536"/>
                        <a:pt x="5894" y="679"/>
                        <a:pt x="5490" y="858"/>
                      </a:cubicBezTo>
                      <a:cubicBezTo>
                        <a:pt x="4668" y="1215"/>
                        <a:pt x="3596" y="1715"/>
                        <a:pt x="2680" y="2131"/>
                      </a:cubicBezTo>
                      <a:cubicBezTo>
                        <a:pt x="1132" y="2822"/>
                        <a:pt x="453" y="3560"/>
                        <a:pt x="227" y="4167"/>
                      </a:cubicBezTo>
                      <a:cubicBezTo>
                        <a:pt x="1" y="4763"/>
                        <a:pt x="25" y="5549"/>
                        <a:pt x="858" y="5882"/>
                      </a:cubicBezTo>
                      <a:cubicBezTo>
                        <a:pt x="1136" y="5999"/>
                        <a:pt x="1427" y="6076"/>
                        <a:pt x="1766" y="6076"/>
                      </a:cubicBezTo>
                      <a:cubicBezTo>
                        <a:pt x="2428" y="6076"/>
                        <a:pt x="3269" y="5780"/>
                        <a:pt x="4537" y="4906"/>
                      </a:cubicBezTo>
                      <a:cubicBezTo>
                        <a:pt x="4990" y="4596"/>
                        <a:pt x="5466" y="4286"/>
                        <a:pt x="5918" y="4001"/>
                      </a:cubicBezTo>
                      <a:cubicBezTo>
                        <a:pt x="7430" y="3060"/>
                        <a:pt x="8835" y="2286"/>
                        <a:pt x="9216" y="2060"/>
                      </a:cubicBezTo>
                      <a:cubicBezTo>
                        <a:pt x="9704" y="1774"/>
                        <a:pt x="10407" y="1239"/>
                        <a:pt x="10062" y="477"/>
                      </a:cubicBezTo>
                      <a:cubicBezTo>
                        <a:pt x="9911" y="133"/>
                        <a:pt x="9456" y="0"/>
                        <a:pt x="8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45"/>
                <p:cNvSpPr/>
                <p:nvPr/>
              </p:nvSpPr>
              <p:spPr>
                <a:xfrm flipH="1">
                  <a:off x="3555579" y="1646173"/>
                  <a:ext cx="359223" cy="292243"/>
                </a:xfrm>
                <a:custGeom>
                  <a:avLst/>
                  <a:gdLst/>
                  <a:ahLst/>
                  <a:cxnLst/>
                  <a:rect l="l" t="t" r="r" b="b"/>
                  <a:pathLst>
                    <a:path w="4918" h="4001" extrusionOk="0">
                      <a:moveTo>
                        <a:pt x="3384" y="0"/>
                      </a:moveTo>
                      <a:cubicBezTo>
                        <a:pt x="2673" y="0"/>
                        <a:pt x="1772" y="198"/>
                        <a:pt x="1001" y="453"/>
                      </a:cubicBezTo>
                      <a:cubicBezTo>
                        <a:pt x="751" y="536"/>
                        <a:pt x="405" y="679"/>
                        <a:pt x="1" y="858"/>
                      </a:cubicBezTo>
                      <a:cubicBezTo>
                        <a:pt x="239" y="1441"/>
                        <a:pt x="667" y="2822"/>
                        <a:pt x="429" y="4001"/>
                      </a:cubicBezTo>
                      <a:cubicBezTo>
                        <a:pt x="1941" y="3060"/>
                        <a:pt x="3346" y="2286"/>
                        <a:pt x="3727" y="2060"/>
                      </a:cubicBezTo>
                      <a:cubicBezTo>
                        <a:pt x="4215" y="1774"/>
                        <a:pt x="4918" y="1239"/>
                        <a:pt x="4573" y="477"/>
                      </a:cubicBezTo>
                      <a:cubicBezTo>
                        <a:pt x="4422" y="133"/>
                        <a:pt x="3967" y="0"/>
                        <a:pt x="3384"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45"/>
                <p:cNvSpPr/>
                <p:nvPr/>
              </p:nvSpPr>
              <p:spPr>
                <a:xfrm flipH="1">
                  <a:off x="446649" y="4875123"/>
                  <a:ext cx="64423" cy="51349"/>
                </a:xfrm>
                <a:custGeom>
                  <a:avLst/>
                  <a:gdLst/>
                  <a:ahLst/>
                  <a:cxnLst/>
                  <a:rect l="l" t="t" r="r" b="b"/>
                  <a:pathLst>
                    <a:path w="882" h="703" extrusionOk="0">
                      <a:moveTo>
                        <a:pt x="822" y="703"/>
                      </a:moveTo>
                      <a:cubicBezTo>
                        <a:pt x="775" y="667"/>
                        <a:pt x="691" y="631"/>
                        <a:pt x="596" y="607"/>
                      </a:cubicBezTo>
                      <a:cubicBezTo>
                        <a:pt x="382" y="536"/>
                        <a:pt x="132" y="500"/>
                        <a:pt x="132" y="500"/>
                      </a:cubicBezTo>
                      <a:lnTo>
                        <a:pt x="24" y="179"/>
                      </a:lnTo>
                      <a:lnTo>
                        <a:pt x="1" y="107"/>
                      </a:lnTo>
                      <a:cubicBezTo>
                        <a:pt x="1" y="107"/>
                        <a:pt x="239" y="202"/>
                        <a:pt x="417" y="191"/>
                      </a:cubicBezTo>
                      <a:cubicBezTo>
                        <a:pt x="596" y="179"/>
                        <a:pt x="870" y="0"/>
                        <a:pt x="870" y="0"/>
                      </a:cubicBezTo>
                      <a:cubicBezTo>
                        <a:pt x="882" y="202"/>
                        <a:pt x="822" y="703"/>
                        <a:pt x="822" y="703"/>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45"/>
                <p:cNvSpPr/>
                <p:nvPr/>
              </p:nvSpPr>
              <p:spPr>
                <a:xfrm flipH="1">
                  <a:off x="446649" y="4875123"/>
                  <a:ext cx="64423" cy="51349"/>
                </a:xfrm>
                <a:custGeom>
                  <a:avLst/>
                  <a:gdLst/>
                  <a:ahLst/>
                  <a:cxnLst/>
                  <a:rect l="l" t="t" r="r" b="b"/>
                  <a:pathLst>
                    <a:path w="882" h="703" extrusionOk="0">
                      <a:moveTo>
                        <a:pt x="870" y="0"/>
                      </a:moveTo>
                      <a:cubicBezTo>
                        <a:pt x="870" y="0"/>
                        <a:pt x="596" y="179"/>
                        <a:pt x="417" y="191"/>
                      </a:cubicBezTo>
                      <a:cubicBezTo>
                        <a:pt x="407" y="191"/>
                        <a:pt x="396" y="192"/>
                        <a:pt x="385" y="192"/>
                      </a:cubicBezTo>
                      <a:cubicBezTo>
                        <a:pt x="212" y="192"/>
                        <a:pt x="1" y="107"/>
                        <a:pt x="1" y="107"/>
                      </a:cubicBezTo>
                      <a:lnTo>
                        <a:pt x="1" y="107"/>
                      </a:lnTo>
                      <a:lnTo>
                        <a:pt x="24" y="179"/>
                      </a:lnTo>
                      <a:cubicBezTo>
                        <a:pt x="144" y="214"/>
                        <a:pt x="489" y="357"/>
                        <a:pt x="596" y="607"/>
                      </a:cubicBezTo>
                      <a:cubicBezTo>
                        <a:pt x="691" y="631"/>
                        <a:pt x="775" y="667"/>
                        <a:pt x="822" y="703"/>
                      </a:cubicBezTo>
                      <a:cubicBezTo>
                        <a:pt x="822" y="703"/>
                        <a:pt x="882" y="202"/>
                        <a:pt x="87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45"/>
                <p:cNvSpPr/>
                <p:nvPr/>
              </p:nvSpPr>
              <p:spPr>
                <a:xfrm flipH="1">
                  <a:off x="-108161" y="3402784"/>
                  <a:ext cx="59164" cy="55731"/>
                </a:xfrm>
                <a:custGeom>
                  <a:avLst/>
                  <a:gdLst/>
                  <a:ahLst/>
                  <a:cxnLst/>
                  <a:rect l="l" t="t" r="r" b="b"/>
                  <a:pathLst>
                    <a:path w="810" h="763" extrusionOk="0">
                      <a:moveTo>
                        <a:pt x="810" y="1"/>
                      </a:moveTo>
                      <a:lnTo>
                        <a:pt x="0" y="156"/>
                      </a:lnTo>
                      <a:lnTo>
                        <a:pt x="310" y="763"/>
                      </a:lnTo>
                      <a:cubicBezTo>
                        <a:pt x="607" y="608"/>
                        <a:pt x="762" y="132"/>
                        <a:pt x="810" y="1"/>
                      </a:cubicBezTo>
                      <a:close/>
                    </a:path>
                  </a:pathLst>
                </a:custGeom>
                <a:solidFill>
                  <a:srgbClr val="8101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45"/>
                <p:cNvSpPr/>
                <p:nvPr/>
              </p:nvSpPr>
              <p:spPr>
                <a:xfrm flipH="1">
                  <a:off x="-430889" y="3801947"/>
                  <a:ext cx="1103672" cy="1088698"/>
                </a:xfrm>
                <a:custGeom>
                  <a:avLst/>
                  <a:gdLst/>
                  <a:ahLst/>
                  <a:cxnLst/>
                  <a:rect l="l" t="t" r="r" b="b"/>
                  <a:pathLst>
                    <a:path w="15110" h="14905" extrusionOk="0">
                      <a:moveTo>
                        <a:pt x="3048" y="1"/>
                      </a:moveTo>
                      <a:cubicBezTo>
                        <a:pt x="3024" y="25"/>
                        <a:pt x="3000" y="60"/>
                        <a:pt x="2965" y="108"/>
                      </a:cubicBezTo>
                      <a:cubicBezTo>
                        <a:pt x="2643" y="596"/>
                        <a:pt x="1476" y="2715"/>
                        <a:pt x="774" y="4537"/>
                      </a:cubicBezTo>
                      <a:cubicBezTo>
                        <a:pt x="72" y="6371"/>
                        <a:pt x="0" y="7740"/>
                        <a:pt x="36" y="8180"/>
                      </a:cubicBezTo>
                      <a:cubicBezTo>
                        <a:pt x="60" y="8526"/>
                        <a:pt x="1441" y="12681"/>
                        <a:pt x="1953" y="14217"/>
                      </a:cubicBezTo>
                      <a:cubicBezTo>
                        <a:pt x="2072" y="14574"/>
                        <a:pt x="2143" y="14788"/>
                        <a:pt x="2143" y="14788"/>
                      </a:cubicBezTo>
                      <a:cubicBezTo>
                        <a:pt x="2143" y="14788"/>
                        <a:pt x="2367" y="14905"/>
                        <a:pt x="2620" y="14905"/>
                      </a:cubicBezTo>
                      <a:cubicBezTo>
                        <a:pt x="2659" y="14905"/>
                        <a:pt x="2699" y="14902"/>
                        <a:pt x="2739" y="14895"/>
                      </a:cubicBezTo>
                      <a:cubicBezTo>
                        <a:pt x="2893" y="14884"/>
                        <a:pt x="3036" y="14800"/>
                        <a:pt x="3143" y="14622"/>
                      </a:cubicBezTo>
                      <a:cubicBezTo>
                        <a:pt x="3179" y="14526"/>
                        <a:pt x="3239" y="14348"/>
                        <a:pt x="3286" y="14074"/>
                      </a:cubicBezTo>
                      <a:cubicBezTo>
                        <a:pt x="3524" y="12669"/>
                        <a:pt x="3620" y="9109"/>
                        <a:pt x="1917" y="7645"/>
                      </a:cubicBezTo>
                      <a:cubicBezTo>
                        <a:pt x="1917" y="7645"/>
                        <a:pt x="3679" y="5763"/>
                        <a:pt x="4191" y="5120"/>
                      </a:cubicBezTo>
                      <a:cubicBezTo>
                        <a:pt x="4715" y="4489"/>
                        <a:pt x="5334" y="3751"/>
                        <a:pt x="5334" y="3751"/>
                      </a:cubicBezTo>
                      <a:cubicBezTo>
                        <a:pt x="5334" y="3751"/>
                        <a:pt x="7299" y="6954"/>
                        <a:pt x="8180" y="7871"/>
                      </a:cubicBezTo>
                      <a:cubicBezTo>
                        <a:pt x="8608" y="8316"/>
                        <a:pt x="9127" y="8455"/>
                        <a:pt x="9632" y="8455"/>
                      </a:cubicBezTo>
                      <a:cubicBezTo>
                        <a:pt x="10180" y="8455"/>
                        <a:pt x="10713" y="8292"/>
                        <a:pt x="11097" y="8180"/>
                      </a:cubicBezTo>
                      <a:cubicBezTo>
                        <a:pt x="11168" y="8157"/>
                        <a:pt x="11263" y="8121"/>
                        <a:pt x="11359" y="8085"/>
                      </a:cubicBezTo>
                      <a:lnTo>
                        <a:pt x="11371" y="8085"/>
                      </a:lnTo>
                      <a:cubicBezTo>
                        <a:pt x="12144" y="7776"/>
                        <a:pt x="13728" y="6966"/>
                        <a:pt x="14454" y="6537"/>
                      </a:cubicBezTo>
                      <a:cubicBezTo>
                        <a:pt x="14478" y="6537"/>
                        <a:pt x="14490" y="6525"/>
                        <a:pt x="14502" y="6513"/>
                      </a:cubicBezTo>
                      <a:cubicBezTo>
                        <a:pt x="14669" y="6418"/>
                        <a:pt x="14776" y="6347"/>
                        <a:pt x="14823" y="6299"/>
                      </a:cubicBezTo>
                      <a:cubicBezTo>
                        <a:pt x="15026" y="6097"/>
                        <a:pt x="15109" y="5442"/>
                        <a:pt x="14883" y="5049"/>
                      </a:cubicBezTo>
                      <a:cubicBezTo>
                        <a:pt x="14823" y="4966"/>
                        <a:pt x="14764" y="4894"/>
                        <a:pt x="14680" y="4835"/>
                      </a:cubicBezTo>
                      <a:cubicBezTo>
                        <a:pt x="14514" y="4728"/>
                        <a:pt x="14252" y="4656"/>
                        <a:pt x="13942" y="4632"/>
                      </a:cubicBezTo>
                      <a:cubicBezTo>
                        <a:pt x="13837" y="4621"/>
                        <a:pt x="13726" y="4616"/>
                        <a:pt x="13610" y="4616"/>
                      </a:cubicBezTo>
                      <a:cubicBezTo>
                        <a:pt x="13100" y="4616"/>
                        <a:pt x="12503" y="4727"/>
                        <a:pt x="11930" y="4990"/>
                      </a:cubicBezTo>
                      <a:cubicBezTo>
                        <a:pt x="11859" y="5025"/>
                        <a:pt x="11787" y="5061"/>
                        <a:pt x="11728" y="5085"/>
                      </a:cubicBezTo>
                      <a:cubicBezTo>
                        <a:pt x="11716" y="5085"/>
                        <a:pt x="11716" y="5097"/>
                        <a:pt x="11716" y="5097"/>
                      </a:cubicBezTo>
                      <a:cubicBezTo>
                        <a:pt x="10680" y="5609"/>
                        <a:pt x="9608" y="6466"/>
                        <a:pt x="9608" y="6466"/>
                      </a:cubicBezTo>
                      <a:cubicBezTo>
                        <a:pt x="9608" y="6466"/>
                        <a:pt x="9442" y="5132"/>
                        <a:pt x="9227" y="3870"/>
                      </a:cubicBezTo>
                      <a:cubicBezTo>
                        <a:pt x="9001" y="2608"/>
                        <a:pt x="8239" y="763"/>
                        <a:pt x="7965" y="275"/>
                      </a:cubicBezTo>
                      <a:cubicBezTo>
                        <a:pt x="7965" y="275"/>
                        <a:pt x="7275" y="358"/>
                        <a:pt x="6501" y="418"/>
                      </a:cubicBezTo>
                      <a:cubicBezTo>
                        <a:pt x="6501" y="429"/>
                        <a:pt x="6489" y="441"/>
                        <a:pt x="6489" y="441"/>
                      </a:cubicBezTo>
                      <a:cubicBezTo>
                        <a:pt x="6477" y="453"/>
                        <a:pt x="6429" y="453"/>
                        <a:pt x="6358" y="477"/>
                      </a:cubicBezTo>
                      <a:cubicBezTo>
                        <a:pt x="6197" y="502"/>
                        <a:pt x="5898" y="534"/>
                        <a:pt x="5520" y="534"/>
                      </a:cubicBezTo>
                      <a:cubicBezTo>
                        <a:pt x="4835" y="534"/>
                        <a:pt x="3892" y="431"/>
                        <a:pt x="3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45"/>
                <p:cNvSpPr/>
                <p:nvPr/>
              </p:nvSpPr>
              <p:spPr>
                <a:xfrm flipH="1">
                  <a:off x="433574" y="4829838"/>
                  <a:ext cx="96635" cy="63620"/>
                </a:xfrm>
                <a:custGeom>
                  <a:avLst/>
                  <a:gdLst/>
                  <a:ahLst/>
                  <a:cxnLst/>
                  <a:rect l="l" t="t" r="r" b="b"/>
                  <a:pathLst>
                    <a:path w="1323" h="871" extrusionOk="0">
                      <a:moveTo>
                        <a:pt x="1322" y="1"/>
                      </a:moveTo>
                      <a:cubicBezTo>
                        <a:pt x="1287" y="275"/>
                        <a:pt x="1227" y="453"/>
                        <a:pt x="1191" y="549"/>
                      </a:cubicBezTo>
                      <a:cubicBezTo>
                        <a:pt x="1084" y="727"/>
                        <a:pt x="929" y="811"/>
                        <a:pt x="775" y="822"/>
                      </a:cubicBezTo>
                      <a:cubicBezTo>
                        <a:pt x="489" y="870"/>
                        <a:pt x="191" y="715"/>
                        <a:pt x="191" y="715"/>
                      </a:cubicBezTo>
                      <a:cubicBezTo>
                        <a:pt x="191" y="715"/>
                        <a:pt x="120" y="501"/>
                        <a:pt x="1" y="144"/>
                      </a:cubicBezTo>
                      <a:cubicBezTo>
                        <a:pt x="406" y="227"/>
                        <a:pt x="870" y="251"/>
                        <a:pt x="1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45"/>
                <p:cNvSpPr/>
                <p:nvPr/>
              </p:nvSpPr>
              <p:spPr>
                <a:xfrm flipH="1">
                  <a:off x="-156905" y="3973299"/>
                  <a:ext cx="768845" cy="916683"/>
                </a:xfrm>
                <a:custGeom>
                  <a:avLst/>
                  <a:gdLst/>
                  <a:ahLst/>
                  <a:cxnLst/>
                  <a:rect l="l" t="t" r="r" b="b"/>
                  <a:pathLst>
                    <a:path w="10526" h="12550" extrusionOk="0">
                      <a:moveTo>
                        <a:pt x="10526" y="5739"/>
                      </a:moveTo>
                      <a:cubicBezTo>
                        <a:pt x="10430" y="5775"/>
                        <a:pt x="10335" y="5811"/>
                        <a:pt x="10264" y="5834"/>
                      </a:cubicBezTo>
                      <a:cubicBezTo>
                        <a:pt x="9526" y="6049"/>
                        <a:pt x="8240" y="6453"/>
                        <a:pt x="7347" y="5525"/>
                      </a:cubicBezTo>
                      <a:cubicBezTo>
                        <a:pt x="6466" y="4608"/>
                        <a:pt x="4501" y="1405"/>
                        <a:pt x="4501" y="1405"/>
                      </a:cubicBezTo>
                      <a:cubicBezTo>
                        <a:pt x="4501" y="1405"/>
                        <a:pt x="3882" y="2143"/>
                        <a:pt x="3358" y="2774"/>
                      </a:cubicBezTo>
                      <a:cubicBezTo>
                        <a:pt x="2846" y="3417"/>
                        <a:pt x="1084" y="5299"/>
                        <a:pt x="1084" y="5299"/>
                      </a:cubicBezTo>
                      <a:cubicBezTo>
                        <a:pt x="3108" y="7037"/>
                        <a:pt x="2584" y="11740"/>
                        <a:pt x="2310" y="12276"/>
                      </a:cubicBezTo>
                      <a:cubicBezTo>
                        <a:pt x="2203" y="12454"/>
                        <a:pt x="2060" y="12538"/>
                        <a:pt x="1906" y="12549"/>
                      </a:cubicBezTo>
                      <a:cubicBezTo>
                        <a:pt x="2036" y="11490"/>
                        <a:pt x="2048" y="9120"/>
                        <a:pt x="1691" y="8108"/>
                      </a:cubicBezTo>
                      <a:cubicBezTo>
                        <a:pt x="1310" y="7037"/>
                        <a:pt x="131" y="5132"/>
                        <a:pt x="60" y="5132"/>
                      </a:cubicBezTo>
                      <a:cubicBezTo>
                        <a:pt x="1" y="5132"/>
                        <a:pt x="2346" y="3013"/>
                        <a:pt x="3346" y="1870"/>
                      </a:cubicBezTo>
                      <a:cubicBezTo>
                        <a:pt x="4358" y="739"/>
                        <a:pt x="4537" y="0"/>
                        <a:pt x="4537" y="0"/>
                      </a:cubicBezTo>
                      <a:cubicBezTo>
                        <a:pt x="4537" y="0"/>
                        <a:pt x="6168" y="3310"/>
                        <a:pt x="6859" y="4513"/>
                      </a:cubicBezTo>
                      <a:cubicBezTo>
                        <a:pt x="7513" y="5644"/>
                        <a:pt x="8752" y="6227"/>
                        <a:pt x="10526" y="573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45"/>
                <p:cNvSpPr/>
                <p:nvPr/>
              </p:nvSpPr>
              <p:spPr>
                <a:xfrm flipH="1">
                  <a:off x="-182966" y="3821960"/>
                  <a:ext cx="401807" cy="466230"/>
                </a:xfrm>
                <a:custGeom>
                  <a:avLst/>
                  <a:gdLst/>
                  <a:ahLst/>
                  <a:cxnLst/>
                  <a:rect l="l" t="t" r="r" b="b"/>
                  <a:pathLst>
                    <a:path w="5501" h="6383" extrusionOk="0">
                      <a:moveTo>
                        <a:pt x="5501" y="4811"/>
                      </a:moveTo>
                      <a:cubicBezTo>
                        <a:pt x="4346" y="5489"/>
                        <a:pt x="3286" y="6382"/>
                        <a:pt x="3286" y="6382"/>
                      </a:cubicBezTo>
                      <a:cubicBezTo>
                        <a:pt x="3286" y="6382"/>
                        <a:pt x="2620" y="5132"/>
                        <a:pt x="2489" y="3942"/>
                      </a:cubicBezTo>
                      <a:cubicBezTo>
                        <a:pt x="2346" y="2763"/>
                        <a:pt x="1786" y="1751"/>
                        <a:pt x="1786" y="1751"/>
                      </a:cubicBezTo>
                      <a:cubicBezTo>
                        <a:pt x="810" y="2203"/>
                        <a:pt x="560" y="2084"/>
                        <a:pt x="0" y="1977"/>
                      </a:cubicBezTo>
                      <a:lnTo>
                        <a:pt x="143" y="191"/>
                      </a:lnTo>
                      <a:cubicBezTo>
                        <a:pt x="214" y="179"/>
                        <a:pt x="262" y="167"/>
                        <a:pt x="274" y="167"/>
                      </a:cubicBezTo>
                      <a:cubicBezTo>
                        <a:pt x="274" y="167"/>
                        <a:pt x="286" y="155"/>
                        <a:pt x="286" y="144"/>
                      </a:cubicBezTo>
                      <a:cubicBezTo>
                        <a:pt x="1060" y="84"/>
                        <a:pt x="1750" y="1"/>
                        <a:pt x="1750" y="1"/>
                      </a:cubicBezTo>
                      <a:cubicBezTo>
                        <a:pt x="2024" y="489"/>
                        <a:pt x="2786" y="2334"/>
                        <a:pt x="3012" y="3596"/>
                      </a:cubicBezTo>
                      <a:cubicBezTo>
                        <a:pt x="3227" y="4846"/>
                        <a:pt x="3393" y="6192"/>
                        <a:pt x="3393" y="6192"/>
                      </a:cubicBezTo>
                      <a:cubicBezTo>
                        <a:pt x="3393" y="6192"/>
                        <a:pt x="4465" y="5335"/>
                        <a:pt x="5501" y="481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45"/>
                <p:cNvSpPr/>
                <p:nvPr/>
              </p:nvSpPr>
              <p:spPr>
                <a:xfrm flipH="1">
                  <a:off x="31853" y="3211492"/>
                  <a:ext cx="154850" cy="106204"/>
                </a:xfrm>
                <a:custGeom>
                  <a:avLst/>
                  <a:gdLst/>
                  <a:ahLst/>
                  <a:cxnLst/>
                  <a:rect l="l" t="t" r="r" b="b"/>
                  <a:pathLst>
                    <a:path w="2120" h="1454" extrusionOk="0">
                      <a:moveTo>
                        <a:pt x="108" y="96"/>
                      </a:moveTo>
                      <a:cubicBezTo>
                        <a:pt x="72" y="72"/>
                        <a:pt x="36" y="36"/>
                        <a:pt x="1" y="0"/>
                      </a:cubicBezTo>
                      <a:lnTo>
                        <a:pt x="36" y="465"/>
                      </a:lnTo>
                      <a:lnTo>
                        <a:pt x="48" y="1012"/>
                      </a:lnTo>
                      <a:cubicBezTo>
                        <a:pt x="48" y="1012"/>
                        <a:pt x="1096" y="1453"/>
                        <a:pt x="1691" y="1274"/>
                      </a:cubicBezTo>
                      <a:lnTo>
                        <a:pt x="2120" y="298"/>
                      </a:lnTo>
                      <a:cubicBezTo>
                        <a:pt x="1322" y="548"/>
                        <a:pt x="572" y="441"/>
                        <a:pt x="108" y="9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45"/>
                <p:cNvSpPr/>
                <p:nvPr/>
              </p:nvSpPr>
              <p:spPr>
                <a:xfrm flipH="1">
                  <a:off x="30976" y="3210616"/>
                  <a:ext cx="156603" cy="40977"/>
                </a:xfrm>
                <a:custGeom>
                  <a:avLst/>
                  <a:gdLst/>
                  <a:ahLst/>
                  <a:cxnLst/>
                  <a:rect l="l" t="t" r="r" b="b"/>
                  <a:pathLst>
                    <a:path w="2144" h="561" extrusionOk="0">
                      <a:moveTo>
                        <a:pt x="1" y="1"/>
                      </a:moveTo>
                      <a:lnTo>
                        <a:pt x="13" y="12"/>
                      </a:lnTo>
                      <a:cubicBezTo>
                        <a:pt x="36" y="48"/>
                        <a:pt x="72" y="84"/>
                        <a:pt x="120" y="108"/>
                      </a:cubicBezTo>
                      <a:cubicBezTo>
                        <a:pt x="584" y="465"/>
                        <a:pt x="1334" y="560"/>
                        <a:pt x="2132" y="310"/>
                      </a:cubicBezTo>
                      <a:lnTo>
                        <a:pt x="2144" y="274"/>
                      </a:ln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45"/>
                <p:cNvSpPr/>
                <p:nvPr/>
              </p:nvSpPr>
              <p:spPr>
                <a:xfrm flipH="1">
                  <a:off x="237904" y="2966224"/>
                  <a:ext cx="73" cy="950"/>
                </a:xfrm>
                <a:custGeom>
                  <a:avLst/>
                  <a:gdLst/>
                  <a:ahLst/>
                  <a:cxnLst/>
                  <a:rect l="l" t="t" r="r" b="b"/>
                  <a:pathLst>
                    <a:path w="1" h="13" extrusionOk="0">
                      <a:moveTo>
                        <a:pt x="0" y="1"/>
                      </a:moveTo>
                      <a:lnTo>
                        <a:pt x="0" y="13"/>
                      </a:ln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45"/>
                <p:cNvSpPr/>
                <p:nvPr/>
              </p:nvSpPr>
              <p:spPr>
                <a:xfrm flipH="1">
                  <a:off x="596237" y="2967977"/>
                  <a:ext cx="2630" cy="4456"/>
                </a:xfrm>
                <a:custGeom>
                  <a:avLst/>
                  <a:gdLst/>
                  <a:ahLst/>
                  <a:cxnLst/>
                  <a:rect l="l" t="t" r="r" b="b"/>
                  <a:pathLst>
                    <a:path w="36" h="61" extrusionOk="0">
                      <a:moveTo>
                        <a:pt x="36" y="60"/>
                      </a:moveTo>
                      <a:cubicBezTo>
                        <a:pt x="24" y="36"/>
                        <a:pt x="12" y="13"/>
                        <a:pt x="0" y="1"/>
                      </a:cubicBezTo>
                      <a:cubicBezTo>
                        <a:pt x="0" y="1"/>
                        <a:pt x="12" y="25"/>
                        <a:pt x="36" y="60"/>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45"/>
                <p:cNvSpPr/>
                <p:nvPr/>
              </p:nvSpPr>
              <p:spPr>
                <a:xfrm flipH="1">
                  <a:off x="300555" y="3054091"/>
                  <a:ext cx="475726" cy="453156"/>
                </a:xfrm>
                <a:custGeom>
                  <a:avLst/>
                  <a:gdLst/>
                  <a:ahLst/>
                  <a:cxnLst/>
                  <a:rect l="l" t="t" r="r" b="b"/>
                  <a:pathLst>
                    <a:path w="6513" h="6204" extrusionOk="0">
                      <a:moveTo>
                        <a:pt x="6513" y="3037"/>
                      </a:moveTo>
                      <a:cubicBezTo>
                        <a:pt x="6442" y="3156"/>
                        <a:pt x="6049" y="3763"/>
                        <a:pt x="5668" y="4715"/>
                      </a:cubicBezTo>
                      <a:cubicBezTo>
                        <a:pt x="5572" y="4953"/>
                        <a:pt x="5477" y="5215"/>
                        <a:pt x="5394" y="5501"/>
                      </a:cubicBezTo>
                      <a:cubicBezTo>
                        <a:pt x="3489" y="6204"/>
                        <a:pt x="1334" y="5858"/>
                        <a:pt x="1203" y="5751"/>
                      </a:cubicBezTo>
                      <a:cubicBezTo>
                        <a:pt x="1060" y="5656"/>
                        <a:pt x="476" y="4430"/>
                        <a:pt x="238" y="2763"/>
                      </a:cubicBezTo>
                      <a:cubicBezTo>
                        <a:pt x="0" y="1108"/>
                        <a:pt x="488" y="0"/>
                        <a:pt x="488" y="0"/>
                      </a:cubicBezTo>
                      <a:lnTo>
                        <a:pt x="488" y="0"/>
                      </a:lnTo>
                      <a:cubicBezTo>
                        <a:pt x="524" y="36"/>
                        <a:pt x="548" y="72"/>
                        <a:pt x="584" y="108"/>
                      </a:cubicBezTo>
                      <a:cubicBezTo>
                        <a:pt x="917" y="465"/>
                        <a:pt x="1512" y="584"/>
                        <a:pt x="1584" y="608"/>
                      </a:cubicBezTo>
                      <a:cubicBezTo>
                        <a:pt x="1596" y="608"/>
                        <a:pt x="1596" y="608"/>
                        <a:pt x="1596" y="608"/>
                      </a:cubicBezTo>
                      <a:cubicBezTo>
                        <a:pt x="1679" y="1405"/>
                        <a:pt x="2286" y="3751"/>
                        <a:pt x="2286" y="3751"/>
                      </a:cubicBezTo>
                      <a:cubicBezTo>
                        <a:pt x="2286" y="3751"/>
                        <a:pt x="3632" y="3656"/>
                        <a:pt x="4167" y="3548"/>
                      </a:cubicBezTo>
                      <a:cubicBezTo>
                        <a:pt x="4667" y="3465"/>
                        <a:pt x="6072" y="3156"/>
                        <a:pt x="6513" y="30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45"/>
                <p:cNvSpPr/>
                <p:nvPr/>
              </p:nvSpPr>
              <p:spPr>
                <a:xfrm flipH="1">
                  <a:off x="-8184" y="3227999"/>
                  <a:ext cx="442711" cy="538396"/>
                </a:xfrm>
                <a:custGeom>
                  <a:avLst/>
                  <a:gdLst/>
                  <a:ahLst/>
                  <a:cxnLst/>
                  <a:rect l="l" t="t" r="r" b="b"/>
                  <a:pathLst>
                    <a:path w="6061" h="7371" extrusionOk="0">
                      <a:moveTo>
                        <a:pt x="2" y="6637"/>
                      </a:moveTo>
                      <a:cubicBezTo>
                        <a:pt x="1" y="6639"/>
                        <a:pt x="0" y="6642"/>
                        <a:pt x="0" y="6644"/>
                      </a:cubicBezTo>
                      <a:cubicBezTo>
                        <a:pt x="1" y="6642"/>
                        <a:pt x="1" y="6639"/>
                        <a:pt x="2" y="6637"/>
                      </a:cubicBezTo>
                      <a:close/>
                      <a:moveTo>
                        <a:pt x="3322" y="1"/>
                      </a:moveTo>
                      <a:lnTo>
                        <a:pt x="3346" y="620"/>
                      </a:lnTo>
                      <a:cubicBezTo>
                        <a:pt x="3346" y="620"/>
                        <a:pt x="3069" y="389"/>
                        <a:pt x="2635" y="389"/>
                      </a:cubicBezTo>
                      <a:cubicBezTo>
                        <a:pt x="2409" y="389"/>
                        <a:pt x="2140" y="452"/>
                        <a:pt x="1846" y="644"/>
                      </a:cubicBezTo>
                      <a:cubicBezTo>
                        <a:pt x="1846" y="644"/>
                        <a:pt x="1846" y="644"/>
                        <a:pt x="1834" y="656"/>
                      </a:cubicBezTo>
                      <a:cubicBezTo>
                        <a:pt x="1739" y="810"/>
                        <a:pt x="1155" y="1727"/>
                        <a:pt x="715" y="3120"/>
                      </a:cubicBezTo>
                      <a:cubicBezTo>
                        <a:pt x="584" y="3537"/>
                        <a:pt x="465" y="3989"/>
                        <a:pt x="381" y="4477"/>
                      </a:cubicBezTo>
                      <a:cubicBezTo>
                        <a:pt x="123" y="5901"/>
                        <a:pt x="38" y="6429"/>
                        <a:pt x="2" y="6637"/>
                      </a:cubicBezTo>
                      <a:lnTo>
                        <a:pt x="2" y="6637"/>
                      </a:lnTo>
                      <a:cubicBezTo>
                        <a:pt x="5" y="6627"/>
                        <a:pt x="12" y="6616"/>
                        <a:pt x="12" y="6597"/>
                      </a:cubicBezTo>
                      <a:cubicBezTo>
                        <a:pt x="13" y="6596"/>
                        <a:pt x="14" y="6595"/>
                        <a:pt x="16" y="6595"/>
                      </a:cubicBezTo>
                      <a:cubicBezTo>
                        <a:pt x="99" y="6595"/>
                        <a:pt x="1420" y="7312"/>
                        <a:pt x="3548" y="7371"/>
                      </a:cubicBezTo>
                      <a:lnTo>
                        <a:pt x="3894" y="7371"/>
                      </a:lnTo>
                      <a:cubicBezTo>
                        <a:pt x="3906" y="7359"/>
                        <a:pt x="3906" y="7359"/>
                        <a:pt x="3918" y="7347"/>
                      </a:cubicBezTo>
                      <a:cubicBezTo>
                        <a:pt x="4203" y="7049"/>
                        <a:pt x="4953" y="6347"/>
                        <a:pt x="5001" y="5870"/>
                      </a:cubicBezTo>
                      <a:cubicBezTo>
                        <a:pt x="5049" y="5501"/>
                        <a:pt x="5096" y="3918"/>
                        <a:pt x="5334" y="2727"/>
                      </a:cubicBezTo>
                      <a:cubicBezTo>
                        <a:pt x="5370" y="2549"/>
                        <a:pt x="5406" y="2382"/>
                        <a:pt x="5442" y="2227"/>
                      </a:cubicBezTo>
                      <a:cubicBezTo>
                        <a:pt x="5573" y="1775"/>
                        <a:pt x="5727" y="1429"/>
                        <a:pt x="5942" y="1334"/>
                      </a:cubicBezTo>
                      <a:cubicBezTo>
                        <a:pt x="5977" y="1310"/>
                        <a:pt x="6025" y="1298"/>
                        <a:pt x="6061" y="1298"/>
                      </a:cubicBezTo>
                      <a:lnTo>
                        <a:pt x="6037" y="1287"/>
                      </a:lnTo>
                      <a:cubicBezTo>
                        <a:pt x="5942" y="1239"/>
                        <a:pt x="5501" y="1025"/>
                        <a:pt x="5299" y="1013"/>
                      </a:cubicBezTo>
                      <a:lnTo>
                        <a:pt x="5311" y="965"/>
                      </a:lnTo>
                      <a:lnTo>
                        <a:pt x="5573" y="132"/>
                      </a:lnTo>
                      <a:lnTo>
                        <a:pt x="5573" y="132"/>
                      </a:lnTo>
                      <a:cubicBezTo>
                        <a:pt x="5572" y="132"/>
                        <a:pt x="4739" y="251"/>
                        <a:pt x="4179" y="810"/>
                      </a:cubicBezTo>
                      <a:cubicBezTo>
                        <a:pt x="4179" y="810"/>
                        <a:pt x="4072" y="453"/>
                        <a:pt x="3846" y="251"/>
                      </a:cubicBezTo>
                      <a:cubicBezTo>
                        <a:pt x="3620" y="48"/>
                        <a:pt x="3322" y="1"/>
                        <a:pt x="3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45"/>
                <p:cNvSpPr/>
                <p:nvPr/>
              </p:nvSpPr>
              <p:spPr>
                <a:xfrm flipH="1">
                  <a:off x="197942" y="3797565"/>
                  <a:ext cx="252216" cy="47843"/>
                </a:xfrm>
                <a:custGeom>
                  <a:avLst/>
                  <a:gdLst/>
                  <a:ahLst/>
                  <a:cxnLst/>
                  <a:rect l="l" t="t" r="r" b="b"/>
                  <a:pathLst>
                    <a:path w="3453" h="655" extrusionOk="0">
                      <a:moveTo>
                        <a:pt x="125" y="1"/>
                      </a:moveTo>
                      <a:cubicBezTo>
                        <a:pt x="106" y="1"/>
                        <a:pt x="69" y="29"/>
                        <a:pt x="0" y="120"/>
                      </a:cubicBezTo>
                      <a:cubicBezTo>
                        <a:pt x="833" y="550"/>
                        <a:pt x="1756" y="655"/>
                        <a:pt x="2436" y="655"/>
                      </a:cubicBezTo>
                      <a:cubicBezTo>
                        <a:pt x="3019" y="655"/>
                        <a:pt x="3424" y="577"/>
                        <a:pt x="3441" y="561"/>
                      </a:cubicBezTo>
                      <a:cubicBezTo>
                        <a:pt x="3441" y="561"/>
                        <a:pt x="3441" y="549"/>
                        <a:pt x="3453" y="537"/>
                      </a:cubicBezTo>
                      <a:lnTo>
                        <a:pt x="3453" y="537"/>
                      </a:lnTo>
                      <a:cubicBezTo>
                        <a:pt x="3070" y="568"/>
                        <a:pt x="2667" y="589"/>
                        <a:pt x="2321" y="589"/>
                      </a:cubicBezTo>
                      <a:cubicBezTo>
                        <a:pt x="1999" y="589"/>
                        <a:pt x="1726" y="571"/>
                        <a:pt x="1560" y="525"/>
                      </a:cubicBezTo>
                      <a:cubicBezTo>
                        <a:pt x="881" y="323"/>
                        <a:pt x="143" y="73"/>
                        <a:pt x="143" y="73"/>
                      </a:cubicBezTo>
                      <a:cubicBezTo>
                        <a:pt x="143" y="73"/>
                        <a:pt x="156" y="1"/>
                        <a:pt x="125" y="1"/>
                      </a:cubicBezTo>
                      <a:close/>
                    </a:path>
                  </a:pathLst>
                </a:custGeom>
                <a:solidFill>
                  <a:srgbClr val="D001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45"/>
                <p:cNvSpPr/>
                <p:nvPr/>
              </p:nvSpPr>
              <p:spPr>
                <a:xfrm flipH="1">
                  <a:off x="146593" y="3708018"/>
                  <a:ext cx="310577" cy="140096"/>
                </a:xfrm>
                <a:custGeom>
                  <a:avLst/>
                  <a:gdLst/>
                  <a:ahLst/>
                  <a:cxnLst/>
                  <a:rect l="l" t="t" r="r" b="b"/>
                  <a:pathLst>
                    <a:path w="4252" h="1918" extrusionOk="0">
                      <a:moveTo>
                        <a:pt x="4251" y="799"/>
                      </a:moveTo>
                      <a:cubicBezTo>
                        <a:pt x="4251" y="799"/>
                        <a:pt x="3668" y="1620"/>
                        <a:pt x="3549" y="1763"/>
                      </a:cubicBezTo>
                      <a:cubicBezTo>
                        <a:pt x="3549" y="1775"/>
                        <a:pt x="3537" y="1787"/>
                        <a:pt x="3525" y="1787"/>
                      </a:cubicBezTo>
                      <a:cubicBezTo>
                        <a:pt x="3525" y="1799"/>
                        <a:pt x="3346" y="1834"/>
                        <a:pt x="3073" y="1858"/>
                      </a:cubicBezTo>
                      <a:cubicBezTo>
                        <a:pt x="2418" y="1918"/>
                        <a:pt x="1180" y="1906"/>
                        <a:pt x="96" y="1346"/>
                      </a:cubicBezTo>
                      <a:lnTo>
                        <a:pt x="96" y="1346"/>
                      </a:lnTo>
                      <a:cubicBezTo>
                        <a:pt x="96" y="1323"/>
                        <a:pt x="1" y="799"/>
                        <a:pt x="310" y="72"/>
                      </a:cubicBezTo>
                      <a:cubicBezTo>
                        <a:pt x="310" y="49"/>
                        <a:pt x="322" y="37"/>
                        <a:pt x="322" y="25"/>
                      </a:cubicBezTo>
                      <a:cubicBezTo>
                        <a:pt x="334" y="1"/>
                        <a:pt x="1025" y="382"/>
                        <a:pt x="2215" y="608"/>
                      </a:cubicBezTo>
                      <a:cubicBezTo>
                        <a:pt x="2454" y="656"/>
                        <a:pt x="2704" y="703"/>
                        <a:pt x="2965" y="727"/>
                      </a:cubicBezTo>
                      <a:cubicBezTo>
                        <a:pt x="3204" y="763"/>
                        <a:pt x="3454" y="775"/>
                        <a:pt x="3716" y="787"/>
                      </a:cubicBezTo>
                      <a:cubicBezTo>
                        <a:pt x="3870" y="799"/>
                        <a:pt x="4037" y="799"/>
                        <a:pt x="4204" y="799"/>
                      </a:cubicBezTo>
                      <a:lnTo>
                        <a:pt x="4251" y="799"/>
                      </a:ln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45"/>
                <p:cNvSpPr/>
                <p:nvPr/>
              </p:nvSpPr>
              <p:spPr>
                <a:xfrm flipH="1">
                  <a:off x="81372" y="3305421"/>
                  <a:ext cx="214015" cy="456662"/>
                </a:xfrm>
                <a:custGeom>
                  <a:avLst/>
                  <a:gdLst/>
                  <a:ahLst/>
                  <a:cxnLst/>
                  <a:rect l="l" t="t" r="r" b="b"/>
                  <a:pathLst>
                    <a:path w="2930" h="6252" extrusionOk="0">
                      <a:moveTo>
                        <a:pt x="2263" y="0"/>
                      </a:moveTo>
                      <a:lnTo>
                        <a:pt x="1274" y="60"/>
                      </a:lnTo>
                      <a:cubicBezTo>
                        <a:pt x="1096" y="524"/>
                        <a:pt x="358" y="3822"/>
                        <a:pt x="0" y="6132"/>
                      </a:cubicBezTo>
                      <a:cubicBezTo>
                        <a:pt x="239" y="6168"/>
                        <a:pt x="489" y="6215"/>
                        <a:pt x="750" y="6251"/>
                      </a:cubicBezTo>
                      <a:cubicBezTo>
                        <a:pt x="1358" y="4620"/>
                        <a:pt x="2489" y="1501"/>
                        <a:pt x="2929" y="750"/>
                      </a:cubicBezTo>
                      <a:lnTo>
                        <a:pt x="2263" y="0"/>
                      </a:lnTo>
                      <a:close/>
                    </a:path>
                  </a:pathLst>
                </a:custGeom>
                <a:solidFill>
                  <a:srgbClr val="DD0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45"/>
                <p:cNvSpPr/>
                <p:nvPr/>
              </p:nvSpPr>
              <p:spPr>
                <a:xfrm flipH="1">
                  <a:off x="37039" y="3389783"/>
                  <a:ext cx="138342" cy="376607"/>
                </a:xfrm>
                <a:custGeom>
                  <a:avLst/>
                  <a:gdLst/>
                  <a:ahLst/>
                  <a:cxnLst/>
                  <a:rect l="l" t="t" r="r" b="b"/>
                  <a:pathLst>
                    <a:path w="1894" h="5156" extrusionOk="0">
                      <a:moveTo>
                        <a:pt x="1894" y="12"/>
                      </a:moveTo>
                      <a:cubicBezTo>
                        <a:pt x="1858" y="167"/>
                        <a:pt x="1810" y="334"/>
                        <a:pt x="1786" y="500"/>
                      </a:cubicBezTo>
                      <a:cubicBezTo>
                        <a:pt x="1548" y="1703"/>
                        <a:pt x="1501" y="3286"/>
                        <a:pt x="1453" y="3655"/>
                      </a:cubicBezTo>
                      <a:cubicBezTo>
                        <a:pt x="1405" y="4132"/>
                        <a:pt x="655" y="4822"/>
                        <a:pt x="370" y="5132"/>
                      </a:cubicBezTo>
                      <a:cubicBezTo>
                        <a:pt x="358" y="5144"/>
                        <a:pt x="358" y="5144"/>
                        <a:pt x="346" y="5156"/>
                      </a:cubicBezTo>
                      <a:cubicBezTo>
                        <a:pt x="227" y="5156"/>
                        <a:pt x="120" y="5156"/>
                        <a:pt x="0" y="5144"/>
                      </a:cubicBezTo>
                      <a:cubicBezTo>
                        <a:pt x="489" y="4346"/>
                        <a:pt x="941" y="3453"/>
                        <a:pt x="989" y="3060"/>
                      </a:cubicBezTo>
                      <a:cubicBezTo>
                        <a:pt x="1084" y="2322"/>
                        <a:pt x="1263" y="869"/>
                        <a:pt x="1465" y="0"/>
                      </a:cubicBezTo>
                      <a:close/>
                    </a:path>
                  </a:pathLst>
                </a:custGeom>
                <a:solidFill>
                  <a:srgbClr val="CD0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45"/>
                <p:cNvSpPr/>
                <p:nvPr/>
              </p:nvSpPr>
              <p:spPr>
                <a:xfrm flipH="1">
                  <a:off x="183996" y="3293224"/>
                  <a:ext cx="126217" cy="477552"/>
                </a:xfrm>
                <a:custGeom>
                  <a:avLst/>
                  <a:gdLst/>
                  <a:ahLst/>
                  <a:cxnLst/>
                  <a:rect l="l" t="t" r="r" b="b"/>
                  <a:pathLst>
                    <a:path w="1728" h="6538" extrusionOk="0">
                      <a:moveTo>
                        <a:pt x="1727" y="1"/>
                      </a:moveTo>
                      <a:cubicBezTo>
                        <a:pt x="1585" y="739"/>
                        <a:pt x="358" y="6263"/>
                        <a:pt x="251" y="6537"/>
                      </a:cubicBezTo>
                      <a:lnTo>
                        <a:pt x="1" y="6537"/>
                      </a:lnTo>
                      <a:cubicBezTo>
                        <a:pt x="1" y="6537"/>
                        <a:pt x="1144" y="1632"/>
                        <a:pt x="1323" y="96"/>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45"/>
                <p:cNvSpPr/>
                <p:nvPr/>
              </p:nvSpPr>
              <p:spPr>
                <a:xfrm flipH="1">
                  <a:off x="53544" y="3334126"/>
                  <a:ext cx="193124" cy="446217"/>
                </a:xfrm>
                <a:custGeom>
                  <a:avLst/>
                  <a:gdLst/>
                  <a:ahLst/>
                  <a:cxnLst/>
                  <a:rect l="l" t="t" r="r" b="b"/>
                  <a:pathLst>
                    <a:path w="2644" h="6109" extrusionOk="0">
                      <a:moveTo>
                        <a:pt x="2143" y="0"/>
                      </a:moveTo>
                      <a:cubicBezTo>
                        <a:pt x="1834" y="738"/>
                        <a:pt x="488" y="3965"/>
                        <a:pt x="0" y="6084"/>
                      </a:cubicBezTo>
                      <a:lnTo>
                        <a:pt x="155" y="6108"/>
                      </a:lnTo>
                      <a:cubicBezTo>
                        <a:pt x="155" y="6108"/>
                        <a:pt x="1655" y="1429"/>
                        <a:pt x="2643" y="48"/>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45"/>
                <p:cNvSpPr/>
                <p:nvPr/>
              </p:nvSpPr>
              <p:spPr>
                <a:xfrm flipH="1">
                  <a:off x="-89035" y="3320175"/>
                  <a:ext cx="332270" cy="653219"/>
                </a:xfrm>
                <a:custGeom>
                  <a:avLst/>
                  <a:gdLst/>
                  <a:ahLst/>
                  <a:cxnLst/>
                  <a:rect l="l" t="t" r="r" b="b"/>
                  <a:pathLst>
                    <a:path w="4549" h="8943" extrusionOk="0">
                      <a:moveTo>
                        <a:pt x="3811" y="6442"/>
                      </a:moveTo>
                      <a:cubicBezTo>
                        <a:pt x="3073" y="7740"/>
                        <a:pt x="882" y="8942"/>
                        <a:pt x="882" y="8942"/>
                      </a:cubicBezTo>
                      <a:cubicBezTo>
                        <a:pt x="751" y="8895"/>
                        <a:pt x="644" y="8823"/>
                        <a:pt x="537" y="8728"/>
                      </a:cubicBezTo>
                      <a:cubicBezTo>
                        <a:pt x="203" y="8430"/>
                        <a:pt x="1" y="7966"/>
                        <a:pt x="1" y="7966"/>
                      </a:cubicBezTo>
                      <a:cubicBezTo>
                        <a:pt x="72" y="7883"/>
                        <a:pt x="596" y="7085"/>
                        <a:pt x="1156" y="6287"/>
                      </a:cubicBezTo>
                      <a:cubicBezTo>
                        <a:pt x="1203" y="6216"/>
                        <a:pt x="1251" y="6156"/>
                        <a:pt x="1299" y="6085"/>
                      </a:cubicBezTo>
                      <a:cubicBezTo>
                        <a:pt x="1775" y="5418"/>
                        <a:pt x="2251" y="4799"/>
                        <a:pt x="2275" y="4537"/>
                      </a:cubicBezTo>
                      <a:cubicBezTo>
                        <a:pt x="2322" y="4168"/>
                        <a:pt x="2406" y="2620"/>
                        <a:pt x="2668" y="1441"/>
                      </a:cubicBezTo>
                      <a:cubicBezTo>
                        <a:pt x="2823" y="763"/>
                        <a:pt x="3037" y="203"/>
                        <a:pt x="3323" y="72"/>
                      </a:cubicBezTo>
                      <a:cubicBezTo>
                        <a:pt x="3358" y="48"/>
                        <a:pt x="3406" y="36"/>
                        <a:pt x="3442" y="36"/>
                      </a:cubicBezTo>
                      <a:lnTo>
                        <a:pt x="3418" y="25"/>
                      </a:lnTo>
                      <a:cubicBezTo>
                        <a:pt x="3966" y="1"/>
                        <a:pt x="4204" y="1429"/>
                        <a:pt x="4358" y="2275"/>
                      </a:cubicBezTo>
                      <a:cubicBezTo>
                        <a:pt x="4537" y="3204"/>
                        <a:pt x="4549" y="5132"/>
                        <a:pt x="3811" y="64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45"/>
                <p:cNvSpPr/>
                <p:nvPr/>
              </p:nvSpPr>
              <p:spPr>
                <a:xfrm flipH="1">
                  <a:off x="27470" y="3224566"/>
                  <a:ext cx="166172" cy="85241"/>
                </a:xfrm>
                <a:custGeom>
                  <a:avLst/>
                  <a:gdLst/>
                  <a:ahLst/>
                  <a:cxnLst/>
                  <a:rect l="l" t="t" r="r" b="b"/>
                  <a:pathLst>
                    <a:path w="2275" h="1167" extrusionOk="0">
                      <a:moveTo>
                        <a:pt x="36" y="214"/>
                      </a:moveTo>
                      <a:cubicBezTo>
                        <a:pt x="84" y="226"/>
                        <a:pt x="786" y="524"/>
                        <a:pt x="822" y="1167"/>
                      </a:cubicBezTo>
                      <a:cubicBezTo>
                        <a:pt x="822" y="1167"/>
                        <a:pt x="1477" y="429"/>
                        <a:pt x="2215" y="393"/>
                      </a:cubicBezTo>
                      <a:lnTo>
                        <a:pt x="2275" y="179"/>
                      </a:lnTo>
                      <a:cubicBezTo>
                        <a:pt x="2275" y="179"/>
                        <a:pt x="1334" y="238"/>
                        <a:pt x="917" y="822"/>
                      </a:cubicBezTo>
                      <a:cubicBezTo>
                        <a:pt x="917" y="822"/>
                        <a:pt x="774" y="155"/>
                        <a:pt x="0" y="0"/>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45"/>
                <p:cNvSpPr/>
                <p:nvPr/>
              </p:nvSpPr>
              <p:spPr>
                <a:xfrm flipH="1">
                  <a:off x="-89033" y="3298483"/>
                  <a:ext cx="293120" cy="674913"/>
                </a:xfrm>
                <a:custGeom>
                  <a:avLst/>
                  <a:gdLst/>
                  <a:ahLst/>
                  <a:cxnLst/>
                  <a:rect l="l" t="t" r="r" b="b"/>
                  <a:pathLst>
                    <a:path w="4013" h="9240" extrusionOk="0">
                      <a:moveTo>
                        <a:pt x="3275" y="6739"/>
                      </a:moveTo>
                      <a:cubicBezTo>
                        <a:pt x="2537" y="8037"/>
                        <a:pt x="346" y="9239"/>
                        <a:pt x="346" y="9239"/>
                      </a:cubicBezTo>
                      <a:cubicBezTo>
                        <a:pt x="215" y="9192"/>
                        <a:pt x="108" y="9120"/>
                        <a:pt x="1" y="9025"/>
                      </a:cubicBezTo>
                      <a:cubicBezTo>
                        <a:pt x="1179" y="8358"/>
                        <a:pt x="2941" y="6596"/>
                        <a:pt x="3334" y="5548"/>
                      </a:cubicBezTo>
                      <a:cubicBezTo>
                        <a:pt x="3751" y="4382"/>
                        <a:pt x="3358" y="1941"/>
                        <a:pt x="3358" y="1941"/>
                      </a:cubicBezTo>
                      <a:cubicBezTo>
                        <a:pt x="2834" y="2000"/>
                        <a:pt x="2441" y="1881"/>
                        <a:pt x="2179" y="1750"/>
                      </a:cubicBezTo>
                      <a:cubicBezTo>
                        <a:pt x="2156" y="1750"/>
                        <a:pt x="2144" y="1738"/>
                        <a:pt x="2132" y="1738"/>
                      </a:cubicBezTo>
                      <a:cubicBezTo>
                        <a:pt x="1929" y="1631"/>
                        <a:pt x="1810" y="1524"/>
                        <a:pt x="1810" y="1524"/>
                      </a:cubicBezTo>
                      <a:cubicBezTo>
                        <a:pt x="1810" y="1524"/>
                        <a:pt x="1810" y="512"/>
                        <a:pt x="1941" y="179"/>
                      </a:cubicBezTo>
                      <a:cubicBezTo>
                        <a:pt x="1977" y="107"/>
                        <a:pt x="2048" y="48"/>
                        <a:pt x="2156" y="0"/>
                      </a:cubicBezTo>
                      <a:lnTo>
                        <a:pt x="2144" y="36"/>
                      </a:lnTo>
                      <a:cubicBezTo>
                        <a:pt x="2346" y="60"/>
                        <a:pt x="2787" y="274"/>
                        <a:pt x="2882" y="322"/>
                      </a:cubicBezTo>
                      <a:cubicBezTo>
                        <a:pt x="3430" y="298"/>
                        <a:pt x="3680" y="1715"/>
                        <a:pt x="3834" y="2572"/>
                      </a:cubicBezTo>
                      <a:cubicBezTo>
                        <a:pt x="4001" y="3501"/>
                        <a:pt x="4013" y="5429"/>
                        <a:pt x="3275" y="673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45"/>
                <p:cNvSpPr/>
                <p:nvPr/>
              </p:nvSpPr>
              <p:spPr>
                <a:xfrm flipH="1">
                  <a:off x="169244" y="3884555"/>
                  <a:ext cx="73992" cy="88820"/>
                </a:xfrm>
                <a:custGeom>
                  <a:avLst/>
                  <a:gdLst/>
                  <a:ahLst/>
                  <a:cxnLst/>
                  <a:rect l="l" t="t" r="r" b="b"/>
                  <a:pathLst>
                    <a:path w="1013" h="1216" extrusionOk="0">
                      <a:moveTo>
                        <a:pt x="1" y="239"/>
                      </a:moveTo>
                      <a:cubicBezTo>
                        <a:pt x="1" y="239"/>
                        <a:pt x="251" y="1001"/>
                        <a:pt x="834" y="1215"/>
                      </a:cubicBezTo>
                      <a:lnTo>
                        <a:pt x="1013" y="1144"/>
                      </a:lnTo>
                      <a:cubicBezTo>
                        <a:pt x="1013" y="1144"/>
                        <a:pt x="358" y="680"/>
                        <a:pt x="179" y="1"/>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45"/>
                <p:cNvSpPr/>
                <p:nvPr/>
              </p:nvSpPr>
              <p:spPr>
                <a:xfrm flipH="1">
                  <a:off x="-108168" y="3300674"/>
                  <a:ext cx="241844" cy="121178"/>
                </a:xfrm>
                <a:custGeom>
                  <a:avLst/>
                  <a:gdLst/>
                  <a:ahLst/>
                  <a:cxnLst/>
                  <a:rect l="l" t="t" r="r" b="b"/>
                  <a:pathLst>
                    <a:path w="3311" h="1659" extrusionOk="0">
                      <a:moveTo>
                        <a:pt x="1297" y="0"/>
                      </a:moveTo>
                      <a:cubicBezTo>
                        <a:pt x="1217" y="0"/>
                        <a:pt x="1180" y="18"/>
                        <a:pt x="1180" y="18"/>
                      </a:cubicBezTo>
                      <a:cubicBezTo>
                        <a:pt x="1180" y="18"/>
                        <a:pt x="846" y="77"/>
                        <a:pt x="465" y="113"/>
                      </a:cubicBezTo>
                      <a:cubicBezTo>
                        <a:pt x="311" y="125"/>
                        <a:pt x="156" y="137"/>
                        <a:pt x="1" y="137"/>
                      </a:cubicBezTo>
                      <a:cubicBezTo>
                        <a:pt x="1" y="137"/>
                        <a:pt x="734" y="1658"/>
                        <a:pt x="2213" y="1658"/>
                      </a:cubicBezTo>
                      <a:cubicBezTo>
                        <a:pt x="2542" y="1658"/>
                        <a:pt x="2908" y="1583"/>
                        <a:pt x="3311" y="1399"/>
                      </a:cubicBezTo>
                      <a:cubicBezTo>
                        <a:pt x="3311" y="1399"/>
                        <a:pt x="3216" y="1292"/>
                        <a:pt x="3073" y="1137"/>
                      </a:cubicBezTo>
                      <a:cubicBezTo>
                        <a:pt x="2835" y="887"/>
                        <a:pt x="2442" y="518"/>
                        <a:pt x="2049" y="280"/>
                      </a:cubicBezTo>
                      <a:cubicBezTo>
                        <a:pt x="1668" y="45"/>
                        <a:pt x="1427" y="0"/>
                        <a:pt x="1297" y="0"/>
                      </a:cubicBezTo>
                      <a:close/>
                    </a:path>
                  </a:pathLst>
                </a:custGeom>
                <a:solidFill>
                  <a:srgbClr val="9B02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45"/>
                <p:cNvSpPr/>
                <p:nvPr/>
              </p:nvSpPr>
              <p:spPr>
                <a:xfrm flipH="1">
                  <a:off x="137027" y="3249400"/>
                  <a:ext cx="232275" cy="93056"/>
                </a:xfrm>
                <a:custGeom>
                  <a:avLst/>
                  <a:gdLst/>
                  <a:ahLst/>
                  <a:cxnLst/>
                  <a:rect l="l" t="t" r="r" b="b"/>
                  <a:pathLst>
                    <a:path w="3180" h="1274" extrusionOk="0">
                      <a:moveTo>
                        <a:pt x="1337" y="0"/>
                      </a:moveTo>
                      <a:cubicBezTo>
                        <a:pt x="979" y="0"/>
                        <a:pt x="572" y="75"/>
                        <a:pt x="119" y="267"/>
                      </a:cubicBezTo>
                      <a:cubicBezTo>
                        <a:pt x="84" y="279"/>
                        <a:pt x="48" y="291"/>
                        <a:pt x="0" y="315"/>
                      </a:cubicBezTo>
                      <a:cubicBezTo>
                        <a:pt x="0" y="315"/>
                        <a:pt x="0" y="1101"/>
                        <a:pt x="834" y="1255"/>
                      </a:cubicBezTo>
                      <a:cubicBezTo>
                        <a:pt x="897" y="1268"/>
                        <a:pt x="972" y="1273"/>
                        <a:pt x="1055" y="1273"/>
                      </a:cubicBezTo>
                      <a:cubicBezTo>
                        <a:pt x="1787" y="1273"/>
                        <a:pt x="3179" y="851"/>
                        <a:pt x="3179" y="851"/>
                      </a:cubicBezTo>
                      <a:cubicBezTo>
                        <a:pt x="3167" y="827"/>
                        <a:pt x="3072" y="696"/>
                        <a:pt x="2882" y="553"/>
                      </a:cubicBezTo>
                      <a:cubicBezTo>
                        <a:pt x="2587" y="306"/>
                        <a:pt x="2062" y="0"/>
                        <a:pt x="1337" y="0"/>
                      </a:cubicBezTo>
                      <a:close/>
                    </a:path>
                  </a:pathLst>
                </a:custGeom>
                <a:solidFill>
                  <a:srgbClr val="9B02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45"/>
                <p:cNvSpPr/>
                <p:nvPr/>
              </p:nvSpPr>
              <p:spPr>
                <a:xfrm flipH="1">
                  <a:off x="158794" y="3249400"/>
                  <a:ext cx="201816" cy="70997"/>
                </a:xfrm>
                <a:custGeom>
                  <a:avLst/>
                  <a:gdLst/>
                  <a:ahLst/>
                  <a:cxnLst/>
                  <a:rect l="l" t="t" r="r" b="b"/>
                  <a:pathLst>
                    <a:path w="2763" h="972" extrusionOk="0">
                      <a:moveTo>
                        <a:pt x="1215" y="0"/>
                      </a:moveTo>
                      <a:cubicBezTo>
                        <a:pt x="858" y="0"/>
                        <a:pt x="453" y="75"/>
                        <a:pt x="0" y="267"/>
                      </a:cubicBezTo>
                      <a:cubicBezTo>
                        <a:pt x="275" y="801"/>
                        <a:pt x="757" y="971"/>
                        <a:pt x="1249" y="971"/>
                      </a:cubicBezTo>
                      <a:cubicBezTo>
                        <a:pt x="1865" y="971"/>
                        <a:pt x="2498" y="705"/>
                        <a:pt x="2763" y="553"/>
                      </a:cubicBezTo>
                      <a:cubicBezTo>
                        <a:pt x="2460" y="306"/>
                        <a:pt x="1938" y="0"/>
                        <a:pt x="1215" y="0"/>
                      </a:cubicBezTo>
                      <a:close/>
                    </a:path>
                  </a:pathLst>
                </a:custGeom>
                <a:solidFill>
                  <a:srgbClr val="3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45"/>
                <p:cNvSpPr/>
                <p:nvPr/>
              </p:nvSpPr>
              <p:spPr>
                <a:xfrm flipH="1">
                  <a:off x="-90782" y="3300674"/>
                  <a:ext cx="190495" cy="92326"/>
                </a:xfrm>
                <a:custGeom>
                  <a:avLst/>
                  <a:gdLst/>
                  <a:ahLst/>
                  <a:cxnLst/>
                  <a:rect l="l" t="t" r="r" b="b"/>
                  <a:pathLst>
                    <a:path w="2608" h="1264" extrusionOk="0">
                      <a:moveTo>
                        <a:pt x="832" y="0"/>
                      </a:moveTo>
                      <a:cubicBezTo>
                        <a:pt x="752" y="0"/>
                        <a:pt x="715" y="18"/>
                        <a:pt x="715" y="18"/>
                      </a:cubicBezTo>
                      <a:cubicBezTo>
                        <a:pt x="715" y="18"/>
                        <a:pt x="393" y="77"/>
                        <a:pt x="0" y="113"/>
                      </a:cubicBezTo>
                      <a:cubicBezTo>
                        <a:pt x="233" y="530"/>
                        <a:pt x="758" y="1263"/>
                        <a:pt x="1807" y="1263"/>
                      </a:cubicBezTo>
                      <a:cubicBezTo>
                        <a:pt x="2046" y="1263"/>
                        <a:pt x="2312" y="1225"/>
                        <a:pt x="2608" y="1137"/>
                      </a:cubicBezTo>
                      <a:cubicBezTo>
                        <a:pt x="2370" y="887"/>
                        <a:pt x="1977" y="518"/>
                        <a:pt x="1584" y="280"/>
                      </a:cubicBezTo>
                      <a:cubicBezTo>
                        <a:pt x="1203" y="45"/>
                        <a:pt x="962" y="0"/>
                        <a:pt x="832" y="0"/>
                      </a:cubicBezTo>
                      <a:close/>
                    </a:path>
                  </a:pathLst>
                </a:custGeom>
                <a:solidFill>
                  <a:srgbClr val="3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45"/>
                <p:cNvSpPr/>
                <p:nvPr/>
              </p:nvSpPr>
              <p:spPr>
                <a:xfrm flipH="1">
                  <a:off x="107450" y="3400008"/>
                  <a:ext cx="129650" cy="37690"/>
                </a:xfrm>
                <a:custGeom>
                  <a:avLst/>
                  <a:gdLst/>
                  <a:ahLst/>
                  <a:cxnLst/>
                  <a:rect l="l" t="t" r="r" b="b"/>
                  <a:pathLst>
                    <a:path w="1775" h="516" extrusionOk="0">
                      <a:moveTo>
                        <a:pt x="65" y="0"/>
                      </a:moveTo>
                      <a:cubicBezTo>
                        <a:pt x="36" y="0"/>
                        <a:pt x="12" y="21"/>
                        <a:pt x="12" y="51"/>
                      </a:cubicBezTo>
                      <a:cubicBezTo>
                        <a:pt x="0" y="86"/>
                        <a:pt x="24" y="122"/>
                        <a:pt x="60" y="134"/>
                      </a:cubicBezTo>
                      <a:lnTo>
                        <a:pt x="1691" y="503"/>
                      </a:lnTo>
                      <a:cubicBezTo>
                        <a:pt x="1691" y="515"/>
                        <a:pt x="1703" y="515"/>
                        <a:pt x="1703" y="515"/>
                      </a:cubicBezTo>
                      <a:cubicBezTo>
                        <a:pt x="1738" y="515"/>
                        <a:pt x="1762" y="491"/>
                        <a:pt x="1774" y="456"/>
                      </a:cubicBezTo>
                      <a:cubicBezTo>
                        <a:pt x="1774" y="420"/>
                        <a:pt x="1750" y="384"/>
                        <a:pt x="1715" y="372"/>
                      </a:cubicBezTo>
                      <a:lnTo>
                        <a:pt x="83" y="3"/>
                      </a:lnTo>
                      <a:cubicBezTo>
                        <a:pt x="77" y="1"/>
                        <a:pt x="71" y="0"/>
                        <a:pt x="65" y="0"/>
                      </a:cubicBez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45"/>
                <p:cNvSpPr/>
                <p:nvPr/>
              </p:nvSpPr>
              <p:spPr>
                <a:xfrm flipH="1">
                  <a:off x="133598" y="3486268"/>
                  <a:ext cx="125268" cy="39224"/>
                </a:xfrm>
                <a:custGeom>
                  <a:avLst/>
                  <a:gdLst/>
                  <a:ahLst/>
                  <a:cxnLst/>
                  <a:rect l="l" t="t" r="r" b="b"/>
                  <a:pathLst>
                    <a:path w="1715" h="537" extrusionOk="0">
                      <a:moveTo>
                        <a:pt x="69" y="0"/>
                      </a:moveTo>
                      <a:cubicBezTo>
                        <a:pt x="65" y="0"/>
                        <a:pt x="62" y="1"/>
                        <a:pt x="60" y="1"/>
                      </a:cubicBezTo>
                      <a:cubicBezTo>
                        <a:pt x="24" y="13"/>
                        <a:pt x="0" y="48"/>
                        <a:pt x="12" y="84"/>
                      </a:cubicBezTo>
                      <a:cubicBezTo>
                        <a:pt x="22" y="114"/>
                        <a:pt x="40" y="135"/>
                        <a:pt x="66" y="135"/>
                      </a:cubicBezTo>
                      <a:cubicBezTo>
                        <a:pt x="72" y="135"/>
                        <a:pt x="77" y="134"/>
                        <a:pt x="84" y="132"/>
                      </a:cubicBezTo>
                      <a:lnTo>
                        <a:pt x="96" y="132"/>
                      </a:lnTo>
                      <a:cubicBezTo>
                        <a:pt x="191" y="132"/>
                        <a:pt x="1084" y="382"/>
                        <a:pt x="1620" y="537"/>
                      </a:cubicBezTo>
                      <a:lnTo>
                        <a:pt x="1644" y="537"/>
                      </a:lnTo>
                      <a:cubicBezTo>
                        <a:pt x="1679" y="537"/>
                        <a:pt x="1703" y="513"/>
                        <a:pt x="1703" y="489"/>
                      </a:cubicBezTo>
                      <a:cubicBezTo>
                        <a:pt x="1715" y="453"/>
                        <a:pt x="1703" y="418"/>
                        <a:pt x="1667" y="406"/>
                      </a:cubicBezTo>
                      <a:cubicBezTo>
                        <a:pt x="1006" y="220"/>
                        <a:pt x="197" y="0"/>
                        <a:pt x="69" y="0"/>
                      </a:cubicBez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45"/>
                <p:cNvSpPr/>
                <p:nvPr/>
              </p:nvSpPr>
              <p:spPr>
                <a:xfrm flipH="1">
                  <a:off x="161427" y="3587136"/>
                  <a:ext cx="116576" cy="33161"/>
                </a:xfrm>
                <a:custGeom>
                  <a:avLst/>
                  <a:gdLst/>
                  <a:ahLst/>
                  <a:cxnLst/>
                  <a:rect l="l" t="t" r="r" b="b"/>
                  <a:pathLst>
                    <a:path w="1596" h="454" extrusionOk="0">
                      <a:moveTo>
                        <a:pt x="84" y="1"/>
                      </a:moveTo>
                      <a:cubicBezTo>
                        <a:pt x="48" y="1"/>
                        <a:pt x="12" y="25"/>
                        <a:pt x="12" y="60"/>
                      </a:cubicBezTo>
                      <a:cubicBezTo>
                        <a:pt x="1" y="96"/>
                        <a:pt x="24" y="132"/>
                        <a:pt x="60" y="132"/>
                      </a:cubicBezTo>
                      <a:lnTo>
                        <a:pt x="1513" y="453"/>
                      </a:lnTo>
                      <a:lnTo>
                        <a:pt x="1525" y="453"/>
                      </a:lnTo>
                      <a:cubicBezTo>
                        <a:pt x="1560" y="453"/>
                        <a:pt x="1584" y="430"/>
                        <a:pt x="1596" y="394"/>
                      </a:cubicBezTo>
                      <a:cubicBezTo>
                        <a:pt x="1596" y="358"/>
                        <a:pt x="1572" y="322"/>
                        <a:pt x="1536" y="322"/>
                      </a:cubicBezTo>
                      <a:lnTo>
                        <a:pt x="84" y="1"/>
                      </a:ln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45"/>
                <p:cNvSpPr/>
                <p:nvPr/>
              </p:nvSpPr>
              <p:spPr>
                <a:xfrm flipH="1">
                  <a:off x="208392" y="3680774"/>
                  <a:ext cx="87870" cy="32577"/>
                </a:xfrm>
                <a:custGeom>
                  <a:avLst/>
                  <a:gdLst/>
                  <a:ahLst/>
                  <a:cxnLst/>
                  <a:rect l="l" t="t" r="r" b="b"/>
                  <a:pathLst>
                    <a:path w="1203" h="446" extrusionOk="0">
                      <a:moveTo>
                        <a:pt x="69" y="0"/>
                      </a:moveTo>
                      <a:cubicBezTo>
                        <a:pt x="44" y="0"/>
                        <a:pt x="21" y="14"/>
                        <a:pt x="12" y="41"/>
                      </a:cubicBezTo>
                      <a:cubicBezTo>
                        <a:pt x="0" y="76"/>
                        <a:pt x="24" y="124"/>
                        <a:pt x="60" y="124"/>
                      </a:cubicBezTo>
                      <a:lnTo>
                        <a:pt x="1108" y="445"/>
                      </a:lnTo>
                      <a:lnTo>
                        <a:pt x="1132" y="445"/>
                      </a:lnTo>
                      <a:cubicBezTo>
                        <a:pt x="1155" y="445"/>
                        <a:pt x="1179" y="422"/>
                        <a:pt x="1191" y="398"/>
                      </a:cubicBezTo>
                      <a:cubicBezTo>
                        <a:pt x="1203" y="362"/>
                        <a:pt x="1179" y="326"/>
                        <a:pt x="1143" y="314"/>
                      </a:cubicBezTo>
                      <a:lnTo>
                        <a:pt x="96" y="5"/>
                      </a:lnTo>
                      <a:cubicBezTo>
                        <a:pt x="87" y="2"/>
                        <a:pt x="78" y="0"/>
                        <a:pt x="69" y="0"/>
                      </a:cubicBez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45"/>
                <p:cNvSpPr/>
                <p:nvPr/>
              </p:nvSpPr>
              <p:spPr>
                <a:xfrm flipH="1">
                  <a:off x="362275" y="3054091"/>
                  <a:ext cx="414005" cy="453156"/>
                </a:xfrm>
                <a:custGeom>
                  <a:avLst/>
                  <a:gdLst/>
                  <a:ahLst/>
                  <a:cxnLst/>
                  <a:rect l="l" t="t" r="r" b="b"/>
                  <a:pathLst>
                    <a:path w="5668" h="6204" extrusionOk="0">
                      <a:moveTo>
                        <a:pt x="5668" y="4715"/>
                      </a:moveTo>
                      <a:cubicBezTo>
                        <a:pt x="5572" y="4953"/>
                        <a:pt x="5477" y="5215"/>
                        <a:pt x="5394" y="5501"/>
                      </a:cubicBezTo>
                      <a:cubicBezTo>
                        <a:pt x="3489" y="6204"/>
                        <a:pt x="1334" y="5858"/>
                        <a:pt x="1203" y="5751"/>
                      </a:cubicBezTo>
                      <a:cubicBezTo>
                        <a:pt x="1060" y="5656"/>
                        <a:pt x="476" y="4430"/>
                        <a:pt x="238" y="2763"/>
                      </a:cubicBezTo>
                      <a:cubicBezTo>
                        <a:pt x="0" y="1108"/>
                        <a:pt x="488" y="0"/>
                        <a:pt x="488" y="0"/>
                      </a:cubicBezTo>
                      <a:lnTo>
                        <a:pt x="488" y="0"/>
                      </a:lnTo>
                      <a:cubicBezTo>
                        <a:pt x="524" y="36"/>
                        <a:pt x="548" y="72"/>
                        <a:pt x="584" y="108"/>
                      </a:cubicBezTo>
                      <a:cubicBezTo>
                        <a:pt x="512" y="1274"/>
                        <a:pt x="715" y="4120"/>
                        <a:pt x="1417" y="5239"/>
                      </a:cubicBezTo>
                      <a:cubicBezTo>
                        <a:pt x="1417" y="5251"/>
                        <a:pt x="4560" y="5227"/>
                        <a:pt x="5668" y="4715"/>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45"/>
                <p:cNvSpPr/>
                <p:nvPr/>
              </p:nvSpPr>
              <p:spPr>
                <a:xfrm flipH="1">
                  <a:off x="-430852" y="4140268"/>
                  <a:ext cx="86190" cy="139219"/>
                </a:xfrm>
                <a:custGeom>
                  <a:avLst/>
                  <a:gdLst/>
                  <a:ahLst/>
                  <a:cxnLst/>
                  <a:rect l="l" t="t" r="r" b="b"/>
                  <a:pathLst>
                    <a:path w="1180" h="1906" extrusionOk="0">
                      <a:moveTo>
                        <a:pt x="893" y="1667"/>
                      </a:moveTo>
                      <a:cubicBezTo>
                        <a:pt x="846" y="1715"/>
                        <a:pt x="739" y="1786"/>
                        <a:pt x="572" y="1881"/>
                      </a:cubicBezTo>
                      <a:cubicBezTo>
                        <a:pt x="560" y="1893"/>
                        <a:pt x="548" y="1905"/>
                        <a:pt x="524" y="1905"/>
                      </a:cubicBezTo>
                      <a:cubicBezTo>
                        <a:pt x="798" y="1084"/>
                        <a:pt x="441" y="429"/>
                        <a:pt x="0" y="0"/>
                      </a:cubicBezTo>
                      <a:cubicBezTo>
                        <a:pt x="322" y="24"/>
                        <a:pt x="572" y="96"/>
                        <a:pt x="739" y="203"/>
                      </a:cubicBezTo>
                      <a:cubicBezTo>
                        <a:pt x="822" y="262"/>
                        <a:pt x="893" y="334"/>
                        <a:pt x="941" y="417"/>
                      </a:cubicBezTo>
                      <a:cubicBezTo>
                        <a:pt x="1179" y="810"/>
                        <a:pt x="1096" y="1465"/>
                        <a:pt x="893" y="16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45"/>
                <p:cNvSpPr/>
                <p:nvPr/>
              </p:nvSpPr>
              <p:spPr>
                <a:xfrm flipH="1">
                  <a:off x="151837" y="2143575"/>
                  <a:ext cx="718373" cy="2461240"/>
                </a:xfrm>
                <a:custGeom>
                  <a:avLst/>
                  <a:gdLst/>
                  <a:ahLst/>
                  <a:cxnLst/>
                  <a:rect l="l" t="t" r="r" b="b"/>
                  <a:pathLst>
                    <a:path w="9835" h="33696" extrusionOk="0">
                      <a:moveTo>
                        <a:pt x="9609" y="33695"/>
                      </a:moveTo>
                      <a:cubicBezTo>
                        <a:pt x="9525" y="33695"/>
                        <a:pt x="9442" y="33636"/>
                        <a:pt x="9418" y="33552"/>
                      </a:cubicBezTo>
                      <a:lnTo>
                        <a:pt x="24" y="274"/>
                      </a:lnTo>
                      <a:cubicBezTo>
                        <a:pt x="0" y="167"/>
                        <a:pt x="60" y="60"/>
                        <a:pt x="167" y="36"/>
                      </a:cubicBezTo>
                      <a:cubicBezTo>
                        <a:pt x="274" y="1"/>
                        <a:pt x="381" y="60"/>
                        <a:pt x="417" y="167"/>
                      </a:cubicBezTo>
                      <a:lnTo>
                        <a:pt x="9811" y="33445"/>
                      </a:lnTo>
                      <a:cubicBezTo>
                        <a:pt x="9835" y="33552"/>
                        <a:pt x="9775" y="33660"/>
                        <a:pt x="9668" y="33683"/>
                      </a:cubicBezTo>
                      <a:cubicBezTo>
                        <a:pt x="9644" y="33695"/>
                        <a:pt x="9633" y="33695"/>
                        <a:pt x="9609" y="336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45"/>
                <p:cNvSpPr/>
                <p:nvPr/>
              </p:nvSpPr>
              <p:spPr>
                <a:xfrm flipH="1">
                  <a:off x="655323" y="3050585"/>
                  <a:ext cx="92253" cy="73116"/>
                </a:xfrm>
                <a:custGeom>
                  <a:avLst/>
                  <a:gdLst/>
                  <a:ahLst/>
                  <a:cxnLst/>
                  <a:rect l="l" t="t" r="r" b="b"/>
                  <a:pathLst>
                    <a:path w="1263" h="1001" extrusionOk="0">
                      <a:moveTo>
                        <a:pt x="0" y="251"/>
                      </a:moveTo>
                      <a:cubicBezTo>
                        <a:pt x="0" y="251"/>
                        <a:pt x="334" y="1001"/>
                        <a:pt x="1262" y="953"/>
                      </a:cubicBezTo>
                      <a:lnTo>
                        <a:pt x="1215" y="644"/>
                      </a:lnTo>
                      <a:cubicBezTo>
                        <a:pt x="1215" y="644"/>
                        <a:pt x="322" y="441"/>
                        <a:pt x="95" y="1"/>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45"/>
                <p:cNvSpPr/>
                <p:nvPr/>
              </p:nvSpPr>
              <p:spPr>
                <a:xfrm flipH="1">
                  <a:off x="4211269" y="2117062"/>
                  <a:ext cx="65811" cy="272522"/>
                </a:xfrm>
                <a:custGeom>
                  <a:avLst/>
                  <a:gdLst/>
                  <a:ahLst/>
                  <a:cxnLst/>
                  <a:rect l="l" t="t" r="r" b="b"/>
                  <a:pathLst>
                    <a:path w="901" h="3731" extrusionOk="0">
                      <a:moveTo>
                        <a:pt x="52" y="1"/>
                      </a:moveTo>
                      <a:lnTo>
                        <a:pt x="52" y="1"/>
                      </a:lnTo>
                      <a:cubicBezTo>
                        <a:pt x="1" y="1"/>
                        <a:pt x="37" y="1386"/>
                        <a:pt x="246" y="2507"/>
                      </a:cubicBezTo>
                      <a:cubicBezTo>
                        <a:pt x="305" y="2852"/>
                        <a:pt x="389" y="3185"/>
                        <a:pt x="496" y="3424"/>
                      </a:cubicBezTo>
                      <a:cubicBezTo>
                        <a:pt x="496" y="3424"/>
                        <a:pt x="605" y="3730"/>
                        <a:pt x="741" y="3730"/>
                      </a:cubicBezTo>
                      <a:cubicBezTo>
                        <a:pt x="754" y="3730"/>
                        <a:pt x="768" y="3727"/>
                        <a:pt x="781" y="3721"/>
                      </a:cubicBezTo>
                      <a:cubicBezTo>
                        <a:pt x="901" y="3674"/>
                        <a:pt x="781" y="3197"/>
                        <a:pt x="662" y="2650"/>
                      </a:cubicBezTo>
                      <a:cubicBezTo>
                        <a:pt x="627" y="2483"/>
                        <a:pt x="591" y="2304"/>
                        <a:pt x="567" y="2126"/>
                      </a:cubicBezTo>
                      <a:cubicBezTo>
                        <a:pt x="448" y="1399"/>
                        <a:pt x="400" y="637"/>
                        <a:pt x="424" y="376"/>
                      </a:cubicBezTo>
                      <a:cubicBezTo>
                        <a:pt x="424" y="376"/>
                        <a:pt x="91" y="114"/>
                        <a:pt x="67" y="30"/>
                      </a:cubicBezTo>
                      <a:cubicBezTo>
                        <a:pt x="62" y="10"/>
                        <a:pt x="57" y="1"/>
                        <a:pt x="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45"/>
                <p:cNvSpPr/>
                <p:nvPr/>
              </p:nvSpPr>
              <p:spPr>
                <a:xfrm flipH="1">
                  <a:off x="4136475" y="2152267"/>
                  <a:ext cx="92253" cy="299255"/>
                </a:xfrm>
                <a:custGeom>
                  <a:avLst/>
                  <a:gdLst/>
                  <a:ahLst/>
                  <a:cxnLst/>
                  <a:rect l="l" t="t" r="r" b="b"/>
                  <a:pathLst>
                    <a:path w="1263" h="4097" extrusionOk="0">
                      <a:moveTo>
                        <a:pt x="60" y="1"/>
                      </a:moveTo>
                      <a:cubicBezTo>
                        <a:pt x="0" y="155"/>
                        <a:pt x="108" y="1251"/>
                        <a:pt x="191" y="2084"/>
                      </a:cubicBezTo>
                      <a:cubicBezTo>
                        <a:pt x="203" y="2120"/>
                        <a:pt x="203" y="2156"/>
                        <a:pt x="203" y="2191"/>
                      </a:cubicBezTo>
                      <a:cubicBezTo>
                        <a:pt x="285" y="3016"/>
                        <a:pt x="717" y="4097"/>
                        <a:pt x="980" y="4097"/>
                      </a:cubicBezTo>
                      <a:cubicBezTo>
                        <a:pt x="983" y="4097"/>
                        <a:pt x="986" y="4097"/>
                        <a:pt x="989" y="4096"/>
                      </a:cubicBezTo>
                      <a:cubicBezTo>
                        <a:pt x="1262" y="4085"/>
                        <a:pt x="905" y="3311"/>
                        <a:pt x="762" y="2822"/>
                      </a:cubicBezTo>
                      <a:cubicBezTo>
                        <a:pt x="727" y="2727"/>
                        <a:pt x="703" y="2584"/>
                        <a:pt x="667" y="2418"/>
                      </a:cubicBezTo>
                      <a:cubicBezTo>
                        <a:pt x="548" y="1691"/>
                        <a:pt x="429" y="405"/>
                        <a:pt x="477" y="108"/>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45"/>
                <p:cNvSpPr/>
                <p:nvPr/>
              </p:nvSpPr>
              <p:spPr>
                <a:xfrm flipH="1">
                  <a:off x="4118216" y="2160959"/>
                  <a:ext cx="67053" cy="218324"/>
                </a:xfrm>
                <a:custGeom>
                  <a:avLst/>
                  <a:gdLst/>
                  <a:ahLst/>
                  <a:cxnLst/>
                  <a:rect l="l" t="t" r="r" b="b"/>
                  <a:pathLst>
                    <a:path w="918" h="2989" extrusionOk="0">
                      <a:moveTo>
                        <a:pt x="84" y="1"/>
                      </a:moveTo>
                      <a:cubicBezTo>
                        <a:pt x="1" y="203"/>
                        <a:pt x="25" y="1275"/>
                        <a:pt x="215" y="2120"/>
                      </a:cubicBezTo>
                      <a:cubicBezTo>
                        <a:pt x="215" y="2132"/>
                        <a:pt x="215" y="2144"/>
                        <a:pt x="227" y="2156"/>
                      </a:cubicBezTo>
                      <a:cubicBezTo>
                        <a:pt x="365" y="2783"/>
                        <a:pt x="504" y="2989"/>
                        <a:pt x="636" y="2989"/>
                      </a:cubicBezTo>
                      <a:cubicBezTo>
                        <a:pt x="675" y="2989"/>
                        <a:pt x="713" y="2971"/>
                        <a:pt x="751" y="2942"/>
                      </a:cubicBezTo>
                      <a:cubicBezTo>
                        <a:pt x="918" y="2811"/>
                        <a:pt x="667" y="2394"/>
                        <a:pt x="560" y="1739"/>
                      </a:cubicBezTo>
                      <a:cubicBezTo>
                        <a:pt x="560" y="1715"/>
                        <a:pt x="548" y="1691"/>
                        <a:pt x="548" y="1668"/>
                      </a:cubicBezTo>
                      <a:cubicBezTo>
                        <a:pt x="453" y="965"/>
                        <a:pt x="513"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45"/>
                <p:cNvSpPr/>
                <p:nvPr/>
              </p:nvSpPr>
              <p:spPr>
                <a:xfrm flipH="1">
                  <a:off x="4046053" y="2127068"/>
                  <a:ext cx="57484" cy="239141"/>
                </a:xfrm>
                <a:custGeom>
                  <a:avLst/>
                  <a:gdLst/>
                  <a:ahLst/>
                  <a:cxnLst/>
                  <a:rect l="l" t="t" r="r" b="b"/>
                  <a:pathLst>
                    <a:path w="787" h="3274" extrusionOk="0">
                      <a:moveTo>
                        <a:pt x="787" y="0"/>
                      </a:moveTo>
                      <a:lnTo>
                        <a:pt x="180" y="286"/>
                      </a:lnTo>
                      <a:cubicBezTo>
                        <a:pt x="96" y="453"/>
                        <a:pt x="1" y="1643"/>
                        <a:pt x="84" y="2179"/>
                      </a:cubicBezTo>
                      <a:cubicBezTo>
                        <a:pt x="84" y="2191"/>
                        <a:pt x="84" y="2191"/>
                        <a:pt x="84" y="2203"/>
                      </a:cubicBezTo>
                      <a:cubicBezTo>
                        <a:pt x="159" y="2675"/>
                        <a:pt x="302" y="3273"/>
                        <a:pt x="478" y="3273"/>
                      </a:cubicBezTo>
                      <a:cubicBezTo>
                        <a:pt x="497" y="3273"/>
                        <a:pt x="517" y="3266"/>
                        <a:pt x="537" y="3251"/>
                      </a:cubicBezTo>
                      <a:cubicBezTo>
                        <a:pt x="691" y="3144"/>
                        <a:pt x="608" y="2620"/>
                        <a:pt x="596" y="2036"/>
                      </a:cubicBezTo>
                      <a:cubicBezTo>
                        <a:pt x="584" y="1834"/>
                        <a:pt x="584" y="1632"/>
                        <a:pt x="608" y="1429"/>
                      </a:cubicBezTo>
                      <a:cubicBezTo>
                        <a:pt x="668" y="620"/>
                        <a:pt x="787"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45"/>
                <p:cNvSpPr/>
                <p:nvPr/>
              </p:nvSpPr>
              <p:spPr>
                <a:xfrm flipH="1">
                  <a:off x="2560684" y="1025261"/>
                  <a:ext cx="887101" cy="874903"/>
                </a:xfrm>
                <a:custGeom>
                  <a:avLst/>
                  <a:gdLst/>
                  <a:ahLst/>
                  <a:cxnLst/>
                  <a:rect l="l" t="t" r="r" b="b"/>
                  <a:pathLst>
                    <a:path w="12145" h="11978" extrusionOk="0">
                      <a:moveTo>
                        <a:pt x="11133" y="7977"/>
                      </a:moveTo>
                      <a:cubicBezTo>
                        <a:pt x="11192" y="8001"/>
                        <a:pt x="11240" y="8013"/>
                        <a:pt x="11275" y="8049"/>
                      </a:cubicBezTo>
                      <a:cubicBezTo>
                        <a:pt x="11275" y="8049"/>
                        <a:pt x="9620" y="10621"/>
                        <a:pt x="8120" y="11002"/>
                      </a:cubicBezTo>
                      <a:cubicBezTo>
                        <a:pt x="6620" y="11383"/>
                        <a:pt x="5191" y="11978"/>
                        <a:pt x="2774" y="10597"/>
                      </a:cubicBezTo>
                      <a:lnTo>
                        <a:pt x="2381" y="9930"/>
                      </a:lnTo>
                      <a:lnTo>
                        <a:pt x="2262" y="9740"/>
                      </a:lnTo>
                      <a:cubicBezTo>
                        <a:pt x="2393" y="9263"/>
                        <a:pt x="2429" y="8668"/>
                        <a:pt x="2346" y="7942"/>
                      </a:cubicBezTo>
                      <a:cubicBezTo>
                        <a:pt x="2203" y="6596"/>
                        <a:pt x="1191" y="6084"/>
                        <a:pt x="0" y="5846"/>
                      </a:cubicBezTo>
                      <a:cubicBezTo>
                        <a:pt x="36" y="5489"/>
                        <a:pt x="262" y="3858"/>
                        <a:pt x="1191" y="2774"/>
                      </a:cubicBezTo>
                      <a:cubicBezTo>
                        <a:pt x="2239" y="1548"/>
                        <a:pt x="4727" y="155"/>
                        <a:pt x="5525" y="0"/>
                      </a:cubicBezTo>
                      <a:cubicBezTo>
                        <a:pt x="5525" y="0"/>
                        <a:pt x="4453" y="1572"/>
                        <a:pt x="4298" y="2262"/>
                      </a:cubicBezTo>
                      <a:cubicBezTo>
                        <a:pt x="4298" y="2262"/>
                        <a:pt x="4834" y="1679"/>
                        <a:pt x="5751" y="1786"/>
                      </a:cubicBezTo>
                      <a:cubicBezTo>
                        <a:pt x="6656" y="1905"/>
                        <a:pt x="8061" y="1560"/>
                        <a:pt x="8394" y="1179"/>
                      </a:cubicBezTo>
                      <a:cubicBezTo>
                        <a:pt x="8227" y="1405"/>
                        <a:pt x="6334" y="3739"/>
                        <a:pt x="5882" y="4346"/>
                      </a:cubicBezTo>
                      <a:cubicBezTo>
                        <a:pt x="5882" y="4346"/>
                        <a:pt x="8216" y="3286"/>
                        <a:pt x="10621" y="4096"/>
                      </a:cubicBezTo>
                      <a:cubicBezTo>
                        <a:pt x="10621" y="4096"/>
                        <a:pt x="9156" y="4584"/>
                        <a:pt x="8787" y="5037"/>
                      </a:cubicBezTo>
                      <a:cubicBezTo>
                        <a:pt x="8787" y="5037"/>
                        <a:pt x="9668" y="4965"/>
                        <a:pt x="10085" y="5394"/>
                      </a:cubicBezTo>
                      <a:cubicBezTo>
                        <a:pt x="10502" y="5799"/>
                        <a:pt x="11585" y="6203"/>
                        <a:pt x="12073" y="5906"/>
                      </a:cubicBezTo>
                      <a:cubicBezTo>
                        <a:pt x="12097" y="5894"/>
                        <a:pt x="12121" y="5882"/>
                        <a:pt x="12145" y="5858"/>
                      </a:cubicBezTo>
                      <a:cubicBezTo>
                        <a:pt x="12145" y="5858"/>
                        <a:pt x="11502" y="7513"/>
                        <a:pt x="10025" y="7989"/>
                      </a:cubicBezTo>
                      <a:cubicBezTo>
                        <a:pt x="10073" y="7977"/>
                        <a:pt x="10609" y="7894"/>
                        <a:pt x="10978" y="7954"/>
                      </a:cubicBezTo>
                      <a:cubicBezTo>
                        <a:pt x="11025" y="7954"/>
                        <a:pt x="11085" y="7965"/>
                        <a:pt x="11133" y="797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45"/>
                <p:cNvSpPr/>
                <p:nvPr/>
              </p:nvSpPr>
              <p:spPr>
                <a:xfrm flipH="1">
                  <a:off x="2624165" y="1607900"/>
                  <a:ext cx="649713" cy="254553"/>
                </a:xfrm>
                <a:custGeom>
                  <a:avLst/>
                  <a:gdLst/>
                  <a:ahLst/>
                  <a:cxnLst/>
                  <a:rect l="l" t="t" r="r" b="b"/>
                  <a:pathLst>
                    <a:path w="8895" h="3485" extrusionOk="0">
                      <a:moveTo>
                        <a:pt x="8752" y="0"/>
                      </a:moveTo>
                      <a:cubicBezTo>
                        <a:pt x="8001" y="762"/>
                        <a:pt x="6894" y="2013"/>
                        <a:pt x="5561" y="2358"/>
                      </a:cubicBezTo>
                      <a:cubicBezTo>
                        <a:pt x="5140" y="2469"/>
                        <a:pt x="4641" y="2509"/>
                        <a:pt x="4140" y="2509"/>
                      </a:cubicBezTo>
                      <a:cubicBezTo>
                        <a:pt x="2813" y="2509"/>
                        <a:pt x="1465" y="2227"/>
                        <a:pt x="1465" y="2227"/>
                      </a:cubicBezTo>
                      <a:cubicBezTo>
                        <a:pt x="1465" y="2227"/>
                        <a:pt x="667" y="2060"/>
                        <a:pt x="0" y="1953"/>
                      </a:cubicBezTo>
                      <a:lnTo>
                        <a:pt x="0" y="1953"/>
                      </a:lnTo>
                      <a:lnTo>
                        <a:pt x="393" y="2620"/>
                      </a:lnTo>
                      <a:cubicBezTo>
                        <a:pt x="1539" y="3274"/>
                        <a:pt x="2462" y="3485"/>
                        <a:pt x="3276" y="3485"/>
                      </a:cubicBezTo>
                      <a:cubicBezTo>
                        <a:pt x="4180" y="3485"/>
                        <a:pt x="4950" y="3225"/>
                        <a:pt x="5739" y="3025"/>
                      </a:cubicBezTo>
                      <a:cubicBezTo>
                        <a:pt x="7239" y="2644"/>
                        <a:pt x="8894" y="72"/>
                        <a:pt x="8894" y="72"/>
                      </a:cubicBezTo>
                      <a:cubicBezTo>
                        <a:pt x="8859" y="36"/>
                        <a:pt x="8811" y="24"/>
                        <a:pt x="8752"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45"/>
                <p:cNvSpPr/>
                <p:nvPr/>
              </p:nvSpPr>
              <p:spPr>
                <a:xfrm flipH="1">
                  <a:off x="2560708" y="1453129"/>
                  <a:ext cx="231399" cy="169824"/>
                </a:xfrm>
                <a:custGeom>
                  <a:avLst/>
                  <a:gdLst/>
                  <a:ahLst/>
                  <a:cxnLst/>
                  <a:rect l="l" t="t" r="r" b="b"/>
                  <a:pathLst>
                    <a:path w="3168" h="2325" extrusionOk="0">
                      <a:moveTo>
                        <a:pt x="3168" y="0"/>
                      </a:moveTo>
                      <a:lnTo>
                        <a:pt x="3168" y="0"/>
                      </a:lnTo>
                      <a:cubicBezTo>
                        <a:pt x="3144" y="12"/>
                        <a:pt x="3120" y="36"/>
                        <a:pt x="3096" y="48"/>
                      </a:cubicBezTo>
                      <a:cubicBezTo>
                        <a:pt x="2525" y="798"/>
                        <a:pt x="1108" y="2072"/>
                        <a:pt x="1" y="2131"/>
                      </a:cubicBezTo>
                      <a:cubicBezTo>
                        <a:pt x="1" y="2131"/>
                        <a:pt x="372" y="2324"/>
                        <a:pt x="932" y="2324"/>
                      </a:cubicBezTo>
                      <a:cubicBezTo>
                        <a:pt x="1241" y="2324"/>
                        <a:pt x="1607" y="2266"/>
                        <a:pt x="2001" y="2084"/>
                      </a:cubicBezTo>
                      <a:cubicBezTo>
                        <a:pt x="1916" y="2073"/>
                        <a:pt x="1824" y="2069"/>
                        <a:pt x="1732" y="2069"/>
                      </a:cubicBezTo>
                      <a:cubicBezTo>
                        <a:pt x="1410" y="2069"/>
                        <a:pt x="1085" y="2119"/>
                        <a:pt x="1048" y="2119"/>
                      </a:cubicBezTo>
                      <a:cubicBezTo>
                        <a:pt x="2525" y="1655"/>
                        <a:pt x="3168" y="0"/>
                        <a:pt x="3168"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45"/>
                <p:cNvSpPr/>
                <p:nvPr/>
              </p:nvSpPr>
              <p:spPr>
                <a:xfrm flipH="1">
                  <a:off x="3597270" y="1566998"/>
                  <a:ext cx="767092" cy="266240"/>
                </a:xfrm>
                <a:custGeom>
                  <a:avLst/>
                  <a:gdLst/>
                  <a:ahLst/>
                  <a:cxnLst/>
                  <a:rect l="l" t="t" r="r" b="b"/>
                  <a:pathLst>
                    <a:path w="10502" h="3645" extrusionOk="0">
                      <a:moveTo>
                        <a:pt x="0" y="1"/>
                      </a:moveTo>
                      <a:cubicBezTo>
                        <a:pt x="12" y="60"/>
                        <a:pt x="988" y="2001"/>
                        <a:pt x="1310" y="2418"/>
                      </a:cubicBezTo>
                      <a:cubicBezTo>
                        <a:pt x="1310" y="2418"/>
                        <a:pt x="1965" y="1108"/>
                        <a:pt x="2107" y="906"/>
                      </a:cubicBezTo>
                      <a:cubicBezTo>
                        <a:pt x="2107" y="906"/>
                        <a:pt x="2786" y="2299"/>
                        <a:pt x="3048" y="2584"/>
                      </a:cubicBezTo>
                      <a:cubicBezTo>
                        <a:pt x="3048" y="2584"/>
                        <a:pt x="3667" y="1418"/>
                        <a:pt x="3893" y="1215"/>
                      </a:cubicBezTo>
                      <a:cubicBezTo>
                        <a:pt x="3893" y="1215"/>
                        <a:pt x="5048" y="3227"/>
                        <a:pt x="5215" y="3644"/>
                      </a:cubicBezTo>
                      <a:cubicBezTo>
                        <a:pt x="5215" y="3644"/>
                        <a:pt x="5215" y="1846"/>
                        <a:pt x="5144" y="1358"/>
                      </a:cubicBezTo>
                      <a:lnTo>
                        <a:pt x="5144" y="1358"/>
                      </a:lnTo>
                      <a:cubicBezTo>
                        <a:pt x="5144" y="1358"/>
                        <a:pt x="6322" y="2382"/>
                        <a:pt x="6453" y="2584"/>
                      </a:cubicBezTo>
                      <a:lnTo>
                        <a:pt x="6775" y="1430"/>
                      </a:lnTo>
                      <a:cubicBezTo>
                        <a:pt x="6775" y="1430"/>
                        <a:pt x="7477" y="2263"/>
                        <a:pt x="7513" y="2323"/>
                      </a:cubicBezTo>
                      <a:lnTo>
                        <a:pt x="7549" y="2370"/>
                      </a:lnTo>
                      <a:lnTo>
                        <a:pt x="8203" y="1477"/>
                      </a:lnTo>
                      <a:lnTo>
                        <a:pt x="8882" y="2084"/>
                      </a:lnTo>
                      <a:lnTo>
                        <a:pt x="9525" y="1382"/>
                      </a:lnTo>
                      <a:lnTo>
                        <a:pt x="10180" y="1822"/>
                      </a:lnTo>
                      <a:lnTo>
                        <a:pt x="10501" y="1310"/>
                      </a:lnTo>
                      <a:cubicBezTo>
                        <a:pt x="10501" y="1310"/>
                        <a:pt x="10378" y="923"/>
                        <a:pt x="9079" y="923"/>
                      </a:cubicBezTo>
                      <a:cubicBezTo>
                        <a:pt x="8920" y="923"/>
                        <a:pt x="8744" y="928"/>
                        <a:pt x="8549" y="941"/>
                      </a:cubicBezTo>
                      <a:cubicBezTo>
                        <a:pt x="8318" y="957"/>
                        <a:pt x="8061" y="964"/>
                        <a:pt x="7785" y="964"/>
                      </a:cubicBezTo>
                      <a:cubicBezTo>
                        <a:pt x="5913" y="964"/>
                        <a:pt x="3198" y="638"/>
                        <a:pt x="2274" y="358"/>
                      </a:cubicBezTo>
                      <a:cubicBezTo>
                        <a:pt x="1226" y="37"/>
                        <a:pt x="0" y="1"/>
                        <a:pt x="0" y="1"/>
                      </a:cubicBezTo>
                      <a:close/>
                    </a:path>
                  </a:pathLst>
                </a:custGeom>
                <a:solidFill>
                  <a:srgbClr val="FCF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45"/>
                <p:cNvSpPr/>
                <p:nvPr/>
              </p:nvSpPr>
              <p:spPr>
                <a:xfrm flipH="1">
                  <a:off x="2794640" y="1224367"/>
                  <a:ext cx="652270" cy="694050"/>
                </a:xfrm>
                <a:custGeom>
                  <a:avLst/>
                  <a:gdLst/>
                  <a:ahLst/>
                  <a:cxnLst/>
                  <a:rect l="l" t="t" r="r" b="b"/>
                  <a:pathLst>
                    <a:path w="8930" h="9502" extrusionOk="0">
                      <a:moveTo>
                        <a:pt x="6822" y="3084"/>
                      </a:moveTo>
                      <a:cubicBezTo>
                        <a:pt x="5584" y="3215"/>
                        <a:pt x="4310" y="3918"/>
                        <a:pt x="4310" y="3918"/>
                      </a:cubicBezTo>
                      <a:cubicBezTo>
                        <a:pt x="6382" y="1941"/>
                        <a:pt x="5048" y="96"/>
                        <a:pt x="5048" y="96"/>
                      </a:cubicBezTo>
                      <a:cubicBezTo>
                        <a:pt x="4239" y="1203"/>
                        <a:pt x="1858" y="2346"/>
                        <a:pt x="1858" y="2346"/>
                      </a:cubicBezTo>
                      <a:cubicBezTo>
                        <a:pt x="2131" y="1941"/>
                        <a:pt x="2262" y="1"/>
                        <a:pt x="2262" y="1"/>
                      </a:cubicBezTo>
                      <a:cubicBezTo>
                        <a:pt x="845" y="751"/>
                        <a:pt x="131" y="2727"/>
                        <a:pt x="0" y="3120"/>
                      </a:cubicBezTo>
                      <a:cubicBezTo>
                        <a:pt x="1191" y="3370"/>
                        <a:pt x="2191" y="3870"/>
                        <a:pt x="2334" y="5204"/>
                      </a:cubicBezTo>
                      <a:cubicBezTo>
                        <a:pt x="2417" y="5942"/>
                        <a:pt x="2381" y="6525"/>
                        <a:pt x="2250" y="7002"/>
                      </a:cubicBezTo>
                      <a:cubicBezTo>
                        <a:pt x="2024" y="7847"/>
                        <a:pt x="1477" y="8335"/>
                        <a:pt x="691" y="8668"/>
                      </a:cubicBezTo>
                      <a:cubicBezTo>
                        <a:pt x="1107" y="8990"/>
                        <a:pt x="1988" y="9502"/>
                        <a:pt x="3227" y="9359"/>
                      </a:cubicBezTo>
                      <a:cubicBezTo>
                        <a:pt x="4644" y="9192"/>
                        <a:pt x="4977" y="8585"/>
                        <a:pt x="4977" y="8585"/>
                      </a:cubicBezTo>
                      <a:cubicBezTo>
                        <a:pt x="4608" y="8621"/>
                        <a:pt x="3596" y="8014"/>
                        <a:pt x="3596" y="8014"/>
                      </a:cubicBezTo>
                      <a:cubicBezTo>
                        <a:pt x="4144" y="8216"/>
                        <a:pt x="5346" y="8145"/>
                        <a:pt x="6215" y="7680"/>
                      </a:cubicBezTo>
                      <a:cubicBezTo>
                        <a:pt x="7084" y="7204"/>
                        <a:pt x="7192" y="5228"/>
                        <a:pt x="7192" y="5228"/>
                      </a:cubicBezTo>
                      <a:cubicBezTo>
                        <a:pt x="6894" y="5597"/>
                        <a:pt x="5989" y="6025"/>
                        <a:pt x="5441" y="6263"/>
                      </a:cubicBezTo>
                      <a:cubicBezTo>
                        <a:pt x="5298" y="6347"/>
                        <a:pt x="5156" y="6406"/>
                        <a:pt x="5013" y="6442"/>
                      </a:cubicBezTo>
                      <a:cubicBezTo>
                        <a:pt x="5013" y="6442"/>
                        <a:pt x="5191" y="6371"/>
                        <a:pt x="5441" y="6263"/>
                      </a:cubicBezTo>
                      <a:cubicBezTo>
                        <a:pt x="6156" y="5847"/>
                        <a:pt x="6834" y="4906"/>
                        <a:pt x="7227" y="4287"/>
                      </a:cubicBezTo>
                      <a:cubicBezTo>
                        <a:pt x="7692" y="3549"/>
                        <a:pt x="8930" y="3620"/>
                        <a:pt x="8930" y="3620"/>
                      </a:cubicBezTo>
                      <a:cubicBezTo>
                        <a:pt x="8930" y="3620"/>
                        <a:pt x="8061" y="2953"/>
                        <a:pt x="6822" y="30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45"/>
                <p:cNvSpPr/>
                <p:nvPr/>
              </p:nvSpPr>
              <p:spPr>
                <a:xfrm flipH="1">
                  <a:off x="3596395" y="1698324"/>
                  <a:ext cx="737583" cy="393188"/>
                </a:xfrm>
                <a:custGeom>
                  <a:avLst/>
                  <a:gdLst/>
                  <a:ahLst/>
                  <a:cxnLst/>
                  <a:rect l="l" t="t" r="r" b="b"/>
                  <a:pathLst>
                    <a:path w="10098" h="5383" extrusionOk="0">
                      <a:moveTo>
                        <a:pt x="9692" y="1"/>
                      </a:moveTo>
                      <a:cubicBezTo>
                        <a:pt x="9692" y="1"/>
                        <a:pt x="9442" y="1072"/>
                        <a:pt x="9288" y="1275"/>
                      </a:cubicBezTo>
                      <a:cubicBezTo>
                        <a:pt x="9281" y="1284"/>
                        <a:pt x="9275" y="1293"/>
                        <a:pt x="9270" y="1301"/>
                      </a:cubicBezTo>
                      <a:lnTo>
                        <a:pt x="9270" y="1301"/>
                      </a:lnTo>
                      <a:cubicBezTo>
                        <a:pt x="9208" y="1149"/>
                        <a:pt x="9001" y="655"/>
                        <a:pt x="8811" y="405"/>
                      </a:cubicBezTo>
                      <a:cubicBezTo>
                        <a:pt x="8811" y="405"/>
                        <a:pt x="8454" y="1596"/>
                        <a:pt x="8335" y="1798"/>
                      </a:cubicBezTo>
                      <a:cubicBezTo>
                        <a:pt x="8335" y="1798"/>
                        <a:pt x="7680" y="1060"/>
                        <a:pt x="7466" y="917"/>
                      </a:cubicBezTo>
                      <a:cubicBezTo>
                        <a:pt x="7466" y="917"/>
                        <a:pt x="7109" y="2179"/>
                        <a:pt x="7014" y="2358"/>
                      </a:cubicBezTo>
                      <a:cubicBezTo>
                        <a:pt x="7014" y="2358"/>
                        <a:pt x="6525" y="1346"/>
                        <a:pt x="6359" y="1191"/>
                      </a:cubicBezTo>
                      <a:cubicBezTo>
                        <a:pt x="6351" y="1184"/>
                        <a:pt x="6344" y="1181"/>
                        <a:pt x="6337" y="1181"/>
                      </a:cubicBezTo>
                      <a:cubicBezTo>
                        <a:pt x="6191" y="1181"/>
                        <a:pt x="6177" y="2683"/>
                        <a:pt x="6121" y="2751"/>
                      </a:cubicBezTo>
                      <a:cubicBezTo>
                        <a:pt x="6116" y="2758"/>
                        <a:pt x="6108" y="2761"/>
                        <a:pt x="6096" y="2761"/>
                      </a:cubicBezTo>
                      <a:cubicBezTo>
                        <a:pt x="5989" y="2761"/>
                        <a:pt x="5600" y="2483"/>
                        <a:pt x="5085" y="2215"/>
                      </a:cubicBezTo>
                      <a:lnTo>
                        <a:pt x="5085" y="2215"/>
                      </a:lnTo>
                      <a:cubicBezTo>
                        <a:pt x="5085" y="2215"/>
                        <a:pt x="5097" y="3203"/>
                        <a:pt x="5037" y="3608"/>
                      </a:cubicBezTo>
                      <a:cubicBezTo>
                        <a:pt x="5037" y="3608"/>
                        <a:pt x="4132" y="2501"/>
                        <a:pt x="3882" y="2144"/>
                      </a:cubicBezTo>
                      <a:cubicBezTo>
                        <a:pt x="3882" y="2144"/>
                        <a:pt x="3608" y="4680"/>
                        <a:pt x="3561" y="4799"/>
                      </a:cubicBezTo>
                      <a:cubicBezTo>
                        <a:pt x="3561" y="4799"/>
                        <a:pt x="3239" y="3668"/>
                        <a:pt x="3156" y="3608"/>
                      </a:cubicBezTo>
                      <a:cubicBezTo>
                        <a:pt x="3154" y="3607"/>
                        <a:pt x="3152" y="3606"/>
                        <a:pt x="3150" y="3606"/>
                      </a:cubicBezTo>
                      <a:cubicBezTo>
                        <a:pt x="3057" y="3606"/>
                        <a:pt x="2703" y="5144"/>
                        <a:pt x="2703" y="5144"/>
                      </a:cubicBezTo>
                      <a:lnTo>
                        <a:pt x="2406" y="3382"/>
                      </a:lnTo>
                      <a:lnTo>
                        <a:pt x="1549" y="5108"/>
                      </a:lnTo>
                      <a:lnTo>
                        <a:pt x="1584" y="3180"/>
                      </a:lnTo>
                      <a:lnTo>
                        <a:pt x="656" y="4537"/>
                      </a:lnTo>
                      <a:lnTo>
                        <a:pt x="691" y="2703"/>
                      </a:lnTo>
                      <a:lnTo>
                        <a:pt x="382" y="3584"/>
                      </a:lnTo>
                      <a:cubicBezTo>
                        <a:pt x="382" y="3584"/>
                        <a:pt x="1" y="5085"/>
                        <a:pt x="1382" y="5347"/>
                      </a:cubicBezTo>
                      <a:cubicBezTo>
                        <a:pt x="1511" y="5371"/>
                        <a:pt x="1651" y="5383"/>
                        <a:pt x="1799" y="5383"/>
                      </a:cubicBezTo>
                      <a:cubicBezTo>
                        <a:pt x="2666" y="5383"/>
                        <a:pt x="3809" y="4985"/>
                        <a:pt x="4561" y="4406"/>
                      </a:cubicBezTo>
                      <a:cubicBezTo>
                        <a:pt x="5454" y="3739"/>
                        <a:pt x="8716" y="1763"/>
                        <a:pt x="9240" y="1453"/>
                      </a:cubicBezTo>
                      <a:cubicBezTo>
                        <a:pt x="9764" y="1156"/>
                        <a:pt x="10097" y="608"/>
                        <a:pt x="10097" y="608"/>
                      </a:cubicBezTo>
                      <a:cubicBezTo>
                        <a:pt x="10050" y="441"/>
                        <a:pt x="9692" y="1"/>
                        <a:pt x="9692" y="1"/>
                      </a:cubicBezTo>
                      <a:close/>
                    </a:path>
                  </a:pathLst>
                </a:custGeom>
                <a:solidFill>
                  <a:srgbClr val="FCF9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45"/>
                <p:cNvSpPr/>
                <p:nvPr/>
              </p:nvSpPr>
              <p:spPr>
                <a:xfrm flipH="1">
                  <a:off x="3049425" y="1681817"/>
                  <a:ext cx="31408" cy="13075"/>
                </a:xfrm>
                <a:custGeom>
                  <a:avLst/>
                  <a:gdLst/>
                  <a:ahLst/>
                  <a:cxnLst/>
                  <a:rect l="l" t="t" r="r" b="b"/>
                  <a:pathLst>
                    <a:path w="430" h="179" extrusionOk="0">
                      <a:moveTo>
                        <a:pt x="429" y="0"/>
                      </a:moveTo>
                      <a:cubicBezTo>
                        <a:pt x="179" y="108"/>
                        <a:pt x="1" y="179"/>
                        <a:pt x="1" y="179"/>
                      </a:cubicBezTo>
                      <a:cubicBezTo>
                        <a:pt x="144" y="143"/>
                        <a:pt x="286" y="84"/>
                        <a:pt x="429" y="0"/>
                      </a:cubicBezTo>
                      <a:close/>
                    </a:path>
                  </a:pathLst>
                </a:custGeom>
                <a:solidFill>
                  <a:srgbClr val="FE62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45"/>
                <p:cNvSpPr/>
                <p:nvPr/>
              </p:nvSpPr>
              <p:spPr>
                <a:xfrm flipH="1">
                  <a:off x="3473752" y="1460944"/>
                  <a:ext cx="971538" cy="700551"/>
                </a:xfrm>
                <a:custGeom>
                  <a:avLst/>
                  <a:gdLst/>
                  <a:ahLst/>
                  <a:cxnLst/>
                  <a:rect l="l" t="t" r="r" b="b"/>
                  <a:pathLst>
                    <a:path w="13301" h="9591" extrusionOk="0">
                      <a:moveTo>
                        <a:pt x="60" y="0"/>
                      </a:moveTo>
                      <a:lnTo>
                        <a:pt x="60" y="0"/>
                      </a:lnTo>
                      <a:cubicBezTo>
                        <a:pt x="48" y="203"/>
                        <a:pt x="1" y="1024"/>
                        <a:pt x="1025" y="1453"/>
                      </a:cubicBezTo>
                      <a:cubicBezTo>
                        <a:pt x="2061" y="1881"/>
                        <a:pt x="4275" y="2346"/>
                        <a:pt x="6680" y="2691"/>
                      </a:cubicBezTo>
                      <a:cubicBezTo>
                        <a:pt x="7647" y="2824"/>
                        <a:pt x="8484" y="2868"/>
                        <a:pt x="9164" y="2868"/>
                      </a:cubicBezTo>
                      <a:cubicBezTo>
                        <a:pt x="10183" y="2868"/>
                        <a:pt x="10847" y="2770"/>
                        <a:pt x="11062" y="2727"/>
                      </a:cubicBezTo>
                      <a:cubicBezTo>
                        <a:pt x="11088" y="2724"/>
                        <a:pt x="11115" y="2722"/>
                        <a:pt x="11142" y="2722"/>
                      </a:cubicBezTo>
                      <a:cubicBezTo>
                        <a:pt x="11222" y="2722"/>
                        <a:pt x="11300" y="2736"/>
                        <a:pt x="11371" y="2762"/>
                      </a:cubicBezTo>
                      <a:cubicBezTo>
                        <a:pt x="11621" y="2858"/>
                        <a:pt x="11824" y="3120"/>
                        <a:pt x="11740" y="3513"/>
                      </a:cubicBezTo>
                      <a:cubicBezTo>
                        <a:pt x="11621" y="4048"/>
                        <a:pt x="10550" y="4715"/>
                        <a:pt x="9526" y="5215"/>
                      </a:cubicBezTo>
                      <a:cubicBezTo>
                        <a:pt x="8490" y="5703"/>
                        <a:pt x="6549" y="7203"/>
                        <a:pt x="5990" y="7620"/>
                      </a:cubicBezTo>
                      <a:cubicBezTo>
                        <a:pt x="5563" y="7947"/>
                        <a:pt x="4219" y="8515"/>
                        <a:pt x="3244" y="8515"/>
                      </a:cubicBezTo>
                      <a:cubicBezTo>
                        <a:pt x="2939" y="8515"/>
                        <a:pt x="2670" y="8459"/>
                        <a:pt x="2477" y="8323"/>
                      </a:cubicBezTo>
                      <a:cubicBezTo>
                        <a:pt x="1680" y="7739"/>
                        <a:pt x="1918" y="7180"/>
                        <a:pt x="1918" y="7001"/>
                      </a:cubicBezTo>
                      <a:lnTo>
                        <a:pt x="1918" y="7001"/>
                      </a:lnTo>
                      <a:cubicBezTo>
                        <a:pt x="1918" y="7001"/>
                        <a:pt x="1763" y="7763"/>
                        <a:pt x="1989" y="8454"/>
                      </a:cubicBezTo>
                      <a:cubicBezTo>
                        <a:pt x="2120" y="8882"/>
                        <a:pt x="2394" y="9275"/>
                        <a:pt x="2930" y="9454"/>
                      </a:cubicBezTo>
                      <a:cubicBezTo>
                        <a:pt x="3197" y="9547"/>
                        <a:pt x="3481" y="9590"/>
                        <a:pt x="3777" y="9590"/>
                      </a:cubicBezTo>
                      <a:cubicBezTo>
                        <a:pt x="4877" y="9590"/>
                        <a:pt x="6126" y="8991"/>
                        <a:pt x="7168" y="8156"/>
                      </a:cubicBezTo>
                      <a:cubicBezTo>
                        <a:pt x="7323" y="8025"/>
                        <a:pt x="7478" y="7894"/>
                        <a:pt x="7621" y="7763"/>
                      </a:cubicBezTo>
                      <a:cubicBezTo>
                        <a:pt x="9014" y="6489"/>
                        <a:pt x="11359" y="5191"/>
                        <a:pt x="12050" y="4739"/>
                      </a:cubicBezTo>
                      <a:cubicBezTo>
                        <a:pt x="12740" y="4298"/>
                        <a:pt x="13300" y="3715"/>
                        <a:pt x="13098" y="2774"/>
                      </a:cubicBezTo>
                      <a:cubicBezTo>
                        <a:pt x="12935" y="1970"/>
                        <a:pt x="12318" y="1679"/>
                        <a:pt x="11204" y="1679"/>
                      </a:cubicBezTo>
                      <a:cubicBezTo>
                        <a:pt x="11016" y="1679"/>
                        <a:pt x="10814" y="1687"/>
                        <a:pt x="10597" y="1703"/>
                      </a:cubicBezTo>
                      <a:cubicBezTo>
                        <a:pt x="10389" y="1718"/>
                        <a:pt x="10152" y="1725"/>
                        <a:pt x="9895" y="1725"/>
                      </a:cubicBezTo>
                      <a:cubicBezTo>
                        <a:pt x="8299" y="1725"/>
                        <a:pt x="5915" y="1461"/>
                        <a:pt x="4716" y="1215"/>
                      </a:cubicBezTo>
                      <a:cubicBezTo>
                        <a:pt x="3394" y="929"/>
                        <a:pt x="358" y="84"/>
                        <a:pt x="84" y="12"/>
                      </a:cubicBezTo>
                      <a:cubicBezTo>
                        <a:pt x="72" y="0"/>
                        <a:pt x="60"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45"/>
                <p:cNvSpPr/>
                <p:nvPr/>
              </p:nvSpPr>
              <p:spPr>
                <a:xfrm flipH="1">
                  <a:off x="4211269" y="2300100"/>
                  <a:ext cx="47916" cy="89477"/>
                </a:xfrm>
                <a:custGeom>
                  <a:avLst/>
                  <a:gdLst/>
                  <a:ahLst/>
                  <a:cxnLst/>
                  <a:rect l="l" t="t" r="r" b="b"/>
                  <a:pathLst>
                    <a:path w="656" h="1225" extrusionOk="0">
                      <a:moveTo>
                        <a:pt x="1" y="1"/>
                      </a:moveTo>
                      <a:lnTo>
                        <a:pt x="1" y="1"/>
                      </a:lnTo>
                      <a:cubicBezTo>
                        <a:pt x="60" y="346"/>
                        <a:pt x="144" y="679"/>
                        <a:pt x="251" y="918"/>
                      </a:cubicBezTo>
                      <a:cubicBezTo>
                        <a:pt x="251" y="918"/>
                        <a:pt x="360" y="1224"/>
                        <a:pt x="496" y="1224"/>
                      </a:cubicBezTo>
                      <a:cubicBezTo>
                        <a:pt x="509" y="1224"/>
                        <a:pt x="523" y="1221"/>
                        <a:pt x="536" y="1215"/>
                      </a:cubicBezTo>
                      <a:cubicBezTo>
                        <a:pt x="656" y="1168"/>
                        <a:pt x="536" y="691"/>
                        <a:pt x="417" y="144"/>
                      </a:cubicBezTo>
                      <a:cubicBezTo>
                        <a:pt x="404" y="148"/>
                        <a:pt x="389" y="150"/>
                        <a:pt x="371" y="150"/>
                      </a:cubicBezTo>
                      <a:cubicBezTo>
                        <a:pt x="297" y="150"/>
                        <a:pt x="184" y="107"/>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45"/>
                <p:cNvSpPr/>
                <p:nvPr/>
              </p:nvSpPr>
              <p:spPr>
                <a:xfrm flipH="1">
                  <a:off x="4136475" y="2304482"/>
                  <a:ext cx="78375" cy="147035"/>
                </a:xfrm>
                <a:custGeom>
                  <a:avLst/>
                  <a:gdLst/>
                  <a:ahLst/>
                  <a:cxnLst/>
                  <a:rect l="l" t="t" r="r" b="b"/>
                  <a:pathLst>
                    <a:path w="1073" h="2013" extrusionOk="0">
                      <a:moveTo>
                        <a:pt x="1" y="0"/>
                      </a:moveTo>
                      <a:cubicBezTo>
                        <a:pt x="13" y="36"/>
                        <a:pt x="13" y="60"/>
                        <a:pt x="13" y="96"/>
                      </a:cubicBezTo>
                      <a:cubicBezTo>
                        <a:pt x="96" y="936"/>
                        <a:pt x="532" y="2013"/>
                        <a:pt x="794" y="2013"/>
                      </a:cubicBezTo>
                      <a:cubicBezTo>
                        <a:pt x="796" y="2013"/>
                        <a:pt x="797" y="2012"/>
                        <a:pt x="799" y="2012"/>
                      </a:cubicBezTo>
                      <a:cubicBezTo>
                        <a:pt x="1072" y="2001"/>
                        <a:pt x="715" y="1227"/>
                        <a:pt x="572" y="738"/>
                      </a:cubicBezTo>
                      <a:cubicBezTo>
                        <a:pt x="537" y="643"/>
                        <a:pt x="513" y="512"/>
                        <a:pt x="477" y="334"/>
                      </a:cubicBezTo>
                      <a:cubicBezTo>
                        <a:pt x="358" y="310"/>
                        <a:pt x="144" y="84"/>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45"/>
                <p:cNvSpPr/>
                <p:nvPr/>
              </p:nvSpPr>
              <p:spPr>
                <a:xfrm flipH="1">
                  <a:off x="4118216" y="2287975"/>
                  <a:ext cx="50545" cy="91303"/>
                </a:xfrm>
                <a:custGeom>
                  <a:avLst/>
                  <a:gdLst/>
                  <a:ahLst/>
                  <a:cxnLst/>
                  <a:rect l="l" t="t" r="r" b="b"/>
                  <a:pathLst>
                    <a:path w="692" h="1250" extrusionOk="0">
                      <a:moveTo>
                        <a:pt x="334" y="0"/>
                      </a:moveTo>
                      <a:cubicBezTo>
                        <a:pt x="215" y="95"/>
                        <a:pt x="84" y="286"/>
                        <a:pt x="1" y="417"/>
                      </a:cubicBezTo>
                      <a:cubicBezTo>
                        <a:pt x="139" y="1044"/>
                        <a:pt x="278" y="1250"/>
                        <a:pt x="410" y="1250"/>
                      </a:cubicBezTo>
                      <a:cubicBezTo>
                        <a:pt x="449" y="1250"/>
                        <a:pt x="487" y="1232"/>
                        <a:pt x="525" y="1203"/>
                      </a:cubicBezTo>
                      <a:cubicBezTo>
                        <a:pt x="692" y="1072"/>
                        <a:pt x="441" y="655"/>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45"/>
                <p:cNvSpPr/>
                <p:nvPr/>
              </p:nvSpPr>
              <p:spPr>
                <a:xfrm flipH="1">
                  <a:off x="4052992" y="2275777"/>
                  <a:ext cx="44410" cy="90427"/>
                </a:xfrm>
                <a:custGeom>
                  <a:avLst/>
                  <a:gdLst/>
                  <a:ahLst/>
                  <a:cxnLst/>
                  <a:rect l="l" t="t" r="r" b="b"/>
                  <a:pathLst>
                    <a:path w="608" h="1238" extrusionOk="0">
                      <a:moveTo>
                        <a:pt x="512" y="0"/>
                      </a:moveTo>
                      <a:lnTo>
                        <a:pt x="512" y="0"/>
                      </a:lnTo>
                      <a:cubicBezTo>
                        <a:pt x="357" y="72"/>
                        <a:pt x="167" y="131"/>
                        <a:pt x="0" y="167"/>
                      </a:cubicBezTo>
                      <a:cubicBezTo>
                        <a:pt x="75" y="639"/>
                        <a:pt x="218" y="1237"/>
                        <a:pt x="394" y="1237"/>
                      </a:cubicBezTo>
                      <a:cubicBezTo>
                        <a:pt x="413" y="1237"/>
                        <a:pt x="433" y="1230"/>
                        <a:pt x="453" y="1215"/>
                      </a:cubicBezTo>
                      <a:cubicBezTo>
                        <a:pt x="607" y="1108"/>
                        <a:pt x="524" y="584"/>
                        <a:pt x="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45"/>
                <p:cNvSpPr/>
                <p:nvPr/>
              </p:nvSpPr>
              <p:spPr>
                <a:xfrm flipH="1">
                  <a:off x="683133" y="1690508"/>
                  <a:ext cx="585363" cy="876656"/>
                </a:xfrm>
                <a:custGeom>
                  <a:avLst/>
                  <a:gdLst/>
                  <a:ahLst/>
                  <a:cxnLst/>
                  <a:rect l="l" t="t" r="r" b="b"/>
                  <a:pathLst>
                    <a:path w="8014" h="12002" extrusionOk="0">
                      <a:moveTo>
                        <a:pt x="8013" y="7085"/>
                      </a:moveTo>
                      <a:cubicBezTo>
                        <a:pt x="7977" y="7097"/>
                        <a:pt x="7942" y="7108"/>
                        <a:pt x="7906" y="7120"/>
                      </a:cubicBezTo>
                      <a:cubicBezTo>
                        <a:pt x="6573" y="7704"/>
                        <a:pt x="5144" y="9049"/>
                        <a:pt x="5144" y="9049"/>
                      </a:cubicBezTo>
                      <a:cubicBezTo>
                        <a:pt x="5144" y="7954"/>
                        <a:pt x="6239" y="6406"/>
                        <a:pt x="6549" y="6132"/>
                      </a:cubicBezTo>
                      <a:cubicBezTo>
                        <a:pt x="6299" y="6239"/>
                        <a:pt x="5477" y="6561"/>
                        <a:pt x="4418" y="7251"/>
                      </a:cubicBezTo>
                      <a:cubicBezTo>
                        <a:pt x="3084" y="8144"/>
                        <a:pt x="1691" y="12002"/>
                        <a:pt x="1691" y="12002"/>
                      </a:cubicBezTo>
                      <a:cubicBezTo>
                        <a:pt x="1691" y="12002"/>
                        <a:pt x="0" y="8513"/>
                        <a:pt x="941" y="5513"/>
                      </a:cubicBezTo>
                      <a:cubicBezTo>
                        <a:pt x="1870" y="2513"/>
                        <a:pt x="4739" y="1941"/>
                        <a:pt x="4739" y="1941"/>
                      </a:cubicBezTo>
                      <a:cubicBezTo>
                        <a:pt x="3846" y="1798"/>
                        <a:pt x="1512" y="3191"/>
                        <a:pt x="1512" y="3191"/>
                      </a:cubicBezTo>
                      <a:cubicBezTo>
                        <a:pt x="1751" y="1798"/>
                        <a:pt x="2524" y="632"/>
                        <a:pt x="4251" y="0"/>
                      </a:cubicBezTo>
                      <a:cubicBezTo>
                        <a:pt x="3656" y="453"/>
                        <a:pt x="3096" y="989"/>
                        <a:pt x="2858" y="1596"/>
                      </a:cubicBezTo>
                      <a:cubicBezTo>
                        <a:pt x="2929" y="1584"/>
                        <a:pt x="4548" y="1072"/>
                        <a:pt x="5275" y="1667"/>
                      </a:cubicBezTo>
                      <a:cubicBezTo>
                        <a:pt x="5275" y="1667"/>
                        <a:pt x="2393" y="3084"/>
                        <a:pt x="1786" y="5965"/>
                      </a:cubicBezTo>
                      <a:cubicBezTo>
                        <a:pt x="1179" y="8847"/>
                        <a:pt x="1524" y="9787"/>
                        <a:pt x="1524" y="9787"/>
                      </a:cubicBezTo>
                      <a:cubicBezTo>
                        <a:pt x="1524" y="9787"/>
                        <a:pt x="3798" y="5358"/>
                        <a:pt x="6477" y="5692"/>
                      </a:cubicBezTo>
                      <a:lnTo>
                        <a:pt x="7692" y="5489"/>
                      </a:lnTo>
                      <a:cubicBezTo>
                        <a:pt x="7692" y="5489"/>
                        <a:pt x="6751" y="6370"/>
                        <a:pt x="6418" y="7108"/>
                      </a:cubicBezTo>
                      <a:cubicBezTo>
                        <a:pt x="6418" y="7097"/>
                        <a:pt x="7096" y="7156"/>
                        <a:pt x="8013" y="70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45"/>
                <p:cNvSpPr/>
                <p:nvPr/>
              </p:nvSpPr>
              <p:spPr>
                <a:xfrm flipH="1">
                  <a:off x="3300753" y="1274838"/>
                  <a:ext cx="104451" cy="169459"/>
                </a:xfrm>
                <a:custGeom>
                  <a:avLst/>
                  <a:gdLst/>
                  <a:ahLst/>
                  <a:cxnLst/>
                  <a:rect l="l" t="t" r="r" b="b"/>
                  <a:pathLst>
                    <a:path w="1430" h="2320" extrusionOk="0">
                      <a:moveTo>
                        <a:pt x="1251" y="0"/>
                      </a:moveTo>
                      <a:lnTo>
                        <a:pt x="1251" y="0"/>
                      </a:lnTo>
                      <a:cubicBezTo>
                        <a:pt x="155" y="1012"/>
                        <a:pt x="1" y="2191"/>
                        <a:pt x="24" y="2262"/>
                      </a:cubicBezTo>
                      <a:cubicBezTo>
                        <a:pt x="24" y="2262"/>
                        <a:pt x="111" y="2319"/>
                        <a:pt x="258" y="2319"/>
                      </a:cubicBezTo>
                      <a:cubicBezTo>
                        <a:pt x="418" y="2319"/>
                        <a:pt x="650" y="2251"/>
                        <a:pt x="917" y="1965"/>
                      </a:cubicBezTo>
                      <a:cubicBezTo>
                        <a:pt x="1429" y="1429"/>
                        <a:pt x="1251" y="0"/>
                        <a:pt x="1251" y="0"/>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45"/>
                <p:cNvSpPr/>
                <p:nvPr/>
              </p:nvSpPr>
              <p:spPr>
                <a:xfrm flipH="1">
                  <a:off x="3061615" y="1304419"/>
                  <a:ext cx="250536" cy="232275"/>
                </a:xfrm>
                <a:custGeom>
                  <a:avLst/>
                  <a:gdLst/>
                  <a:ahLst/>
                  <a:cxnLst/>
                  <a:rect l="l" t="t" r="r" b="b"/>
                  <a:pathLst>
                    <a:path w="3430" h="3180" extrusionOk="0">
                      <a:moveTo>
                        <a:pt x="2870" y="0"/>
                      </a:moveTo>
                      <a:lnTo>
                        <a:pt x="2870" y="0"/>
                      </a:lnTo>
                      <a:cubicBezTo>
                        <a:pt x="2644" y="250"/>
                        <a:pt x="1477" y="1226"/>
                        <a:pt x="739" y="1429"/>
                      </a:cubicBezTo>
                      <a:cubicBezTo>
                        <a:pt x="1" y="1631"/>
                        <a:pt x="382" y="2905"/>
                        <a:pt x="584" y="3179"/>
                      </a:cubicBezTo>
                      <a:cubicBezTo>
                        <a:pt x="584" y="3179"/>
                        <a:pt x="2037" y="3000"/>
                        <a:pt x="2727" y="1929"/>
                      </a:cubicBezTo>
                      <a:cubicBezTo>
                        <a:pt x="3430" y="846"/>
                        <a:pt x="2870" y="0"/>
                        <a:pt x="2870" y="0"/>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45"/>
                <p:cNvSpPr/>
                <p:nvPr/>
              </p:nvSpPr>
              <p:spPr>
                <a:xfrm flipH="1">
                  <a:off x="2942487" y="1485266"/>
                  <a:ext cx="254845" cy="180269"/>
                </a:xfrm>
                <a:custGeom>
                  <a:avLst/>
                  <a:gdLst/>
                  <a:ahLst/>
                  <a:cxnLst/>
                  <a:rect l="l" t="t" r="r" b="b"/>
                  <a:pathLst>
                    <a:path w="3489" h="2468" extrusionOk="0">
                      <a:moveTo>
                        <a:pt x="3489" y="1"/>
                      </a:moveTo>
                      <a:lnTo>
                        <a:pt x="3489" y="1"/>
                      </a:lnTo>
                      <a:cubicBezTo>
                        <a:pt x="3084" y="72"/>
                        <a:pt x="1143" y="167"/>
                        <a:pt x="334" y="1656"/>
                      </a:cubicBezTo>
                      <a:lnTo>
                        <a:pt x="0" y="2382"/>
                      </a:lnTo>
                      <a:cubicBezTo>
                        <a:pt x="0" y="2382"/>
                        <a:pt x="253" y="2467"/>
                        <a:pt x="638" y="2467"/>
                      </a:cubicBezTo>
                      <a:cubicBezTo>
                        <a:pt x="986" y="2467"/>
                        <a:pt x="1442" y="2397"/>
                        <a:pt x="1917" y="2132"/>
                      </a:cubicBezTo>
                      <a:cubicBezTo>
                        <a:pt x="2929" y="1572"/>
                        <a:pt x="2774" y="905"/>
                        <a:pt x="3036" y="548"/>
                      </a:cubicBezTo>
                      <a:cubicBezTo>
                        <a:pt x="3310" y="179"/>
                        <a:pt x="3489" y="1"/>
                        <a:pt x="3489" y="1"/>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5"/>
                <p:cNvSpPr/>
                <p:nvPr/>
              </p:nvSpPr>
              <p:spPr>
                <a:xfrm flipH="1">
                  <a:off x="2965933" y="1694891"/>
                  <a:ext cx="253165" cy="86774"/>
                </a:xfrm>
                <a:custGeom>
                  <a:avLst/>
                  <a:gdLst/>
                  <a:ahLst/>
                  <a:cxnLst/>
                  <a:rect l="l" t="t" r="r" b="b"/>
                  <a:pathLst>
                    <a:path w="3466" h="1188" extrusionOk="0">
                      <a:moveTo>
                        <a:pt x="3465" y="0"/>
                      </a:moveTo>
                      <a:cubicBezTo>
                        <a:pt x="3465" y="0"/>
                        <a:pt x="2759" y="253"/>
                        <a:pt x="1723" y="253"/>
                      </a:cubicBezTo>
                      <a:cubicBezTo>
                        <a:pt x="1658" y="253"/>
                        <a:pt x="1592" y="252"/>
                        <a:pt x="1525" y="250"/>
                      </a:cubicBezTo>
                      <a:cubicBezTo>
                        <a:pt x="1457" y="247"/>
                        <a:pt x="1393" y="246"/>
                        <a:pt x="1331" y="246"/>
                      </a:cubicBezTo>
                      <a:cubicBezTo>
                        <a:pt x="338" y="246"/>
                        <a:pt x="1" y="583"/>
                        <a:pt x="1" y="583"/>
                      </a:cubicBezTo>
                      <a:cubicBezTo>
                        <a:pt x="1" y="583"/>
                        <a:pt x="490" y="1188"/>
                        <a:pt x="1489" y="1188"/>
                      </a:cubicBezTo>
                      <a:cubicBezTo>
                        <a:pt x="1558" y="1188"/>
                        <a:pt x="1629" y="1185"/>
                        <a:pt x="1703" y="1179"/>
                      </a:cubicBezTo>
                      <a:cubicBezTo>
                        <a:pt x="2846" y="1095"/>
                        <a:pt x="3275" y="429"/>
                        <a:pt x="3465" y="0"/>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45"/>
                <p:cNvSpPr/>
                <p:nvPr/>
              </p:nvSpPr>
              <p:spPr>
                <a:xfrm flipH="1">
                  <a:off x="3147951" y="1806788"/>
                  <a:ext cx="164200" cy="65446"/>
                </a:xfrm>
                <a:custGeom>
                  <a:avLst/>
                  <a:gdLst/>
                  <a:ahLst/>
                  <a:cxnLst/>
                  <a:rect l="l" t="t" r="r" b="b"/>
                  <a:pathLst>
                    <a:path w="2248" h="896" extrusionOk="0">
                      <a:moveTo>
                        <a:pt x="591" y="0"/>
                      </a:moveTo>
                      <a:cubicBezTo>
                        <a:pt x="167" y="0"/>
                        <a:pt x="1" y="564"/>
                        <a:pt x="1" y="564"/>
                      </a:cubicBezTo>
                      <a:cubicBezTo>
                        <a:pt x="307" y="822"/>
                        <a:pt x="795" y="896"/>
                        <a:pt x="1231" y="896"/>
                      </a:cubicBezTo>
                      <a:cubicBezTo>
                        <a:pt x="1780" y="896"/>
                        <a:pt x="2247" y="779"/>
                        <a:pt x="2168" y="766"/>
                      </a:cubicBezTo>
                      <a:cubicBezTo>
                        <a:pt x="1858" y="718"/>
                        <a:pt x="1596" y="480"/>
                        <a:pt x="917" y="99"/>
                      </a:cubicBezTo>
                      <a:cubicBezTo>
                        <a:pt x="795" y="29"/>
                        <a:pt x="686" y="0"/>
                        <a:pt x="591" y="0"/>
                      </a:cubicBezTo>
                      <a:close/>
                    </a:path>
                  </a:pathLst>
                </a:custGeom>
                <a:solidFill>
                  <a:srgbClr val="FFFFFF">
                    <a:alpha val="267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45"/>
                <p:cNvSpPr/>
                <p:nvPr/>
              </p:nvSpPr>
              <p:spPr>
                <a:xfrm flipH="1">
                  <a:off x="3270276" y="1455685"/>
                  <a:ext cx="633205" cy="591498"/>
                </a:xfrm>
                <a:custGeom>
                  <a:avLst/>
                  <a:gdLst/>
                  <a:ahLst/>
                  <a:cxnLst/>
                  <a:rect l="l" t="t" r="r" b="b"/>
                  <a:pathLst>
                    <a:path w="8669" h="8098" extrusionOk="0">
                      <a:moveTo>
                        <a:pt x="8501" y="3847"/>
                      </a:moveTo>
                      <a:cubicBezTo>
                        <a:pt x="8275" y="4680"/>
                        <a:pt x="7728" y="5168"/>
                        <a:pt x="6942" y="5501"/>
                      </a:cubicBezTo>
                      <a:cubicBezTo>
                        <a:pt x="6763" y="5573"/>
                        <a:pt x="6585" y="5632"/>
                        <a:pt x="6394" y="5692"/>
                      </a:cubicBezTo>
                      <a:cubicBezTo>
                        <a:pt x="4810" y="6156"/>
                        <a:pt x="2715" y="6513"/>
                        <a:pt x="1501" y="7252"/>
                      </a:cubicBezTo>
                      <a:cubicBezTo>
                        <a:pt x="1060" y="7526"/>
                        <a:pt x="524" y="7823"/>
                        <a:pt x="0" y="8097"/>
                      </a:cubicBezTo>
                      <a:cubicBezTo>
                        <a:pt x="596" y="7597"/>
                        <a:pt x="1334" y="7002"/>
                        <a:pt x="2036" y="6454"/>
                      </a:cubicBezTo>
                      <a:cubicBezTo>
                        <a:pt x="3644" y="5216"/>
                        <a:pt x="5394" y="5180"/>
                        <a:pt x="6632" y="3870"/>
                      </a:cubicBezTo>
                      <a:cubicBezTo>
                        <a:pt x="7739" y="2715"/>
                        <a:pt x="7037" y="1108"/>
                        <a:pt x="6489" y="1"/>
                      </a:cubicBezTo>
                      <a:cubicBezTo>
                        <a:pt x="7573" y="275"/>
                        <a:pt x="8454" y="799"/>
                        <a:pt x="8585" y="2037"/>
                      </a:cubicBezTo>
                      <a:cubicBezTo>
                        <a:pt x="8668" y="2775"/>
                        <a:pt x="8632" y="3358"/>
                        <a:pt x="8501" y="3847"/>
                      </a:cubicBezTo>
                      <a:close/>
                    </a:path>
                  </a:pathLst>
                </a:custGeom>
                <a:solidFill>
                  <a:srgbClr val="FBB0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45"/>
                <p:cNvSpPr/>
                <p:nvPr/>
              </p:nvSpPr>
              <p:spPr>
                <a:xfrm flipH="1">
                  <a:off x="302232" y="1860107"/>
                  <a:ext cx="549718" cy="455785"/>
                </a:xfrm>
                <a:custGeom>
                  <a:avLst/>
                  <a:gdLst/>
                  <a:ahLst/>
                  <a:cxnLst/>
                  <a:rect l="l" t="t" r="r" b="b"/>
                  <a:pathLst>
                    <a:path w="7526" h="6240" extrusionOk="0">
                      <a:moveTo>
                        <a:pt x="7525" y="12"/>
                      </a:moveTo>
                      <a:cubicBezTo>
                        <a:pt x="7180" y="1893"/>
                        <a:pt x="3715" y="4108"/>
                        <a:pt x="2310" y="4763"/>
                      </a:cubicBezTo>
                      <a:cubicBezTo>
                        <a:pt x="2274" y="4775"/>
                        <a:pt x="2239" y="4786"/>
                        <a:pt x="2203" y="4798"/>
                      </a:cubicBezTo>
                      <a:cubicBezTo>
                        <a:pt x="1393" y="5156"/>
                        <a:pt x="536" y="5799"/>
                        <a:pt x="0" y="6239"/>
                      </a:cubicBezTo>
                      <a:cubicBezTo>
                        <a:pt x="596" y="5179"/>
                        <a:pt x="1584" y="3989"/>
                        <a:pt x="2453" y="3501"/>
                      </a:cubicBezTo>
                      <a:cubicBezTo>
                        <a:pt x="3310" y="3036"/>
                        <a:pt x="4156" y="2691"/>
                        <a:pt x="5168" y="1572"/>
                      </a:cubicBezTo>
                      <a:lnTo>
                        <a:pt x="5168" y="1572"/>
                      </a:lnTo>
                      <a:cubicBezTo>
                        <a:pt x="6001" y="1179"/>
                        <a:pt x="6799" y="631"/>
                        <a:pt x="7513" y="0"/>
                      </a:cubicBezTo>
                      <a:cubicBezTo>
                        <a:pt x="7525" y="12"/>
                        <a:pt x="7525" y="12"/>
                        <a:pt x="7525" y="12"/>
                      </a:cubicBezTo>
                      <a:close/>
                    </a:path>
                  </a:pathLst>
                </a:custGeom>
                <a:solidFill>
                  <a:srgbClr val="000000">
                    <a:alpha val="27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45"/>
                <p:cNvSpPr/>
                <p:nvPr/>
              </p:nvSpPr>
              <p:spPr>
                <a:xfrm flipH="1">
                  <a:off x="613601" y="1647050"/>
                  <a:ext cx="534890" cy="235708"/>
                </a:xfrm>
                <a:custGeom>
                  <a:avLst/>
                  <a:gdLst/>
                  <a:ahLst/>
                  <a:cxnLst/>
                  <a:rect l="l" t="t" r="r" b="b"/>
                  <a:pathLst>
                    <a:path w="7323" h="3227" extrusionOk="0">
                      <a:moveTo>
                        <a:pt x="7323" y="24"/>
                      </a:moveTo>
                      <a:cubicBezTo>
                        <a:pt x="7073" y="476"/>
                        <a:pt x="6799" y="917"/>
                        <a:pt x="6513" y="1334"/>
                      </a:cubicBezTo>
                      <a:cubicBezTo>
                        <a:pt x="4263" y="1703"/>
                        <a:pt x="2013" y="1477"/>
                        <a:pt x="0" y="3227"/>
                      </a:cubicBezTo>
                      <a:cubicBezTo>
                        <a:pt x="334" y="2084"/>
                        <a:pt x="1120" y="1143"/>
                        <a:pt x="2608" y="595"/>
                      </a:cubicBezTo>
                      <a:cubicBezTo>
                        <a:pt x="2822" y="512"/>
                        <a:pt x="3048" y="441"/>
                        <a:pt x="3286" y="381"/>
                      </a:cubicBezTo>
                      <a:cubicBezTo>
                        <a:pt x="4644" y="48"/>
                        <a:pt x="6084" y="0"/>
                        <a:pt x="7299" y="24"/>
                      </a:cubicBezTo>
                      <a:cubicBezTo>
                        <a:pt x="7311" y="24"/>
                        <a:pt x="7311" y="24"/>
                        <a:pt x="7323" y="24"/>
                      </a:cubicBezTo>
                      <a:close/>
                    </a:path>
                  </a:pathLst>
                </a:custGeom>
                <a:solidFill>
                  <a:srgbClr val="000000">
                    <a:alpha val="27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45"/>
                <p:cNvSpPr/>
                <p:nvPr/>
              </p:nvSpPr>
              <p:spPr>
                <a:xfrm flipH="1">
                  <a:off x="3525982" y="1657494"/>
                  <a:ext cx="796675" cy="475726"/>
                </a:xfrm>
                <a:custGeom>
                  <a:avLst/>
                  <a:gdLst/>
                  <a:ahLst/>
                  <a:cxnLst/>
                  <a:rect l="l" t="t" r="r" b="b"/>
                  <a:pathLst>
                    <a:path w="10907" h="6513" extrusionOk="0">
                      <a:moveTo>
                        <a:pt x="10764" y="774"/>
                      </a:moveTo>
                      <a:cubicBezTo>
                        <a:pt x="10561" y="1655"/>
                        <a:pt x="8990" y="2286"/>
                        <a:pt x="7275" y="3500"/>
                      </a:cubicBezTo>
                      <a:cubicBezTo>
                        <a:pt x="5561" y="4703"/>
                        <a:pt x="3787" y="6251"/>
                        <a:pt x="2608" y="6417"/>
                      </a:cubicBezTo>
                      <a:cubicBezTo>
                        <a:pt x="1870" y="6513"/>
                        <a:pt x="917" y="6298"/>
                        <a:pt x="310" y="5763"/>
                      </a:cubicBezTo>
                      <a:lnTo>
                        <a:pt x="310" y="5763"/>
                      </a:lnTo>
                      <a:cubicBezTo>
                        <a:pt x="84" y="5072"/>
                        <a:pt x="239" y="4310"/>
                        <a:pt x="239" y="4310"/>
                      </a:cubicBezTo>
                      <a:cubicBezTo>
                        <a:pt x="239" y="4489"/>
                        <a:pt x="1" y="5048"/>
                        <a:pt x="798" y="5632"/>
                      </a:cubicBezTo>
                      <a:cubicBezTo>
                        <a:pt x="1608" y="6215"/>
                        <a:pt x="3751" y="5358"/>
                        <a:pt x="4311" y="4941"/>
                      </a:cubicBezTo>
                      <a:cubicBezTo>
                        <a:pt x="4870" y="4512"/>
                        <a:pt x="6811" y="3012"/>
                        <a:pt x="7847" y="2524"/>
                      </a:cubicBezTo>
                      <a:cubicBezTo>
                        <a:pt x="8871" y="2036"/>
                        <a:pt x="9942" y="1357"/>
                        <a:pt x="10061" y="822"/>
                      </a:cubicBezTo>
                      <a:cubicBezTo>
                        <a:pt x="10133" y="441"/>
                        <a:pt x="9942" y="167"/>
                        <a:pt x="9692" y="71"/>
                      </a:cubicBezTo>
                      <a:cubicBezTo>
                        <a:pt x="10299" y="0"/>
                        <a:pt x="10907" y="143"/>
                        <a:pt x="10764" y="7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45"/>
                <p:cNvSpPr/>
                <p:nvPr/>
              </p:nvSpPr>
              <p:spPr>
                <a:xfrm flipH="1">
                  <a:off x="297045" y="1363509"/>
                  <a:ext cx="579227" cy="640144"/>
                </a:xfrm>
                <a:custGeom>
                  <a:avLst/>
                  <a:gdLst/>
                  <a:ahLst/>
                  <a:cxnLst/>
                  <a:rect l="l" t="t" r="r" b="b"/>
                  <a:pathLst>
                    <a:path w="7930" h="8764" extrusionOk="0">
                      <a:moveTo>
                        <a:pt x="7453" y="1227"/>
                      </a:moveTo>
                      <a:cubicBezTo>
                        <a:pt x="7489" y="1358"/>
                        <a:pt x="7930" y="2965"/>
                        <a:pt x="7549" y="3763"/>
                      </a:cubicBezTo>
                      <a:cubicBezTo>
                        <a:pt x="7549" y="3763"/>
                        <a:pt x="7513" y="3156"/>
                        <a:pt x="7179" y="2656"/>
                      </a:cubicBezTo>
                      <a:cubicBezTo>
                        <a:pt x="7179" y="2656"/>
                        <a:pt x="7644" y="3930"/>
                        <a:pt x="6918" y="4966"/>
                      </a:cubicBezTo>
                      <a:cubicBezTo>
                        <a:pt x="6918" y="4966"/>
                        <a:pt x="6882" y="4061"/>
                        <a:pt x="6715" y="3632"/>
                      </a:cubicBezTo>
                      <a:cubicBezTo>
                        <a:pt x="6715" y="3632"/>
                        <a:pt x="6810" y="5311"/>
                        <a:pt x="5941" y="6049"/>
                      </a:cubicBezTo>
                      <a:cubicBezTo>
                        <a:pt x="5941" y="6049"/>
                        <a:pt x="6108" y="4942"/>
                        <a:pt x="5977" y="4668"/>
                      </a:cubicBezTo>
                      <a:cubicBezTo>
                        <a:pt x="5977" y="4668"/>
                        <a:pt x="6013" y="6775"/>
                        <a:pt x="4905" y="7454"/>
                      </a:cubicBezTo>
                      <a:cubicBezTo>
                        <a:pt x="4917" y="7406"/>
                        <a:pt x="5239" y="6561"/>
                        <a:pt x="5108" y="6073"/>
                      </a:cubicBezTo>
                      <a:cubicBezTo>
                        <a:pt x="5108" y="6073"/>
                        <a:pt x="4870" y="7692"/>
                        <a:pt x="3655" y="7990"/>
                      </a:cubicBezTo>
                      <a:cubicBezTo>
                        <a:pt x="3655" y="7990"/>
                        <a:pt x="4131" y="7121"/>
                        <a:pt x="4060" y="6680"/>
                      </a:cubicBezTo>
                      <a:cubicBezTo>
                        <a:pt x="4060" y="6680"/>
                        <a:pt x="3524" y="8192"/>
                        <a:pt x="2381" y="8323"/>
                      </a:cubicBezTo>
                      <a:cubicBezTo>
                        <a:pt x="2381" y="8323"/>
                        <a:pt x="2988" y="7656"/>
                        <a:pt x="3024" y="7216"/>
                      </a:cubicBezTo>
                      <a:cubicBezTo>
                        <a:pt x="3024" y="7216"/>
                        <a:pt x="1988" y="8359"/>
                        <a:pt x="1143" y="8490"/>
                      </a:cubicBezTo>
                      <a:cubicBezTo>
                        <a:pt x="1143" y="8490"/>
                        <a:pt x="1643" y="7918"/>
                        <a:pt x="1786" y="7514"/>
                      </a:cubicBezTo>
                      <a:cubicBezTo>
                        <a:pt x="1786" y="7514"/>
                        <a:pt x="881" y="8764"/>
                        <a:pt x="0" y="8526"/>
                      </a:cubicBezTo>
                      <a:cubicBezTo>
                        <a:pt x="0" y="8526"/>
                        <a:pt x="1417" y="7347"/>
                        <a:pt x="1917" y="7252"/>
                      </a:cubicBezTo>
                      <a:cubicBezTo>
                        <a:pt x="2417" y="7144"/>
                        <a:pt x="4501" y="6716"/>
                        <a:pt x="6072" y="4227"/>
                      </a:cubicBezTo>
                      <a:cubicBezTo>
                        <a:pt x="7084" y="2644"/>
                        <a:pt x="7537" y="1299"/>
                        <a:pt x="7620" y="1"/>
                      </a:cubicBezTo>
                      <a:cubicBezTo>
                        <a:pt x="7787" y="667"/>
                        <a:pt x="7870" y="1429"/>
                        <a:pt x="7894" y="2132"/>
                      </a:cubicBezTo>
                      <a:cubicBezTo>
                        <a:pt x="7775" y="1870"/>
                        <a:pt x="7620" y="1549"/>
                        <a:pt x="7453" y="12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45"/>
                <p:cNvSpPr/>
                <p:nvPr/>
              </p:nvSpPr>
              <p:spPr>
                <a:xfrm flipH="1">
                  <a:off x="610114" y="2893184"/>
                  <a:ext cx="17457" cy="9642"/>
                </a:xfrm>
                <a:custGeom>
                  <a:avLst/>
                  <a:gdLst/>
                  <a:ahLst/>
                  <a:cxnLst/>
                  <a:rect l="l" t="t" r="r" b="b"/>
                  <a:pathLst>
                    <a:path w="239" h="132" extrusionOk="0">
                      <a:moveTo>
                        <a:pt x="238" y="132"/>
                      </a:moveTo>
                      <a:cubicBezTo>
                        <a:pt x="107" y="60"/>
                        <a:pt x="0" y="1"/>
                        <a:pt x="0" y="1"/>
                      </a:cubicBezTo>
                      <a:cubicBezTo>
                        <a:pt x="60" y="48"/>
                        <a:pt x="155" y="96"/>
                        <a:pt x="238" y="13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45"/>
                <p:cNvSpPr/>
                <p:nvPr/>
              </p:nvSpPr>
              <p:spPr>
                <a:xfrm flipH="1">
                  <a:off x="616249" y="2924518"/>
                  <a:ext cx="21767" cy="7012"/>
                </a:xfrm>
                <a:custGeom>
                  <a:avLst/>
                  <a:gdLst/>
                  <a:ahLst/>
                  <a:cxnLst/>
                  <a:rect l="l" t="t" r="r" b="b"/>
                  <a:pathLst>
                    <a:path w="298" h="96" extrusionOk="0">
                      <a:moveTo>
                        <a:pt x="298" y="96"/>
                      </a:moveTo>
                      <a:cubicBezTo>
                        <a:pt x="131" y="36"/>
                        <a:pt x="0" y="0"/>
                        <a:pt x="0" y="0"/>
                      </a:cubicBezTo>
                      <a:cubicBezTo>
                        <a:pt x="0" y="0"/>
                        <a:pt x="131" y="48"/>
                        <a:pt x="298" y="9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45"/>
                <p:cNvSpPr/>
                <p:nvPr/>
              </p:nvSpPr>
              <p:spPr>
                <a:xfrm flipH="1">
                  <a:off x="595356" y="2952346"/>
                  <a:ext cx="141775" cy="52225"/>
                </a:xfrm>
                <a:custGeom>
                  <a:avLst/>
                  <a:gdLst/>
                  <a:ahLst/>
                  <a:cxnLst/>
                  <a:rect l="l" t="t" r="r" b="b"/>
                  <a:pathLst>
                    <a:path w="1941" h="715" extrusionOk="0">
                      <a:moveTo>
                        <a:pt x="726" y="405"/>
                      </a:moveTo>
                      <a:cubicBezTo>
                        <a:pt x="191" y="203"/>
                        <a:pt x="0" y="0"/>
                        <a:pt x="0" y="0"/>
                      </a:cubicBezTo>
                      <a:lnTo>
                        <a:pt x="0" y="0"/>
                      </a:lnTo>
                      <a:cubicBezTo>
                        <a:pt x="48" y="167"/>
                        <a:pt x="262" y="358"/>
                        <a:pt x="476" y="417"/>
                      </a:cubicBezTo>
                      <a:cubicBezTo>
                        <a:pt x="1262" y="667"/>
                        <a:pt x="1726" y="715"/>
                        <a:pt x="1929" y="643"/>
                      </a:cubicBezTo>
                      <a:cubicBezTo>
                        <a:pt x="1941" y="643"/>
                        <a:pt x="1941" y="643"/>
                        <a:pt x="1941" y="631"/>
                      </a:cubicBezTo>
                      <a:cubicBezTo>
                        <a:pt x="1941" y="631"/>
                        <a:pt x="1131" y="548"/>
                        <a:pt x="726" y="405"/>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45"/>
                <p:cNvSpPr/>
                <p:nvPr/>
              </p:nvSpPr>
              <p:spPr>
                <a:xfrm flipH="1">
                  <a:off x="566650" y="2812329"/>
                  <a:ext cx="173987" cy="192248"/>
                </a:xfrm>
                <a:custGeom>
                  <a:avLst/>
                  <a:gdLst/>
                  <a:ahLst/>
                  <a:cxnLst/>
                  <a:rect l="l" t="t" r="r" b="b"/>
                  <a:pathLst>
                    <a:path w="2382" h="2632" extrusionOk="0">
                      <a:moveTo>
                        <a:pt x="2382" y="1703"/>
                      </a:moveTo>
                      <a:lnTo>
                        <a:pt x="2382" y="1715"/>
                      </a:lnTo>
                      <a:cubicBezTo>
                        <a:pt x="2370" y="1810"/>
                        <a:pt x="2036" y="1727"/>
                        <a:pt x="1763" y="1655"/>
                      </a:cubicBezTo>
                      <a:lnTo>
                        <a:pt x="1751" y="1644"/>
                      </a:lnTo>
                      <a:cubicBezTo>
                        <a:pt x="1739" y="1644"/>
                        <a:pt x="1727" y="1644"/>
                        <a:pt x="1715" y="1632"/>
                      </a:cubicBezTo>
                      <a:cubicBezTo>
                        <a:pt x="1536" y="1572"/>
                        <a:pt x="1405" y="1536"/>
                        <a:pt x="1405" y="1536"/>
                      </a:cubicBezTo>
                      <a:cubicBezTo>
                        <a:pt x="1405" y="1536"/>
                        <a:pt x="1536" y="1584"/>
                        <a:pt x="1715" y="1632"/>
                      </a:cubicBezTo>
                      <a:cubicBezTo>
                        <a:pt x="1977" y="1727"/>
                        <a:pt x="2322" y="1882"/>
                        <a:pt x="2322" y="2036"/>
                      </a:cubicBezTo>
                      <a:cubicBezTo>
                        <a:pt x="2322" y="2048"/>
                        <a:pt x="2322" y="2060"/>
                        <a:pt x="2322" y="2072"/>
                      </a:cubicBezTo>
                      <a:cubicBezTo>
                        <a:pt x="2263" y="2239"/>
                        <a:pt x="1691" y="2096"/>
                        <a:pt x="1524" y="2048"/>
                      </a:cubicBezTo>
                      <a:cubicBezTo>
                        <a:pt x="1560" y="2072"/>
                        <a:pt x="1620" y="2084"/>
                        <a:pt x="1679" y="2108"/>
                      </a:cubicBezTo>
                      <a:cubicBezTo>
                        <a:pt x="1679" y="2108"/>
                        <a:pt x="1679" y="2108"/>
                        <a:pt x="1679" y="2108"/>
                      </a:cubicBezTo>
                      <a:cubicBezTo>
                        <a:pt x="1882" y="2191"/>
                        <a:pt x="2144" y="2310"/>
                        <a:pt x="2132" y="2441"/>
                      </a:cubicBezTo>
                      <a:cubicBezTo>
                        <a:pt x="2132" y="2441"/>
                        <a:pt x="2132" y="2441"/>
                        <a:pt x="2120" y="2441"/>
                      </a:cubicBezTo>
                      <a:cubicBezTo>
                        <a:pt x="2108" y="2501"/>
                        <a:pt x="2072" y="2537"/>
                        <a:pt x="1989" y="2560"/>
                      </a:cubicBezTo>
                      <a:cubicBezTo>
                        <a:pt x="1774" y="2632"/>
                        <a:pt x="1310" y="2584"/>
                        <a:pt x="524" y="2334"/>
                      </a:cubicBezTo>
                      <a:cubicBezTo>
                        <a:pt x="334" y="2275"/>
                        <a:pt x="119" y="2108"/>
                        <a:pt x="60" y="1953"/>
                      </a:cubicBezTo>
                      <a:cubicBezTo>
                        <a:pt x="60" y="1941"/>
                        <a:pt x="48" y="1929"/>
                        <a:pt x="48" y="1917"/>
                      </a:cubicBezTo>
                      <a:cubicBezTo>
                        <a:pt x="36" y="1882"/>
                        <a:pt x="36" y="1858"/>
                        <a:pt x="36" y="1834"/>
                      </a:cubicBezTo>
                      <a:cubicBezTo>
                        <a:pt x="72" y="1644"/>
                        <a:pt x="262" y="1667"/>
                        <a:pt x="262" y="1667"/>
                      </a:cubicBezTo>
                      <a:cubicBezTo>
                        <a:pt x="262" y="1667"/>
                        <a:pt x="0" y="1536"/>
                        <a:pt x="36" y="1382"/>
                      </a:cubicBezTo>
                      <a:cubicBezTo>
                        <a:pt x="84" y="1144"/>
                        <a:pt x="239" y="1132"/>
                        <a:pt x="393" y="1167"/>
                      </a:cubicBezTo>
                      <a:cubicBezTo>
                        <a:pt x="393" y="1167"/>
                        <a:pt x="48" y="989"/>
                        <a:pt x="119" y="763"/>
                      </a:cubicBezTo>
                      <a:cubicBezTo>
                        <a:pt x="191" y="548"/>
                        <a:pt x="453" y="620"/>
                        <a:pt x="453" y="620"/>
                      </a:cubicBezTo>
                      <a:cubicBezTo>
                        <a:pt x="453" y="620"/>
                        <a:pt x="191" y="489"/>
                        <a:pt x="310" y="239"/>
                      </a:cubicBezTo>
                      <a:cubicBezTo>
                        <a:pt x="429" y="1"/>
                        <a:pt x="2001" y="774"/>
                        <a:pt x="2263" y="1132"/>
                      </a:cubicBezTo>
                      <a:cubicBezTo>
                        <a:pt x="2286" y="1167"/>
                        <a:pt x="2298" y="1203"/>
                        <a:pt x="2310" y="1239"/>
                      </a:cubicBezTo>
                      <a:cubicBezTo>
                        <a:pt x="2346" y="1394"/>
                        <a:pt x="2048" y="1346"/>
                        <a:pt x="1798" y="1239"/>
                      </a:cubicBezTo>
                      <a:cubicBezTo>
                        <a:pt x="1679" y="1179"/>
                        <a:pt x="1572" y="1132"/>
                        <a:pt x="1560" y="1120"/>
                      </a:cubicBezTo>
                      <a:cubicBezTo>
                        <a:pt x="1620" y="1167"/>
                        <a:pt x="1703" y="1203"/>
                        <a:pt x="1798" y="1239"/>
                      </a:cubicBezTo>
                      <a:cubicBezTo>
                        <a:pt x="1834" y="1263"/>
                        <a:pt x="1882" y="1298"/>
                        <a:pt x="1929" y="1322"/>
                      </a:cubicBezTo>
                      <a:cubicBezTo>
                        <a:pt x="1929" y="1322"/>
                        <a:pt x="1929" y="1322"/>
                        <a:pt x="1929" y="1322"/>
                      </a:cubicBezTo>
                      <a:cubicBezTo>
                        <a:pt x="2155" y="1453"/>
                        <a:pt x="2382" y="1620"/>
                        <a:pt x="2382" y="1703"/>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45"/>
                <p:cNvSpPr/>
                <p:nvPr/>
              </p:nvSpPr>
              <p:spPr>
                <a:xfrm flipH="1">
                  <a:off x="570670" y="2872368"/>
                  <a:ext cx="86482" cy="37690"/>
                </a:xfrm>
                <a:custGeom>
                  <a:avLst/>
                  <a:gdLst/>
                  <a:ahLst/>
                  <a:cxnLst/>
                  <a:rect l="l" t="t" r="r" b="b"/>
                  <a:pathLst>
                    <a:path w="1184" h="516" extrusionOk="0">
                      <a:moveTo>
                        <a:pt x="0" y="0"/>
                      </a:moveTo>
                      <a:cubicBezTo>
                        <a:pt x="0" y="0"/>
                        <a:pt x="334" y="322"/>
                        <a:pt x="786" y="500"/>
                      </a:cubicBezTo>
                      <a:cubicBezTo>
                        <a:pt x="739" y="476"/>
                        <a:pt x="691" y="441"/>
                        <a:pt x="643" y="417"/>
                      </a:cubicBezTo>
                      <a:lnTo>
                        <a:pt x="643" y="417"/>
                      </a:lnTo>
                      <a:cubicBezTo>
                        <a:pt x="786" y="475"/>
                        <a:pt x="939" y="516"/>
                        <a:pt x="1043" y="516"/>
                      </a:cubicBezTo>
                      <a:cubicBezTo>
                        <a:pt x="1131" y="516"/>
                        <a:pt x="1183" y="487"/>
                        <a:pt x="1167" y="417"/>
                      </a:cubicBezTo>
                      <a:cubicBezTo>
                        <a:pt x="965" y="381"/>
                        <a:pt x="524" y="250"/>
                        <a:pt x="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45"/>
                <p:cNvSpPr/>
                <p:nvPr/>
              </p:nvSpPr>
              <p:spPr>
                <a:xfrm flipH="1">
                  <a:off x="566653" y="2908888"/>
                  <a:ext cx="91376" cy="31847"/>
                </a:xfrm>
                <a:custGeom>
                  <a:avLst/>
                  <a:gdLst/>
                  <a:ahLst/>
                  <a:cxnLst/>
                  <a:rect l="l" t="t" r="r" b="b"/>
                  <a:pathLst>
                    <a:path w="1251" h="436" extrusionOk="0">
                      <a:moveTo>
                        <a:pt x="0" y="0"/>
                      </a:moveTo>
                      <a:cubicBezTo>
                        <a:pt x="1" y="0"/>
                        <a:pt x="191" y="167"/>
                        <a:pt x="620" y="322"/>
                      </a:cubicBezTo>
                      <a:lnTo>
                        <a:pt x="632" y="333"/>
                      </a:lnTo>
                      <a:cubicBezTo>
                        <a:pt x="817" y="382"/>
                        <a:pt x="1030" y="436"/>
                        <a:pt x="1152" y="436"/>
                      </a:cubicBezTo>
                      <a:cubicBezTo>
                        <a:pt x="1210" y="436"/>
                        <a:pt x="1247" y="424"/>
                        <a:pt x="1251" y="393"/>
                      </a:cubicBezTo>
                      <a:cubicBezTo>
                        <a:pt x="989" y="322"/>
                        <a:pt x="155" y="95"/>
                        <a:pt x="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45"/>
                <p:cNvSpPr/>
                <p:nvPr/>
              </p:nvSpPr>
              <p:spPr>
                <a:xfrm flipH="1">
                  <a:off x="570962" y="2946284"/>
                  <a:ext cx="89696" cy="23154"/>
                </a:xfrm>
                <a:custGeom>
                  <a:avLst/>
                  <a:gdLst/>
                  <a:ahLst/>
                  <a:cxnLst/>
                  <a:rect l="l" t="t" r="r" b="b"/>
                  <a:pathLst>
                    <a:path w="1228" h="317" extrusionOk="0">
                      <a:moveTo>
                        <a:pt x="1" y="0"/>
                      </a:moveTo>
                      <a:cubicBezTo>
                        <a:pt x="1" y="0"/>
                        <a:pt x="203" y="167"/>
                        <a:pt x="584" y="274"/>
                      </a:cubicBezTo>
                      <a:cubicBezTo>
                        <a:pt x="525" y="250"/>
                        <a:pt x="465" y="238"/>
                        <a:pt x="429" y="214"/>
                      </a:cubicBezTo>
                      <a:lnTo>
                        <a:pt x="429" y="214"/>
                      </a:lnTo>
                      <a:cubicBezTo>
                        <a:pt x="538" y="245"/>
                        <a:pt x="818" y="317"/>
                        <a:pt x="1017" y="317"/>
                      </a:cubicBezTo>
                      <a:cubicBezTo>
                        <a:pt x="1123" y="317"/>
                        <a:pt x="1206" y="296"/>
                        <a:pt x="1227" y="238"/>
                      </a:cubicBezTo>
                      <a:cubicBezTo>
                        <a:pt x="1001" y="226"/>
                        <a:pt x="275" y="143"/>
                        <a:pt x="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45"/>
                <p:cNvSpPr/>
                <p:nvPr/>
              </p:nvSpPr>
              <p:spPr>
                <a:xfrm flipH="1">
                  <a:off x="585787" y="2954976"/>
                  <a:ext cx="150541" cy="46601"/>
                </a:xfrm>
                <a:custGeom>
                  <a:avLst/>
                  <a:gdLst/>
                  <a:ahLst/>
                  <a:cxnLst/>
                  <a:rect l="l" t="t" r="r" b="b"/>
                  <a:pathLst>
                    <a:path w="2061" h="638" extrusionOk="0">
                      <a:moveTo>
                        <a:pt x="1" y="0"/>
                      </a:moveTo>
                      <a:lnTo>
                        <a:pt x="1" y="0"/>
                      </a:lnTo>
                      <a:cubicBezTo>
                        <a:pt x="60" y="155"/>
                        <a:pt x="263" y="322"/>
                        <a:pt x="465" y="381"/>
                      </a:cubicBezTo>
                      <a:cubicBezTo>
                        <a:pt x="1036" y="563"/>
                        <a:pt x="1437" y="638"/>
                        <a:pt x="1691" y="638"/>
                      </a:cubicBezTo>
                      <a:cubicBezTo>
                        <a:pt x="1787" y="638"/>
                        <a:pt x="1862" y="627"/>
                        <a:pt x="1918" y="607"/>
                      </a:cubicBezTo>
                      <a:cubicBezTo>
                        <a:pt x="2001" y="584"/>
                        <a:pt x="2049" y="548"/>
                        <a:pt x="2061" y="488"/>
                      </a:cubicBezTo>
                      <a:lnTo>
                        <a:pt x="2061" y="488"/>
                      </a:lnTo>
                      <a:cubicBezTo>
                        <a:pt x="1998" y="509"/>
                        <a:pt x="1860" y="539"/>
                        <a:pt x="1660" y="539"/>
                      </a:cubicBezTo>
                      <a:cubicBezTo>
                        <a:pt x="1294" y="539"/>
                        <a:pt x="717" y="439"/>
                        <a:pt x="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45"/>
                <p:cNvSpPr/>
                <p:nvPr/>
              </p:nvSpPr>
              <p:spPr>
                <a:xfrm flipH="1">
                  <a:off x="596232" y="2952346"/>
                  <a:ext cx="144405" cy="145282"/>
                </a:xfrm>
                <a:custGeom>
                  <a:avLst/>
                  <a:gdLst/>
                  <a:ahLst/>
                  <a:cxnLst/>
                  <a:rect l="l" t="t" r="r" b="b"/>
                  <a:pathLst>
                    <a:path w="1977" h="1989" extrusionOk="0">
                      <a:moveTo>
                        <a:pt x="1048" y="1536"/>
                      </a:moveTo>
                      <a:cubicBezTo>
                        <a:pt x="1084" y="1774"/>
                        <a:pt x="1120" y="1989"/>
                        <a:pt x="1120" y="1989"/>
                      </a:cubicBezTo>
                      <a:cubicBezTo>
                        <a:pt x="536" y="1977"/>
                        <a:pt x="0" y="1393"/>
                        <a:pt x="0" y="1393"/>
                      </a:cubicBezTo>
                      <a:cubicBezTo>
                        <a:pt x="60" y="1262"/>
                        <a:pt x="286" y="739"/>
                        <a:pt x="286" y="739"/>
                      </a:cubicBezTo>
                      <a:cubicBezTo>
                        <a:pt x="96" y="500"/>
                        <a:pt x="72" y="179"/>
                        <a:pt x="48" y="0"/>
                      </a:cubicBezTo>
                      <a:cubicBezTo>
                        <a:pt x="96" y="167"/>
                        <a:pt x="310" y="358"/>
                        <a:pt x="524" y="417"/>
                      </a:cubicBezTo>
                      <a:cubicBezTo>
                        <a:pt x="893" y="536"/>
                        <a:pt x="1191" y="608"/>
                        <a:pt x="1429" y="643"/>
                      </a:cubicBezTo>
                      <a:cubicBezTo>
                        <a:pt x="1691" y="679"/>
                        <a:pt x="1870" y="679"/>
                        <a:pt x="1977" y="643"/>
                      </a:cubicBezTo>
                      <a:cubicBezTo>
                        <a:pt x="1870" y="798"/>
                        <a:pt x="977" y="1036"/>
                        <a:pt x="977" y="1036"/>
                      </a:cubicBezTo>
                      <a:cubicBezTo>
                        <a:pt x="977" y="1120"/>
                        <a:pt x="1012" y="1334"/>
                        <a:pt x="1048" y="153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45"/>
                <p:cNvSpPr/>
                <p:nvPr/>
              </p:nvSpPr>
              <p:spPr>
                <a:xfrm flipH="1">
                  <a:off x="595357" y="2999311"/>
                  <a:ext cx="111390" cy="65300"/>
                </a:xfrm>
                <a:custGeom>
                  <a:avLst/>
                  <a:gdLst/>
                  <a:ahLst/>
                  <a:cxnLst/>
                  <a:rect l="l" t="t" r="r" b="b"/>
                  <a:pathLst>
                    <a:path w="1525" h="894" extrusionOk="0">
                      <a:moveTo>
                        <a:pt x="977" y="0"/>
                      </a:moveTo>
                      <a:lnTo>
                        <a:pt x="513" y="48"/>
                      </a:lnTo>
                      <a:cubicBezTo>
                        <a:pt x="316" y="205"/>
                        <a:pt x="193" y="257"/>
                        <a:pt x="75" y="257"/>
                      </a:cubicBezTo>
                      <a:cubicBezTo>
                        <a:pt x="50" y="257"/>
                        <a:pt x="26" y="255"/>
                        <a:pt x="1" y="250"/>
                      </a:cubicBezTo>
                      <a:lnTo>
                        <a:pt x="1" y="250"/>
                      </a:lnTo>
                      <a:cubicBezTo>
                        <a:pt x="1" y="250"/>
                        <a:pt x="179" y="429"/>
                        <a:pt x="346" y="441"/>
                      </a:cubicBezTo>
                      <a:cubicBezTo>
                        <a:pt x="346" y="441"/>
                        <a:pt x="465" y="679"/>
                        <a:pt x="584" y="893"/>
                      </a:cubicBezTo>
                      <a:cubicBezTo>
                        <a:pt x="548" y="691"/>
                        <a:pt x="513" y="477"/>
                        <a:pt x="513" y="393"/>
                      </a:cubicBezTo>
                      <a:cubicBezTo>
                        <a:pt x="513" y="393"/>
                        <a:pt x="1406" y="155"/>
                        <a:pt x="1525" y="0"/>
                      </a:cubicBezTo>
                      <a:lnTo>
                        <a:pt x="1525" y="0"/>
                      </a:lnTo>
                      <a:cubicBezTo>
                        <a:pt x="1465" y="18"/>
                        <a:pt x="1391" y="27"/>
                        <a:pt x="1300" y="27"/>
                      </a:cubicBezTo>
                      <a:cubicBezTo>
                        <a:pt x="1209" y="27"/>
                        <a:pt x="1102" y="18"/>
                        <a:pt x="97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45"/>
                <p:cNvSpPr/>
                <p:nvPr/>
              </p:nvSpPr>
              <p:spPr>
                <a:xfrm flipH="1">
                  <a:off x="617052" y="2801884"/>
                  <a:ext cx="40100" cy="77498"/>
                </a:xfrm>
                <a:custGeom>
                  <a:avLst/>
                  <a:gdLst/>
                  <a:ahLst/>
                  <a:cxnLst/>
                  <a:rect l="l" t="t" r="r" b="b"/>
                  <a:pathLst>
                    <a:path w="549" h="1061" extrusionOk="0">
                      <a:moveTo>
                        <a:pt x="548" y="929"/>
                      </a:moveTo>
                      <a:cubicBezTo>
                        <a:pt x="548" y="1013"/>
                        <a:pt x="524" y="1060"/>
                        <a:pt x="477" y="1048"/>
                      </a:cubicBezTo>
                      <a:cubicBezTo>
                        <a:pt x="334" y="1013"/>
                        <a:pt x="0" y="382"/>
                        <a:pt x="48" y="227"/>
                      </a:cubicBezTo>
                      <a:cubicBezTo>
                        <a:pt x="48" y="227"/>
                        <a:pt x="48" y="215"/>
                        <a:pt x="48" y="215"/>
                      </a:cubicBezTo>
                      <a:cubicBezTo>
                        <a:pt x="143" y="1"/>
                        <a:pt x="310" y="84"/>
                        <a:pt x="417" y="370"/>
                      </a:cubicBezTo>
                      <a:cubicBezTo>
                        <a:pt x="489" y="548"/>
                        <a:pt x="548" y="798"/>
                        <a:pt x="548" y="929"/>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45"/>
                <p:cNvSpPr/>
                <p:nvPr/>
              </p:nvSpPr>
              <p:spPr>
                <a:xfrm flipH="1">
                  <a:off x="617052" y="2818391"/>
                  <a:ext cx="40100" cy="60260"/>
                </a:xfrm>
                <a:custGeom>
                  <a:avLst/>
                  <a:gdLst/>
                  <a:ahLst/>
                  <a:cxnLst/>
                  <a:rect l="l" t="t" r="r" b="b"/>
                  <a:pathLst>
                    <a:path w="549" h="825" extrusionOk="0">
                      <a:moveTo>
                        <a:pt x="48" y="1"/>
                      </a:moveTo>
                      <a:cubicBezTo>
                        <a:pt x="0" y="156"/>
                        <a:pt x="334" y="787"/>
                        <a:pt x="477" y="822"/>
                      </a:cubicBezTo>
                      <a:cubicBezTo>
                        <a:pt x="481" y="824"/>
                        <a:pt x="486" y="824"/>
                        <a:pt x="490" y="824"/>
                      </a:cubicBezTo>
                      <a:cubicBezTo>
                        <a:pt x="529" y="824"/>
                        <a:pt x="548" y="778"/>
                        <a:pt x="548" y="703"/>
                      </a:cubicBezTo>
                      <a:cubicBezTo>
                        <a:pt x="381" y="632"/>
                        <a:pt x="131" y="215"/>
                        <a:pt x="4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45"/>
                <p:cNvSpPr/>
                <p:nvPr/>
              </p:nvSpPr>
              <p:spPr>
                <a:xfrm flipH="1">
                  <a:off x="187499" y="3907197"/>
                  <a:ext cx="195754" cy="173987"/>
                </a:xfrm>
                <a:custGeom>
                  <a:avLst/>
                  <a:gdLst/>
                  <a:ahLst/>
                  <a:cxnLst/>
                  <a:rect l="l" t="t" r="r" b="b"/>
                  <a:pathLst>
                    <a:path w="2680" h="2382" extrusionOk="0">
                      <a:moveTo>
                        <a:pt x="2680" y="882"/>
                      </a:moveTo>
                      <a:cubicBezTo>
                        <a:pt x="2537" y="1024"/>
                        <a:pt x="2394" y="1155"/>
                        <a:pt x="2263" y="1274"/>
                      </a:cubicBezTo>
                      <a:cubicBezTo>
                        <a:pt x="2251" y="1286"/>
                        <a:pt x="2251" y="1286"/>
                        <a:pt x="2239" y="1298"/>
                      </a:cubicBezTo>
                      <a:cubicBezTo>
                        <a:pt x="1894" y="1620"/>
                        <a:pt x="1608" y="1858"/>
                        <a:pt x="1537" y="1917"/>
                      </a:cubicBezTo>
                      <a:cubicBezTo>
                        <a:pt x="1525" y="1917"/>
                        <a:pt x="1525" y="1929"/>
                        <a:pt x="1525" y="1929"/>
                      </a:cubicBezTo>
                      <a:cubicBezTo>
                        <a:pt x="1525" y="1929"/>
                        <a:pt x="1084" y="2286"/>
                        <a:pt x="822" y="2346"/>
                      </a:cubicBezTo>
                      <a:cubicBezTo>
                        <a:pt x="691" y="2382"/>
                        <a:pt x="620" y="2322"/>
                        <a:pt x="572" y="2263"/>
                      </a:cubicBezTo>
                      <a:cubicBezTo>
                        <a:pt x="537" y="2191"/>
                        <a:pt x="537" y="2120"/>
                        <a:pt x="537" y="2120"/>
                      </a:cubicBezTo>
                      <a:cubicBezTo>
                        <a:pt x="251" y="2132"/>
                        <a:pt x="346" y="1834"/>
                        <a:pt x="346" y="1834"/>
                      </a:cubicBezTo>
                      <a:cubicBezTo>
                        <a:pt x="84" y="1786"/>
                        <a:pt x="168" y="1465"/>
                        <a:pt x="168" y="1465"/>
                      </a:cubicBezTo>
                      <a:cubicBezTo>
                        <a:pt x="1" y="1393"/>
                        <a:pt x="144" y="1060"/>
                        <a:pt x="608" y="798"/>
                      </a:cubicBezTo>
                      <a:cubicBezTo>
                        <a:pt x="1084" y="524"/>
                        <a:pt x="1453" y="560"/>
                        <a:pt x="1525" y="512"/>
                      </a:cubicBezTo>
                      <a:cubicBezTo>
                        <a:pt x="1561" y="489"/>
                        <a:pt x="1882" y="84"/>
                        <a:pt x="1942" y="0"/>
                      </a:cubicBezTo>
                      <a:cubicBezTo>
                        <a:pt x="1942" y="0"/>
                        <a:pt x="1942" y="12"/>
                        <a:pt x="1953" y="12"/>
                      </a:cubicBezTo>
                      <a:cubicBezTo>
                        <a:pt x="2120" y="322"/>
                        <a:pt x="2287" y="620"/>
                        <a:pt x="2680" y="88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45"/>
                <p:cNvSpPr/>
                <p:nvPr/>
              </p:nvSpPr>
              <p:spPr>
                <a:xfrm flipH="1">
                  <a:off x="187501" y="3907197"/>
                  <a:ext cx="153974" cy="172161"/>
                </a:xfrm>
                <a:custGeom>
                  <a:avLst/>
                  <a:gdLst/>
                  <a:ahLst/>
                  <a:cxnLst/>
                  <a:rect l="l" t="t" r="r" b="b"/>
                  <a:pathLst>
                    <a:path w="2108" h="2357" extrusionOk="0">
                      <a:moveTo>
                        <a:pt x="1370" y="0"/>
                      </a:moveTo>
                      <a:cubicBezTo>
                        <a:pt x="1358" y="12"/>
                        <a:pt x="1322" y="60"/>
                        <a:pt x="1310" y="72"/>
                      </a:cubicBezTo>
                      <a:cubicBezTo>
                        <a:pt x="1393" y="298"/>
                        <a:pt x="1572" y="751"/>
                        <a:pt x="1727" y="929"/>
                      </a:cubicBezTo>
                      <a:cubicBezTo>
                        <a:pt x="1727" y="929"/>
                        <a:pt x="631" y="2072"/>
                        <a:pt x="0" y="2263"/>
                      </a:cubicBezTo>
                      <a:cubicBezTo>
                        <a:pt x="38" y="2310"/>
                        <a:pt x="91" y="2357"/>
                        <a:pt x="176" y="2357"/>
                      </a:cubicBezTo>
                      <a:cubicBezTo>
                        <a:pt x="198" y="2357"/>
                        <a:pt x="223" y="2353"/>
                        <a:pt x="250" y="2346"/>
                      </a:cubicBezTo>
                      <a:cubicBezTo>
                        <a:pt x="512" y="2286"/>
                        <a:pt x="953" y="1929"/>
                        <a:pt x="953" y="1929"/>
                      </a:cubicBezTo>
                      <a:cubicBezTo>
                        <a:pt x="953" y="1929"/>
                        <a:pt x="953" y="1917"/>
                        <a:pt x="965" y="1917"/>
                      </a:cubicBezTo>
                      <a:cubicBezTo>
                        <a:pt x="1036" y="1858"/>
                        <a:pt x="1322" y="1596"/>
                        <a:pt x="1667" y="1298"/>
                      </a:cubicBezTo>
                      <a:cubicBezTo>
                        <a:pt x="1679" y="1286"/>
                        <a:pt x="1679" y="1286"/>
                        <a:pt x="1691" y="1274"/>
                      </a:cubicBezTo>
                      <a:cubicBezTo>
                        <a:pt x="1822" y="1155"/>
                        <a:pt x="1965" y="1024"/>
                        <a:pt x="2108" y="882"/>
                      </a:cubicBezTo>
                      <a:cubicBezTo>
                        <a:pt x="1715" y="620"/>
                        <a:pt x="1548" y="298"/>
                        <a:pt x="137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5"/>
                <p:cNvSpPr/>
                <p:nvPr/>
              </p:nvSpPr>
              <p:spPr>
                <a:xfrm flipH="1">
                  <a:off x="146601" y="3765427"/>
                  <a:ext cx="86190" cy="78375"/>
                </a:xfrm>
                <a:custGeom>
                  <a:avLst/>
                  <a:gdLst/>
                  <a:ahLst/>
                  <a:cxnLst/>
                  <a:rect l="l" t="t" r="r" b="b"/>
                  <a:pathLst>
                    <a:path w="1180" h="1073" extrusionOk="0">
                      <a:moveTo>
                        <a:pt x="1179" y="13"/>
                      </a:moveTo>
                      <a:cubicBezTo>
                        <a:pt x="1179" y="13"/>
                        <a:pt x="596" y="834"/>
                        <a:pt x="477" y="977"/>
                      </a:cubicBezTo>
                      <a:cubicBezTo>
                        <a:pt x="477" y="989"/>
                        <a:pt x="465" y="1001"/>
                        <a:pt x="453" y="1001"/>
                      </a:cubicBezTo>
                      <a:cubicBezTo>
                        <a:pt x="453" y="1013"/>
                        <a:pt x="274" y="1048"/>
                        <a:pt x="1" y="1072"/>
                      </a:cubicBezTo>
                      <a:cubicBezTo>
                        <a:pt x="203" y="787"/>
                        <a:pt x="453" y="370"/>
                        <a:pt x="644" y="1"/>
                      </a:cubicBezTo>
                      <a:cubicBezTo>
                        <a:pt x="798" y="13"/>
                        <a:pt x="965" y="13"/>
                        <a:pt x="1132" y="13"/>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45"/>
                <p:cNvSpPr/>
                <p:nvPr/>
              </p:nvSpPr>
              <p:spPr>
                <a:xfrm flipH="1">
                  <a:off x="34410" y="3122822"/>
                  <a:ext cx="127021" cy="64862"/>
                </a:xfrm>
                <a:custGeom>
                  <a:avLst/>
                  <a:gdLst/>
                  <a:ahLst/>
                  <a:cxnLst/>
                  <a:rect l="l" t="t" r="r" b="b"/>
                  <a:pathLst>
                    <a:path w="1739" h="888" extrusionOk="0">
                      <a:moveTo>
                        <a:pt x="119" y="0"/>
                      </a:moveTo>
                      <a:lnTo>
                        <a:pt x="119" y="0"/>
                      </a:lnTo>
                      <a:cubicBezTo>
                        <a:pt x="119" y="0"/>
                        <a:pt x="0" y="750"/>
                        <a:pt x="726" y="869"/>
                      </a:cubicBezTo>
                      <a:cubicBezTo>
                        <a:pt x="797" y="882"/>
                        <a:pt x="862" y="888"/>
                        <a:pt x="924" y="888"/>
                      </a:cubicBezTo>
                      <a:cubicBezTo>
                        <a:pt x="1551" y="888"/>
                        <a:pt x="1738" y="286"/>
                        <a:pt x="1738" y="286"/>
                      </a:cubicBezTo>
                      <a:lnTo>
                        <a:pt x="1738" y="286"/>
                      </a:lnTo>
                      <a:cubicBezTo>
                        <a:pt x="1610" y="299"/>
                        <a:pt x="1489" y="304"/>
                        <a:pt x="1375" y="304"/>
                      </a:cubicBezTo>
                      <a:cubicBezTo>
                        <a:pt x="543" y="304"/>
                        <a:pt x="119"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45"/>
                <p:cNvSpPr/>
                <p:nvPr/>
              </p:nvSpPr>
              <p:spPr>
                <a:xfrm flipH="1">
                  <a:off x="-470959" y="4758186"/>
                  <a:ext cx="4307462" cy="331321"/>
                </a:xfrm>
                <a:custGeom>
                  <a:avLst/>
                  <a:gdLst/>
                  <a:ahLst/>
                  <a:cxnLst/>
                  <a:rect l="l" t="t" r="r" b="b"/>
                  <a:pathLst>
                    <a:path w="58972" h="4536" extrusionOk="0">
                      <a:moveTo>
                        <a:pt x="20800" y="0"/>
                      </a:moveTo>
                      <a:cubicBezTo>
                        <a:pt x="19069" y="0"/>
                        <a:pt x="17077" y="59"/>
                        <a:pt x="14859" y="220"/>
                      </a:cubicBezTo>
                      <a:cubicBezTo>
                        <a:pt x="6477" y="815"/>
                        <a:pt x="0" y="2732"/>
                        <a:pt x="0" y="2732"/>
                      </a:cubicBezTo>
                      <a:cubicBezTo>
                        <a:pt x="2393" y="3208"/>
                        <a:pt x="6596" y="4411"/>
                        <a:pt x="13669" y="4530"/>
                      </a:cubicBezTo>
                      <a:cubicBezTo>
                        <a:pt x="13869" y="4533"/>
                        <a:pt x="14069" y="4535"/>
                        <a:pt x="14269" y="4535"/>
                      </a:cubicBezTo>
                      <a:cubicBezTo>
                        <a:pt x="21076" y="4535"/>
                        <a:pt x="26730" y="2613"/>
                        <a:pt x="26730" y="2613"/>
                      </a:cubicBezTo>
                      <a:lnTo>
                        <a:pt x="36445" y="2613"/>
                      </a:lnTo>
                      <a:cubicBezTo>
                        <a:pt x="38890" y="2613"/>
                        <a:pt x="39793" y="3959"/>
                        <a:pt x="45962" y="3959"/>
                      </a:cubicBezTo>
                      <a:cubicBezTo>
                        <a:pt x="46433" y="3959"/>
                        <a:pt x="46935" y="3952"/>
                        <a:pt x="47470" y="3935"/>
                      </a:cubicBezTo>
                      <a:cubicBezTo>
                        <a:pt x="55019" y="3697"/>
                        <a:pt x="56817" y="3327"/>
                        <a:pt x="58972" y="2137"/>
                      </a:cubicBezTo>
                      <a:cubicBezTo>
                        <a:pt x="58972" y="2137"/>
                        <a:pt x="54559" y="1012"/>
                        <a:pt x="48529" y="1012"/>
                      </a:cubicBezTo>
                      <a:cubicBezTo>
                        <a:pt x="47486" y="1012"/>
                        <a:pt x="46394" y="1046"/>
                        <a:pt x="45268" y="1125"/>
                      </a:cubicBezTo>
                      <a:lnTo>
                        <a:pt x="37636" y="1661"/>
                      </a:lnTo>
                      <a:cubicBezTo>
                        <a:pt x="37636" y="1661"/>
                        <a:pt x="34330" y="373"/>
                        <a:pt x="30206" y="373"/>
                      </a:cubicBezTo>
                      <a:cubicBezTo>
                        <a:pt x="29621" y="373"/>
                        <a:pt x="29019" y="399"/>
                        <a:pt x="28408" y="458"/>
                      </a:cubicBezTo>
                      <a:cubicBezTo>
                        <a:pt x="28408" y="458"/>
                        <a:pt x="25618" y="0"/>
                        <a:pt x="2080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8" name="Google Shape;7958;p45"/>
                <p:cNvGrpSpPr/>
                <p:nvPr/>
              </p:nvGrpSpPr>
              <p:grpSpPr>
                <a:xfrm>
                  <a:off x="2199543" y="1565591"/>
                  <a:ext cx="1582817" cy="3475858"/>
                  <a:chOff x="-521087" y="1022567"/>
                  <a:chExt cx="1751097" cy="3845401"/>
                </a:xfrm>
              </p:grpSpPr>
              <p:sp>
                <p:nvSpPr>
                  <p:cNvPr id="7959" name="Google Shape;7959;p45"/>
                  <p:cNvSpPr/>
                  <p:nvPr/>
                </p:nvSpPr>
                <p:spPr>
                  <a:xfrm flipH="1">
                    <a:off x="-521087" y="3895438"/>
                    <a:ext cx="174226" cy="237339"/>
                  </a:xfrm>
                  <a:custGeom>
                    <a:avLst/>
                    <a:gdLst/>
                    <a:ahLst/>
                    <a:cxnLst/>
                    <a:rect l="l" t="t" r="r" b="b"/>
                    <a:pathLst>
                      <a:path w="2156" h="2937" extrusionOk="0">
                        <a:moveTo>
                          <a:pt x="628" y="1"/>
                        </a:moveTo>
                        <a:cubicBezTo>
                          <a:pt x="587" y="1"/>
                          <a:pt x="544" y="11"/>
                          <a:pt x="501" y="33"/>
                        </a:cubicBezTo>
                        <a:cubicBezTo>
                          <a:pt x="465" y="45"/>
                          <a:pt x="418" y="80"/>
                          <a:pt x="370" y="116"/>
                        </a:cubicBezTo>
                        <a:cubicBezTo>
                          <a:pt x="513" y="354"/>
                          <a:pt x="549" y="676"/>
                          <a:pt x="501" y="938"/>
                        </a:cubicBezTo>
                        <a:cubicBezTo>
                          <a:pt x="465" y="1128"/>
                          <a:pt x="406" y="1283"/>
                          <a:pt x="322" y="1366"/>
                        </a:cubicBezTo>
                        <a:cubicBezTo>
                          <a:pt x="275" y="1402"/>
                          <a:pt x="168" y="1485"/>
                          <a:pt x="1" y="1580"/>
                        </a:cubicBezTo>
                        <a:cubicBezTo>
                          <a:pt x="168" y="1914"/>
                          <a:pt x="739" y="2664"/>
                          <a:pt x="1358" y="2854"/>
                        </a:cubicBezTo>
                        <a:cubicBezTo>
                          <a:pt x="1552" y="2914"/>
                          <a:pt x="1699" y="2937"/>
                          <a:pt x="1810" y="2937"/>
                        </a:cubicBezTo>
                        <a:cubicBezTo>
                          <a:pt x="1855" y="2937"/>
                          <a:pt x="1895" y="2933"/>
                          <a:pt x="1930" y="2926"/>
                        </a:cubicBezTo>
                        <a:cubicBezTo>
                          <a:pt x="2120" y="2878"/>
                          <a:pt x="2156" y="2747"/>
                          <a:pt x="2120" y="2628"/>
                        </a:cubicBezTo>
                        <a:cubicBezTo>
                          <a:pt x="2073" y="2473"/>
                          <a:pt x="1561" y="1378"/>
                          <a:pt x="1251" y="759"/>
                        </a:cubicBezTo>
                        <a:cubicBezTo>
                          <a:pt x="1192" y="628"/>
                          <a:pt x="1132" y="521"/>
                          <a:pt x="1096" y="449"/>
                        </a:cubicBezTo>
                        <a:cubicBezTo>
                          <a:pt x="944" y="164"/>
                          <a:pt x="792" y="1"/>
                          <a:pt x="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45"/>
                  <p:cNvSpPr/>
                  <p:nvPr/>
                </p:nvSpPr>
                <p:spPr>
                  <a:xfrm flipH="1">
                    <a:off x="-521086" y="3895438"/>
                    <a:ext cx="133821" cy="236450"/>
                  </a:xfrm>
                  <a:custGeom>
                    <a:avLst/>
                    <a:gdLst/>
                    <a:ahLst/>
                    <a:cxnLst/>
                    <a:rect l="l" t="t" r="r" b="b"/>
                    <a:pathLst>
                      <a:path w="1656" h="2926" extrusionOk="0">
                        <a:moveTo>
                          <a:pt x="128" y="1"/>
                        </a:moveTo>
                        <a:cubicBezTo>
                          <a:pt x="87" y="1"/>
                          <a:pt x="44" y="11"/>
                          <a:pt x="1" y="33"/>
                        </a:cubicBezTo>
                        <a:cubicBezTo>
                          <a:pt x="275" y="497"/>
                          <a:pt x="1156" y="2069"/>
                          <a:pt x="1430" y="2926"/>
                        </a:cubicBezTo>
                        <a:cubicBezTo>
                          <a:pt x="1620" y="2878"/>
                          <a:pt x="1656" y="2747"/>
                          <a:pt x="1620" y="2628"/>
                        </a:cubicBezTo>
                        <a:cubicBezTo>
                          <a:pt x="1561" y="2438"/>
                          <a:pt x="811" y="890"/>
                          <a:pt x="596" y="449"/>
                        </a:cubicBezTo>
                        <a:cubicBezTo>
                          <a:pt x="444" y="164"/>
                          <a:pt x="292" y="1"/>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45"/>
                  <p:cNvSpPr/>
                  <p:nvPr/>
                </p:nvSpPr>
                <p:spPr>
                  <a:xfrm flipH="1">
                    <a:off x="-448034" y="3895438"/>
                    <a:ext cx="71355" cy="76769"/>
                  </a:xfrm>
                  <a:custGeom>
                    <a:avLst/>
                    <a:gdLst/>
                    <a:ahLst/>
                    <a:cxnLst/>
                    <a:rect l="l" t="t" r="r" b="b"/>
                    <a:pathLst>
                      <a:path w="883" h="950" extrusionOk="0">
                        <a:moveTo>
                          <a:pt x="259" y="1"/>
                        </a:moveTo>
                        <a:cubicBezTo>
                          <a:pt x="218" y="1"/>
                          <a:pt x="175" y="11"/>
                          <a:pt x="132" y="33"/>
                        </a:cubicBezTo>
                        <a:cubicBezTo>
                          <a:pt x="96" y="57"/>
                          <a:pt x="49" y="80"/>
                          <a:pt x="1" y="116"/>
                        </a:cubicBezTo>
                        <a:cubicBezTo>
                          <a:pt x="144" y="354"/>
                          <a:pt x="180" y="676"/>
                          <a:pt x="132" y="949"/>
                        </a:cubicBezTo>
                        <a:cubicBezTo>
                          <a:pt x="430" y="914"/>
                          <a:pt x="680" y="830"/>
                          <a:pt x="882" y="759"/>
                        </a:cubicBezTo>
                        <a:cubicBezTo>
                          <a:pt x="823" y="628"/>
                          <a:pt x="763" y="521"/>
                          <a:pt x="727" y="449"/>
                        </a:cubicBezTo>
                        <a:cubicBezTo>
                          <a:pt x="575" y="164"/>
                          <a:pt x="423" y="1"/>
                          <a:pt x="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45"/>
                  <p:cNvSpPr/>
                  <p:nvPr/>
                </p:nvSpPr>
                <p:spPr>
                  <a:xfrm flipH="1">
                    <a:off x="533378" y="4717177"/>
                    <a:ext cx="247359" cy="150791"/>
                  </a:xfrm>
                  <a:custGeom>
                    <a:avLst/>
                    <a:gdLst/>
                    <a:ahLst/>
                    <a:cxnLst/>
                    <a:rect l="l" t="t" r="r" b="b"/>
                    <a:pathLst>
                      <a:path w="3061" h="1866" extrusionOk="0">
                        <a:moveTo>
                          <a:pt x="1808" y="0"/>
                        </a:moveTo>
                        <a:cubicBezTo>
                          <a:pt x="1501" y="0"/>
                          <a:pt x="1137" y="51"/>
                          <a:pt x="906" y="234"/>
                        </a:cubicBezTo>
                        <a:cubicBezTo>
                          <a:pt x="525" y="520"/>
                          <a:pt x="179" y="1317"/>
                          <a:pt x="48" y="1698"/>
                        </a:cubicBezTo>
                        <a:cubicBezTo>
                          <a:pt x="25" y="1770"/>
                          <a:pt x="13" y="1829"/>
                          <a:pt x="1" y="1865"/>
                        </a:cubicBezTo>
                        <a:cubicBezTo>
                          <a:pt x="1" y="1865"/>
                          <a:pt x="1215" y="1865"/>
                          <a:pt x="2144" y="1365"/>
                        </a:cubicBezTo>
                        <a:cubicBezTo>
                          <a:pt x="2263" y="1306"/>
                          <a:pt x="2358" y="1258"/>
                          <a:pt x="2442" y="1210"/>
                        </a:cubicBezTo>
                        <a:cubicBezTo>
                          <a:pt x="3061" y="841"/>
                          <a:pt x="3001" y="734"/>
                          <a:pt x="3001" y="734"/>
                        </a:cubicBezTo>
                        <a:cubicBezTo>
                          <a:pt x="3001" y="734"/>
                          <a:pt x="2977" y="651"/>
                          <a:pt x="2906" y="544"/>
                        </a:cubicBezTo>
                        <a:cubicBezTo>
                          <a:pt x="2811" y="377"/>
                          <a:pt x="2632" y="151"/>
                          <a:pt x="2394" y="67"/>
                        </a:cubicBezTo>
                        <a:cubicBezTo>
                          <a:pt x="2346" y="44"/>
                          <a:pt x="2203" y="20"/>
                          <a:pt x="2013" y="8"/>
                        </a:cubicBezTo>
                        <a:cubicBezTo>
                          <a:pt x="1949" y="3"/>
                          <a:pt x="1880" y="0"/>
                          <a:pt x="18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45"/>
                  <p:cNvSpPr/>
                  <p:nvPr/>
                </p:nvSpPr>
                <p:spPr>
                  <a:xfrm flipH="1">
                    <a:off x="532408" y="4761056"/>
                    <a:ext cx="248329" cy="106912"/>
                  </a:xfrm>
                  <a:custGeom>
                    <a:avLst/>
                    <a:gdLst/>
                    <a:ahLst/>
                    <a:cxnLst/>
                    <a:rect l="l" t="t" r="r" b="b"/>
                    <a:pathLst>
                      <a:path w="3073" h="1323" extrusionOk="0">
                        <a:moveTo>
                          <a:pt x="2918" y="1"/>
                        </a:moveTo>
                        <a:cubicBezTo>
                          <a:pt x="2537" y="382"/>
                          <a:pt x="1501" y="1048"/>
                          <a:pt x="48" y="1155"/>
                        </a:cubicBezTo>
                        <a:cubicBezTo>
                          <a:pt x="25" y="1227"/>
                          <a:pt x="13" y="1286"/>
                          <a:pt x="1" y="1322"/>
                        </a:cubicBezTo>
                        <a:cubicBezTo>
                          <a:pt x="1" y="1322"/>
                          <a:pt x="1215" y="1322"/>
                          <a:pt x="2144" y="822"/>
                        </a:cubicBezTo>
                        <a:cubicBezTo>
                          <a:pt x="3073" y="334"/>
                          <a:pt x="3013" y="191"/>
                          <a:pt x="3013" y="191"/>
                        </a:cubicBezTo>
                        <a:cubicBezTo>
                          <a:pt x="3013" y="191"/>
                          <a:pt x="2977" y="108"/>
                          <a:pt x="2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45"/>
                  <p:cNvSpPr/>
                  <p:nvPr/>
                </p:nvSpPr>
                <p:spPr>
                  <a:xfrm flipH="1">
                    <a:off x="533381" y="4717743"/>
                    <a:ext cx="84770" cy="97295"/>
                  </a:xfrm>
                  <a:custGeom>
                    <a:avLst/>
                    <a:gdLst/>
                    <a:ahLst/>
                    <a:cxnLst/>
                    <a:rect l="l" t="t" r="r" b="b"/>
                    <a:pathLst>
                      <a:path w="1049" h="1204" extrusionOk="0">
                        <a:moveTo>
                          <a:pt x="1" y="1"/>
                        </a:moveTo>
                        <a:lnTo>
                          <a:pt x="1" y="1"/>
                        </a:lnTo>
                        <a:cubicBezTo>
                          <a:pt x="168" y="251"/>
                          <a:pt x="382" y="632"/>
                          <a:pt x="430" y="1203"/>
                        </a:cubicBezTo>
                        <a:cubicBezTo>
                          <a:pt x="1049" y="834"/>
                          <a:pt x="1001" y="727"/>
                          <a:pt x="1001" y="727"/>
                        </a:cubicBezTo>
                        <a:cubicBezTo>
                          <a:pt x="1001" y="727"/>
                          <a:pt x="965" y="644"/>
                          <a:pt x="906" y="537"/>
                        </a:cubicBezTo>
                        <a:cubicBezTo>
                          <a:pt x="799" y="370"/>
                          <a:pt x="620" y="144"/>
                          <a:pt x="382" y="48"/>
                        </a:cubicBezTo>
                        <a:cubicBezTo>
                          <a:pt x="334" y="37"/>
                          <a:pt x="191" y="1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45"/>
                  <p:cNvSpPr/>
                  <p:nvPr/>
                </p:nvSpPr>
                <p:spPr>
                  <a:xfrm flipH="1">
                    <a:off x="574755" y="4684126"/>
                    <a:ext cx="71274" cy="56809"/>
                  </a:xfrm>
                  <a:custGeom>
                    <a:avLst/>
                    <a:gdLst/>
                    <a:ahLst/>
                    <a:cxnLst/>
                    <a:rect l="l" t="t" r="r" b="b"/>
                    <a:pathLst>
                      <a:path w="882" h="703" extrusionOk="0">
                        <a:moveTo>
                          <a:pt x="822" y="703"/>
                        </a:moveTo>
                        <a:cubicBezTo>
                          <a:pt x="775" y="667"/>
                          <a:pt x="691" y="631"/>
                          <a:pt x="596" y="607"/>
                        </a:cubicBezTo>
                        <a:cubicBezTo>
                          <a:pt x="382" y="536"/>
                          <a:pt x="132" y="500"/>
                          <a:pt x="132" y="500"/>
                        </a:cubicBezTo>
                        <a:lnTo>
                          <a:pt x="24" y="179"/>
                        </a:lnTo>
                        <a:lnTo>
                          <a:pt x="1" y="107"/>
                        </a:lnTo>
                        <a:cubicBezTo>
                          <a:pt x="1" y="107"/>
                          <a:pt x="239" y="202"/>
                          <a:pt x="417" y="191"/>
                        </a:cubicBezTo>
                        <a:cubicBezTo>
                          <a:pt x="596" y="179"/>
                          <a:pt x="870" y="0"/>
                          <a:pt x="870" y="0"/>
                        </a:cubicBezTo>
                        <a:cubicBezTo>
                          <a:pt x="882" y="202"/>
                          <a:pt x="822" y="703"/>
                          <a:pt x="822" y="703"/>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45"/>
                  <p:cNvSpPr/>
                  <p:nvPr/>
                </p:nvSpPr>
                <p:spPr>
                  <a:xfrm flipH="1">
                    <a:off x="574755" y="4684126"/>
                    <a:ext cx="71274" cy="56809"/>
                  </a:xfrm>
                  <a:custGeom>
                    <a:avLst/>
                    <a:gdLst/>
                    <a:ahLst/>
                    <a:cxnLst/>
                    <a:rect l="l" t="t" r="r" b="b"/>
                    <a:pathLst>
                      <a:path w="882" h="703" extrusionOk="0">
                        <a:moveTo>
                          <a:pt x="870" y="0"/>
                        </a:moveTo>
                        <a:cubicBezTo>
                          <a:pt x="870" y="0"/>
                          <a:pt x="596" y="179"/>
                          <a:pt x="417" y="191"/>
                        </a:cubicBezTo>
                        <a:cubicBezTo>
                          <a:pt x="407" y="191"/>
                          <a:pt x="396" y="192"/>
                          <a:pt x="385" y="192"/>
                        </a:cubicBezTo>
                        <a:cubicBezTo>
                          <a:pt x="212" y="192"/>
                          <a:pt x="1" y="107"/>
                          <a:pt x="1" y="107"/>
                        </a:cubicBezTo>
                        <a:lnTo>
                          <a:pt x="1" y="107"/>
                        </a:lnTo>
                        <a:lnTo>
                          <a:pt x="24" y="179"/>
                        </a:lnTo>
                        <a:cubicBezTo>
                          <a:pt x="144" y="214"/>
                          <a:pt x="489" y="357"/>
                          <a:pt x="596" y="607"/>
                        </a:cubicBezTo>
                        <a:cubicBezTo>
                          <a:pt x="691" y="631"/>
                          <a:pt x="775" y="667"/>
                          <a:pt x="822" y="703"/>
                        </a:cubicBezTo>
                        <a:cubicBezTo>
                          <a:pt x="822" y="703"/>
                          <a:pt x="882" y="202"/>
                          <a:pt x="87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45"/>
                  <p:cNvSpPr/>
                  <p:nvPr/>
                </p:nvSpPr>
                <p:spPr>
                  <a:xfrm flipH="1">
                    <a:off x="-39064" y="3055194"/>
                    <a:ext cx="65456" cy="61658"/>
                  </a:xfrm>
                  <a:custGeom>
                    <a:avLst/>
                    <a:gdLst/>
                    <a:ahLst/>
                    <a:cxnLst/>
                    <a:rect l="l" t="t" r="r" b="b"/>
                    <a:pathLst>
                      <a:path w="810" h="763" extrusionOk="0">
                        <a:moveTo>
                          <a:pt x="810" y="1"/>
                        </a:moveTo>
                        <a:lnTo>
                          <a:pt x="0" y="156"/>
                        </a:lnTo>
                        <a:lnTo>
                          <a:pt x="310" y="763"/>
                        </a:lnTo>
                        <a:cubicBezTo>
                          <a:pt x="607" y="608"/>
                          <a:pt x="762" y="132"/>
                          <a:pt x="810" y="1"/>
                        </a:cubicBezTo>
                        <a:close/>
                      </a:path>
                    </a:pathLst>
                  </a:custGeom>
                  <a:solidFill>
                    <a:srgbClr val="8101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45"/>
                  <p:cNvSpPr/>
                  <p:nvPr/>
                </p:nvSpPr>
                <p:spPr>
                  <a:xfrm flipH="1">
                    <a:off x="-396100" y="3496811"/>
                    <a:ext cx="1221039" cy="1204473"/>
                  </a:xfrm>
                  <a:custGeom>
                    <a:avLst/>
                    <a:gdLst/>
                    <a:ahLst/>
                    <a:cxnLst/>
                    <a:rect l="l" t="t" r="r" b="b"/>
                    <a:pathLst>
                      <a:path w="15110" h="14905" extrusionOk="0">
                        <a:moveTo>
                          <a:pt x="3048" y="1"/>
                        </a:moveTo>
                        <a:cubicBezTo>
                          <a:pt x="3024" y="25"/>
                          <a:pt x="3000" y="60"/>
                          <a:pt x="2965" y="108"/>
                        </a:cubicBezTo>
                        <a:cubicBezTo>
                          <a:pt x="2643" y="596"/>
                          <a:pt x="1476" y="2715"/>
                          <a:pt x="774" y="4537"/>
                        </a:cubicBezTo>
                        <a:cubicBezTo>
                          <a:pt x="72" y="6371"/>
                          <a:pt x="0" y="7740"/>
                          <a:pt x="36" y="8180"/>
                        </a:cubicBezTo>
                        <a:cubicBezTo>
                          <a:pt x="60" y="8526"/>
                          <a:pt x="1441" y="12681"/>
                          <a:pt x="1953" y="14217"/>
                        </a:cubicBezTo>
                        <a:cubicBezTo>
                          <a:pt x="2072" y="14574"/>
                          <a:pt x="2143" y="14788"/>
                          <a:pt x="2143" y="14788"/>
                        </a:cubicBezTo>
                        <a:cubicBezTo>
                          <a:pt x="2143" y="14788"/>
                          <a:pt x="2367" y="14905"/>
                          <a:pt x="2620" y="14905"/>
                        </a:cubicBezTo>
                        <a:cubicBezTo>
                          <a:pt x="2659" y="14905"/>
                          <a:pt x="2699" y="14902"/>
                          <a:pt x="2739" y="14895"/>
                        </a:cubicBezTo>
                        <a:cubicBezTo>
                          <a:pt x="2893" y="14884"/>
                          <a:pt x="3036" y="14800"/>
                          <a:pt x="3143" y="14622"/>
                        </a:cubicBezTo>
                        <a:cubicBezTo>
                          <a:pt x="3179" y="14526"/>
                          <a:pt x="3239" y="14348"/>
                          <a:pt x="3286" y="14074"/>
                        </a:cubicBezTo>
                        <a:cubicBezTo>
                          <a:pt x="3524" y="12669"/>
                          <a:pt x="3620" y="9109"/>
                          <a:pt x="1917" y="7645"/>
                        </a:cubicBezTo>
                        <a:cubicBezTo>
                          <a:pt x="1917" y="7645"/>
                          <a:pt x="3679" y="5763"/>
                          <a:pt x="4191" y="5120"/>
                        </a:cubicBezTo>
                        <a:cubicBezTo>
                          <a:pt x="4715" y="4489"/>
                          <a:pt x="5334" y="3751"/>
                          <a:pt x="5334" y="3751"/>
                        </a:cubicBezTo>
                        <a:cubicBezTo>
                          <a:pt x="5334" y="3751"/>
                          <a:pt x="7299" y="6954"/>
                          <a:pt x="8180" y="7871"/>
                        </a:cubicBezTo>
                        <a:cubicBezTo>
                          <a:pt x="8608" y="8316"/>
                          <a:pt x="9127" y="8455"/>
                          <a:pt x="9632" y="8455"/>
                        </a:cubicBezTo>
                        <a:cubicBezTo>
                          <a:pt x="10180" y="8455"/>
                          <a:pt x="10713" y="8292"/>
                          <a:pt x="11097" y="8180"/>
                        </a:cubicBezTo>
                        <a:cubicBezTo>
                          <a:pt x="11168" y="8157"/>
                          <a:pt x="11263" y="8121"/>
                          <a:pt x="11359" y="8085"/>
                        </a:cubicBezTo>
                        <a:lnTo>
                          <a:pt x="11371" y="8085"/>
                        </a:lnTo>
                        <a:cubicBezTo>
                          <a:pt x="12144" y="7776"/>
                          <a:pt x="13728" y="6966"/>
                          <a:pt x="14454" y="6537"/>
                        </a:cubicBezTo>
                        <a:cubicBezTo>
                          <a:pt x="14478" y="6537"/>
                          <a:pt x="14490" y="6525"/>
                          <a:pt x="14502" y="6513"/>
                        </a:cubicBezTo>
                        <a:cubicBezTo>
                          <a:pt x="14669" y="6418"/>
                          <a:pt x="14776" y="6347"/>
                          <a:pt x="14823" y="6299"/>
                        </a:cubicBezTo>
                        <a:cubicBezTo>
                          <a:pt x="15026" y="6097"/>
                          <a:pt x="15109" y="5442"/>
                          <a:pt x="14883" y="5049"/>
                        </a:cubicBezTo>
                        <a:cubicBezTo>
                          <a:pt x="14823" y="4966"/>
                          <a:pt x="14764" y="4894"/>
                          <a:pt x="14680" y="4835"/>
                        </a:cubicBezTo>
                        <a:cubicBezTo>
                          <a:pt x="14514" y="4728"/>
                          <a:pt x="14252" y="4656"/>
                          <a:pt x="13942" y="4632"/>
                        </a:cubicBezTo>
                        <a:cubicBezTo>
                          <a:pt x="13837" y="4621"/>
                          <a:pt x="13726" y="4616"/>
                          <a:pt x="13610" y="4616"/>
                        </a:cubicBezTo>
                        <a:cubicBezTo>
                          <a:pt x="13100" y="4616"/>
                          <a:pt x="12503" y="4727"/>
                          <a:pt x="11930" y="4990"/>
                        </a:cubicBezTo>
                        <a:cubicBezTo>
                          <a:pt x="11859" y="5025"/>
                          <a:pt x="11787" y="5061"/>
                          <a:pt x="11728" y="5085"/>
                        </a:cubicBezTo>
                        <a:cubicBezTo>
                          <a:pt x="11716" y="5085"/>
                          <a:pt x="11716" y="5097"/>
                          <a:pt x="11716" y="5097"/>
                        </a:cubicBezTo>
                        <a:cubicBezTo>
                          <a:pt x="10680" y="5609"/>
                          <a:pt x="9608" y="6466"/>
                          <a:pt x="9608" y="6466"/>
                        </a:cubicBezTo>
                        <a:cubicBezTo>
                          <a:pt x="9608" y="6466"/>
                          <a:pt x="9442" y="5132"/>
                          <a:pt x="9227" y="3870"/>
                        </a:cubicBezTo>
                        <a:cubicBezTo>
                          <a:pt x="9001" y="2608"/>
                          <a:pt x="8239" y="763"/>
                          <a:pt x="7965" y="275"/>
                        </a:cubicBezTo>
                        <a:cubicBezTo>
                          <a:pt x="7965" y="275"/>
                          <a:pt x="7275" y="358"/>
                          <a:pt x="6501" y="418"/>
                        </a:cubicBezTo>
                        <a:cubicBezTo>
                          <a:pt x="6501" y="429"/>
                          <a:pt x="6489" y="441"/>
                          <a:pt x="6489" y="441"/>
                        </a:cubicBezTo>
                        <a:cubicBezTo>
                          <a:pt x="6477" y="453"/>
                          <a:pt x="6429" y="453"/>
                          <a:pt x="6358" y="477"/>
                        </a:cubicBezTo>
                        <a:cubicBezTo>
                          <a:pt x="6197" y="502"/>
                          <a:pt x="5898" y="534"/>
                          <a:pt x="5520" y="534"/>
                        </a:cubicBezTo>
                        <a:cubicBezTo>
                          <a:pt x="4835" y="534"/>
                          <a:pt x="3892" y="431"/>
                          <a:pt x="3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45"/>
                  <p:cNvSpPr/>
                  <p:nvPr/>
                </p:nvSpPr>
                <p:spPr>
                  <a:xfrm flipH="1">
                    <a:off x="560290" y="4634025"/>
                    <a:ext cx="106912" cy="70386"/>
                  </a:xfrm>
                  <a:custGeom>
                    <a:avLst/>
                    <a:gdLst/>
                    <a:ahLst/>
                    <a:cxnLst/>
                    <a:rect l="l" t="t" r="r" b="b"/>
                    <a:pathLst>
                      <a:path w="1323" h="871" extrusionOk="0">
                        <a:moveTo>
                          <a:pt x="1322" y="1"/>
                        </a:moveTo>
                        <a:cubicBezTo>
                          <a:pt x="1287" y="275"/>
                          <a:pt x="1227" y="453"/>
                          <a:pt x="1191" y="549"/>
                        </a:cubicBezTo>
                        <a:cubicBezTo>
                          <a:pt x="1084" y="727"/>
                          <a:pt x="929" y="811"/>
                          <a:pt x="775" y="822"/>
                        </a:cubicBezTo>
                        <a:cubicBezTo>
                          <a:pt x="489" y="870"/>
                          <a:pt x="191" y="715"/>
                          <a:pt x="191" y="715"/>
                        </a:cubicBezTo>
                        <a:cubicBezTo>
                          <a:pt x="191" y="715"/>
                          <a:pt x="120" y="501"/>
                          <a:pt x="1" y="144"/>
                        </a:cubicBezTo>
                        <a:cubicBezTo>
                          <a:pt x="406" y="227"/>
                          <a:pt x="870" y="251"/>
                          <a:pt x="1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45"/>
                  <p:cNvSpPr/>
                  <p:nvPr/>
                </p:nvSpPr>
                <p:spPr>
                  <a:xfrm flipH="1">
                    <a:off x="-92980" y="3686387"/>
                    <a:ext cx="850606" cy="1014165"/>
                  </a:xfrm>
                  <a:custGeom>
                    <a:avLst/>
                    <a:gdLst/>
                    <a:ahLst/>
                    <a:cxnLst/>
                    <a:rect l="l" t="t" r="r" b="b"/>
                    <a:pathLst>
                      <a:path w="10526" h="12550" extrusionOk="0">
                        <a:moveTo>
                          <a:pt x="10526" y="5739"/>
                        </a:moveTo>
                        <a:cubicBezTo>
                          <a:pt x="10430" y="5775"/>
                          <a:pt x="10335" y="5811"/>
                          <a:pt x="10264" y="5834"/>
                        </a:cubicBezTo>
                        <a:cubicBezTo>
                          <a:pt x="9526" y="6049"/>
                          <a:pt x="8240" y="6453"/>
                          <a:pt x="7347" y="5525"/>
                        </a:cubicBezTo>
                        <a:cubicBezTo>
                          <a:pt x="6466" y="4608"/>
                          <a:pt x="4501" y="1405"/>
                          <a:pt x="4501" y="1405"/>
                        </a:cubicBezTo>
                        <a:cubicBezTo>
                          <a:pt x="4501" y="1405"/>
                          <a:pt x="3882" y="2143"/>
                          <a:pt x="3358" y="2774"/>
                        </a:cubicBezTo>
                        <a:cubicBezTo>
                          <a:pt x="2846" y="3417"/>
                          <a:pt x="1084" y="5299"/>
                          <a:pt x="1084" y="5299"/>
                        </a:cubicBezTo>
                        <a:cubicBezTo>
                          <a:pt x="3108" y="7037"/>
                          <a:pt x="2584" y="11740"/>
                          <a:pt x="2310" y="12276"/>
                        </a:cubicBezTo>
                        <a:cubicBezTo>
                          <a:pt x="2203" y="12454"/>
                          <a:pt x="2060" y="12538"/>
                          <a:pt x="1906" y="12549"/>
                        </a:cubicBezTo>
                        <a:cubicBezTo>
                          <a:pt x="2036" y="11490"/>
                          <a:pt x="2048" y="9120"/>
                          <a:pt x="1691" y="8108"/>
                        </a:cubicBezTo>
                        <a:cubicBezTo>
                          <a:pt x="1310" y="7037"/>
                          <a:pt x="131" y="5132"/>
                          <a:pt x="60" y="5132"/>
                        </a:cubicBezTo>
                        <a:cubicBezTo>
                          <a:pt x="1" y="5132"/>
                          <a:pt x="2346" y="3013"/>
                          <a:pt x="3346" y="1870"/>
                        </a:cubicBezTo>
                        <a:cubicBezTo>
                          <a:pt x="4358" y="739"/>
                          <a:pt x="4537" y="0"/>
                          <a:pt x="4537" y="0"/>
                        </a:cubicBezTo>
                        <a:cubicBezTo>
                          <a:pt x="4537" y="0"/>
                          <a:pt x="6168" y="3310"/>
                          <a:pt x="6859" y="4513"/>
                        </a:cubicBezTo>
                        <a:cubicBezTo>
                          <a:pt x="7513" y="5644"/>
                          <a:pt x="8752" y="6227"/>
                          <a:pt x="10526" y="573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45"/>
                  <p:cNvSpPr/>
                  <p:nvPr/>
                </p:nvSpPr>
                <p:spPr>
                  <a:xfrm flipH="1">
                    <a:off x="-121820" y="3518953"/>
                    <a:ext cx="444536" cy="515810"/>
                  </a:xfrm>
                  <a:custGeom>
                    <a:avLst/>
                    <a:gdLst/>
                    <a:ahLst/>
                    <a:cxnLst/>
                    <a:rect l="l" t="t" r="r" b="b"/>
                    <a:pathLst>
                      <a:path w="5501" h="6383" extrusionOk="0">
                        <a:moveTo>
                          <a:pt x="5501" y="4811"/>
                        </a:moveTo>
                        <a:cubicBezTo>
                          <a:pt x="4346" y="5489"/>
                          <a:pt x="3286" y="6382"/>
                          <a:pt x="3286" y="6382"/>
                        </a:cubicBezTo>
                        <a:cubicBezTo>
                          <a:pt x="3286" y="6382"/>
                          <a:pt x="2620" y="5132"/>
                          <a:pt x="2489" y="3942"/>
                        </a:cubicBezTo>
                        <a:cubicBezTo>
                          <a:pt x="2346" y="2763"/>
                          <a:pt x="1786" y="1751"/>
                          <a:pt x="1786" y="1751"/>
                        </a:cubicBezTo>
                        <a:cubicBezTo>
                          <a:pt x="810" y="2203"/>
                          <a:pt x="560" y="2084"/>
                          <a:pt x="0" y="1977"/>
                        </a:cubicBezTo>
                        <a:lnTo>
                          <a:pt x="143" y="191"/>
                        </a:lnTo>
                        <a:cubicBezTo>
                          <a:pt x="214" y="179"/>
                          <a:pt x="262" y="167"/>
                          <a:pt x="274" y="167"/>
                        </a:cubicBezTo>
                        <a:cubicBezTo>
                          <a:pt x="274" y="167"/>
                          <a:pt x="286" y="155"/>
                          <a:pt x="286" y="144"/>
                        </a:cubicBezTo>
                        <a:cubicBezTo>
                          <a:pt x="1060" y="84"/>
                          <a:pt x="1750" y="1"/>
                          <a:pt x="1750" y="1"/>
                        </a:cubicBezTo>
                        <a:cubicBezTo>
                          <a:pt x="2024" y="489"/>
                          <a:pt x="2786" y="2334"/>
                          <a:pt x="3012" y="3596"/>
                        </a:cubicBezTo>
                        <a:cubicBezTo>
                          <a:pt x="3227" y="4846"/>
                          <a:pt x="3393" y="6192"/>
                          <a:pt x="3393" y="6192"/>
                        </a:cubicBezTo>
                        <a:cubicBezTo>
                          <a:pt x="3393" y="6192"/>
                          <a:pt x="4465" y="5335"/>
                          <a:pt x="5501" y="481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45"/>
                  <p:cNvSpPr/>
                  <p:nvPr/>
                </p:nvSpPr>
                <p:spPr>
                  <a:xfrm flipH="1">
                    <a:off x="115843" y="2843558"/>
                    <a:ext cx="171317" cy="117498"/>
                  </a:xfrm>
                  <a:custGeom>
                    <a:avLst/>
                    <a:gdLst/>
                    <a:ahLst/>
                    <a:cxnLst/>
                    <a:rect l="l" t="t" r="r" b="b"/>
                    <a:pathLst>
                      <a:path w="2120" h="1454" extrusionOk="0">
                        <a:moveTo>
                          <a:pt x="108" y="96"/>
                        </a:moveTo>
                        <a:cubicBezTo>
                          <a:pt x="72" y="72"/>
                          <a:pt x="36" y="36"/>
                          <a:pt x="1" y="0"/>
                        </a:cubicBezTo>
                        <a:lnTo>
                          <a:pt x="36" y="465"/>
                        </a:lnTo>
                        <a:lnTo>
                          <a:pt x="48" y="1012"/>
                        </a:lnTo>
                        <a:cubicBezTo>
                          <a:pt x="48" y="1012"/>
                          <a:pt x="1096" y="1453"/>
                          <a:pt x="1691" y="1274"/>
                        </a:cubicBezTo>
                        <a:lnTo>
                          <a:pt x="2120" y="298"/>
                        </a:lnTo>
                        <a:cubicBezTo>
                          <a:pt x="1322" y="548"/>
                          <a:pt x="572" y="441"/>
                          <a:pt x="108" y="9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45"/>
                  <p:cNvSpPr/>
                  <p:nvPr/>
                </p:nvSpPr>
                <p:spPr>
                  <a:xfrm flipH="1">
                    <a:off x="114874" y="2842588"/>
                    <a:ext cx="173257" cy="45334"/>
                  </a:xfrm>
                  <a:custGeom>
                    <a:avLst/>
                    <a:gdLst/>
                    <a:ahLst/>
                    <a:cxnLst/>
                    <a:rect l="l" t="t" r="r" b="b"/>
                    <a:pathLst>
                      <a:path w="2144" h="561" extrusionOk="0">
                        <a:moveTo>
                          <a:pt x="1" y="1"/>
                        </a:moveTo>
                        <a:lnTo>
                          <a:pt x="13" y="12"/>
                        </a:lnTo>
                        <a:cubicBezTo>
                          <a:pt x="36" y="48"/>
                          <a:pt x="72" y="84"/>
                          <a:pt x="120" y="108"/>
                        </a:cubicBezTo>
                        <a:cubicBezTo>
                          <a:pt x="584" y="465"/>
                          <a:pt x="1334" y="560"/>
                          <a:pt x="2132" y="310"/>
                        </a:cubicBezTo>
                        <a:lnTo>
                          <a:pt x="2144" y="274"/>
                        </a:ln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45"/>
                  <p:cNvSpPr/>
                  <p:nvPr/>
                </p:nvSpPr>
                <p:spPr>
                  <a:xfrm flipH="1">
                    <a:off x="740252" y="2574143"/>
                    <a:ext cx="2909" cy="4929"/>
                  </a:xfrm>
                  <a:custGeom>
                    <a:avLst/>
                    <a:gdLst/>
                    <a:ahLst/>
                    <a:cxnLst/>
                    <a:rect l="l" t="t" r="r" b="b"/>
                    <a:pathLst>
                      <a:path w="36" h="61" extrusionOk="0">
                        <a:moveTo>
                          <a:pt x="36" y="60"/>
                        </a:moveTo>
                        <a:cubicBezTo>
                          <a:pt x="24" y="36"/>
                          <a:pt x="12" y="13"/>
                          <a:pt x="0" y="1"/>
                        </a:cubicBezTo>
                        <a:cubicBezTo>
                          <a:pt x="0" y="1"/>
                          <a:pt x="12" y="25"/>
                          <a:pt x="36" y="60"/>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45"/>
                  <p:cNvSpPr/>
                  <p:nvPr/>
                </p:nvSpPr>
                <p:spPr>
                  <a:xfrm flipH="1">
                    <a:off x="413129" y="2669416"/>
                    <a:ext cx="526316" cy="501345"/>
                  </a:xfrm>
                  <a:custGeom>
                    <a:avLst/>
                    <a:gdLst/>
                    <a:ahLst/>
                    <a:cxnLst/>
                    <a:rect l="l" t="t" r="r" b="b"/>
                    <a:pathLst>
                      <a:path w="6513" h="6204" extrusionOk="0">
                        <a:moveTo>
                          <a:pt x="6513" y="3037"/>
                        </a:moveTo>
                        <a:cubicBezTo>
                          <a:pt x="6442" y="3156"/>
                          <a:pt x="6049" y="3763"/>
                          <a:pt x="5668" y="4715"/>
                        </a:cubicBezTo>
                        <a:cubicBezTo>
                          <a:pt x="5572" y="4953"/>
                          <a:pt x="5477" y="5215"/>
                          <a:pt x="5394" y="5501"/>
                        </a:cubicBezTo>
                        <a:cubicBezTo>
                          <a:pt x="3489" y="6204"/>
                          <a:pt x="1334" y="5858"/>
                          <a:pt x="1203" y="5751"/>
                        </a:cubicBezTo>
                        <a:cubicBezTo>
                          <a:pt x="1060" y="5656"/>
                          <a:pt x="476" y="4430"/>
                          <a:pt x="238" y="2763"/>
                        </a:cubicBezTo>
                        <a:cubicBezTo>
                          <a:pt x="0" y="1108"/>
                          <a:pt x="488" y="0"/>
                          <a:pt x="488" y="0"/>
                        </a:cubicBezTo>
                        <a:lnTo>
                          <a:pt x="488" y="0"/>
                        </a:lnTo>
                        <a:cubicBezTo>
                          <a:pt x="524" y="36"/>
                          <a:pt x="548" y="72"/>
                          <a:pt x="584" y="108"/>
                        </a:cubicBezTo>
                        <a:cubicBezTo>
                          <a:pt x="917" y="465"/>
                          <a:pt x="1512" y="584"/>
                          <a:pt x="1584" y="608"/>
                        </a:cubicBezTo>
                        <a:cubicBezTo>
                          <a:pt x="1596" y="608"/>
                          <a:pt x="1596" y="608"/>
                          <a:pt x="1596" y="608"/>
                        </a:cubicBezTo>
                        <a:cubicBezTo>
                          <a:pt x="1679" y="1405"/>
                          <a:pt x="2286" y="3751"/>
                          <a:pt x="2286" y="3751"/>
                        </a:cubicBezTo>
                        <a:cubicBezTo>
                          <a:pt x="2286" y="3751"/>
                          <a:pt x="3632" y="3656"/>
                          <a:pt x="4167" y="3548"/>
                        </a:cubicBezTo>
                        <a:cubicBezTo>
                          <a:pt x="4667" y="3465"/>
                          <a:pt x="6072" y="3156"/>
                          <a:pt x="6513" y="30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45"/>
                  <p:cNvSpPr/>
                  <p:nvPr/>
                </p:nvSpPr>
                <p:spPr>
                  <a:xfrm flipH="1">
                    <a:off x="71553" y="2861820"/>
                    <a:ext cx="489789" cy="595651"/>
                  </a:xfrm>
                  <a:custGeom>
                    <a:avLst/>
                    <a:gdLst/>
                    <a:ahLst/>
                    <a:cxnLst/>
                    <a:rect l="l" t="t" r="r" b="b"/>
                    <a:pathLst>
                      <a:path w="6061" h="7371" extrusionOk="0">
                        <a:moveTo>
                          <a:pt x="2" y="6637"/>
                        </a:moveTo>
                        <a:cubicBezTo>
                          <a:pt x="1" y="6639"/>
                          <a:pt x="0" y="6642"/>
                          <a:pt x="0" y="6644"/>
                        </a:cubicBezTo>
                        <a:cubicBezTo>
                          <a:pt x="1" y="6642"/>
                          <a:pt x="1" y="6639"/>
                          <a:pt x="2" y="6637"/>
                        </a:cubicBezTo>
                        <a:close/>
                        <a:moveTo>
                          <a:pt x="3322" y="1"/>
                        </a:moveTo>
                        <a:lnTo>
                          <a:pt x="3346" y="620"/>
                        </a:lnTo>
                        <a:cubicBezTo>
                          <a:pt x="3346" y="620"/>
                          <a:pt x="3069" y="389"/>
                          <a:pt x="2635" y="389"/>
                        </a:cubicBezTo>
                        <a:cubicBezTo>
                          <a:pt x="2409" y="389"/>
                          <a:pt x="2140" y="452"/>
                          <a:pt x="1846" y="644"/>
                        </a:cubicBezTo>
                        <a:cubicBezTo>
                          <a:pt x="1846" y="644"/>
                          <a:pt x="1846" y="644"/>
                          <a:pt x="1834" y="656"/>
                        </a:cubicBezTo>
                        <a:cubicBezTo>
                          <a:pt x="1739" y="810"/>
                          <a:pt x="1155" y="1727"/>
                          <a:pt x="715" y="3120"/>
                        </a:cubicBezTo>
                        <a:cubicBezTo>
                          <a:pt x="584" y="3537"/>
                          <a:pt x="465" y="3989"/>
                          <a:pt x="381" y="4477"/>
                        </a:cubicBezTo>
                        <a:cubicBezTo>
                          <a:pt x="123" y="5901"/>
                          <a:pt x="38" y="6429"/>
                          <a:pt x="2" y="6637"/>
                        </a:cubicBezTo>
                        <a:lnTo>
                          <a:pt x="2" y="6637"/>
                        </a:lnTo>
                        <a:cubicBezTo>
                          <a:pt x="5" y="6627"/>
                          <a:pt x="12" y="6616"/>
                          <a:pt x="12" y="6597"/>
                        </a:cubicBezTo>
                        <a:cubicBezTo>
                          <a:pt x="13" y="6596"/>
                          <a:pt x="14" y="6595"/>
                          <a:pt x="16" y="6595"/>
                        </a:cubicBezTo>
                        <a:cubicBezTo>
                          <a:pt x="99" y="6595"/>
                          <a:pt x="1420" y="7312"/>
                          <a:pt x="3548" y="7371"/>
                        </a:cubicBezTo>
                        <a:lnTo>
                          <a:pt x="3894" y="7371"/>
                        </a:lnTo>
                        <a:cubicBezTo>
                          <a:pt x="3906" y="7359"/>
                          <a:pt x="3906" y="7359"/>
                          <a:pt x="3918" y="7347"/>
                        </a:cubicBezTo>
                        <a:cubicBezTo>
                          <a:pt x="4203" y="7049"/>
                          <a:pt x="4953" y="6347"/>
                          <a:pt x="5001" y="5870"/>
                        </a:cubicBezTo>
                        <a:cubicBezTo>
                          <a:pt x="5049" y="5501"/>
                          <a:pt x="5096" y="3918"/>
                          <a:pt x="5334" y="2727"/>
                        </a:cubicBezTo>
                        <a:cubicBezTo>
                          <a:pt x="5370" y="2549"/>
                          <a:pt x="5406" y="2382"/>
                          <a:pt x="5442" y="2227"/>
                        </a:cubicBezTo>
                        <a:cubicBezTo>
                          <a:pt x="5573" y="1775"/>
                          <a:pt x="5727" y="1429"/>
                          <a:pt x="5942" y="1334"/>
                        </a:cubicBezTo>
                        <a:cubicBezTo>
                          <a:pt x="5977" y="1310"/>
                          <a:pt x="6025" y="1298"/>
                          <a:pt x="6061" y="1298"/>
                        </a:cubicBezTo>
                        <a:lnTo>
                          <a:pt x="6037" y="1287"/>
                        </a:lnTo>
                        <a:cubicBezTo>
                          <a:pt x="5942" y="1239"/>
                          <a:pt x="5501" y="1025"/>
                          <a:pt x="5299" y="1013"/>
                        </a:cubicBezTo>
                        <a:lnTo>
                          <a:pt x="5311" y="965"/>
                        </a:lnTo>
                        <a:lnTo>
                          <a:pt x="5573" y="132"/>
                        </a:lnTo>
                        <a:lnTo>
                          <a:pt x="5573" y="132"/>
                        </a:lnTo>
                        <a:cubicBezTo>
                          <a:pt x="5572" y="132"/>
                          <a:pt x="4739" y="251"/>
                          <a:pt x="4179" y="810"/>
                        </a:cubicBezTo>
                        <a:cubicBezTo>
                          <a:pt x="4179" y="810"/>
                          <a:pt x="4072" y="453"/>
                          <a:pt x="3846" y="251"/>
                        </a:cubicBezTo>
                        <a:cubicBezTo>
                          <a:pt x="3620" y="48"/>
                          <a:pt x="3322" y="1"/>
                          <a:pt x="3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45"/>
                  <p:cNvSpPr/>
                  <p:nvPr/>
                </p:nvSpPr>
                <p:spPr>
                  <a:xfrm flipH="1">
                    <a:off x="299599" y="3491963"/>
                    <a:ext cx="279037" cy="52931"/>
                  </a:xfrm>
                  <a:custGeom>
                    <a:avLst/>
                    <a:gdLst/>
                    <a:ahLst/>
                    <a:cxnLst/>
                    <a:rect l="l" t="t" r="r" b="b"/>
                    <a:pathLst>
                      <a:path w="3453" h="655" extrusionOk="0">
                        <a:moveTo>
                          <a:pt x="125" y="1"/>
                        </a:moveTo>
                        <a:cubicBezTo>
                          <a:pt x="106" y="1"/>
                          <a:pt x="69" y="29"/>
                          <a:pt x="0" y="120"/>
                        </a:cubicBezTo>
                        <a:cubicBezTo>
                          <a:pt x="833" y="550"/>
                          <a:pt x="1756" y="655"/>
                          <a:pt x="2436" y="655"/>
                        </a:cubicBezTo>
                        <a:cubicBezTo>
                          <a:pt x="3019" y="655"/>
                          <a:pt x="3424" y="577"/>
                          <a:pt x="3441" y="561"/>
                        </a:cubicBezTo>
                        <a:cubicBezTo>
                          <a:pt x="3441" y="561"/>
                          <a:pt x="3441" y="549"/>
                          <a:pt x="3453" y="537"/>
                        </a:cubicBezTo>
                        <a:lnTo>
                          <a:pt x="3453" y="537"/>
                        </a:lnTo>
                        <a:cubicBezTo>
                          <a:pt x="3070" y="568"/>
                          <a:pt x="2667" y="589"/>
                          <a:pt x="2321" y="589"/>
                        </a:cubicBezTo>
                        <a:cubicBezTo>
                          <a:pt x="1999" y="589"/>
                          <a:pt x="1726" y="571"/>
                          <a:pt x="1560" y="525"/>
                        </a:cubicBezTo>
                        <a:cubicBezTo>
                          <a:pt x="881" y="323"/>
                          <a:pt x="143" y="73"/>
                          <a:pt x="143" y="73"/>
                        </a:cubicBezTo>
                        <a:cubicBezTo>
                          <a:pt x="143" y="73"/>
                          <a:pt x="156" y="1"/>
                          <a:pt x="125" y="1"/>
                        </a:cubicBezTo>
                        <a:close/>
                      </a:path>
                    </a:pathLst>
                  </a:custGeom>
                  <a:solidFill>
                    <a:srgbClr val="D001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45"/>
                  <p:cNvSpPr/>
                  <p:nvPr/>
                </p:nvSpPr>
                <p:spPr>
                  <a:xfrm flipH="1">
                    <a:off x="242789" y="3392892"/>
                    <a:ext cx="343604" cy="154994"/>
                  </a:xfrm>
                  <a:custGeom>
                    <a:avLst/>
                    <a:gdLst/>
                    <a:ahLst/>
                    <a:cxnLst/>
                    <a:rect l="l" t="t" r="r" b="b"/>
                    <a:pathLst>
                      <a:path w="4252" h="1918" extrusionOk="0">
                        <a:moveTo>
                          <a:pt x="4251" y="799"/>
                        </a:moveTo>
                        <a:cubicBezTo>
                          <a:pt x="4251" y="799"/>
                          <a:pt x="3668" y="1620"/>
                          <a:pt x="3549" y="1763"/>
                        </a:cubicBezTo>
                        <a:cubicBezTo>
                          <a:pt x="3549" y="1775"/>
                          <a:pt x="3537" y="1787"/>
                          <a:pt x="3525" y="1787"/>
                        </a:cubicBezTo>
                        <a:cubicBezTo>
                          <a:pt x="3525" y="1799"/>
                          <a:pt x="3346" y="1834"/>
                          <a:pt x="3073" y="1858"/>
                        </a:cubicBezTo>
                        <a:cubicBezTo>
                          <a:pt x="2418" y="1918"/>
                          <a:pt x="1180" y="1906"/>
                          <a:pt x="96" y="1346"/>
                        </a:cubicBezTo>
                        <a:lnTo>
                          <a:pt x="96" y="1346"/>
                        </a:lnTo>
                        <a:cubicBezTo>
                          <a:pt x="96" y="1323"/>
                          <a:pt x="1" y="799"/>
                          <a:pt x="310" y="72"/>
                        </a:cubicBezTo>
                        <a:cubicBezTo>
                          <a:pt x="310" y="49"/>
                          <a:pt x="322" y="37"/>
                          <a:pt x="322" y="25"/>
                        </a:cubicBezTo>
                        <a:cubicBezTo>
                          <a:pt x="334" y="1"/>
                          <a:pt x="1025" y="382"/>
                          <a:pt x="2215" y="608"/>
                        </a:cubicBezTo>
                        <a:cubicBezTo>
                          <a:pt x="2454" y="656"/>
                          <a:pt x="2704" y="703"/>
                          <a:pt x="2965" y="727"/>
                        </a:cubicBezTo>
                        <a:cubicBezTo>
                          <a:pt x="3204" y="763"/>
                          <a:pt x="3454" y="775"/>
                          <a:pt x="3716" y="787"/>
                        </a:cubicBezTo>
                        <a:cubicBezTo>
                          <a:pt x="3870" y="799"/>
                          <a:pt x="4037" y="799"/>
                          <a:pt x="4204" y="799"/>
                        </a:cubicBezTo>
                        <a:lnTo>
                          <a:pt x="4251" y="799"/>
                        </a:ln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45"/>
                  <p:cNvSpPr/>
                  <p:nvPr/>
                </p:nvSpPr>
                <p:spPr>
                  <a:xfrm flipH="1">
                    <a:off x="170630" y="2947477"/>
                    <a:ext cx="236773" cy="505224"/>
                  </a:xfrm>
                  <a:custGeom>
                    <a:avLst/>
                    <a:gdLst/>
                    <a:ahLst/>
                    <a:cxnLst/>
                    <a:rect l="l" t="t" r="r" b="b"/>
                    <a:pathLst>
                      <a:path w="2930" h="6252" extrusionOk="0">
                        <a:moveTo>
                          <a:pt x="2263" y="0"/>
                        </a:moveTo>
                        <a:lnTo>
                          <a:pt x="1274" y="60"/>
                        </a:lnTo>
                        <a:cubicBezTo>
                          <a:pt x="1096" y="524"/>
                          <a:pt x="358" y="3822"/>
                          <a:pt x="0" y="6132"/>
                        </a:cubicBezTo>
                        <a:cubicBezTo>
                          <a:pt x="239" y="6168"/>
                          <a:pt x="489" y="6215"/>
                          <a:pt x="750" y="6251"/>
                        </a:cubicBezTo>
                        <a:cubicBezTo>
                          <a:pt x="1358" y="4620"/>
                          <a:pt x="2489" y="1501"/>
                          <a:pt x="2929" y="750"/>
                        </a:cubicBezTo>
                        <a:lnTo>
                          <a:pt x="2263" y="0"/>
                        </a:lnTo>
                        <a:close/>
                      </a:path>
                    </a:pathLst>
                  </a:custGeom>
                  <a:solidFill>
                    <a:srgbClr val="DD07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45"/>
                  <p:cNvSpPr/>
                  <p:nvPr/>
                </p:nvSpPr>
                <p:spPr>
                  <a:xfrm flipH="1">
                    <a:off x="121581" y="3040811"/>
                    <a:ext cx="153054" cy="416656"/>
                  </a:xfrm>
                  <a:custGeom>
                    <a:avLst/>
                    <a:gdLst/>
                    <a:ahLst/>
                    <a:cxnLst/>
                    <a:rect l="l" t="t" r="r" b="b"/>
                    <a:pathLst>
                      <a:path w="1894" h="5156" extrusionOk="0">
                        <a:moveTo>
                          <a:pt x="1894" y="12"/>
                        </a:moveTo>
                        <a:cubicBezTo>
                          <a:pt x="1858" y="167"/>
                          <a:pt x="1810" y="334"/>
                          <a:pt x="1786" y="500"/>
                        </a:cubicBezTo>
                        <a:cubicBezTo>
                          <a:pt x="1548" y="1703"/>
                          <a:pt x="1501" y="3286"/>
                          <a:pt x="1453" y="3655"/>
                        </a:cubicBezTo>
                        <a:cubicBezTo>
                          <a:pt x="1405" y="4132"/>
                          <a:pt x="655" y="4822"/>
                          <a:pt x="370" y="5132"/>
                        </a:cubicBezTo>
                        <a:cubicBezTo>
                          <a:pt x="358" y="5144"/>
                          <a:pt x="358" y="5144"/>
                          <a:pt x="346" y="5156"/>
                        </a:cubicBezTo>
                        <a:cubicBezTo>
                          <a:pt x="227" y="5156"/>
                          <a:pt x="120" y="5156"/>
                          <a:pt x="0" y="5144"/>
                        </a:cubicBezTo>
                        <a:cubicBezTo>
                          <a:pt x="489" y="4346"/>
                          <a:pt x="941" y="3453"/>
                          <a:pt x="989" y="3060"/>
                        </a:cubicBezTo>
                        <a:cubicBezTo>
                          <a:pt x="1084" y="2322"/>
                          <a:pt x="1263" y="869"/>
                          <a:pt x="1465" y="0"/>
                        </a:cubicBezTo>
                        <a:close/>
                      </a:path>
                    </a:pathLst>
                  </a:custGeom>
                  <a:solidFill>
                    <a:srgbClr val="CD02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45"/>
                  <p:cNvSpPr/>
                  <p:nvPr/>
                </p:nvSpPr>
                <p:spPr>
                  <a:xfrm flipH="1">
                    <a:off x="284168" y="2933982"/>
                    <a:ext cx="139640" cy="528336"/>
                  </a:xfrm>
                  <a:custGeom>
                    <a:avLst/>
                    <a:gdLst/>
                    <a:ahLst/>
                    <a:cxnLst/>
                    <a:rect l="l" t="t" r="r" b="b"/>
                    <a:pathLst>
                      <a:path w="1728" h="6538" extrusionOk="0">
                        <a:moveTo>
                          <a:pt x="1727" y="1"/>
                        </a:moveTo>
                        <a:cubicBezTo>
                          <a:pt x="1585" y="739"/>
                          <a:pt x="358" y="6263"/>
                          <a:pt x="251" y="6537"/>
                        </a:cubicBezTo>
                        <a:lnTo>
                          <a:pt x="1" y="6537"/>
                        </a:lnTo>
                        <a:cubicBezTo>
                          <a:pt x="1" y="6537"/>
                          <a:pt x="1144" y="1632"/>
                          <a:pt x="1323" y="96"/>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45"/>
                  <p:cNvSpPr/>
                  <p:nvPr/>
                </p:nvSpPr>
                <p:spPr>
                  <a:xfrm flipH="1">
                    <a:off x="139842" y="2979235"/>
                    <a:ext cx="213662" cy="493668"/>
                  </a:xfrm>
                  <a:custGeom>
                    <a:avLst/>
                    <a:gdLst/>
                    <a:ahLst/>
                    <a:cxnLst/>
                    <a:rect l="l" t="t" r="r" b="b"/>
                    <a:pathLst>
                      <a:path w="2644" h="6109" extrusionOk="0">
                        <a:moveTo>
                          <a:pt x="2143" y="0"/>
                        </a:moveTo>
                        <a:cubicBezTo>
                          <a:pt x="1834" y="738"/>
                          <a:pt x="488" y="3965"/>
                          <a:pt x="0" y="6084"/>
                        </a:cubicBezTo>
                        <a:lnTo>
                          <a:pt x="155" y="6108"/>
                        </a:lnTo>
                        <a:cubicBezTo>
                          <a:pt x="155" y="6108"/>
                          <a:pt x="1655" y="1429"/>
                          <a:pt x="2643" y="48"/>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45"/>
                  <p:cNvSpPr/>
                  <p:nvPr/>
                </p:nvSpPr>
                <p:spPr>
                  <a:xfrm flipH="1">
                    <a:off x="-17899" y="2963800"/>
                    <a:ext cx="367605" cy="722684"/>
                  </a:xfrm>
                  <a:custGeom>
                    <a:avLst/>
                    <a:gdLst/>
                    <a:ahLst/>
                    <a:cxnLst/>
                    <a:rect l="l" t="t" r="r" b="b"/>
                    <a:pathLst>
                      <a:path w="4549" h="8943" extrusionOk="0">
                        <a:moveTo>
                          <a:pt x="3811" y="6442"/>
                        </a:moveTo>
                        <a:cubicBezTo>
                          <a:pt x="3073" y="7740"/>
                          <a:pt x="882" y="8942"/>
                          <a:pt x="882" y="8942"/>
                        </a:cubicBezTo>
                        <a:cubicBezTo>
                          <a:pt x="751" y="8895"/>
                          <a:pt x="644" y="8823"/>
                          <a:pt x="537" y="8728"/>
                        </a:cubicBezTo>
                        <a:cubicBezTo>
                          <a:pt x="203" y="8430"/>
                          <a:pt x="1" y="7966"/>
                          <a:pt x="1" y="7966"/>
                        </a:cubicBezTo>
                        <a:cubicBezTo>
                          <a:pt x="72" y="7883"/>
                          <a:pt x="596" y="7085"/>
                          <a:pt x="1156" y="6287"/>
                        </a:cubicBezTo>
                        <a:cubicBezTo>
                          <a:pt x="1203" y="6216"/>
                          <a:pt x="1251" y="6156"/>
                          <a:pt x="1299" y="6085"/>
                        </a:cubicBezTo>
                        <a:cubicBezTo>
                          <a:pt x="1775" y="5418"/>
                          <a:pt x="2251" y="4799"/>
                          <a:pt x="2275" y="4537"/>
                        </a:cubicBezTo>
                        <a:cubicBezTo>
                          <a:pt x="2322" y="4168"/>
                          <a:pt x="2406" y="2620"/>
                          <a:pt x="2668" y="1441"/>
                        </a:cubicBezTo>
                        <a:cubicBezTo>
                          <a:pt x="2823" y="763"/>
                          <a:pt x="3037" y="203"/>
                          <a:pt x="3323" y="72"/>
                        </a:cubicBezTo>
                        <a:cubicBezTo>
                          <a:pt x="3358" y="48"/>
                          <a:pt x="3406" y="36"/>
                          <a:pt x="3442" y="36"/>
                        </a:cubicBezTo>
                        <a:lnTo>
                          <a:pt x="3418" y="25"/>
                        </a:lnTo>
                        <a:cubicBezTo>
                          <a:pt x="3966" y="1"/>
                          <a:pt x="4204" y="1429"/>
                          <a:pt x="4358" y="2275"/>
                        </a:cubicBezTo>
                        <a:cubicBezTo>
                          <a:pt x="4537" y="3204"/>
                          <a:pt x="4549" y="5132"/>
                          <a:pt x="3811" y="64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45"/>
                  <p:cNvSpPr/>
                  <p:nvPr/>
                </p:nvSpPr>
                <p:spPr>
                  <a:xfrm flipH="1">
                    <a:off x="110995" y="2858022"/>
                    <a:ext cx="183843" cy="94305"/>
                  </a:xfrm>
                  <a:custGeom>
                    <a:avLst/>
                    <a:gdLst/>
                    <a:ahLst/>
                    <a:cxnLst/>
                    <a:rect l="l" t="t" r="r" b="b"/>
                    <a:pathLst>
                      <a:path w="2275" h="1167" extrusionOk="0">
                        <a:moveTo>
                          <a:pt x="36" y="214"/>
                        </a:moveTo>
                        <a:cubicBezTo>
                          <a:pt x="84" y="226"/>
                          <a:pt x="786" y="524"/>
                          <a:pt x="822" y="1167"/>
                        </a:cubicBezTo>
                        <a:cubicBezTo>
                          <a:pt x="822" y="1167"/>
                          <a:pt x="1477" y="429"/>
                          <a:pt x="2215" y="393"/>
                        </a:cubicBezTo>
                        <a:lnTo>
                          <a:pt x="2275" y="179"/>
                        </a:lnTo>
                        <a:cubicBezTo>
                          <a:pt x="2275" y="179"/>
                          <a:pt x="1334" y="238"/>
                          <a:pt x="917" y="822"/>
                        </a:cubicBezTo>
                        <a:cubicBezTo>
                          <a:pt x="917" y="822"/>
                          <a:pt x="774" y="155"/>
                          <a:pt x="0" y="0"/>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45"/>
                  <p:cNvSpPr/>
                  <p:nvPr/>
                </p:nvSpPr>
                <p:spPr>
                  <a:xfrm flipH="1">
                    <a:off x="-17898" y="2939800"/>
                    <a:ext cx="324291" cy="746684"/>
                  </a:xfrm>
                  <a:custGeom>
                    <a:avLst/>
                    <a:gdLst/>
                    <a:ahLst/>
                    <a:cxnLst/>
                    <a:rect l="l" t="t" r="r" b="b"/>
                    <a:pathLst>
                      <a:path w="4013" h="9240" extrusionOk="0">
                        <a:moveTo>
                          <a:pt x="3275" y="6739"/>
                        </a:moveTo>
                        <a:cubicBezTo>
                          <a:pt x="2537" y="8037"/>
                          <a:pt x="346" y="9239"/>
                          <a:pt x="346" y="9239"/>
                        </a:cubicBezTo>
                        <a:cubicBezTo>
                          <a:pt x="215" y="9192"/>
                          <a:pt x="108" y="9120"/>
                          <a:pt x="1" y="9025"/>
                        </a:cubicBezTo>
                        <a:cubicBezTo>
                          <a:pt x="1179" y="8358"/>
                          <a:pt x="2941" y="6596"/>
                          <a:pt x="3334" y="5548"/>
                        </a:cubicBezTo>
                        <a:cubicBezTo>
                          <a:pt x="3751" y="4382"/>
                          <a:pt x="3358" y="1941"/>
                          <a:pt x="3358" y="1941"/>
                        </a:cubicBezTo>
                        <a:cubicBezTo>
                          <a:pt x="2834" y="2000"/>
                          <a:pt x="2441" y="1881"/>
                          <a:pt x="2179" y="1750"/>
                        </a:cubicBezTo>
                        <a:cubicBezTo>
                          <a:pt x="2156" y="1750"/>
                          <a:pt x="2144" y="1738"/>
                          <a:pt x="2132" y="1738"/>
                        </a:cubicBezTo>
                        <a:cubicBezTo>
                          <a:pt x="1929" y="1631"/>
                          <a:pt x="1810" y="1524"/>
                          <a:pt x="1810" y="1524"/>
                        </a:cubicBezTo>
                        <a:cubicBezTo>
                          <a:pt x="1810" y="1524"/>
                          <a:pt x="1810" y="512"/>
                          <a:pt x="1941" y="179"/>
                        </a:cubicBezTo>
                        <a:cubicBezTo>
                          <a:pt x="1977" y="107"/>
                          <a:pt x="2048" y="48"/>
                          <a:pt x="2156" y="0"/>
                        </a:cubicBezTo>
                        <a:lnTo>
                          <a:pt x="2144" y="36"/>
                        </a:lnTo>
                        <a:cubicBezTo>
                          <a:pt x="2346" y="60"/>
                          <a:pt x="2787" y="274"/>
                          <a:pt x="2882" y="322"/>
                        </a:cubicBezTo>
                        <a:cubicBezTo>
                          <a:pt x="3430" y="298"/>
                          <a:pt x="3680" y="1715"/>
                          <a:pt x="3834" y="2572"/>
                        </a:cubicBezTo>
                        <a:cubicBezTo>
                          <a:pt x="4001" y="3501"/>
                          <a:pt x="4013" y="5429"/>
                          <a:pt x="3275" y="6739"/>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45"/>
                  <p:cNvSpPr/>
                  <p:nvPr/>
                </p:nvSpPr>
                <p:spPr>
                  <a:xfrm flipH="1">
                    <a:off x="267846" y="3588205"/>
                    <a:ext cx="81861" cy="98265"/>
                  </a:xfrm>
                  <a:custGeom>
                    <a:avLst/>
                    <a:gdLst/>
                    <a:ahLst/>
                    <a:cxnLst/>
                    <a:rect l="l" t="t" r="r" b="b"/>
                    <a:pathLst>
                      <a:path w="1013" h="1216" extrusionOk="0">
                        <a:moveTo>
                          <a:pt x="1" y="239"/>
                        </a:moveTo>
                        <a:cubicBezTo>
                          <a:pt x="1" y="239"/>
                          <a:pt x="251" y="1001"/>
                          <a:pt x="834" y="1215"/>
                        </a:cubicBezTo>
                        <a:lnTo>
                          <a:pt x="1013" y="1144"/>
                        </a:lnTo>
                        <a:cubicBezTo>
                          <a:pt x="1013" y="1144"/>
                          <a:pt x="358" y="680"/>
                          <a:pt x="179" y="1"/>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45"/>
                  <p:cNvSpPr/>
                  <p:nvPr/>
                </p:nvSpPr>
                <p:spPr>
                  <a:xfrm flipH="1">
                    <a:off x="-39068" y="2942224"/>
                    <a:ext cx="267562" cy="134064"/>
                  </a:xfrm>
                  <a:custGeom>
                    <a:avLst/>
                    <a:gdLst/>
                    <a:ahLst/>
                    <a:cxnLst/>
                    <a:rect l="l" t="t" r="r" b="b"/>
                    <a:pathLst>
                      <a:path w="3311" h="1659" extrusionOk="0">
                        <a:moveTo>
                          <a:pt x="1297" y="0"/>
                        </a:moveTo>
                        <a:cubicBezTo>
                          <a:pt x="1217" y="0"/>
                          <a:pt x="1180" y="18"/>
                          <a:pt x="1180" y="18"/>
                        </a:cubicBezTo>
                        <a:cubicBezTo>
                          <a:pt x="1180" y="18"/>
                          <a:pt x="846" y="77"/>
                          <a:pt x="465" y="113"/>
                        </a:cubicBezTo>
                        <a:cubicBezTo>
                          <a:pt x="311" y="125"/>
                          <a:pt x="156" y="137"/>
                          <a:pt x="1" y="137"/>
                        </a:cubicBezTo>
                        <a:cubicBezTo>
                          <a:pt x="1" y="137"/>
                          <a:pt x="734" y="1658"/>
                          <a:pt x="2213" y="1658"/>
                        </a:cubicBezTo>
                        <a:cubicBezTo>
                          <a:pt x="2542" y="1658"/>
                          <a:pt x="2908" y="1583"/>
                          <a:pt x="3311" y="1399"/>
                        </a:cubicBezTo>
                        <a:cubicBezTo>
                          <a:pt x="3311" y="1399"/>
                          <a:pt x="3216" y="1292"/>
                          <a:pt x="3073" y="1137"/>
                        </a:cubicBezTo>
                        <a:cubicBezTo>
                          <a:pt x="2835" y="887"/>
                          <a:pt x="2442" y="518"/>
                          <a:pt x="2049" y="280"/>
                        </a:cubicBezTo>
                        <a:cubicBezTo>
                          <a:pt x="1668" y="45"/>
                          <a:pt x="1427" y="0"/>
                          <a:pt x="1297" y="0"/>
                        </a:cubicBezTo>
                        <a:close/>
                      </a:path>
                    </a:pathLst>
                  </a:custGeom>
                  <a:solidFill>
                    <a:srgbClr val="9B02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45"/>
                  <p:cNvSpPr/>
                  <p:nvPr/>
                </p:nvSpPr>
                <p:spPr>
                  <a:xfrm flipH="1">
                    <a:off x="232205" y="2885497"/>
                    <a:ext cx="256976" cy="102952"/>
                  </a:xfrm>
                  <a:custGeom>
                    <a:avLst/>
                    <a:gdLst/>
                    <a:ahLst/>
                    <a:cxnLst/>
                    <a:rect l="l" t="t" r="r" b="b"/>
                    <a:pathLst>
                      <a:path w="3180" h="1274" extrusionOk="0">
                        <a:moveTo>
                          <a:pt x="1337" y="0"/>
                        </a:moveTo>
                        <a:cubicBezTo>
                          <a:pt x="979" y="0"/>
                          <a:pt x="572" y="75"/>
                          <a:pt x="119" y="267"/>
                        </a:cubicBezTo>
                        <a:cubicBezTo>
                          <a:pt x="84" y="279"/>
                          <a:pt x="48" y="291"/>
                          <a:pt x="0" y="315"/>
                        </a:cubicBezTo>
                        <a:cubicBezTo>
                          <a:pt x="0" y="315"/>
                          <a:pt x="0" y="1101"/>
                          <a:pt x="834" y="1255"/>
                        </a:cubicBezTo>
                        <a:cubicBezTo>
                          <a:pt x="897" y="1268"/>
                          <a:pt x="972" y="1273"/>
                          <a:pt x="1055" y="1273"/>
                        </a:cubicBezTo>
                        <a:cubicBezTo>
                          <a:pt x="1787" y="1273"/>
                          <a:pt x="3179" y="851"/>
                          <a:pt x="3179" y="851"/>
                        </a:cubicBezTo>
                        <a:cubicBezTo>
                          <a:pt x="3167" y="827"/>
                          <a:pt x="3072" y="696"/>
                          <a:pt x="2882" y="553"/>
                        </a:cubicBezTo>
                        <a:cubicBezTo>
                          <a:pt x="2587" y="306"/>
                          <a:pt x="2062" y="0"/>
                          <a:pt x="1337" y="0"/>
                        </a:cubicBezTo>
                        <a:close/>
                      </a:path>
                    </a:pathLst>
                  </a:custGeom>
                  <a:solidFill>
                    <a:srgbClr val="9B02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45"/>
                  <p:cNvSpPr/>
                  <p:nvPr/>
                </p:nvSpPr>
                <p:spPr>
                  <a:xfrm flipH="1">
                    <a:off x="256287" y="2885497"/>
                    <a:ext cx="223278" cy="78547"/>
                  </a:xfrm>
                  <a:custGeom>
                    <a:avLst/>
                    <a:gdLst/>
                    <a:ahLst/>
                    <a:cxnLst/>
                    <a:rect l="l" t="t" r="r" b="b"/>
                    <a:pathLst>
                      <a:path w="2763" h="972" extrusionOk="0">
                        <a:moveTo>
                          <a:pt x="1215" y="0"/>
                        </a:moveTo>
                        <a:cubicBezTo>
                          <a:pt x="858" y="0"/>
                          <a:pt x="453" y="75"/>
                          <a:pt x="0" y="267"/>
                        </a:cubicBezTo>
                        <a:cubicBezTo>
                          <a:pt x="275" y="801"/>
                          <a:pt x="757" y="971"/>
                          <a:pt x="1249" y="971"/>
                        </a:cubicBezTo>
                        <a:cubicBezTo>
                          <a:pt x="1865" y="971"/>
                          <a:pt x="2498" y="705"/>
                          <a:pt x="2763" y="553"/>
                        </a:cubicBezTo>
                        <a:cubicBezTo>
                          <a:pt x="2460" y="306"/>
                          <a:pt x="1938" y="0"/>
                          <a:pt x="1215" y="0"/>
                        </a:cubicBezTo>
                        <a:close/>
                      </a:path>
                    </a:pathLst>
                  </a:custGeom>
                  <a:solidFill>
                    <a:srgbClr val="3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45"/>
                  <p:cNvSpPr/>
                  <p:nvPr/>
                </p:nvSpPr>
                <p:spPr>
                  <a:xfrm flipH="1">
                    <a:off x="-19834" y="2942224"/>
                    <a:ext cx="210752" cy="102144"/>
                  </a:xfrm>
                  <a:custGeom>
                    <a:avLst/>
                    <a:gdLst/>
                    <a:ahLst/>
                    <a:cxnLst/>
                    <a:rect l="l" t="t" r="r" b="b"/>
                    <a:pathLst>
                      <a:path w="2608" h="1264" extrusionOk="0">
                        <a:moveTo>
                          <a:pt x="832" y="0"/>
                        </a:moveTo>
                        <a:cubicBezTo>
                          <a:pt x="752" y="0"/>
                          <a:pt x="715" y="18"/>
                          <a:pt x="715" y="18"/>
                        </a:cubicBezTo>
                        <a:cubicBezTo>
                          <a:pt x="715" y="18"/>
                          <a:pt x="393" y="77"/>
                          <a:pt x="0" y="113"/>
                        </a:cubicBezTo>
                        <a:cubicBezTo>
                          <a:pt x="233" y="530"/>
                          <a:pt x="758" y="1263"/>
                          <a:pt x="1807" y="1263"/>
                        </a:cubicBezTo>
                        <a:cubicBezTo>
                          <a:pt x="2046" y="1263"/>
                          <a:pt x="2312" y="1225"/>
                          <a:pt x="2608" y="1137"/>
                        </a:cubicBezTo>
                        <a:cubicBezTo>
                          <a:pt x="2370" y="887"/>
                          <a:pt x="1977" y="518"/>
                          <a:pt x="1584" y="280"/>
                        </a:cubicBezTo>
                        <a:cubicBezTo>
                          <a:pt x="1203" y="45"/>
                          <a:pt x="962" y="0"/>
                          <a:pt x="832" y="0"/>
                        </a:cubicBezTo>
                        <a:close/>
                      </a:path>
                    </a:pathLst>
                  </a:custGeom>
                  <a:solidFill>
                    <a:srgbClr val="332E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45"/>
                  <p:cNvSpPr/>
                  <p:nvPr/>
                </p:nvSpPr>
                <p:spPr>
                  <a:xfrm flipH="1">
                    <a:off x="199481" y="3052124"/>
                    <a:ext cx="143438" cy="41698"/>
                  </a:xfrm>
                  <a:custGeom>
                    <a:avLst/>
                    <a:gdLst/>
                    <a:ahLst/>
                    <a:cxnLst/>
                    <a:rect l="l" t="t" r="r" b="b"/>
                    <a:pathLst>
                      <a:path w="1775" h="516" extrusionOk="0">
                        <a:moveTo>
                          <a:pt x="65" y="0"/>
                        </a:moveTo>
                        <a:cubicBezTo>
                          <a:pt x="36" y="0"/>
                          <a:pt x="12" y="21"/>
                          <a:pt x="12" y="51"/>
                        </a:cubicBezTo>
                        <a:cubicBezTo>
                          <a:pt x="0" y="86"/>
                          <a:pt x="24" y="122"/>
                          <a:pt x="60" y="134"/>
                        </a:cubicBezTo>
                        <a:lnTo>
                          <a:pt x="1691" y="503"/>
                        </a:lnTo>
                        <a:cubicBezTo>
                          <a:pt x="1691" y="515"/>
                          <a:pt x="1703" y="515"/>
                          <a:pt x="1703" y="515"/>
                        </a:cubicBezTo>
                        <a:cubicBezTo>
                          <a:pt x="1738" y="515"/>
                          <a:pt x="1762" y="491"/>
                          <a:pt x="1774" y="456"/>
                        </a:cubicBezTo>
                        <a:cubicBezTo>
                          <a:pt x="1774" y="420"/>
                          <a:pt x="1750" y="384"/>
                          <a:pt x="1715" y="372"/>
                        </a:cubicBezTo>
                        <a:lnTo>
                          <a:pt x="83" y="3"/>
                        </a:lnTo>
                        <a:cubicBezTo>
                          <a:pt x="77" y="1"/>
                          <a:pt x="71" y="0"/>
                          <a:pt x="65" y="0"/>
                        </a:cubicBez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45"/>
                  <p:cNvSpPr/>
                  <p:nvPr/>
                </p:nvSpPr>
                <p:spPr>
                  <a:xfrm flipH="1">
                    <a:off x="228410" y="3147558"/>
                    <a:ext cx="138589" cy="43395"/>
                  </a:xfrm>
                  <a:custGeom>
                    <a:avLst/>
                    <a:gdLst/>
                    <a:ahLst/>
                    <a:cxnLst/>
                    <a:rect l="l" t="t" r="r" b="b"/>
                    <a:pathLst>
                      <a:path w="1715" h="537" extrusionOk="0">
                        <a:moveTo>
                          <a:pt x="69" y="0"/>
                        </a:moveTo>
                        <a:cubicBezTo>
                          <a:pt x="65" y="0"/>
                          <a:pt x="62" y="1"/>
                          <a:pt x="60" y="1"/>
                        </a:cubicBezTo>
                        <a:cubicBezTo>
                          <a:pt x="24" y="13"/>
                          <a:pt x="0" y="48"/>
                          <a:pt x="12" y="84"/>
                        </a:cubicBezTo>
                        <a:cubicBezTo>
                          <a:pt x="22" y="114"/>
                          <a:pt x="40" y="135"/>
                          <a:pt x="66" y="135"/>
                        </a:cubicBezTo>
                        <a:cubicBezTo>
                          <a:pt x="72" y="135"/>
                          <a:pt x="77" y="134"/>
                          <a:pt x="84" y="132"/>
                        </a:cubicBezTo>
                        <a:lnTo>
                          <a:pt x="96" y="132"/>
                        </a:lnTo>
                        <a:cubicBezTo>
                          <a:pt x="191" y="132"/>
                          <a:pt x="1084" y="382"/>
                          <a:pt x="1620" y="537"/>
                        </a:cubicBezTo>
                        <a:lnTo>
                          <a:pt x="1644" y="537"/>
                        </a:lnTo>
                        <a:cubicBezTo>
                          <a:pt x="1679" y="537"/>
                          <a:pt x="1703" y="513"/>
                          <a:pt x="1703" y="489"/>
                        </a:cubicBezTo>
                        <a:cubicBezTo>
                          <a:pt x="1715" y="453"/>
                          <a:pt x="1703" y="418"/>
                          <a:pt x="1667" y="406"/>
                        </a:cubicBezTo>
                        <a:cubicBezTo>
                          <a:pt x="1006" y="220"/>
                          <a:pt x="197" y="0"/>
                          <a:pt x="69" y="0"/>
                        </a:cubicBez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45"/>
                  <p:cNvSpPr/>
                  <p:nvPr/>
                </p:nvSpPr>
                <p:spPr>
                  <a:xfrm flipH="1">
                    <a:off x="259198" y="3259154"/>
                    <a:ext cx="128973" cy="36688"/>
                  </a:xfrm>
                  <a:custGeom>
                    <a:avLst/>
                    <a:gdLst/>
                    <a:ahLst/>
                    <a:cxnLst/>
                    <a:rect l="l" t="t" r="r" b="b"/>
                    <a:pathLst>
                      <a:path w="1596" h="454" extrusionOk="0">
                        <a:moveTo>
                          <a:pt x="84" y="1"/>
                        </a:moveTo>
                        <a:cubicBezTo>
                          <a:pt x="48" y="1"/>
                          <a:pt x="12" y="25"/>
                          <a:pt x="12" y="60"/>
                        </a:cubicBezTo>
                        <a:cubicBezTo>
                          <a:pt x="1" y="96"/>
                          <a:pt x="24" y="132"/>
                          <a:pt x="60" y="132"/>
                        </a:cubicBezTo>
                        <a:lnTo>
                          <a:pt x="1513" y="453"/>
                        </a:lnTo>
                        <a:lnTo>
                          <a:pt x="1525" y="453"/>
                        </a:lnTo>
                        <a:cubicBezTo>
                          <a:pt x="1560" y="453"/>
                          <a:pt x="1584" y="430"/>
                          <a:pt x="1596" y="394"/>
                        </a:cubicBezTo>
                        <a:cubicBezTo>
                          <a:pt x="1596" y="358"/>
                          <a:pt x="1572" y="322"/>
                          <a:pt x="1536" y="322"/>
                        </a:cubicBezTo>
                        <a:lnTo>
                          <a:pt x="84" y="1"/>
                        </a:ln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45"/>
                  <p:cNvSpPr/>
                  <p:nvPr/>
                </p:nvSpPr>
                <p:spPr>
                  <a:xfrm flipH="1">
                    <a:off x="311158" y="3362750"/>
                    <a:ext cx="97214" cy="36041"/>
                  </a:xfrm>
                  <a:custGeom>
                    <a:avLst/>
                    <a:gdLst/>
                    <a:ahLst/>
                    <a:cxnLst/>
                    <a:rect l="l" t="t" r="r" b="b"/>
                    <a:pathLst>
                      <a:path w="1203" h="446" extrusionOk="0">
                        <a:moveTo>
                          <a:pt x="69" y="0"/>
                        </a:moveTo>
                        <a:cubicBezTo>
                          <a:pt x="44" y="0"/>
                          <a:pt x="21" y="14"/>
                          <a:pt x="12" y="41"/>
                        </a:cubicBezTo>
                        <a:cubicBezTo>
                          <a:pt x="0" y="76"/>
                          <a:pt x="24" y="124"/>
                          <a:pt x="60" y="124"/>
                        </a:cubicBezTo>
                        <a:lnTo>
                          <a:pt x="1108" y="445"/>
                        </a:lnTo>
                        <a:lnTo>
                          <a:pt x="1132" y="445"/>
                        </a:lnTo>
                        <a:cubicBezTo>
                          <a:pt x="1155" y="445"/>
                          <a:pt x="1179" y="422"/>
                          <a:pt x="1191" y="398"/>
                        </a:cubicBezTo>
                        <a:cubicBezTo>
                          <a:pt x="1203" y="362"/>
                          <a:pt x="1179" y="326"/>
                          <a:pt x="1143" y="314"/>
                        </a:cubicBezTo>
                        <a:lnTo>
                          <a:pt x="96" y="5"/>
                        </a:lnTo>
                        <a:cubicBezTo>
                          <a:pt x="87" y="2"/>
                          <a:pt x="78" y="0"/>
                          <a:pt x="69" y="0"/>
                        </a:cubicBezTo>
                        <a:close/>
                      </a:path>
                    </a:pathLst>
                  </a:custGeom>
                  <a:solidFill>
                    <a:srgbClr val="AA001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45"/>
                  <p:cNvSpPr/>
                  <p:nvPr/>
                </p:nvSpPr>
                <p:spPr>
                  <a:xfrm flipH="1">
                    <a:off x="481413" y="2669416"/>
                    <a:ext cx="458031" cy="501345"/>
                  </a:xfrm>
                  <a:custGeom>
                    <a:avLst/>
                    <a:gdLst/>
                    <a:ahLst/>
                    <a:cxnLst/>
                    <a:rect l="l" t="t" r="r" b="b"/>
                    <a:pathLst>
                      <a:path w="5668" h="6204" extrusionOk="0">
                        <a:moveTo>
                          <a:pt x="5668" y="4715"/>
                        </a:moveTo>
                        <a:cubicBezTo>
                          <a:pt x="5572" y="4953"/>
                          <a:pt x="5477" y="5215"/>
                          <a:pt x="5394" y="5501"/>
                        </a:cubicBezTo>
                        <a:cubicBezTo>
                          <a:pt x="3489" y="6204"/>
                          <a:pt x="1334" y="5858"/>
                          <a:pt x="1203" y="5751"/>
                        </a:cubicBezTo>
                        <a:cubicBezTo>
                          <a:pt x="1060" y="5656"/>
                          <a:pt x="476" y="4430"/>
                          <a:pt x="238" y="2763"/>
                        </a:cubicBezTo>
                        <a:cubicBezTo>
                          <a:pt x="0" y="1108"/>
                          <a:pt x="488" y="0"/>
                          <a:pt x="488" y="0"/>
                        </a:cubicBezTo>
                        <a:lnTo>
                          <a:pt x="488" y="0"/>
                        </a:lnTo>
                        <a:cubicBezTo>
                          <a:pt x="524" y="36"/>
                          <a:pt x="548" y="72"/>
                          <a:pt x="584" y="108"/>
                        </a:cubicBezTo>
                        <a:cubicBezTo>
                          <a:pt x="512" y="1274"/>
                          <a:pt x="715" y="4120"/>
                          <a:pt x="1417" y="5239"/>
                        </a:cubicBezTo>
                        <a:cubicBezTo>
                          <a:pt x="1417" y="5251"/>
                          <a:pt x="4560" y="5227"/>
                          <a:pt x="5668" y="4715"/>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45"/>
                  <p:cNvSpPr/>
                  <p:nvPr/>
                </p:nvSpPr>
                <p:spPr>
                  <a:xfrm flipH="1">
                    <a:off x="-396075" y="3871115"/>
                    <a:ext cx="95356" cy="154024"/>
                  </a:xfrm>
                  <a:custGeom>
                    <a:avLst/>
                    <a:gdLst/>
                    <a:ahLst/>
                    <a:cxnLst/>
                    <a:rect l="l" t="t" r="r" b="b"/>
                    <a:pathLst>
                      <a:path w="1180" h="1906" extrusionOk="0">
                        <a:moveTo>
                          <a:pt x="893" y="1667"/>
                        </a:moveTo>
                        <a:cubicBezTo>
                          <a:pt x="846" y="1715"/>
                          <a:pt x="739" y="1786"/>
                          <a:pt x="572" y="1881"/>
                        </a:cubicBezTo>
                        <a:cubicBezTo>
                          <a:pt x="560" y="1893"/>
                          <a:pt x="548" y="1905"/>
                          <a:pt x="524" y="1905"/>
                        </a:cubicBezTo>
                        <a:cubicBezTo>
                          <a:pt x="798" y="1084"/>
                          <a:pt x="441" y="429"/>
                          <a:pt x="0" y="0"/>
                        </a:cubicBezTo>
                        <a:cubicBezTo>
                          <a:pt x="322" y="24"/>
                          <a:pt x="572" y="96"/>
                          <a:pt x="739" y="203"/>
                        </a:cubicBezTo>
                        <a:cubicBezTo>
                          <a:pt x="822" y="262"/>
                          <a:pt x="893" y="334"/>
                          <a:pt x="941" y="417"/>
                        </a:cubicBezTo>
                        <a:cubicBezTo>
                          <a:pt x="1179" y="810"/>
                          <a:pt x="1096" y="1465"/>
                          <a:pt x="893" y="16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45"/>
                  <p:cNvSpPr/>
                  <p:nvPr/>
                </p:nvSpPr>
                <p:spPr>
                  <a:xfrm flipH="1">
                    <a:off x="248576" y="1022567"/>
                    <a:ext cx="981435" cy="3362440"/>
                  </a:xfrm>
                  <a:custGeom>
                    <a:avLst/>
                    <a:gdLst/>
                    <a:ahLst/>
                    <a:cxnLst/>
                    <a:rect l="l" t="t" r="r" b="b"/>
                    <a:pathLst>
                      <a:path w="9835" h="33696" extrusionOk="0">
                        <a:moveTo>
                          <a:pt x="9609" y="33695"/>
                        </a:moveTo>
                        <a:cubicBezTo>
                          <a:pt x="9525" y="33695"/>
                          <a:pt x="9442" y="33636"/>
                          <a:pt x="9418" y="33552"/>
                        </a:cubicBezTo>
                        <a:lnTo>
                          <a:pt x="24" y="274"/>
                        </a:lnTo>
                        <a:cubicBezTo>
                          <a:pt x="0" y="167"/>
                          <a:pt x="60" y="60"/>
                          <a:pt x="167" y="36"/>
                        </a:cubicBezTo>
                        <a:cubicBezTo>
                          <a:pt x="274" y="1"/>
                          <a:pt x="381" y="60"/>
                          <a:pt x="417" y="167"/>
                        </a:cubicBezTo>
                        <a:lnTo>
                          <a:pt x="9811" y="33445"/>
                        </a:lnTo>
                        <a:cubicBezTo>
                          <a:pt x="9835" y="33552"/>
                          <a:pt x="9775" y="33660"/>
                          <a:pt x="9668" y="33683"/>
                        </a:cubicBezTo>
                        <a:cubicBezTo>
                          <a:pt x="9644" y="33695"/>
                          <a:pt x="9633" y="33695"/>
                          <a:pt x="9609" y="336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45"/>
                  <p:cNvSpPr/>
                  <p:nvPr/>
                </p:nvSpPr>
                <p:spPr>
                  <a:xfrm flipH="1">
                    <a:off x="805624" y="2665537"/>
                    <a:ext cx="102063" cy="80891"/>
                  </a:xfrm>
                  <a:custGeom>
                    <a:avLst/>
                    <a:gdLst/>
                    <a:ahLst/>
                    <a:cxnLst/>
                    <a:rect l="l" t="t" r="r" b="b"/>
                    <a:pathLst>
                      <a:path w="1263" h="1001" extrusionOk="0">
                        <a:moveTo>
                          <a:pt x="0" y="251"/>
                        </a:moveTo>
                        <a:cubicBezTo>
                          <a:pt x="0" y="251"/>
                          <a:pt x="334" y="1001"/>
                          <a:pt x="1262" y="953"/>
                        </a:cubicBezTo>
                        <a:lnTo>
                          <a:pt x="1215" y="644"/>
                        </a:lnTo>
                        <a:cubicBezTo>
                          <a:pt x="1215" y="644"/>
                          <a:pt x="322" y="441"/>
                          <a:pt x="95" y="1"/>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45"/>
                  <p:cNvSpPr/>
                  <p:nvPr/>
                </p:nvSpPr>
                <p:spPr>
                  <a:xfrm flipH="1">
                    <a:off x="755605" y="2491395"/>
                    <a:ext cx="19314" cy="10667"/>
                  </a:xfrm>
                  <a:custGeom>
                    <a:avLst/>
                    <a:gdLst/>
                    <a:ahLst/>
                    <a:cxnLst/>
                    <a:rect l="l" t="t" r="r" b="b"/>
                    <a:pathLst>
                      <a:path w="239" h="132" extrusionOk="0">
                        <a:moveTo>
                          <a:pt x="238" y="132"/>
                        </a:moveTo>
                        <a:cubicBezTo>
                          <a:pt x="107" y="60"/>
                          <a:pt x="0" y="1"/>
                          <a:pt x="0" y="1"/>
                        </a:cubicBezTo>
                        <a:cubicBezTo>
                          <a:pt x="60" y="48"/>
                          <a:pt x="155" y="96"/>
                          <a:pt x="238" y="13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45"/>
                  <p:cNvSpPr/>
                  <p:nvPr/>
                </p:nvSpPr>
                <p:spPr>
                  <a:xfrm flipH="1">
                    <a:off x="762393" y="2526062"/>
                    <a:ext cx="24081" cy="7758"/>
                  </a:xfrm>
                  <a:custGeom>
                    <a:avLst/>
                    <a:gdLst/>
                    <a:ahLst/>
                    <a:cxnLst/>
                    <a:rect l="l" t="t" r="r" b="b"/>
                    <a:pathLst>
                      <a:path w="298" h="96" extrusionOk="0">
                        <a:moveTo>
                          <a:pt x="298" y="96"/>
                        </a:moveTo>
                        <a:cubicBezTo>
                          <a:pt x="131" y="36"/>
                          <a:pt x="0" y="0"/>
                          <a:pt x="0" y="0"/>
                        </a:cubicBezTo>
                        <a:cubicBezTo>
                          <a:pt x="0" y="0"/>
                          <a:pt x="131" y="48"/>
                          <a:pt x="298" y="9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45"/>
                  <p:cNvSpPr/>
                  <p:nvPr/>
                </p:nvSpPr>
                <p:spPr>
                  <a:xfrm flipH="1">
                    <a:off x="739279" y="2556850"/>
                    <a:ext cx="156852" cy="57779"/>
                  </a:xfrm>
                  <a:custGeom>
                    <a:avLst/>
                    <a:gdLst/>
                    <a:ahLst/>
                    <a:cxnLst/>
                    <a:rect l="l" t="t" r="r" b="b"/>
                    <a:pathLst>
                      <a:path w="1941" h="715" extrusionOk="0">
                        <a:moveTo>
                          <a:pt x="726" y="405"/>
                        </a:moveTo>
                        <a:cubicBezTo>
                          <a:pt x="191" y="203"/>
                          <a:pt x="0" y="0"/>
                          <a:pt x="0" y="0"/>
                        </a:cubicBezTo>
                        <a:lnTo>
                          <a:pt x="0" y="0"/>
                        </a:lnTo>
                        <a:cubicBezTo>
                          <a:pt x="48" y="167"/>
                          <a:pt x="262" y="358"/>
                          <a:pt x="476" y="417"/>
                        </a:cubicBezTo>
                        <a:cubicBezTo>
                          <a:pt x="1262" y="667"/>
                          <a:pt x="1726" y="715"/>
                          <a:pt x="1929" y="643"/>
                        </a:cubicBezTo>
                        <a:cubicBezTo>
                          <a:pt x="1941" y="643"/>
                          <a:pt x="1941" y="643"/>
                          <a:pt x="1941" y="631"/>
                        </a:cubicBezTo>
                        <a:cubicBezTo>
                          <a:pt x="1941" y="631"/>
                          <a:pt x="1131" y="548"/>
                          <a:pt x="726" y="405"/>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45"/>
                  <p:cNvSpPr/>
                  <p:nvPr/>
                </p:nvSpPr>
                <p:spPr>
                  <a:xfrm flipH="1">
                    <a:off x="707521" y="2401941"/>
                    <a:ext cx="192489" cy="212692"/>
                  </a:xfrm>
                  <a:custGeom>
                    <a:avLst/>
                    <a:gdLst/>
                    <a:ahLst/>
                    <a:cxnLst/>
                    <a:rect l="l" t="t" r="r" b="b"/>
                    <a:pathLst>
                      <a:path w="2382" h="2632" extrusionOk="0">
                        <a:moveTo>
                          <a:pt x="2382" y="1703"/>
                        </a:moveTo>
                        <a:lnTo>
                          <a:pt x="2382" y="1715"/>
                        </a:lnTo>
                        <a:cubicBezTo>
                          <a:pt x="2370" y="1810"/>
                          <a:pt x="2036" y="1727"/>
                          <a:pt x="1763" y="1655"/>
                        </a:cubicBezTo>
                        <a:lnTo>
                          <a:pt x="1751" y="1644"/>
                        </a:lnTo>
                        <a:cubicBezTo>
                          <a:pt x="1739" y="1644"/>
                          <a:pt x="1727" y="1644"/>
                          <a:pt x="1715" y="1632"/>
                        </a:cubicBezTo>
                        <a:cubicBezTo>
                          <a:pt x="1536" y="1572"/>
                          <a:pt x="1405" y="1536"/>
                          <a:pt x="1405" y="1536"/>
                        </a:cubicBezTo>
                        <a:cubicBezTo>
                          <a:pt x="1405" y="1536"/>
                          <a:pt x="1536" y="1584"/>
                          <a:pt x="1715" y="1632"/>
                        </a:cubicBezTo>
                        <a:cubicBezTo>
                          <a:pt x="1977" y="1727"/>
                          <a:pt x="2322" y="1882"/>
                          <a:pt x="2322" y="2036"/>
                        </a:cubicBezTo>
                        <a:cubicBezTo>
                          <a:pt x="2322" y="2048"/>
                          <a:pt x="2322" y="2060"/>
                          <a:pt x="2322" y="2072"/>
                        </a:cubicBezTo>
                        <a:cubicBezTo>
                          <a:pt x="2263" y="2239"/>
                          <a:pt x="1691" y="2096"/>
                          <a:pt x="1524" y="2048"/>
                        </a:cubicBezTo>
                        <a:cubicBezTo>
                          <a:pt x="1560" y="2072"/>
                          <a:pt x="1620" y="2084"/>
                          <a:pt x="1679" y="2108"/>
                        </a:cubicBezTo>
                        <a:cubicBezTo>
                          <a:pt x="1679" y="2108"/>
                          <a:pt x="1679" y="2108"/>
                          <a:pt x="1679" y="2108"/>
                        </a:cubicBezTo>
                        <a:cubicBezTo>
                          <a:pt x="1882" y="2191"/>
                          <a:pt x="2144" y="2310"/>
                          <a:pt x="2132" y="2441"/>
                        </a:cubicBezTo>
                        <a:cubicBezTo>
                          <a:pt x="2132" y="2441"/>
                          <a:pt x="2132" y="2441"/>
                          <a:pt x="2120" y="2441"/>
                        </a:cubicBezTo>
                        <a:cubicBezTo>
                          <a:pt x="2108" y="2501"/>
                          <a:pt x="2072" y="2537"/>
                          <a:pt x="1989" y="2560"/>
                        </a:cubicBezTo>
                        <a:cubicBezTo>
                          <a:pt x="1774" y="2632"/>
                          <a:pt x="1310" y="2584"/>
                          <a:pt x="524" y="2334"/>
                        </a:cubicBezTo>
                        <a:cubicBezTo>
                          <a:pt x="334" y="2275"/>
                          <a:pt x="119" y="2108"/>
                          <a:pt x="60" y="1953"/>
                        </a:cubicBezTo>
                        <a:cubicBezTo>
                          <a:pt x="60" y="1941"/>
                          <a:pt x="48" y="1929"/>
                          <a:pt x="48" y="1917"/>
                        </a:cubicBezTo>
                        <a:cubicBezTo>
                          <a:pt x="36" y="1882"/>
                          <a:pt x="36" y="1858"/>
                          <a:pt x="36" y="1834"/>
                        </a:cubicBezTo>
                        <a:cubicBezTo>
                          <a:pt x="72" y="1644"/>
                          <a:pt x="262" y="1667"/>
                          <a:pt x="262" y="1667"/>
                        </a:cubicBezTo>
                        <a:cubicBezTo>
                          <a:pt x="262" y="1667"/>
                          <a:pt x="0" y="1536"/>
                          <a:pt x="36" y="1382"/>
                        </a:cubicBezTo>
                        <a:cubicBezTo>
                          <a:pt x="84" y="1144"/>
                          <a:pt x="239" y="1132"/>
                          <a:pt x="393" y="1167"/>
                        </a:cubicBezTo>
                        <a:cubicBezTo>
                          <a:pt x="393" y="1167"/>
                          <a:pt x="48" y="989"/>
                          <a:pt x="119" y="763"/>
                        </a:cubicBezTo>
                        <a:cubicBezTo>
                          <a:pt x="191" y="548"/>
                          <a:pt x="453" y="620"/>
                          <a:pt x="453" y="620"/>
                        </a:cubicBezTo>
                        <a:cubicBezTo>
                          <a:pt x="453" y="620"/>
                          <a:pt x="191" y="489"/>
                          <a:pt x="310" y="239"/>
                        </a:cubicBezTo>
                        <a:cubicBezTo>
                          <a:pt x="429" y="1"/>
                          <a:pt x="2001" y="774"/>
                          <a:pt x="2263" y="1132"/>
                        </a:cubicBezTo>
                        <a:cubicBezTo>
                          <a:pt x="2286" y="1167"/>
                          <a:pt x="2298" y="1203"/>
                          <a:pt x="2310" y="1239"/>
                        </a:cubicBezTo>
                        <a:cubicBezTo>
                          <a:pt x="2346" y="1394"/>
                          <a:pt x="2048" y="1346"/>
                          <a:pt x="1798" y="1239"/>
                        </a:cubicBezTo>
                        <a:cubicBezTo>
                          <a:pt x="1679" y="1179"/>
                          <a:pt x="1572" y="1132"/>
                          <a:pt x="1560" y="1120"/>
                        </a:cubicBezTo>
                        <a:cubicBezTo>
                          <a:pt x="1620" y="1167"/>
                          <a:pt x="1703" y="1203"/>
                          <a:pt x="1798" y="1239"/>
                        </a:cubicBezTo>
                        <a:cubicBezTo>
                          <a:pt x="1834" y="1263"/>
                          <a:pt x="1882" y="1298"/>
                          <a:pt x="1929" y="1322"/>
                        </a:cubicBezTo>
                        <a:cubicBezTo>
                          <a:pt x="1929" y="1322"/>
                          <a:pt x="1929" y="1322"/>
                          <a:pt x="1929" y="1322"/>
                        </a:cubicBezTo>
                        <a:cubicBezTo>
                          <a:pt x="2155" y="1453"/>
                          <a:pt x="2382" y="1620"/>
                          <a:pt x="2382" y="1703"/>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45"/>
                  <p:cNvSpPr/>
                  <p:nvPr/>
                </p:nvSpPr>
                <p:spPr>
                  <a:xfrm flipH="1">
                    <a:off x="711967" y="2468365"/>
                    <a:ext cx="95679" cy="41698"/>
                  </a:xfrm>
                  <a:custGeom>
                    <a:avLst/>
                    <a:gdLst/>
                    <a:ahLst/>
                    <a:cxnLst/>
                    <a:rect l="l" t="t" r="r" b="b"/>
                    <a:pathLst>
                      <a:path w="1184" h="516" extrusionOk="0">
                        <a:moveTo>
                          <a:pt x="0" y="0"/>
                        </a:moveTo>
                        <a:cubicBezTo>
                          <a:pt x="0" y="0"/>
                          <a:pt x="334" y="322"/>
                          <a:pt x="786" y="500"/>
                        </a:cubicBezTo>
                        <a:cubicBezTo>
                          <a:pt x="739" y="476"/>
                          <a:pt x="691" y="441"/>
                          <a:pt x="643" y="417"/>
                        </a:cubicBezTo>
                        <a:lnTo>
                          <a:pt x="643" y="417"/>
                        </a:lnTo>
                        <a:cubicBezTo>
                          <a:pt x="786" y="475"/>
                          <a:pt x="939" y="516"/>
                          <a:pt x="1043" y="516"/>
                        </a:cubicBezTo>
                        <a:cubicBezTo>
                          <a:pt x="1131" y="516"/>
                          <a:pt x="1183" y="487"/>
                          <a:pt x="1167" y="417"/>
                        </a:cubicBezTo>
                        <a:cubicBezTo>
                          <a:pt x="965" y="381"/>
                          <a:pt x="524" y="250"/>
                          <a:pt x="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45"/>
                  <p:cNvSpPr/>
                  <p:nvPr/>
                </p:nvSpPr>
                <p:spPr>
                  <a:xfrm flipH="1">
                    <a:off x="707523" y="2508769"/>
                    <a:ext cx="101093" cy="35233"/>
                  </a:xfrm>
                  <a:custGeom>
                    <a:avLst/>
                    <a:gdLst/>
                    <a:ahLst/>
                    <a:cxnLst/>
                    <a:rect l="l" t="t" r="r" b="b"/>
                    <a:pathLst>
                      <a:path w="1251" h="436" extrusionOk="0">
                        <a:moveTo>
                          <a:pt x="0" y="0"/>
                        </a:moveTo>
                        <a:cubicBezTo>
                          <a:pt x="1" y="0"/>
                          <a:pt x="191" y="167"/>
                          <a:pt x="620" y="322"/>
                        </a:cubicBezTo>
                        <a:lnTo>
                          <a:pt x="632" y="333"/>
                        </a:lnTo>
                        <a:cubicBezTo>
                          <a:pt x="817" y="382"/>
                          <a:pt x="1030" y="436"/>
                          <a:pt x="1152" y="436"/>
                        </a:cubicBezTo>
                        <a:cubicBezTo>
                          <a:pt x="1210" y="436"/>
                          <a:pt x="1247" y="424"/>
                          <a:pt x="1251" y="393"/>
                        </a:cubicBezTo>
                        <a:cubicBezTo>
                          <a:pt x="989" y="322"/>
                          <a:pt x="155" y="95"/>
                          <a:pt x="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45"/>
                  <p:cNvSpPr/>
                  <p:nvPr/>
                </p:nvSpPr>
                <p:spPr>
                  <a:xfrm flipH="1">
                    <a:off x="712290" y="2550143"/>
                    <a:ext cx="99235" cy="25617"/>
                  </a:xfrm>
                  <a:custGeom>
                    <a:avLst/>
                    <a:gdLst/>
                    <a:ahLst/>
                    <a:cxnLst/>
                    <a:rect l="l" t="t" r="r" b="b"/>
                    <a:pathLst>
                      <a:path w="1228" h="317" extrusionOk="0">
                        <a:moveTo>
                          <a:pt x="1" y="0"/>
                        </a:moveTo>
                        <a:cubicBezTo>
                          <a:pt x="1" y="0"/>
                          <a:pt x="203" y="167"/>
                          <a:pt x="584" y="274"/>
                        </a:cubicBezTo>
                        <a:cubicBezTo>
                          <a:pt x="525" y="250"/>
                          <a:pt x="465" y="238"/>
                          <a:pt x="429" y="214"/>
                        </a:cubicBezTo>
                        <a:lnTo>
                          <a:pt x="429" y="214"/>
                        </a:lnTo>
                        <a:cubicBezTo>
                          <a:pt x="538" y="245"/>
                          <a:pt x="818" y="317"/>
                          <a:pt x="1017" y="317"/>
                        </a:cubicBezTo>
                        <a:cubicBezTo>
                          <a:pt x="1123" y="317"/>
                          <a:pt x="1206" y="296"/>
                          <a:pt x="1227" y="238"/>
                        </a:cubicBezTo>
                        <a:cubicBezTo>
                          <a:pt x="1001" y="226"/>
                          <a:pt x="275" y="143"/>
                          <a:pt x="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45"/>
                  <p:cNvSpPr/>
                  <p:nvPr/>
                </p:nvSpPr>
                <p:spPr>
                  <a:xfrm flipH="1">
                    <a:off x="728693" y="2559759"/>
                    <a:ext cx="166549" cy="51557"/>
                  </a:xfrm>
                  <a:custGeom>
                    <a:avLst/>
                    <a:gdLst/>
                    <a:ahLst/>
                    <a:cxnLst/>
                    <a:rect l="l" t="t" r="r" b="b"/>
                    <a:pathLst>
                      <a:path w="2061" h="638" extrusionOk="0">
                        <a:moveTo>
                          <a:pt x="1" y="0"/>
                        </a:moveTo>
                        <a:lnTo>
                          <a:pt x="1" y="0"/>
                        </a:lnTo>
                        <a:cubicBezTo>
                          <a:pt x="60" y="155"/>
                          <a:pt x="263" y="322"/>
                          <a:pt x="465" y="381"/>
                        </a:cubicBezTo>
                        <a:cubicBezTo>
                          <a:pt x="1036" y="563"/>
                          <a:pt x="1437" y="638"/>
                          <a:pt x="1691" y="638"/>
                        </a:cubicBezTo>
                        <a:cubicBezTo>
                          <a:pt x="1787" y="638"/>
                          <a:pt x="1862" y="627"/>
                          <a:pt x="1918" y="607"/>
                        </a:cubicBezTo>
                        <a:cubicBezTo>
                          <a:pt x="2001" y="584"/>
                          <a:pt x="2049" y="548"/>
                          <a:pt x="2061" y="488"/>
                        </a:cubicBezTo>
                        <a:lnTo>
                          <a:pt x="2061" y="488"/>
                        </a:lnTo>
                        <a:cubicBezTo>
                          <a:pt x="1998" y="509"/>
                          <a:pt x="1860" y="539"/>
                          <a:pt x="1660" y="539"/>
                        </a:cubicBezTo>
                        <a:cubicBezTo>
                          <a:pt x="1294" y="539"/>
                          <a:pt x="717" y="439"/>
                          <a:pt x="1"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45"/>
                  <p:cNvSpPr/>
                  <p:nvPr/>
                </p:nvSpPr>
                <p:spPr>
                  <a:xfrm flipH="1">
                    <a:off x="740249" y="2556850"/>
                    <a:ext cx="159761" cy="160731"/>
                  </a:xfrm>
                  <a:custGeom>
                    <a:avLst/>
                    <a:gdLst/>
                    <a:ahLst/>
                    <a:cxnLst/>
                    <a:rect l="l" t="t" r="r" b="b"/>
                    <a:pathLst>
                      <a:path w="1977" h="1989" extrusionOk="0">
                        <a:moveTo>
                          <a:pt x="1048" y="1536"/>
                        </a:moveTo>
                        <a:cubicBezTo>
                          <a:pt x="1084" y="1774"/>
                          <a:pt x="1120" y="1989"/>
                          <a:pt x="1120" y="1989"/>
                        </a:cubicBezTo>
                        <a:cubicBezTo>
                          <a:pt x="536" y="1977"/>
                          <a:pt x="0" y="1393"/>
                          <a:pt x="0" y="1393"/>
                        </a:cubicBezTo>
                        <a:cubicBezTo>
                          <a:pt x="60" y="1262"/>
                          <a:pt x="286" y="739"/>
                          <a:pt x="286" y="739"/>
                        </a:cubicBezTo>
                        <a:cubicBezTo>
                          <a:pt x="96" y="500"/>
                          <a:pt x="72" y="179"/>
                          <a:pt x="48" y="0"/>
                        </a:cubicBezTo>
                        <a:cubicBezTo>
                          <a:pt x="96" y="167"/>
                          <a:pt x="310" y="358"/>
                          <a:pt x="524" y="417"/>
                        </a:cubicBezTo>
                        <a:cubicBezTo>
                          <a:pt x="893" y="536"/>
                          <a:pt x="1191" y="608"/>
                          <a:pt x="1429" y="643"/>
                        </a:cubicBezTo>
                        <a:cubicBezTo>
                          <a:pt x="1691" y="679"/>
                          <a:pt x="1870" y="679"/>
                          <a:pt x="1977" y="643"/>
                        </a:cubicBezTo>
                        <a:cubicBezTo>
                          <a:pt x="1870" y="798"/>
                          <a:pt x="977" y="1036"/>
                          <a:pt x="977" y="1036"/>
                        </a:cubicBezTo>
                        <a:cubicBezTo>
                          <a:pt x="977" y="1120"/>
                          <a:pt x="1012" y="1334"/>
                          <a:pt x="1048" y="1536"/>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45"/>
                  <p:cNvSpPr/>
                  <p:nvPr/>
                </p:nvSpPr>
                <p:spPr>
                  <a:xfrm flipH="1">
                    <a:off x="739280" y="2608810"/>
                    <a:ext cx="123235" cy="72244"/>
                  </a:xfrm>
                  <a:custGeom>
                    <a:avLst/>
                    <a:gdLst/>
                    <a:ahLst/>
                    <a:cxnLst/>
                    <a:rect l="l" t="t" r="r" b="b"/>
                    <a:pathLst>
                      <a:path w="1525" h="894" extrusionOk="0">
                        <a:moveTo>
                          <a:pt x="977" y="0"/>
                        </a:moveTo>
                        <a:lnTo>
                          <a:pt x="513" y="48"/>
                        </a:lnTo>
                        <a:cubicBezTo>
                          <a:pt x="316" y="205"/>
                          <a:pt x="193" y="257"/>
                          <a:pt x="75" y="257"/>
                        </a:cubicBezTo>
                        <a:cubicBezTo>
                          <a:pt x="50" y="257"/>
                          <a:pt x="26" y="255"/>
                          <a:pt x="1" y="250"/>
                        </a:cubicBezTo>
                        <a:lnTo>
                          <a:pt x="1" y="250"/>
                        </a:lnTo>
                        <a:cubicBezTo>
                          <a:pt x="1" y="250"/>
                          <a:pt x="179" y="429"/>
                          <a:pt x="346" y="441"/>
                        </a:cubicBezTo>
                        <a:cubicBezTo>
                          <a:pt x="346" y="441"/>
                          <a:pt x="465" y="679"/>
                          <a:pt x="584" y="893"/>
                        </a:cubicBezTo>
                        <a:cubicBezTo>
                          <a:pt x="548" y="691"/>
                          <a:pt x="513" y="477"/>
                          <a:pt x="513" y="393"/>
                        </a:cubicBezTo>
                        <a:cubicBezTo>
                          <a:pt x="513" y="393"/>
                          <a:pt x="1406" y="155"/>
                          <a:pt x="1525" y="0"/>
                        </a:cubicBezTo>
                        <a:lnTo>
                          <a:pt x="1525" y="0"/>
                        </a:lnTo>
                        <a:cubicBezTo>
                          <a:pt x="1465" y="18"/>
                          <a:pt x="1391" y="27"/>
                          <a:pt x="1300" y="27"/>
                        </a:cubicBezTo>
                        <a:cubicBezTo>
                          <a:pt x="1209" y="27"/>
                          <a:pt x="1102" y="18"/>
                          <a:pt x="977"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45"/>
                  <p:cNvSpPr/>
                  <p:nvPr/>
                </p:nvSpPr>
                <p:spPr>
                  <a:xfrm flipH="1">
                    <a:off x="763281" y="2390385"/>
                    <a:ext cx="44365" cy="85739"/>
                  </a:xfrm>
                  <a:custGeom>
                    <a:avLst/>
                    <a:gdLst/>
                    <a:ahLst/>
                    <a:cxnLst/>
                    <a:rect l="l" t="t" r="r" b="b"/>
                    <a:pathLst>
                      <a:path w="549" h="1061" extrusionOk="0">
                        <a:moveTo>
                          <a:pt x="548" y="929"/>
                        </a:moveTo>
                        <a:cubicBezTo>
                          <a:pt x="548" y="1013"/>
                          <a:pt x="524" y="1060"/>
                          <a:pt x="477" y="1048"/>
                        </a:cubicBezTo>
                        <a:cubicBezTo>
                          <a:pt x="334" y="1013"/>
                          <a:pt x="0" y="382"/>
                          <a:pt x="48" y="227"/>
                        </a:cubicBezTo>
                        <a:cubicBezTo>
                          <a:pt x="48" y="227"/>
                          <a:pt x="48" y="215"/>
                          <a:pt x="48" y="215"/>
                        </a:cubicBezTo>
                        <a:cubicBezTo>
                          <a:pt x="143" y="1"/>
                          <a:pt x="310" y="84"/>
                          <a:pt x="417" y="370"/>
                        </a:cubicBezTo>
                        <a:cubicBezTo>
                          <a:pt x="489" y="548"/>
                          <a:pt x="548" y="798"/>
                          <a:pt x="548" y="929"/>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45"/>
                  <p:cNvSpPr/>
                  <p:nvPr/>
                </p:nvSpPr>
                <p:spPr>
                  <a:xfrm flipH="1">
                    <a:off x="763281" y="2408648"/>
                    <a:ext cx="44365" cy="66668"/>
                  </a:xfrm>
                  <a:custGeom>
                    <a:avLst/>
                    <a:gdLst/>
                    <a:ahLst/>
                    <a:cxnLst/>
                    <a:rect l="l" t="t" r="r" b="b"/>
                    <a:pathLst>
                      <a:path w="549" h="825" extrusionOk="0">
                        <a:moveTo>
                          <a:pt x="48" y="1"/>
                        </a:moveTo>
                        <a:cubicBezTo>
                          <a:pt x="0" y="156"/>
                          <a:pt x="334" y="787"/>
                          <a:pt x="477" y="822"/>
                        </a:cubicBezTo>
                        <a:cubicBezTo>
                          <a:pt x="481" y="824"/>
                          <a:pt x="486" y="824"/>
                          <a:pt x="490" y="824"/>
                        </a:cubicBezTo>
                        <a:cubicBezTo>
                          <a:pt x="529" y="824"/>
                          <a:pt x="548" y="778"/>
                          <a:pt x="548" y="703"/>
                        </a:cubicBezTo>
                        <a:cubicBezTo>
                          <a:pt x="381" y="632"/>
                          <a:pt x="131" y="215"/>
                          <a:pt x="48"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45"/>
                  <p:cNvSpPr/>
                  <p:nvPr/>
                </p:nvSpPr>
                <p:spPr>
                  <a:xfrm flipH="1">
                    <a:off x="288045" y="3613256"/>
                    <a:ext cx="216571" cy="192489"/>
                  </a:xfrm>
                  <a:custGeom>
                    <a:avLst/>
                    <a:gdLst/>
                    <a:ahLst/>
                    <a:cxnLst/>
                    <a:rect l="l" t="t" r="r" b="b"/>
                    <a:pathLst>
                      <a:path w="2680" h="2382" extrusionOk="0">
                        <a:moveTo>
                          <a:pt x="2680" y="882"/>
                        </a:moveTo>
                        <a:cubicBezTo>
                          <a:pt x="2537" y="1024"/>
                          <a:pt x="2394" y="1155"/>
                          <a:pt x="2263" y="1274"/>
                        </a:cubicBezTo>
                        <a:cubicBezTo>
                          <a:pt x="2251" y="1286"/>
                          <a:pt x="2251" y="1286"/>
                          <a:pt x="2239" y="1298"/>
                        </a:cubicBezTo>
                        <a:cubicBezTo>
                          <a:pt x="1894" y="1620"/>
                          <a:pt x="1608" y="1858"/>
                          <a:pt x="1537" y="1917"/>
                        </a:cubicBezTo>
                        <a:cubicBezTo>
                          <a:pt x="1525" y="1917"/>
                          <a:pt x="1525" y="1929"/>
                          <a:pt x="1525" y="1929"/>
                        </a:cubicBezTo>
                        <a:cubicBezTo>
                          <a:pt x="1525" y="1929"/>
                          <a:pt x="1084" y="2286"/>
                          <a:pt x="822" y="2346"/>
                        </a:cubicBezTo>
                        <a:cubicBezTo>
                          <a:pt x="691" y="2382"/>
                          <a:pt x="620" y="2322"/>
                          <a:pt x="572" y="2263"/>
                        </a:cubicBezTo>
                        <a:cubicBezTo>
                          <a:pt x="537" y="2191"/>
                          <a:pt x="537" y="2120"/>
                          <a:pt x="537" y="2120"/>
                        </a:cubicBezTo>
                        <a:cubicBezTo>
                          <a:pt x="251" y="2132"/>
                          <a:pt x="346" y="1834"/>
                          <a:pt x="346" y="1834"/>
                        </a:cubicBezTo>
                        <a:cubicBezTo>
                          <a:pt x="84" y="1786"/>
                          <a:pt x="168" y="1465"/>
                          <a:pt x="168" y="1465"/>
                        </a:cubicBezTo>
                        <a:cubicBezTo>
                          <a:pt x="1" y="1393"/>
                          <a:pt x="144" y="1060"/>
                          <a:pt x="608" y="798"/>
                        </a:cubicBezTo>
                        <a:cubicBezTo>
                          <a:pt x="1084" y="524"/>
                          <a:pt x="1453" y="560"/>
                          <a:pt x="1525" y="512"/>
                        </a:cubicBezTo>
                        <a:cubicBezTo>
                          <a:pt x="1561" y="489"/>
                          <a:pt x="1882" y="84"/>
                          <a:pt x="1942" y="0"/>
                        </a:cubicBezTo>
                        <a:cubicBezTo>
                          <a:pt x="1942" y="0"/>
                          <a:pt x="1942" y="12"/>
                          <a:pt x="1953" y="12"/>
                        </a:cubicBezTo>
                        <a:cubicBezTo>
                          <a:pt x="2120" y="322"/>
                          <a:pt x="2287" y="620"/>
                          <a:pt x="2680" y="882"/>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45"/>
                  <p:cNvSpPr/>
                  <p:nvPr/>
                </p:nvSpPr>
                <p:spPr>
                  <a:xfrm flipH="1">
                    <a:off x="288046" y="3613256"/>
                    <a:ext cx="170347" cy="190469"/>
                  </a:xfrm>
                  <a:custGeom>
                    <a:avLst/>
                    <a:gdLst/>
                    <a:ahLst/>
                    <a:cxnLst/>
                    <a:rect l="l" t="t" r="r" b="b"/>
                    <a:pathLst>
                      <a:path w="2108" h="2357" extrusionOk="0">
                        <a:moveTo>
                          <a:pt x="1370" y="0"/>
                        </a:moveTo>
                        <a:cubicBezTo>
                          <a:pt x="1358" y="12"/>
                          <a:pt x="1322" y="60"/>
                          <a:pt x="1310" y="72"/>
                        </a:cubicBezTo>
                        <a:cubicBezTo>
                          <a:pt x="1393" y="298"/>
                          <a:pt x="1572" y="751"/>
                          <a:pt x="1727" y="929"/>
                        </a:cubicBezTo>
                        <a:cubicBezTo>
                          <a:pt x="1727" y="929"/>
                          <a:pt x="631" y="2072"/>
                          <a:pt x="0" y="2263"/>
                        </a:cubicBezTo>
                        <a:cubicBezTo>
                          <a:pt x="38" y="2310"/>
                          <a:pt x="91" y="2357"/>
                          <a:pt x="176" y="2357"/>
                        </a:cubicBezTo>
                        <a:cubicBezTo>
                          <a:pt x="198" y="2357"/>
                          <a:pt x="223" y="2353"/>
                          <a:pt x="250" y="2346"/>
                        </a:cubicBezTo>
                        <a:cubicBezTo>
                          <a:pt x="512" y="2286"/>
                          <a:pt x="953" y="1929"/>
                          <a:pt x="953" y="1929"/>
                        </a:cubicBezTo>
                        <a:cubicBezTo>
                          <a:pt x="953" y="1929"/>
                          <a:pt x="953" y="1917"/>
                          <a:pt x="965" y="1917"/>
                        </a:cubicBezTo>
                        <a:cubicBezTo>
                          <a:pt x="1036" y="1858"/>
                          <a:pt x="1322" y="1596"/>
                          <a:pt x="1667" y="1298"/>
                        </a:cubicBezTo>
                        <a:cubicBezTo>
                          <a:pt x="1679" y="1286"/>
                          <a:pt x="1679" y="1286"/>
                          <a:pt x="1691" y="1274"/>
                        </a:cubicBezTo>
                        <a:cubicBezTo>
                          <a:pt x="1822" y="1155"/>
                          <a:pt x="1965" y="1024"/>
                          <a:pt x="2108" y="882"/>
                        </a:cubicBezTo>
                        <a:cubicBezTo>
                          <a:pt x="1715" y="620"/>
                          <a:pt x="1548" y="298"/>
                          <a:pt x="1370" y="0"/>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45"/>
                  <p:cNvSpPr/>
                  <p:nvPr/>
                </p:nvSpPr>
                <p:spPr>
                  <a:xfrm flipH="1">
                    <a:off x="242795" y="3456407"/>
                    <a:ext cx="95356" cy="86709"/>
                  </a:xfrm>
                  <a:custGeom>
                    <a:avLst/>
                    <a:gdLst/>
                    <a:ahLst/>
                    <a:cxnLst/>
                    <a:rect l="l" t="t" r="r" b="b"/>
                    <a:pathLst>
                      <a:path w="1180" h="1073" extrusionOk="0">
                        <a:moveTo>
                          <a:pt x="1179" y="13"/>
                        </a:moveTo>
                        <a:cubicBezTo>
                          <a:pt x="1179" y="13"/>
                          <a:pt x="596" y="834"/>
                          <a:pt x="477" y="977"/>
                        </a:cubicBezTo>
                        <a:cubicBezTo>
                          <a:pt x="477" y="989"/>
                          <a:pt x="465" y="1001"/>
                          <a:pt x="453" y="1001"/>
                        </a:cubicBezTo>
                        <a:cubicBezTo>
                          <a:pt x="453" y="1013"/>
                          <a:pt x="274" y="1048"/>
                          <a:pt x="1" y="1072"/>
                        </a:cubicBezTo>
                        <a:cubicBezTo>
                          <a:pt x="203" y="787"/>
                          <a:pt x="453" y="370"/>
                          <a:pt x="644" y="1"/>
                        </a:cubicBezTo>
                        <a:cubicBezTo>
                          <a:pt x="798" y="13"/>
                          <a:pt x="965" y="13"/>
                          <a:pt x="1132" y="13"/>
                        </a:cubicBezTo>
                        <a:close/>
                      </a:path>
                    </a:pathLst>
                  </a:custGeom>
                  <a:solidFill>
                    <a:srgbClr val="FCA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45"/>
                <p:cNvGrpSpPr/>
                <p:nvPr/>
              </p:nvGrpSpPr>
              <p:grpSpPr>
                <a:xfrm>
                  <a:off x="3089282" y="579651"/>
                  <a:ext cx="1556576" cy="1276613"/>
                  <a:chOff x="7108467" y="1238627"/>
                  <a:chExt cx="1432256" cy="1174653"/>
                </a:xfrm>
              </p:grpSpPr>
              <p:sp>
                <p:nvSpPr>
                  <p:cNvPr id="8015" name="Google Shape;8015;p45"/>
                  <p:cNvSpPr/>
                  <p:nvPr/>
                </p:nvSpPr>
                <p:spPr>
                  <a:xfrm>
                    <a:off x="7997718" y="1238627"/>
                    <a:ext cx="396590" cy="436684"/>
                  </a:xfrm>
                  <a:custGeom>
                    <a:avLst/>
                    <a:gdLst/>
                    <a:ahLst/>
                    <a:cxnLst/>
                    <a:rect l="l" t="t" r="r" b="b"/>
                    <a:pathLst>
                      <a:path w="3096" h="3409" extrusionOk="0">
                        <a:moveTo>
                          <a:pt x="2300" y="1"/>
                        </a:moveTo>
                        <a:cubicBezTo>
                          <a:pt x="2275" y="1"/>
                          <a:pt x="2251" y="6"/>
                          <a:pt x="2227" y="16"/>
                        </a:cubicBezTo>
                        <a:cubicBezTo>
                          <a:pt x="2191" y="40"/>
                          <a:pt x="2155" y="88"/>
                          <a:pt x="2131" y="124"/>
                        </a:cubicBezTo>
                        <a:cubicBezTo>
                          <a:pt x="1822" y="576"/>
                          <a:pt x="1322" y="862"/>
                          <a:pt x="881" y="1183"/>
                        </a:cubicBezTo>
                        <a:cubicBezTo>
                          <a:pt x="584" y="1421"/>
                          <a:pt x="72" y="1826"/>
                          <a:pt x="36" y="2243"/>
                        </a:cubicBezTo>
                        <a:cubicBezTo>
                          <a:pt x="0" y="2636"/>
                          <a:pt x="703" y="2969"/>
                          <a:pt x="1012" y="3136"/>
                        </a:cubicBezTo>
                        <a:cubicBezTo>
                          <a:pt x="1316" y="3298"/>
                          <a:pt x="1654" y="3408"/>
                          <a:pt x="1998" y="3408"/>
                        </a:cubicBezTo>
                        <a:cubicBezTo>
                          <a:pt x="2058" y="3408"/>
                          <a:pt x="2119" y="3405"/>
                          <a:pt x="2179" y="3398"/>
                        </a:cubicBezTo>
                        <a:cubicBezTo>
                          <a:pt x="2334" y="3374"/>
                          <a:pt x="2489" y="3326"/>
                          <a:pt x="2608" y="3219"/>
                        </a:cubicBezTo>
                        <a:cubicBezTo>
                          <a:pt x="2703" y="3136"/>
                          <a:pt x="2750" y="3005"/>
                          <a:pt x="2798" y="2886"/>
                        </a:cubicBezTo>
                        <a:cubicBezTo>
                          <a:pt x="2977" y="2433"/>
                          <a:pt x="3096" y="1945"/>
                          <a:pt x="3072" y="1457"/>
                        </a:cubicBezTo>
                        <a:cubicBezTo>
                          <a:pt x="3060" y="957"/>
                          <a:pt x="2870" y="469"/>
                          <a:pt x="2524" y="112"/>
                        </a:cubicBezTo>
                        <a:cubicBezTo>
                          <a:pt x="2469" y="56"/>
                          <a:pt x="2385" y="1"/>
                          <a:pt x="2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45"/>
                  <p:cNvSpPr/>
                  <p:nvPr/>
                </p:nvSpPr>
                <p:spPr>
                  <a:xfrm>
                    <a:off x="7108467" y="1914725"/>
                    <a:ext cx="1356040" cy="498555"/>
                  </a:xfrm>
                  <a:custGeom>
                    <a:avLst/>
                    <a:gdLst/>
                    <a:ahLst/>
                    <a:cxnLst/>
                    <a:rect l="l" t="t" r="r" b="b"/>
                    <a:pathLst>
                      <a:path w="10586" h="3892" extrusionOk="0">
                        <a:moveTo>
                          <a:pt x="1060" y="1"/>
                        </a:moveTo>
                        <a:cubicBezTo>
                          <a:pt x="1060" y="1"/>
                          <a:pt x="894" y="96"/>
                          <a:pt x="548" y="453"/>
                        </a:cubicBezTo>
                        <a:cubicBezTo>
                          <a:pt x="191" y="799"/>
                          <a:pt x="1" y="1811"/>
                          <a:pt x="370" y="2573"/>
                        </a:cubicBezTo>
                        <a:cubicBezTo>
                          <a:pt x="782" y="3398"/>
                          <a:pt x="1900" y="3706"/>
                          <a:pt x="2804" y="3706"/>
                        </a:cubicBezTo>
                        <a:cubicBezTo>
                          <a:pt x="2917" y="3706"/>
                          <a:pt x="3027" y="3701"/>
                          <a:pt x="3132" y="3692"/>
                        </a:cubicBezTo>
                        <a:cubicBezTo>
                          <a:pt x="3918" y="3620"/>
                          <a:pt x="4597" y="3228"/>
                          <a:pt x="5299" y="2906"/>
                        </a:cubicBezTo>
                        <a:cubicBezTo>
                          <a:pt x="5978" y="2585"/>
                          <a:pt x="6680" y="2418"/>
                          <a:pt x="7418" y="2251"/>
                        </a:cubicBezTo>
                        <a:cubicBezTo>
                          <a:pt x="7591" y="2217"/>
                          <a:pt x="7838" y="2139"/>
                          <a:pt x="8056" y="2139"/>
                        </a:cubicBezTo>
                        <a:cubicBezTo>
                          <a:pt x="8139" y="2139"/>
                          <a:pt x="8218" y="2150"/>
                          <a:pt x="8288" y="2180"/>
                        </a:cubicBezTo>
                        <a:cubicBezTo>
                          <a:pt x="8728" y="2370"/>
                          <a:pt x="9716" y="3751"/>
                          <a:pt x="9823" y="3847"/>
                        </a:cubicBezTo>
                        <a:cubicBezTo>
                          <a:pt x="9855" y="3874"/>
                          <a:pt x="9908" y="3892"/>
                          <a:pt x="9968" y="3892"/>
                        </a:cubicBezTo>
                        <a:cubicBezTo>
                          <a:pt x="10088" y="3892"/>
                          <a:pt x="10236" y="3823"/>
                          <a:pt x="10300" y="3632"/>
                        </a:cubicBezTo>
                        <a:cubicBezTo>
                          <a:pt x="10395" y="3347"/>
                          <a:pt x="10585" y="3275"/>
                          <a:pt x="10347" y="2942"/>
                        </a:cubicBezTo>
                        <a:cubicBezTo>
                          <a:pt x="9835" y="2180"/>
                          <a:pt x="8919" y="1370"/>
                          <a:pt x="8026" y="1120"/>
                        </a:cubicBezTo>
                        <a:cubicBezTo>
                          <a:pt x="7796" y="1053"/>
                          <a:pt x="7564" y="1025"/>
                          <a:pt x="7332" y="1025"/>
                        </a:cubicBezTo>
                        <a:cubicBezTo>
                          <a:pt x="6580" y="1025"/>
                          <a:pt x="5827" y="1324"/>
                          <a:pt x="5144" y="1561"/>
                        </a:cubicBezTo>
                        <a:cubicBezTo>
                          <a:pt x="4358" y="1835"/>
                          <a:pt x="3573" y="2120"/>
                          <a:pt x="2751" y="2287"/>
                        </a:cubicBezTo>
                        <a:cubicBezTo>
                          <a:pt x="2608" y="2319"/>
                          <a:pt x="2460" y="2345"/>
                          <a:pt x="2310" y="2345"/>
                        </a:cubicBezTo>
                        <a:cubicBezTo>
                          <a:pt x="2235" y="2345"/>
                          <a:pt x="2160" y="2339"/>
                          <a:pt x="2084" y="2323"/>
                        </a:cubicBezTo>
                        <a:cubicBezTo>
                          <a:pt x="1584" y="2216"/>
                          <a:pt x="1132" y="1537"/>
                          <a:pt x="1120" y="1037"/>
                        </a:cubicBezTo>
                        <a:cubicBezTo>
                          <a:pt x="1096" y="572"/>
                          <a:pt x="1060" y="1"/>
                          <a:pt x="1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45"/>
                  <p:cNvSpPr/>
                  <p:nvPr/>
                </p:nvSpPr>
                <p:spPr>
                  <a:xfrm>
                    <a:off x="7161883" y="1914725"/>
                    <a:ext cx="1261376" cy="370714"/>
                  </a:xfrm>
                  <a:custGeom>
                    <a:avLst/>
                    <a:gdLst/>
                    <a:ahLst/>
                    <a:cxnLst/>
                    <a:rect l="l" t="t" r="r" b="b"/>
                    <a:pathLst>
                      <a:path w="9847" h="2894" extrusionOk="0">
                        <a:moveTo>
                          <a:pt x="643" y="1"/>
                        </a:moveTo>
                        <a:cubicBezTo>
                          <a:pt x="643" y="1"/>
                          <a:pt x="477" y="96"/>
                          <a:pt x="120" y="453"/>
                        </a:cubicBezTo>
                        <a:cubicBezTo>
                          <a:pt x="84" y="489"/>
                          <a:pt x="36" y="549"/>
                          <a:pt x="0" y="620"/>
                        </a:cubicBezTo>
                        <a:cubicBezTo>
                          <a:pt x="84" y="763"/>
                          <a:pt x="179" y="906"/>
                          <a:pt x="179" y="1061"/>
                        </a:cubicBezTo>
                        <a:cubicBezTo>
                          <a:pt x="179" y="1251"/>
                          <a:pt x="84" y="1477"/>
                          <a:pt x="203" y="1620"/>
                        </a:cubicBezTo>
                        <a:cubicBezTo>
                          <a:pt x="310" y="1739"/>
                          <a:pt x="536" y="1739"/>
                          <a:pt x="608" y="1894"/>
                        </a:cubicBezTo>
                        <a:cubicBezTo>
                          <a:pt x="632" y="1954"/>
                          <a:pt x="620" y="2037"/>
                          <a:pt x="632" y="2108"/>
                        </a:cubicBezTo>
                        <a:cubicBezTo>
                          <a:pt x="667" y="2358"/>
                          <a:pt x="989" y="2454"/>
                          <a:pt x="1251" y="2466"/>
                        </a:cubicBezTo>
                        <a:cubicBezTo>
                          <a:pt x="1263" y="2644"/>
                          <a:pt x="1477" y="2727"/>
                          <a:pt x="1655" y="2763"/>
                        </a:cubicBezTo>
                        <a:cubicBezTo>
                          <a:pt x="1874" y="2801"/>
                          <a:pt x="2094" y="2818"/>
                          <a:pt x="2314" y="2818"/>
                        </a:cubicBezTo>
                        <a:cubicBezTo>
                          <a:pt x="2935" y="2818"/>
                          <a:pt x="3558" y="2683"/>
                          <a:pt x="4156" y="2489"/>
                        </a:cubicBezTo>
                        <a:cubicBezTo>
                          <a:pt x="4965" y="2227"/>
                          <a:pt x="5727" y="1858"/>
                          <a:pt x="6513" y="1537"/>
                        </a:cubicBezTo>
                        <a:cubicBezTo>
                          <a:pt x="6607" y="1494"/>
                          <a:pt x="6712" y="1458"/>
                          <a:pt x="6817" y="1458"/>
                        </a:cubicBezTo>
                        <a:cubicBezTo>
                          <a:pt x="6859" y="1458"/>
                          <a:pt x="6901" y="1464"/>
                          <a:pt x="6942" y="1477"/>
                        </a:cubicBezTo>
                        <a:cubicBezTo>
                          <a:pt x="7013" y="1513"/>
                          <a:pt x="7085" y="1573"/>
                          <a:pt x="7156" y="1584"/>
                        </a:cubicBezTo>
                        <a:cubicBezTo>
                          <a:pt x="7177" y="1590"/>
                          <a:pt x="7197" y="1592"/>
                          <a:pt x="7218" y="1592"/>
                        </a:cubicBezTo>
                        <a:cubicBezTo>
                          <a:pt x="7329" y="1592"/>
                          <a:pt x="7441" y="1525"/>
                          <a:pt x="7561" y="1525"/>
                        </a:cubicBezTo>
                        <a:cubicBezTo>
                          <a:pt x="7567" y="1525"/>
                          <a:pt x="7574" y="1524"/>
                          <a:pt x="7580" y="1524"/>
                        </a:cubicBezTo>
                        <a:cubicBezTo>
                          <a:pt x="7772" y="1524"/>
                          <a:pt x="7910" y="1697"/>
                          <a:pt x="8037" y="1846"/>
                        </a:cubicBezTo>
                        <a:cubicBezTo>
                          <a:pt x="8323" y="2192"/>
                          <a:pt x="8668" y="2477"/>
                          <a:pt x="9037" y="2716"/>
                        </a:cubicBezTo>
                        <a:cubicBezTo>
                          <a:pt x="9192" y="2801"/>
                          <a:pt x="9377" y="2893"/>
                          <a:pt x="9563" y="2893"/>
                        </a:cubicBezTo>
                        <a:cubicBezTo>
                          <a:pt x="9634" y="2893"/>
                          <a:pt x="9706" y="2880"/>
                          <a:pt x="9776" y="2847"/>
                        </a:cubicBezTo>
                        <a:cubicBezTo>
                          <a:pt x="9799" y="2835"/>
                          <a:pt x="9823" y="2823"/>
                          <a:pt x="9847" y="2811"/>
                        </a:cubicBezTo>
                        <a:cubicBezTo>
                          <a:pt x="9323" y="2085"/>
                          <a:pt x="8454" y="1358"/>
                          <a:pt x="7597" y="1108"/>
                        </a:cubicBezTo>
                        <a:cubicBezTo>
                          <a:pt x="7376" y="1046"/>
                          <a:pt x="7154" y="1019"/>
                          <a:pt x="6930" y="1019"/>
                        </a:cubicBezTo>
                        <a:cubicBezTo>
                          <a:pt x="6176" y="1019"/>
                          <a:pt x="5416" y="1322"/>
                          <a:pt x="4727" y="1561"/>
                        </a:cubicBezTo>
                        <a:cubicBezTo>
                          <a:pt x="3941" y="1835"/>
                          <a:pt x="3144" y="2120"/>
                          <a:pt x="2334" y="2287"/>
                        </a:cubicBezTo>
                        <a:cubicBezTo>
                          <a:pt x="2183" y="2319"/>
                          <a:pt x="2032" y="2340"/>
                          <a:pt x="1885" y="2340"/>
                        </a:cubicBezTo>
                        <a:cubicBezTo>
                          <a:pt x="1812" y="2340"/>
                          <a:pt x="1739" y="2335"/>
                          <a:pt x="1667" y="2323"/>
                        </a:cubicBezTo>
                        <a:cubicBezTo>
                          <a:pt x="1167" y="2216"/>
                          <a:pt x="715" y="1537"/>
                          <a:pt x="703" y="1037"/>
                        </a:cubicBezTo>
                        <a:cubicBezTo>
                          <a:pt x="679" y="572"/>
                          <a:pt x="643" y="1"/>
                          <a:pt x="643"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45"/>
                  <p:cNvSpPr/>
                  <p:nvPr/>
                </p:nvSpPr>
                <p:spPr>
                  <a:xfrm>
                    <a:off x="8183715" y="1277184"/>
                    <a:ext cx="222762" cy="383140"/>
                  </a:xfrm>
                  <a:custGeom>
                    <a:avLst/>
                    <a:gdLst/>
                    <a:ahLst/>
                    <a:cxnLst/>
                    <a:rect l="l" t="t" r="r" b="b"/>
                    <a:pathLst>
                      <a:path w="1739" h="2991" extrusionOk="0">
                        <a:moveTo>
                          <a:pt x="1221" y="0"/>
                        </a:moveTo>
                        <a:cubicBezTo>
                          <a:pt x="1173" y="0"/>
                          <a:pt x="1095" y="134"/>
                          <a:pt x="1060" y="180"/>
                        </a:cubicBezTo>
                        <a:cubicBezTo>
                          <a:pt x="929" y="358"/>
                          <a:pt x="953" y="644"/>
                          <a:pt x="786" y="930"/>
                        </a:cubicBezTo>
                        <a:cubicBezTo>
                          <a:pt x="584" y="1251"/>
                          <a:pt x="203" y="1811"/>
                          <a:pt x="179" y="2192"/>
                        </a:cubicBezTo>
                        <a:cubicBezTo>
                          <a:pt x="155" y="2573"/>
                          <a:pt x="1" y="2490"/>
                          <a:pt x="298" y="2740"/>
                        </a:cubicBezTo>
                        <a:cubicBezTo>
                          <a:pt x="488" y="2907"/>
                          <a:pt x="751" y="2991"/>
                          <a:pt x="1009" y="2991"/>
                        </a:cubicBezTo>
                        <a:cubicBezTo>
                          <a:pt x="1026" y="2991"/>
                          <a:pt x="1043" y="2990"/>
                          <a:pt x="1060" y="2990"/>
                        </a:cubicBezTo>
                        <a:cubicBezTo>
                          <a:pt x="1096" y="2966"/>
                          <a:pt x="1120" y="2942"/>
                          <a:pt x="1156" y="2918"/>
                        </a:cubicBezTo>
                        <a:cubicBezTo>
                          <a:pt x="1251" y="2835"/>
                          <a:pt x="1394" y="2835"/>
                          <a:pt x="1441" y="2716"/>
                        </a:cubicBezTo>
                        <a:cubicBezTo>
                          <a:pt x="1620" y="2251"/>
                          <a:pt x="1739" y="1668"/>
                          <a:pt x="1715" y="1180"/>
                        </a:cubicBezTo>
                        <a:cubicBezTo>
                          <a:pt x="1691" y="775"/>
                          <a:pt x="1477" y="323"/>
                          <a:pt x="1227" y="1"/>
                        </a:cubicBezTo>
                        <a:cubicBezTo>
                          <a:pt x="1225" y="1"/>
                          <a:pt x="1223" y="0"/>
                          <a:pt x="1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45"/>
                  <p:cNvSpPr/>
                  <p:nvPr/>
                </p:nvSpPr>
                <p:spPr>
                  <a:xfrm>
                    <a:off x="7178664" y="1264247"/>
                    <a:ext cx="556840" cy="584253"/>
                  </a:xfrm>
                  <a:custGeom>
                    <a:avLst/>
                    <a:gdLst/>
                    <a:ahLst/>
                    <a:cxnLst/>
                    <a:rect l="l" t="t" r="r" b="b"/>
                    <a:pathLst>
                      <a:path w="4347" h="4561" extrusionOk="0">
                        <a:moveTo>
                          <a:pt x="859" y="1"/>
                        </a:moveTo>
                        <a:cubicBezTo>
                          <a:pt x="694" y="1"/>
                          <a:pt x="530" y="7"/>
                          <a:pt x="370" y="19"/>
                        </a:cubicBezTo>
                        <a:cubicBezTo>
                          <a:pt x="227" y="19"/>
                          <a:pt x="48" y="66"/>
                          <a:pt x="24" y="197"/>
                        </a:cubicBezTo>
                        <a:cubicBezTo>
                          <a:pt x="0" y="340"/>
                          <a:pt x="143" y="447"/>
                          <a:pt x="262" y="519"/>
                        </a:cubicBezTo>
                        <a:cubicBezTo>
                          <a:pt x="608" y="745"/>
                          <a:pt x="846" y="1102"/>
                          <a:pt x="917" y="1495"/>
                        </a:cubicBezTo>
                        <a:cubicBezTo>
                          <a:pt x="1024" y="2007"/>
                          <a:pt x="846" y="2555"/>
                          <a:pt x="977" y="3067"/>
                        </a:cubicBezTo>
                        <a:cubicBezTo>
                          <a:pt x="1096" y="3543"/>
                          <a:pt x="1453" y="3900"/>
                          <a:pt x="1846" y="4198"/>
                        </a:cubicBezTo>
                        <a:cubicBezTo>
                          <a:pt x="2126" y="4408"/>
                          <a:pt x="2345" y="4561"/>
                          <a:pt x="2586" y="4561"/>
                        </a:cubicBezTo>
                        <a:cubicBezTo>
                          <a:pt x="2755" y="4561"/>
                          <a:pt x="2935" y="4486"/>
                          <a:pt x="3156" y="4305"/>
                        </a:cubicBezTo>
                        <a:cubicBezTo>
                          <a:pt x="3441" y="4067"/>
                          <a:pt x="3715" y="3805"/>
                          <a:pt x="3965" y="3519"/>
                        </a:cubicBezTo>
                        <a:cubicBezTo>
                          <a:pt x="4096" y="3364"/>
                          <a:pt x="4239" y="3198"/>
                          <a:pt x="4299" y="2995"/>
                        </a:cubicBezTo>
                        <a:cubicBezTo>
                          <a:pt x="4346" y="2817"/>
                          <a:pt x="4322" y="2626"/>
                          <a:pt x="4275" y="2460"/>
                        </a:cubicBezTo>
                        <a:cubicBezTo>
                          <a:pt x="4084" y="1686"/>
                          <a:pt x="3429" y="1126"/>
                          <a:pt x="2798" y="638"/>
                        </a:cubicBezTo>
                        <a:cubicBezTo>
                          <a:pt x="2584" y="459"/>
                          <a:pt x="2370" y="293"/>
                          <a:pt x="2120" y="185"/>
                        </a:cubicBezTo>
                        <a:cubicBezTo>
                          <a:pt x="1882" y="78"/>
                          <a:pt x="1620" y="43"/>
                          <a:pt x="1358" y="19"/>
                        </a:cubicBezTo>
                        <a:cubicBezTo>
                          <a:pt x="1191" y="7"/>
                          <a:pt x="1024"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45"/>
                  <p:cNvSpPr/>
                  <p:nvPr/>
                </p:nvSpPr>
                <p:spPr>
                  <a:xfrm>
                    <a:off x="7213762" y="1314589"/>
                    <a:ext cx="344838" cy="489076"/>
                  </a:xfrm>
                  <a:custGeom>
                    <a:avLst/>
                    <a:gdLst/>
                    <a:ahLst/>
                    <a:cxnLst/>
                    <a:rect l="l" t="t" r="r" b="b"/>
                    <a:pathLst>
                      <a:path w="2692" h="3818" extrusionOk="0">
                        <a:moveTo>
                          <a:pt x="375" y="0"/>
                        </a:moveTo>
                        <a:cubicBezTo>
                          <a:pt x="259" y="0"/>
                          <a:pt x="145" y="27"/>
                          <a:pt x="36" y="90"/>
                        </a:cubicBezTo>
                        <a:cubicBezTo>
                          <a:pt x="24" y="102"/>
                          <a:pt x="12" y="114"/>
                          <a:pt x="0" y="126"/>
                        </a:cubicBezTo>
                        <a:cubicBezTo>
                          <a:pt x="334" y="352"/>
                          <a:pt x="488" y="709"/>
                          <a:pt x="560" y="1102"/>
                        </a:cubicBezTo>
                        <a:cubicBezTo>
                          <a:pt x="667" y="1626"/>
                          <a:pt x="465" y="2186"/>
                          <a:pt x="596" y="2698"/>
                        </a:cubicBezTo>
                        <a:cubicBezTo>
                          <a:pt x="715" y="3174"/>
                          <a:pt x="1179" y="3507"/>
                          <a:pt x="1560" y="3793"/>
                        </a:cubicBezTo>
                        <a:cubicBezTo>
                          <a:pt x="1620" y="3805"/>
                          <a:pt x="1667" y="3817"/>
                          <a:pt x="1727" y="3817"/>
                        </a:cubicBezTo>
                        <a:cubicBezTo>
                          <a:pt x="1738" y="3817"/>
                          <a:pt x="1750" y="3818"/>
                          <a:pt x="1761" y="3818"/>
                        </a:cubicBezTo>
                        <a:cubicBezTo>
                          <a:pt x="2233" y="3818"/>
                          <a:pt x="2609" y="3341"/>
                          <a:pt x="2643" y="2876"/>
                        </a:cubicBezTo>
                        <a:cubicBezTo>
                          <a:pt x="2691" y="2388"/>
                          <a:pt x="2465" y="1924"/>
                          <a:pt x="2203" y="1519"/>
                        </a:cubicBezTo>
                        <a:cubicBezTo>
                          <a:pt x="2012" y="1233"/>
                          <a:pt x="1798" y="959"/>
                          <a:pt x="1572" y="709"/>
                        </a:cubicBezTo>
                        <a:cubicBezTo>
                          <a:pt x="1306" y="415"/>
                          <a:pt x="829"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45"/>
                  <p:cNvSpPr/>
                  <p:nvPr/>
                </p:nvSpPr>
                <p:spPr>
                  <a:xfrm>
                    <a:off x="7215300" y="1522747"/>
                    <a:ext cx="1245876" cy="735536"/>
                  </a:xfrm>
                  <a:custGeom>
                    <a:avLst/>
                    <a:gdLst/>
                    <a:ahLst/>
                    <a:cxnLst/>
                    <a:rect l="l" t="t" r="r" b="b"/>
                    <a:pathLst>
                      <a:path w="9726" h="5742" extrusionOk="0">
                        <a:moveTo>
                          <a:pt x="5897" y="0"/>
                        </a:moveTo>
                        <a:cubicBezTo>
                          <a:pt x="4774" y="0"/>
                          <a:pt x="3661" y="150"/>
                          <a:pt x="2536" y="299"/>
                        </a:cubicBezTo>
                        <a:cubicBezTo>
                          <a:pt x="2262" y="334"/>
                          <a:pt x="1989" y="370"/>
                          <a:pt x="1739" y="477"/>
                        </a:cubicBezTo>
                        <a:cubicBezTo>
                          <a:pt x="1524" y="561"/>
                          <a:pt x="1334" y="692"/>
                          <a:pt x="1119" y="775"/>
                        </a:cubicBezTo>
                        <a:cubicBezTo>
                          <a:pt x="977" y="823"/>
                          <a:pt x="822" y="846"/>
                          <a:pt x="679" y="930"/>
                        </a:cubicBezTo>
                        <a:cubicBezTo>
                          <a:pt x="488" y="1037"/>
                          <a:pt x="357" y="1227"/>
                          <a:pt x="262" y="1430"/>
                        </a:cubicBezTo>
                        <a:cubicBezTo>
                          <a:pt x="95" y="1787"/>
                          <a:pt x="36" y="2192"/>
                          <a:pt x="107" y="2585"/>
                        </a:cubicBezTo>
                        <a:cubicBezTo>
                          <a:pt x="155" y="2823"/>
                          <a:pt x="238" y="3073"/>
                          <a:pt x="143" y="3299"/>
                        </a:cubicBezTo>
                        <a:cubicBezTo>
                          <a:pt x="95" y="3418"/>
                          <a:pt x="12" y="3573"/>
                          <a:pt x="107" y="3644"/>
                        </a:cubicBezTo>
                        <a:cubicBezTo>
                          <a:pt x="143" y="3668"/>
                          <a:pt x="191" y="3680"/>
                          <a:pt x="215" y="3704"/>
                        </a:cubicBezTo>
                        <a:cubicBezTo>
                          <a:pt x="238" y="3740"/>
                          <a:pt x="238" y="3787"/>
                          <a:pt x="226" y="3823"/>
                        </a:cubicBezTo>
                        <a:cubicBezTo>
                          <a:pt x="191" y="3942"/>
                          <a:pt x="107" y="4037"/>
                          <a:pt x="60" y="4144"/>
                        </a:cubicBezTo>
                        <a:cubicBezTo>
                          <a:pt x="12" y="4252"/>
                          <a:pt x="0" y="4394"/>
                          <a:pt x="95" y="4478"/>
                        </a:cubicBezTo>
                        <a:cubicBezTo>
                          <a:pt x="191" y="4561"/>
                          <a:pt x="369" y="4549"/>
                          <a:pt x="417" y="4668"/>
                        </a:cubicBezTo>
                        <a:cubicBezTo>
                          <a:pt x="441" y="4716"/>
                          <a:pt x="417" y="4775"/>
                          <a:pt x="417" y="4835"/>
                        </a:cubicBezTo>
                        <a:cubicBezTo>
                          <a:pt x="405" y="5014"/>
                          <a:pt x="500" y="5204"/>
                          <a:pt x="655" y="5299"/>
                        </a:cubicBezTo>
                        <a:cubicBezTo>
                          <a:pt x="735" y="5354"/>
                          <a:pt x="830" y="5381"/>
                          <a:pt x="925" y="5381"/>
                        </a:cubicBezTo>
                        <a:cubicBezTo>
                          <a:pt x="1015" y="5381"/>
                          <a:pt x="1104" y="5357"/>
                          <a:pt x="1179" y="5311"/>
                        </a:cubicBezTo>
                        <a:lnTo>
                          <a:pt x="1179" y="5311"/>
                        </a:lnTo>
                        <a:cubicBezTo>
                          <a:pt x="1060" y="5418"/>
                          <a:pt x="1203" y="5621"/>
                          <a:pt x="1358" y="5621"/>
                        </a:cubicBezTo>
                        <a:cubicBezTo>
                          <a:pt x="1366" y="5621"/>
                          <a:pt x="1375" y="5622"/>
                          <a:pt x="1384" y="5622"/>
                        </a:cubicBezTo>
                        <a:cubicBezTo>
                          <a:pt x="1529" y="5622"/>
                          <a:pt x="1663" y="5533"/>
                          <a:pt x="1798" y="5466"/>
                        </a:cubicBezTo>
                        <a:cubicBezTo>
                          <a:pt x="2048" y="5335"/>
                          <a:pt x="2334" y="5311"/>
                          <a:pt x="2620" y="5264"/>
                        </a:cubicBezTo>
                        <a:cubicBezTo>
                          <a:pt x="3489" y="5145"/>
                          <a:pt x="4346" y="4906"/>
                          <a:pt x="5168" y="4573"/>
                        </a:cubicBezTo>
                        <a:cubicBezTo>
                          <a:pt x="5453" y="4454"/>
                          <a:pt x="5751" y="4323"/>
                          <a:pt x="6072" y="4263"/>
                        </a:cubicBezTo>
                        <a:cubicBezTo>
                          <a:pt x="6162" y="4250"/>
                          <a:pt x="6252" y="4243"/>
                          <a:pt x="6343" y="4243"/>
                        </a:cubicBezTo>
                        <a:cubicBezTo>
                          <a:pt x="6793" y="4243"/>
                          <a:pt x="7245" y="4407"/>
                          <a:pt x="7632" y="4644"/>
                        </a:cubicBezTo>
                        <a:cubicBezTo>
                          <a:pt x="8108" y="4918"/>
                          <a:pt x="8501" y="5311"/>
                          <a:pt x="8906" y="5680"/>
                        </a:cubicBezTo>
                        <a:cubicBezTo>
                          <a:pt x="8941" y="5715"/>
                          <a:pt x="8979" y="5741"/>
                          <a:pt x="9010" y="5741"/>
                        </a:cubicBezTo>
                        <a:cubicBezTo>
                          <a:pt x="9032" y="5741"/>
                          <a:pt x="9051" y="5727"/>
                          <a:pt x="9061" y="5692"/>
                        </a:cubicBezTo>
                        <a:cubicBezTo>
                          <a:pt x="9104" y="5701"/>
                          <a:pt x="9143" y="5707"/>
                          <a:pt x="9179" y="5707"/>
                        </a:cubicBezTo>
                        <a:cubicBezTo>
                          <a:pt x="9280" y="5707"/>
                          <a:pt x="9350" y="5664"/>
                          <a:pt x="9394" y="5549"/>
                        </a:cubicBezTo>
                        <a:cubicBezTo>
                          <a:pt x="9454" y="5383"/>
                          <a:pt x="9406" y="5180"/>
                          <a:pt x="9275" y="5061"/>
                        </a:cubicBezTo>
                        <a:cubicBezTo>
                          <a:pt x="9442" y="5061"/>
                          <a:pt x="9597" y="4918"/>
                          <a:pt x="9632" y="4764"/>
                        </a:cubicBezTo>
                        <a:cubicBezTo>
                          <a:pt x="9656" y="4597"/>
                          <a:pt x="9573" y="4418"/>
                          <a:pt x="9418" y="4347"/>
                        </a:cubicBezTo>
                        <a:cubicBezTo>
                          <a:pt x="9561" y="4204"/>
                          <a:pt x="9704" y="4049"/>
                          <a:pt x="9716" y="3859"/>
                        </a:cubicBezTo>
                        <a:cubicBezTo>
                          <a:pt x="9726" y="3683"/>
                          <a:pt x="9585" y="3499"/>
                          <a:pt x="9431" y="3499"/>
                        </a:cubicBezTo>
                        <a:cubicBezTo>
                          <a:pt x="9407" y="3499"/>
                          <a:pt x="9383" y="3504"/>
                          <a:pt x="9359" y="3513"/>
                        </a:cubicBezTo>
                        <a:cubicBezTo>
                          <a:pt x="9549" y="3323"/>
                          <a:pt x="9537" y="3013"/>
                          <a:pt x="9442" y="2751"/>
                        </a:cubicBezTo>
                        <a:cubicBezTo>
                          <a:pt x="9347" y="2501"/>
                          <a:pt x="9180" y="2287"/>
                          <a:pt x="9085" y="2025"/>
                        </a:cubicBezTo>
                        <a:cubicBezTo>
                          <a:pt x="9025" y="1847"/>
                          <a:pt x="9001" y="1644"/>
                          <a:pt x="8942" y="1466"/>
                        </a:cubicBezTo>
                        <a:cubicBezTo>
                          <a:pt x="8751" y="906"/>
                          <a:pt x="8275" y="489"/>
                          <a:pt x="7739" y="275"/>
                        </a:cubicBezTo>
                        <a:cubicBezTo>
                          <a:pt x="7203" y="49"/>
                          <a:pt x="6608" y="1"/>
                          <a:pt x="6025" y="1"/>
                        </a:cubicBezTo>
                        <a:cubicBezTo>
                          <a:pt x="5982" y="1"/>
                          <a:pt x="5940" y="0"/>
                          <a:pt x="5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45"/>
                  <p:cNvSpPr/>
                  <p:nvPr/>
                </p:nvSpPr>
                <p:spPr>
                  <a:xfrm>
                    <a:off x="7332637" y="1830949"/>
                    <a:ext cx="1128539" cy="430023"/>
                  </a:xfrm>
                  <a:custGeom>
                    <a:avLst/>
                    <a:gdLst/>
                    <a:ahLst/>
                    <a:cxnLst/>
                    <a:rect l="l" t="t" r="r" b="b"/>
                    <a:pathLst>
                      <a:path w="8810" h="3357" extrusionOk="0">
                        <a:moveTo>
                          <a:pt x="8359" y="0"/>
                        </a:moveTo>
                        <a:cubicBezTo>
                          <a:pt x="7752" y="95"/>
                          <a:pt x="7169" y="441"/>
                          <a:pt x="6597" y="631"/>
                        </a:cubicBezTo>
                        <a:cubicBezTo>
                          <a:pt x="5835" y="881"/>
                          <a:pt x="4930" y="834"/>
                          <a:pt x="4132" y="893"/>
                        </a:cubicBezTo>
                        <a:cubicBezTo>
                          <a:pt x="3977" y="905"/>
                          <a:pt x="3822" y="911"/>
                          <a:pt x="3667" y="911"/>
                        </a:cubicBezTo>
                        <a:cubicBezTo>
                          <a:pt x="3192" y="911"/>
                          <a:pt x="2721" y="855"/>
                          <a:pt x="2263" y="738"/>
                        </a:cubicBezTo>
                        <a:cubicBezTo>
                          <a:pt x="1942" y="667"/>
                          <a:pt x="1608" y="643"/>
                          <a:pt x="1299" y="548"/>
                        </a:cubicBezTo>
                        <a:cubicBezTo>
                          <a:pt x="1208" y="525"/>
                          <a:pt x="1106" y="513"/>
                          <a:pt x="1003" y="513"/>
                        </a:cubicBezTo>
                        <a:cubicBezTo>
                          <a:pt x="728" y="513"/>
                          <a:pt x="440" y="599"/>
                          <a:pt x="311" y="798"/>
                        </a:cubicBezTo>
                        <a:cubicBezTo>
                          <a:pt x="1" y="1310"/>
                          <a:pt x="358" y="1679"/>
                          <a:pt x="668" y="1774"/>
                        </a:cubicBezTo>
                        <a:cubicBezTo>
                          <a:pt x="608" y="1756"/>
                          <a:pt x="551" y="1748"/>
                          <a:pt x="498" y="1748"/>
                        </a:cubicBezTo>
                        <a:cubicBezTo>
                          <a:pt x="274" y="1748"/>
                          <a:pt x="113" y="1892"/>
                          <a:pt x="84" y="2036"/>
                        </a:cubicBezTo>
                        <a:cubicBezTo>
                          <a:pt x="25" y="2346"/>
                          <a:pt x="191" y="2489"/>
                          <a:pt x="406" y="2548"/>
                        </a:cubicBezTo>
                        <a:cubicBezTo>
                          <a:pt x="263" y="2631"/>
                          <a:pt x="49" y="3191"/>
                          <a:pt x="442" y="3227"/>
                        </a:cubicBezTo>
                        <a:cubicBezTo>
                          <a:pt x="450" y="3227"/>
                          <a:pt x="457" y="3228"/>
                          <a:pt x="465" y="3228"/>
                        </a:cubicBezTo>
                        <a:cubicBezTo>
                          <a:pt x="611" y="3228"/>
                          <a:pt x="747" y="3128"/>
                          <a:pt x="882" y="3060"/>
                        </a:cubicBezTo>
                        <a:cubicBezTo>
                          <a:pt x="1132" y="2941"/>
                          <a:pt x="1418" y="2905"/>
                          <a:pt x="1704" y="2870"/>
                        </a:cubicBezTo>
                        <a:cubicBezTo>
                          <a:pt x="2573" y="2739"/>
                          <a:pt x="3430" y="2500"/>
                          <a:pt x="4252" y="2167"/>
                        </a:cubicBezTo>
                        <a:cubicBezTo>
                          <a:pt x="4537" y="2048"/>
                          <a:pt x="4835" y="1917"/>
                          <a:pt x="5156" y="1857"/>
                        </a:cubicBezTo>
                        <a:cubicBezTo>
                          <a:pt x="5246" y="1844"/>
                          <a:pt x="5336" y="1837"/>
                          <a:pt x="5427" y="1837"/>
                        </a:cubicBezTo>
                        <a:cubicBezTo>
                          <a:pt x="5877" y="1837"/>
                          <a:pt x="6329" y="2001"/>
                          <a:pt x="6716" y="2238"/>
                        </a:cubicBezTo>
                        <a:cubicBezTo>
                          <a:pt x="7192" y="2512"/>
                          <a:pt x="7585" y="2905"/>
                          <a:pt x="7990" y="3286"/>
                        </a:cubicBezTo>
                        <a:cubicBezTo>
                          <a:pt x="8019" y="3310"/>
                          <a:pt x="8129" y="3356"/>
                          <a:pt x="8245" y="3356"/>
                        </a:cubicBezTo>
                        <a:cubicBezTo>
                          <a:pt x="8364" y="3356"/>
                          <a:pt x="8489" y="3307"/>
                          <a:pt x="8538" y="3131"/>
                        </a:cubicBezTo>
                        <a:cubicBezTo>
                          <a:pt x="8573" y="2953"/>
                          <a:pt x="8490" y="2786"/>
                          <a:pt x="8359" y="2667"/>
                        </a:cubicBezTo>
                        <a:cubicBezTo>
                          <a:pt x="8526" y="2655"/>
                          <a:pt x="8681" y="2524"/>
                          <a:pt x="8716" y="2358"/>
                        </a:cubicBezTo>
                        <a:cubicBezTo>
                          <a:pt x="8740" y="2191"/>
                          <a:pt x="8657" y="2012"/>
                          <a:pt x="8502" y="1941"/>
                        </a:cubicBezTo>
                        <a:cubicBezTo>
                          <a:pt x="8645" y="1798"/>
                          <a:pt x="8788" y="1643"/>
                          <a:pt x="8800" y="1453"/>
                        </a:cubicBezTo>
                        <a:cubicBezTo>
                          <a:pt x="8810" y="1281"/>
                          <a:pt x="8674" y="1101"/>
                          <a:pt x="8524" y="1101"/>
                        </a:cubicBezTo>
                        <a:cubicBezTo>
                          <a:pt x="8497" y="1101"/>
                          <a:pt x="8470" y="1107"/>
                          <a:pt x="8443" y="1119"/>
                        </a:cubicBezTo>
                        <a:cubicBezTo>
                          <a:pt x="8633" y="917"/>
                          <a:pt x="8621" y="607"/>
                          <a:pt x="8526" y="357"/>
                        </a:cubicBezTo>
                        <a:cubicBezTo>
                          <a:pt x="8478" y="226"/>
                          <a:pt x="8419" y="119"/>
                          <a:pt x="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45"/>
                  <p:cNvSpPr/>
                  <p:nvPr/>
                </p:nvSpPr>
                <p:spPr>
                  <a:xfrm>
                    <a:off x="7361715" y="1448066"/>
                    <a:ext cx="678789" cy="519051"/>
                  </a:xfrm>
                  <a:custGeom>
                    <a:avLst/>
                    <a:gdLst/>
                    <a:ahLst/>
                    <a:cxnLst/>
                    <a:rect l="l" t="t" r="r" b="b"/>
                    <a:pathLst>
                      <a:path w="5299" h="4052" extrusionOk="0">
                        <a:moveTo>
                          <a:pt x="1191" y="1"/>
                        </a:moveTo>
                        <a:cubicBezTo>
                          <a:pt x="1191" y="1"/>
                          <a:pt x="1072" y="667"/>
                          <a:pt x="1238" y="1060"/>
                        </a:cubicBezTo>
                        <a:cubicBezTo>
                          <a:pt x="1369" y="1346"/>
                          <a:pt x="1739" y="1679"/>
                          <a:pt x="1739" y="1679"/>
                        </a:cubicBezTo>
                        <a:cubicBezTo>
                          <a:pt x="1739" y="1679"/>
                          <a:pt x="1723" y="1680"/>
                          <a:pt x="1696" y="1680"/>
                        </a:cubicBezTo>
                        <a:cubicBezTo>
                          <a:pt x="1553" y="1680"/>
                          <a:pt x="1077" y="1663"/>
                          <a:pt x="726" y="1453"/>
                        </a:cubicBezTo>
                        <a:cubicBezTo>
                          <a:pt x="298" y="1203"/>
                          <a:pt x="12" y="906"/>
                          <a:pt x="12" y="906"/>
                        </a:cubicBezTo>
                        <a:lnTo>
                          <a:pt x="12" y="906"/>
                        </a:lnTo>
                        <a:cubicBezTo>
                          <a:pt x="12" y="906"/>
                          <a:pt x="0" y="1668"/>
                          <a:pt x="393" y="2025"/>
                        </a:cubicBezTo>
                        <a:cubicBezTo>
                          <a:pt x="786" y="2382"/>
                          <a:pt x="1310" y="2560"/>
                          <a:pt x="1310" y="2560"/>
                        </a:cubicBezTo>
                        <a:cubicBezTo>
                          <a:pt x="1310" y="2560"/>
                          <a:pt x="1000" y="2669"/>
                          <a:pt x="724" y="2669"/>
                        </a:cubicBezTo>
                        <a:cubicBezTo>
                          <a:pt x="671" y="2669"/>
                          <a:pt x="620" y="2665"/>
                          <a:pt x="572" y="2656"/>
                        </a:cubicBezTo>
                        <a:cubicBezTo>
                          <a:pt x="286" y="2608"/>
                          <a:pt x="24" y="2406"/>
                          <a:pt x="24" y="2406"/>
                        </a:cubicBezTo>
                        <a:lnTo>
                          <a:pt x="24" y="2406"/>
                        </a:lnTo>
                        <a:cubicBezTo>
                          <a:pt x="24" y="2406"/>
                          <a:pt x="345" y="3370"/>
                          <a:pt x="1215" y="3692"/>
                        </a:cubicBezTo>
                        <a:cubicBezTo>
                          <a:pt x="1866" y="3920"/>
                          <a:pt x="2550" y="4052"/>
                          <a:pt x="3050" y="4052"/>
                        </a:cubicBezTo>
                        <a:cubicBezTo>
                          <a:pt x="3226" y="4052"/>
                          <a:pt x="3380" y="4035"/>
                          <a:pt x="3501" y="4001"/>
                        </a:cubicBezTo>
                        <a:cubicBezTo>
                          <a:pt x="3791" y="3927"/>
                          <a:pt x="4114" y="3913"/>
                          <a:pt x="4315" y="3913"/>
                        </a:cubicBezTo>
                        <a:cubicBezTo>
                          <a:pt x="4436" y="3913"/>
                          <a:pt x="4513" y="3918"/>
                          <a:pt x="4513" y="3918"/>
                        </a:cubicBezTo>
                        <a:lnTo>
                          <a:pt x="5168" y="3596"/>
                        </a:lnTo>
                        <a:cubicBezTo>
                          <a:pt x="5263" y="2953"/>
                          <a:pt x="5298" y="1918"/>
                          <a:pt x="4370" y="1417"/>
                        </a:cubicBezTo>
                        <a:cubicBezTo>
                          <a:pt x="3858" y="1144"/>
                          <a:pt x="3096" y="382"/>
                          <a:pt x="3096" y="382"/>
                        </a:cubicBezTo>
                        <a:lnTo>
                          <a:pt x="3096" y="382"/>
                        </a:lnTo>
                        <a:cubicBezTo>
                          <a:pt x="3096" y="382"/>
                          <a:pt x="3096" y="941"/>
                          <a:pt x="3251" y="1036"/>
                        </a:cubicBezTo>
                        <a:cubicBezTo>
                          <a:pt x="3285" y="1055"/>
                          <a:pt x="3256" y="1063"/>
                          <a:pt x="3187" y="1063"/>
                        </a:cubicBezTo>
                        <a:cubicBezTo>
                          <a:pt x="2944" y="1063"/>
                          <a:pt x="2206" y="959"/>
                          <a:pt x="1965" y="810"/>
                        </a:cubicBezTo>
                        <a:cubicBezTo>
                          <a:pt x="1655" y="608"/>
                          <a:pt x="1191"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45"/>
                  <p:cNvSpPr/>
                  <p:nvPr/>
                </p:nvSpPr>
                <p:spPr>
                  <a:xfrm>
                    <a:off x="8080084" y="1448066"/>
                    <a:ext cx="460639" cy="479085"/>
                  </a:xfrm>
                  <a:custGeom>
                    <a:avLst/>
                    <a:gdLst/>
                    <a:ahLst/>
                    <a:cxnLst/>
                    <a:rect l="l" t="t" r="r" b="b"/>
                    <a:pathLst>
                      <a:path w="3596" h="3740" extrusionOk="0">
                        <a:moveTo>
                          <a:pt x="2048" y="1"/>
                        </a:moveTo>
                        <a:cubicBezTo>
                          <a:pt x="2048" y="1"/>
                          <a:pt x="1905" y="501"/>
                          <a:pt x="1655" y="870"/>
                        </a:cubicBezTo>
                        <a:cubicBezTo>
                          <a:pt x="1405" y="1227"/>
                          <a:pt x="774" y="1394"/>
                          <a:pt x="381" y="1870"/>
                        </a:cubicBezTo>
                        <a:cubicBezTo>
                          <a:pt x="0" y="2358"/>
                          <a:pt x="238" y="3406"/>
                          <a:pt x="405" y="3656"/>
                        </a:cubicBezTo>
                        <a:lnTo>
                          <a:pt x="1465" y="3739"/>
                        </a:lnTo>
                        <a:cubicBezTo>
                          <a:pt x="1465" y="3739"/>
                          <a:pt x="2667" y="2953"/>
                          <a:pt x="2822" y="2882"/>
                        </a:cubicBezTo>
                        <a:cubicBezTo>
                          <a:pt x="3308" y="2661"/>
                          <a:pt x="3333" y="2255"/>
                          <a:pt x="3258" y="2255"/>
                        </a:cubicBezTo>
                        <a:cubicBezTo>
                          <a:pt x="3252" y="2255"/>
                          <a:pt x="3245" y="2258"/>
                          <a:pt x="3239" y="2263"/>
                        </a:cubicBezTo>
                        <a:cubicBezTo>
                          <a:pt x="3214" y="2284"/>
                          <a:pt x="3159" y="2292"/>
                          <a:pt x="3094" y="2292"/>
                        </a:cubicBezTo>
                        <a:cubicBezTo>
                          <a:pt x="2943" y="2292"/>
                          <a:pt x="2738" y="2251"/>
                          <a:pt x="2738" y="2251"/>
                        </a:cubicBezTo>
                        <a:cubicBezTo>
                          <a:pt x="2738" y="2251"/>
                          <a:pt x="2869" y="2156"/>
                          <a:pt x="3155" y="1989"/>
                        </a:cubicBezTo>
                        <a:cubicBezTo>
                          <a:pt x="3536" y="1763"/>
                          <a:pt x="3596" y="894"/>
                          <a:pt x="3548" y="894"/>
                        </a:cubicBezTo>
                        <a:cubicBezTo>
                          <a:pt x="3548" y="894"/>
                          <a:pt x="3286" y="1346"/>
                          <a:pt x="2929" y="1477"/>
                        </a:cubicBezTo>
                        <a:cubicBezTo>
                          <a:pt x="2860" y="1502"/>
                          <a:pt x="2802" y="1512"/>
                          <a:pt x="2754" y="1512"/>
                        </a:cubicBezTo>
                        <a:cubicBezTo>
                          <a:pt x="2551" y="1512"/>
                          <a:pt x="2512" y="1334"/>
                          <a:pt x="2512" y="1334"/>
                        </a:cubicBezTo>
                        <a:cubicBezTo>
                          <a:pt x="2512" y="1334"/>
                          <a:pt x="2465" y="1298"/>
                          <a:pt x="2715" y="1084"/>
                        </a:cubicBezTo>
                        <a:cubicBezTo>
                          <a:pt x="3012" y="834"/>
                          <a:pt x="2834" y="60"/>
                          <a:pt x="2798" y="60"/>
                        </a:cubicBezTo>
                        <a:cubicBezTo>
                          <a:pt x="2798" y="60"/>
                          <a:pt x="2715" y="382"/>
                          <a:pt x="2548" y="560"/>
                        </a:cubicBezTo>
                        <a:cubicBezTo>
                          <a:pt x="2369" y="727"/>
                          <a:pt x="1965" y="977"/>
                          <a:pt x="1965" y="977"/>
                        </a:cubicBezTo>
                        <a:cubicBezTo>
                          <a:pt x="2143" y="691"/>
                          <a:pt x="2143" y="358"/>
                          <a:pt x="2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45"/>
                  <p:cNvSpPr/>
                  <p:nvPr/>
                </p:nvSpPr>
                <p:spPr>
                  <a:xfrm>
                    <a:off x="7671326" y="1678385"/>
                    <a:ext cx="331004" cy="288347"/>
                  </a:xfrm>
                  <a:custGeom>
                    <a:avLst/>
                    <a:gdLst/>
                    <a:ahLst/>
                    <a:cxnLst/>
                    <a:rect l="l" t="t" r="r" b="b"/>
                    <a:pathLst>
                      <a:path w="2584" h="2251" extrusionOk="0">
                        <a:moveTo>
                          <a:pt x="1085" y="0"/>
                        </a:moveTo>
                        <a:cubicBezTo>
                          <a:pt x="592" y="0"/>
                          <a:pt x="95" y="377"/>
                          <a:pt x="48" y="870"/>
                        </a:cubicBezTo>
                        <a:cubicBezTo>
                          <a:pt x="0" y="1322"/>
                          <a:pt x="298" y="1715"/>
                          <a:pt x="572" y="2072"/>
                        </a:cubicBezTo>
                        <a:cubicBezTo>
                          <a:pt x="619" y="2132"/>
                          <a:pt x="667" y="2191"/>
                          <a:pt x="726" y="2251"/>
                        </a:cubicBezTo>
                        <a:cubicBezTo>
                          <a:pt x="770" y="2247"/>
                          <a:pt x="818" y="2245"/>
                          <a:pt x="865" y="2245"/>
                        </a:cubicBezTo>
                        <a:cubicBezTo>
                          <a:pt x="961" y="2245"/>
                          <a:pt x="1056" y="2251"/>
                          <a:pt x="1119" y="2251"/>
                        </a:cubicBezTo>
                        <a:cubicBezTo>
                          <a:pt x="1738" y="2215"/>
                          <a:pt x="2096" y="2120"/>
                          <a:pt x="2096" y="2120"/>
                        </a:cubicBezTo>
                        <a:lnTo>
                          <a:pt x="2500" y="1917"/>
                        </a:lnTo>
                        <a:cubicBezTo>
                          <a:pt x="2477" y="1489"/>
                          <a:pt x="2584" y="1191"/>
                          <a:pt x="2334" y="774"/>
                        </a:cubicBezTo>
                        <a:cubicBezTo>
                          <a:pt x="2072" y="346"/>
                          <a:pt x="1619" y="12"/>
                          <a:pt x="1107" y="0"/>
                        </a:cubicBezTo>
                        <a:cubicBezTo>
                          <a:pt x="1100" y="0"/>
                          <a:pt x="1092" y="0"/>
                          <a:pt x="1085" y="0"/>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45"/>
                  <p:cNvSpPr/>
                  <p:nvPr/>
                </p:nvSpPr>
                <p:spPr>
                  <a:xfrm>
                    <a:off x="8144133" y="1687224"/>
                    <a:ext cx="273104" cy="256707"/>
                  </a:xfrm>
                  <a:custGeom>
                    <a:avLst/>
                    <a:gdLst/>
                    <a:ahLst/>
                    <a:cxnLst/>
                    <a:rect l="l" t="t" r="r" b="b"/>
                    <a:pathLst>
                      <a:path w="2132" h="2004" extrusionOk="0">
                        <a:moveTo>
                          <a:pt x="1133" y="1"/>
                        </a:moveTo>
                        <a:cubicBezTo>
                          <a:pt x="868" y="1"/>
                          <a:pt x="619" y="149"/>
                          <a:pt x="453" y="360"/>
                        </a:cubicBezTo>
                        <a:cubicBezTo>
                          <a:pt x="250" y="622"/>
                          <a:pt x="0" y="1360"/>
                          <a:pt x="119" y="1813"/>
                        </a:cubicBezTo>
                        <a:lnTo>
                          <a:pt x="857" y="2003"/>
                        </a:lnTo>
                        <a:cubicBezTo>
                          <a:pt x="857" y="2003"/>
                          <a:pt x="1655" y="1586"/>
                          <a:pt x="1977" y="1253"/>
                        </a:cubicBezTo>
                        <a:cubicBezTo>
                          <a:pt x="2084" y="1074"/>
                          <a:pt x="2131" y="896"/>
                          <a:pt x="2096" y="717"/>
                        </a:cubicBezTo>
                        <a:cubicBezTo>
                          <a:pt x="2060" y="479"/>
                          <a:pt x="1846" y="301"/>
                          <a:pt x="1631" y="170"/>
                        </a:cubicBezTo>
                        <a:cubicBezTo>
                          <a:pt x="1500" y="86"/>
                          <a:pt x="1346" y="15"/>
                          <a:pt x="1191" y="3"/>
                        </a:cubicBezTo>
                        <a:cubicBezTo>
                          <a:pt x="1171" y="1"/>
                          <a:pt x="1152" y="1"/>
                          <a:pt x="1133" y="1"/>
                        </a:cubicBezTo>
                        <a:close/>
                      </a:path>
                    </a:pathLst>
                  </a:custGeom>
                  <a:solidFill>
                    <a:srgbClr val="F1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45"/>
                  <p:cNvSpPr/>
                  <p:nvPr/>
                </p:nvSpPr>
                <p:spPr>
                  <a:xfrm>
                    <a:off x="7904591" y="1892179"/>
                    <a:ext cx="391338" cy="200729"/>
                  </a:xfrm>
                  <a:custGeom>
                    <a:avLst/>
                    <a:gdLst/>
                    <a:ahLst/>
                    <a:cxnLst/>
                    <a:rect l="l" t="t" r="r" b="b"/>
                    <a:pathLst>
                      <a:path w="3055" h="1567" extrusionOk="0">
                        <a:moveTo>
                          <a:pt x="1612" y="1"/>
                        </a:moveTo>
                        <a:cubicBezTo>
                          <a:pt x="1349" y="1"/>
                          <a:pt x="1090" y="23"/>
                          <a:pt x="894" y="46"/>
                        </a:cubicBezTo>
                        <a:cubicBezTo>
                          <a:pt x="751" y="70"/>
                          <a:pt x="608" y="117"/>
                          <a:pt x="477" y="189"/>
                        </a:cubicBezTo>
                        <a:cubicBezTo>
                          <a:pt x="263" y="308"/>
                          <a:pt x="1" y="558"/>
                          <a:pt x="120" y="832"/>
                        </a:cubicBezTo>
                        <a:cubicBezTo>
                          <a:pt x="263" y="1118"/>
                          <a:pt x="608" y="987"/>
                          <a:pt x="846" y="1094"/>
                        </a:cubicBezTo>
                        <a:cubicBezTo>
                          <a:pt x="1013" y="1153"/>
                          <a:pt x="1072" y="1344"/>
                          <a:pt x="1203" y="1463"/>
                        </a:cubicBezTo>
                        <a:cubicBezTo>
                          <a:pt x="1278" y="1533"/>
                          <a:pt x="1381" y="1567"/>
                          <a:pt x="1487" y="1567"/>
                        </a:cubicBezTo>
                        <a:cubicBezTo>
                          <a:pt x="1648" y="1567"/>
                          <a:pt x="1815" y="1488"/>
                          <a:pt x="1894" y="1344"/>
                        </a:cubicBezTo>
                        <a:cubicBezTo>
                          <a:pt x="1918" y="1296"/>
                          <a:pt x="1942" y="1249"/>
                          <a:pt x="1977" y="1201"/>
                        </a:cubicBezTo>
                        <a:cubicBezTo>
                          <a:pt x="2096" y="1082"/>
                          <a:pt x="2323" y="1177"/>
                          <a:pt x="2477" y="1094"/>
                        </a:cubicBezTo>
                        <a:cubicBezTo>
                          <a:pt x="2537" y="1058"/>
                          <a:pt x="2584" y="998"/>
                          <a:pt x="2620" y="939"/>
                        </a:cubicBezTo>
                        <a:cubicBezTo>
                          <a:pt x="3055" y="165"/>
                          <a:pt x="2322" y="1"/>
                          <a:pt x="16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45"/>
                  <p:cNvSpPr/>
                  <p:nvPr/>
                </p:nvSpPr>
                <p:spPr>
                  <a:xfrm>
                    <a:off x="7791737" y="1775611"/>
                    <a:ext cx="164861" cy="158072"/>
                  </a:xfrm>
                  <a:custGeom>
                    <a:avLst/>
                    <a:gdLst/>
                    <a:ahLst/>
                    <a:cxnLst/>
                    <a:rect l="l" t="t" r="r" b="b"/>
                    <a:pathLst>
                      <a:path w="1287" h="1234" extrusionOk="0">
                        <a:moveTo>
                          <a:pt x="630" y="0"/>
                        </a:moveTo>
                        <a:cubicBezTo>
                          <a:pt x="322" y="0"/>
                          <a:pt x="58" y="250"/>
                          <a:pt x="25" y="563"/>
                        </a:cubicBezTo>
                        <a:cubicBezTo>
                          <a:pt x="1" y="908"/>
                          <a:pt x="251" y="1206"/>
                          <a:pt x="596" y="1230"/>
                        </a:cubicBezTo>
                        <a:cubicBezTo>
                          <a:pt x="617" y="1232"/>
                          <a:pt x="638" y="1233"/>
                          <a:pt x="659" y="1233"/>
                        </a:cubicBezTo>
                        <a:cubicBezTo>
                          <a:pt x="977" y="1233"/>
                          <a:pt x="1240" y="983"/>
                          <a:pt x="1263" y="670"/>
                        </a:cubicBezTo>
                        <a:cubicBezTo>
                          <a:pt x="1287" y="325"/>
                          <a:pt x="1037" y="27"/>
                          <a:pt x="691" y="3"/>
                        </a:cubicBezTo>
                        <a:cubicBezTo>
                          <a:pt x="671" y="1"/>
                          <a:pt x="650" y="0"/>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45"/>
                  <p:cNvSpPr/>
                  <p:nvPr/>
                </p:nvSpPr>
                <p:spPr>
                  <a:xfrm>
                    <a:off x="8174620" y="1757421"/>
                    <a:ext cx="149618" cy="144238"/>
                  </a:xfrm>
                  <a:custGeom>
                    <a:avLst/>
                    <a:gdLst/>
                    <a:ahLst/>
                    <a:cxnLst/>
                    <a:rect l="l" t="t" r="r" b="b"/>
                    <a:pathLst>
                      <a:path w="1168" h="1126" extrusionOk="0">
                        <a:moveTo>
                          <a:pt x="589" y="1"/>
                        </a:moveTo>
                        <a:cubicBezTo>
                          <a:pt x="297" y="1"/>
                          <a:pt x="47" y="231"/>
                          <a:pt x="24" y="526"/>
                        </a:cubicBezTo>
                        <a:cubicBezTo>
                          <a:pt x="0" y="836"/>
                          <a:pt x="238" y="1098"/>
                          <a:pt x="548" y="1122"/>
                        </a:cubicBezTo>
                        <a:cubicBezTo>
                          <a:pt x="569" y="1124"/>
                          <a:pt x="589" y="1125"/>
                          <a:pt x="609" y="1125"/>
                        </a:cubicBezTo>
                        <a:cubicBezTo>
                          <a:pt x="891" y="1125"/>
                          <a:pt x="1121" y="899"/>
                          <a:pt x="1143" y="610"/>
                        </a:cubicBezTo>
                        <a:cubicBezTo>
                          <a:pt x="1167" y="300"/>
                          <a:pt x="941" y="38"/>
                          <a:pt x="631" y="3"/>
                        </a:cubicBezTo>
                        <a:cubicBezTo>
                          <a:pt x="617" y="2"/>
                          <a:pt x="603" y="1"/>
                          <a:pt x="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45"/>
                  <p:cNvSpPr/>
                  <p:nvPr/>
                </p:nvSpPr>
                <p:spPr>
                  <a:xfrm>
                    <a:off x="8275304" y="1768309"/>
                    <a:ext cx="53417" cy="42913"/>
                  </a:xfrm>
                  <a:custGeom>
                    <a:avLst/>
                    <a:gdLst/>
                    <a:ahLst/>
                    <a:cxnLst/>
                    <a:rect l="l" t="t" r="r" b="b"/>
                    <a:pathLst>
                      <a:path w="417" h="335" extrusionOk="0">
                        <a:moveTo>
                          <a:pt x="214" y="1"/>
                        </a:moveTo>
                        <a:cubicBezTo>
                          <a:pt x="0" y="1"/>
                          <a:pt x="0" y="334"/>
                          <a:pt x="214" y="334"/>
                        </a:cubicBezTo>
                        <a:cubicBezTo>
                          <a:pt x="417" y="334"/>
                          <a:pt x="417" y="1"/>
                          <a:pt x="2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45"/>
                  <p:cNvSpPr/>
                  <p:nvPr/>
                </p:nvSpPr>
                <p:spPr>
                  <a:xfrm>
                    <a:off x="8298106" y="1811094"/>
                    <a:ext cx="38301" cy="30615"/>
                  </a:xfrm>
                  <a:custGeom>
                    <a:avLst/>
                    <a:gdLst/>
                    <a:ahLst/>
                    <a:cxnLst/>
                    <a:rect l="l" t="t" r="r" b="b"/>
                    <a:pathLst>
                      <a:path w="299" h="239" extrusionOk="0">
                        <a:moveTo>
                          <a:pt x="144" y="0"/>
                        </a:moveTo>
                        <a:cubicBezTo>
                          <a:pt x="1" y="0"/>
                          <a:pt x="1" y="238"/>
                          <a:pt x="144" y="238"/>
                        </a:cubicBezTo>
                        <a:cubicBezTo>
                          <a:pt x="298" y="238"/>
                          <a:pt x="298" y="0"/>
                          <a:pt x="1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45"/>
                  <p:cNvSpPr/>
                  <p:nvPr/>
                </p:nvSpPr>
                <p:spPr>
                  <a:xfrm>
                    <a:off x="8182178" y="1844655"/>
                    <a:ext cx="53545" cy="41247"/>
                  </a:xfrm>
                  <a:custGeom>
                    <a:avLst/>
                    <a:gdLst/>
                    <a:ahLst/>
                    <a:cxnLst/>
                    <a:rect l="l" t="t" r="r" b="b"/>
                    <a:pathLst>
                      <a:path w="418" h="322" extrusionOk="0">
                        <a:moveTo>
                          <a:pt x="203" y="0"/>
                        </a:moveTo>
                        <a:cubicBezTo>
                          <a:pt x="1" y="0"/>
                          <a:pt x="1" y="322"/>
                          <a:pt x="203" y="322"/>
                        </a:cubicBezTo>
                        <a:cubicBezTo>
                          <a:pt x="417" y="322"/>
                          <a:pt x="417" y="0"/>
                          <a:pt x="2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45"/>
                  <p:cNvSpPr/>
                  <p:nvPr/>
                </p:nvSpPr>
                <p:spPr>
                  <a:xfrm>
                    <a:off x="7855786" y="1751529"/>
                    <a:ext cx="88643" cy="68788"/>
                  </a:xfrm>
                  <a:custGeom>
                    <a:avLst/>
                    <a:gdLst/>
                    <a:ahLst/>
                    <a:cxnLst/>
                    <a:rect l="l" t="t" r="r" b="b"/>
                    <a:pathLst>
                      <a:path w="692" h="537" extrusionOk="0">
                        <a:moveTo>
                          <a:pt x="346" y="1"/>
                        </a:moveTo>
                        <a:cubicBezTo>
                          <a:pt x="1" y="1"/>
                          <a:pt x="1" y="537"/>
                          <a:pt x="346" y="537"/>
                        </a:cubicBezTo>
                        <a:cubicBezTo>
                          <a:pt x="691" y="537"/>
                          <a:pt x="691"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45"/>
                  <p:cNvSpPr/>
                  <p:nvPr/>
                </p:nvSpPr>
                <p:spPr>
                  <a:xfrm>
                    <a:off x="7918297" y="1803408"/>
                    <a:ext cx="52008" cy="41375"/>
                  </a:xfrm>
                  <a:custGeom>
                    <a:avLst/>
                    <a:gdLst/>
                    <a:ahLst/>
                    <a:cxnLst/>
                    <a:rect l="l" t="t" r="r" b="b"/>
                    <a:pathLst>
                      <a:path w="406" h="323" extrusionOk="0">
                        <a:moveTo>
                          <a:pt x="203" y="1"/>
                        </a:moveTo>
                        <a:cubicBezTo>
                          <a:pt x="1" y="1"/>
                          <a:pt x="1" y="322"/>
                          <a:pt x="203" y="322"/>
                        </a:cubicBezTo>
                        <a:cubicBezTo>
                          <a:pt x="406" y="322"/>
                          <a:pt x="406" y="1"/>
                          <a:pt x="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45"/>
                  <p:cNvSpPr/>
                  <p:nvPr/>
                </p:nvSpPr>
                <p:spPr>
                  <a:xfrm>
                    <a:off x="7797886" y="1885775"/>
                    <a:ext cx="52008" cy="38301"/>
                  </a:xfrm>
                  <a:custGeom>
                    <a:avLst/>
                    <a:gdLst/>
                    <a:ahLst/>
                    <a:cxnLst/>
                    <a:rect l="l" t="t" r="r" b="b"/>
                    <a:pathLst>
                      <a:path w="406" h="299" extrusionOk="0">
                        <a:moveTo>
                          <a:pt x="203" y="1"/>
                        </a:moveTo>
                        <a:cubicBezTo>
                          <a:pt x="0" y="1"/>
                          <a:pt x="0" y="298"/>
                          <a:pt x="203" y="298"/>
                        </a:cubicBezTo>
                        <a:cubicBezTo>
                          <a:pt x="405" y="298"/>
                          <a:pt x="405" y="1"/>
                          <a:pt x="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45"/>
                  <p:cNvSpPr/>
                  <p:nvPr/>
                </p:nvSpPr>
                <p:spPr>
                  <a:xfrm>
                    <a:off x="7381442" y="1933042"/>
                    <a:ext cx="79549" cy="67635"/>
                  </a:xfrm>
                  <a:custGeom>
                    <a:avLst/>
                    <a:gdLst/>
                    <a:ahLst/>
                    <a:cxnLst/>
                    <a:rect l="l" t="t" r="r" b="b"/>
                    <a:pathLst>
                      <a:path w="621" h="528" extrusionOk="0">
                        <a:moveTo>
                          <a:pt x="383" y="0"/>
                        </a:moveTo>
                        <a:cubicBezTo>
                          <a:pt x="310" y="0"/>
                          <a:pt x="238" y="21"/>
                          <a:pt x="180" y="72"/>
                        </a:cubicBezTo>
                        <a:cubicBezTo>
                          <a:pt x="72" y="168"/>
                          <a:pt x="1" y="370"/>
                          <a:pt x="108" y="477"/>
                        </a:cubicBezTo>
                        <a:cubicBezTo>
                          <a:pt x="147" y="512"/>
                          <a:pt x="187" y="528"/>
                          <a:pt x="223" y="528"/>
                        </a:cubicBezTo>
                        <a:cubicBezTo>
                          <a:pt x="284" y="528"/>
                          <a:pt x="336" y="481"/>
                          <a:pt x="358" y="406"/>
                        </a:cubicBezTo>
                        <a:cubicBezTo>
                          <a:pt x="382" y="334"/>
                          <a:pt x="358" y="287"/>
                          <a:pt x="418" y="227"/>
                        </a:cubicBezTo>
                        <a:cubicBezTo>
                          <a:pt x="453" y="191"/>
                          <a:pt x="513" y="156"/>
                          <a:pt x="561" y="144"/>
                        </a:cubicBezTo>
                        <a:cubicBezTo>
                          <a:pt x="620" y="132"/>
                          <a:pt x="608" y="60"/>
                          <a:pt x="561" y="37"/>
                        </a:cubicBezTo>
                        <a:cubicBezTo>
                          <a:pt x="506" y="15"/>
                          <a:pt x="444" y="0"/>
                          <a:pt x="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45"/>
                  <p:cNvSpPr/>
                  <p:nvPr/>
                </p:nvSpPr>
                <p:spPr>
                  <a:xfrm>
                    <a:off x="7373884" y="2074206"/>
                    <a:ext cx="79420" cy="65330"/>
                  </a:xfrm>
                  <a:custGeom>
                    <a:avLst/>
                    <a:gdLst/>
                    <a:ahLst/>
                    <a:cxnLst/>
                    <a:rect l="l" t="t" r="r" b="b"/>
                    <a:pathLst>
                      <a:path w="620" h="510" extrusionOk="0">
                        <a:moveTo>
                          <a:pt x="372" y="0"/>
                        </a:moveTo>
                        <a:cubicBezTo>
                          <a:pt x="294" y="0"/>
                          <a:pt x="218" y="16"/>
                          <a:pt x="155" y="66"/>
                        </a:cubicBezTo>
                        <a:cubicBezTo>
                          <a:pt x="36" y="149"/>
                          <a:pt x="0" y="304"/>
                          <a:pt x="72" y="435"/>
                        </a:cubicBezTo>
                        <a:cubicBezTo>
                          <a:pt x="102" y="484"/>
                          <a:pt x="156" y="509"/>
                          <a:pt x="208" y="509"/>
                        </a:cubicBezTo>
                        <a:cubicBezTo>
                          <a:pt x="218" y="509"/>
                          <a:pt x="229" y="508"/>
                          <a:pt x="239" y="506"/>
                        </a:cubicBezTo>
                        <a:cubicBezTo>
                          <a:pt x="274" y="494"/>
                          <a:pt x="310" y="470"/>
                          <a:pt x="334" y="435"/>
                        </a:cubicBezTo>
                        <a:cubicBezTo>
                          <a:pt x="358" y="387"/>
                          <a:pt x="346" y="351"/>
                          <a:pt x="358" y="304"/>
                        </a:cubicBezTo>
                        <a:cubicBezTo>
                          <a:pt x="381" y="232"/>
                          <a:pt x="489" y="197"/>
                          <a:pt x="548" y="173"/>
                        </a:cubicBezTo>
                        <a:cubicBezTo>
                          <a:pt x="620" y="137"/>
                          <a:pt x="596" y="30"/>
                          <a:pt x="536" y="18"/>
                        </a:cubicBezTo>
                        <a:cubicBezTo>
                          <a:pt x="482" y="8"/>
                          <a:pt x="427" y="0"/>
                          <a:pt x="3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45"/>
                  <p:cNvSpPr/>
                  <p:nvPr/>
                </p:nvSpPr>
                <p:spPr>
                  <a:xfrm>
                    <a:off x="7408983" y="2150808"/>
                    <a:ext cx="50342" cy="53673"/>
                  </a:xfrm>
                  <a:custGeom>
                    <a:avLst/>
                    <a:gdLst/>
                    <a:ahLst/>
                    <a:cxnLst/>
                    <a:rect l="l" t="t" r="r" b="b"/>
                    <a:pathLst>
                      <a:path w="393" h="419" extrusionOk="0">
                        <a:moveTo>
                          <a:pt x="212" y="0"/>
                        </a:moveTo>
                        <a:cubicBezTo>
                          <a:pt x="182" y="0"/>
                          <a:pt x="150" y="12"/>
                          <a:pt x="119" y="39"/>
                        </a:cubicBezTo>
                        <a:cubicBezTo>
                          <a:pt x="60" y="111"/>
                          <a:pt x="0" y="194"/>
                          <a:pt x="12" y="277"/>
                        </a:cubicBezTo>
                        <a:cubicBezTo>
                          <a:pt x="20" y="359"/>
                          <a:pt x="88" y="418"/>
                          <a:pt x="156" y="418"/>
                        </a:cubicBezTo>
                        <a:cubicBezTo>
                          <a:pt x="196" y="418"/>
                          <a:pt x="236" y="397"/>
                          <a:pt x="262" y="349"/>
                        </a:cubicBezTo>
                        <a:cubicBezTo>
                          <a:pt x="286" y="313"/>
                          <a:pt x="286" y="265"/>
                          <a:pt x="310" y="230"/>
                        </a:cubicBezTo>
                        <a:cubicBezTo>
                          <a:pt x="392" y="129"/>
                          <a:pt x="313" y="0"/>
                          <a:pt x="2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45"/>
                  <p:cNvSpPr/>
                  <p:nvPr/>
                </p:nvSpPr>
                <p:spPr>
                  <a:xfrm>
                    <a:off x="8348448" y="1887312"/>
                    <a:ext cx="74809" cy="40095"/>
                  </a:xfrm>
                  <a:custGeom>
                    <a:avLst/>
                    <a:gdLst/>
                    <a:ahLst/>
                    <a:cxnLst/>
                    <a:rect l="l" t="t" r="r" b="b"/>
                    <a:pathLst>
                      <a:path w="584" h="313" extrusionOk="0">
                        <a:moveTo>
                          <a:pt x="274" y="1"/>
                        </a:moveTo>
                        <a:cubicBezTo>
                          <a:pt x="167" y="13"/>
                          <a:pt x="36" y="60"/>
                          <a:pt x="12" y="167"/>
                        </a:cubicBezTo>
                        <a:cubicBezTo>
                          <a:pt x="1" y="227"/>
                          <a:pt x="24" y="298"/>
                          <a:pt x="96" y="310"/>
                        </a:cubicBezTo>
                        <a:cubicBezTo>
                          <a:pt x="106" y="312"/>
                          <a:pt x="115" y="313"/>
                          <a:pt x="124" y="313"/>
                        </a:cubicBezTo>
                        <a:cubicBezTo>
                          <a:pt x="181" y="313"/>
                          <a:pt x="225" y="285"/>
                          <a:pt x="286" y="274"/>
                        </a:cubicBezTo>
                        <a:cubicBezTo>
                          <a:pt x="346" y="263"/>
                          <a:pt x="417" y="251"/>
                          <a:pt x="489" y="251"/>
                        </a:cubicBezTo>
                        <a:cubicBezTo>
                          <a:pt x="560" y="251"/>
                          <a:pt x="584" y="167"/>
                          <a:pt x="548" y="120"/>
                        </a:cubicBezTo>
                        <a:cubicBezTo>
                          <a:pt x="477" y="36"/>
                          <a:pt x="382" y="1"/>
                          <a:pt x="2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45"/>
                  <p:cNvSpPr/>
                  <p:nvPr/>
                </p:nvSpPr>
                <p:spPr>
                  <a:xfrm>
                    <a:off x="8374324" y="1987612"/>
                    <a:ext cx="70326" cy="52136"/>
                  </a:xfrm>
                  <a:custGeom>
                    <a:avLst/>
                    <a:gdLst/>
                    <a:ahLst/>
                    <a:cxnLst/>
                    <a:rect l="l" t="t" r="r" b="b"/>
                    <a:pathLst>
                      <a:path w="549" h="407" extrusionOk="0">
                        <a:moveTo>
                          <a:pt x="173" y="0"/>
                        </a:moveTo>
                        <a:cubicBezTo>
                          <a:pt x="159" y="0"/>
                          <a:pt x="145" y="1"/>
                          <a:pt x="132" y="3"/>
                        </a:cubicBezTo>
                        <a:cubicBezTo>
                          <a:pt x="84" y="27"/>
                          <a:pt x="49" y="75"/>
                          <a:pt x="13" y="111"/>
                        </a:cubicBezTo>
                        <a:cubicBezTo>
                          <a:pt x="1" y="146"/>
                          <a:pt x="13" y="182"/>
                          <a:pt x="37" y="206"/>
                        </a:cubicBezTo>
                        <a:cubicBezTo>
                          <a:pt x="96" y="242"/>
                          <a:pt x="144" y="253"/>
                          <a:pt x="203" y="253"/>
                        </a:cubicBezTo>
                        <a:cubicBezTo>
                          <a:pt x="275" y="253"/>
                          <a:pt x="334" y="265"/>
                          <a:pt x="358" y="337"/>
                        </a:cubicBezTo>
                        <a:cubicBezTo>
                          <a:pt x="369" y="385"/>
                          <a:pt x="405" y="406"/>
                          <a:pt x="443" y="406"/>
                        </a:cubicBezTo>
                        <a:cubicBezTo>
                          <a:pt x="489" y="406"/>
                          <a:pt x="537" y="372"/>
                          <a:pt x="537" y="313"/>
                        </a:cubicBezTo>
                        <a:cubicBezTo>
                          <a:pt x="549" y="182"/>
                          <a:pt x="465" y="75"/>
                          <a:pt x="346" y="39"/>
                        </a:cubicBezTo>
                        <a:cubicBezTo>
                          <a:pt x="307" y="20"/>
                          <a:pt x="237" y="0"/>
                          <a:pt x="1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45"/>
                  <p:cNvSpPr/>
                  <p:nvPr/>
                </p:nvSpPr>
                <p:spPr>
                  <a:xfrm>
                    <a:off x="8371377" y="2083429"/>
                    <a:ext cx="77115" cy="60334"/>
                  </a:xfrm>
                  <a:custGeom>
                    <a:avLst/>
                    <a:gdLst/>
                    <a:ahLst/>
                    <a:cxnLst/>
                    <a:rect l="l" t="t" r="r" b="b"/>
                    <a:pathLst>
                      <a:path w="602" h="471" extrusionOk="0">
                        <a:moveTo>
                          <a:pt x="172" y="1"/>
                        </a:moveTo>
                        <a:cubicBezTo>
                          <a:pt x="117" y="1"/>
                          <a:pt x="65" y="23"/>
                          <a:pt x="24" y="77"/>
                        </a:cubicBezTo>
                        <a:cubicBezTo>
                          <a:pt x="0" y="101"/>
                          <a:pt x="12" y="148"/>
                          <a:pt x="24" y="172"/>
                        </a:cubicBezTo>
                        <a:cubicBezTo>
                          <a:pt x="72" y="256"/>
                          <a:pt x="155" y="244"/>
                          <a:pt x="214" y="291"/>
                        </a:cubicBezTo>
                        <a:cubicBezTo>
                          <a:pt x="274" y="339"/>
                          <a:pt x="286" y="422"/>
                          <a:pt x="357" y="458"/>
                        </a:cubicBezTo>
                        <a:cubicBezTo>
                          <a:pt x="366" y="467"/>
                          <a:pt x="379" y="471"/>
                          <a:pt x="392" y="471"/>
                        </a:cubicBezTo>
                        <a:cubicBezTo>
                          <a:pt x="414" y="471"/>
                          <a:pt x="438" y="461"/>
                          <a:pt x="453" y="446"/>
                        </a:cubicBezTo>
                        <a:cubicBezTo>
                          <a:pt x="602" y="297"/>
                          <a:pt x="370" y="1"/>
                          <a:pt x="1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45"/>
                  <p:cNvSpPr/>
                  <p:nvPr/>
                </p:nvSpPr>
                <p:spPr>
                  <a:xfrm>
                    <a:off x="8366766" y="2171047"/>
                    <a:ext cx="39710" cy="53417"/>
                  </a:xfrm>
                  <a:custGeom>
                    <a:avLst/>
                    <a:gdLst/>
                    <a:ahLst/>
                    <a:cxnLst/>
                    <a:rect l="l" t="t" r="r" b="b"/>
                    <a:pathLst>
                      <a:path w="310" h="417" extrusionOk="0">
                        <a:moveTo>
                          <a:pt x="84" y="0"/>
                        </a:moveTo>
                        <a:cubicBezTo>
                          <a:pt x="60" y="0"/>
                          <a:pt x="24" y="24"/>
                          <a:pt x="12" y="48"/>
                        </a:cubicBezTo>
                        <a:cubicBezTo>
                          <a:pt x="0" y="167"/>
                          <a:pt x="84" y="274"/>
                          <a:pt x="131" y="381"/>
                        </a:cubicBezTo>
                        <a:cubicBezTo>
                          <a:pt x="146" y="406"/>
                          <a:pt x="170" y="417"/>
                          <a:pt x="193" y="417"/>
                        </a:cubicBezTo>
                        <a:cubicBezTo>
                          <a:pt x="225" y="417"/>
                          <a:pt x="255" y="397"/>
                          <a:pt x="262" y="369"/>
                        </a:cubicBezTo>
                        <a:cubicBezTo>
                          <a:pt x="310" y="226"/>
                          <a:pt x="262" y="0"/>
                          <a:pt x="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45"/>
                  <p:cNvSpPr/>
                  <p:nvPr/>
                </p:nvSpPr>
                <p:spPr>
                  <a:xfrm>
                    <a:off x="8166934" y="1921770"/>
                    <a:ext cx="64177" cy="57516"/>
                  </a:xfrm>
                  <a:custGeom>
                    <a:avLst/>
                    <a:gdLst/>
                    <a:ahLst/>
                    <a:cxnLst/>
                    <a:rect l="l" t="t" r="r" b="b"/>
                    <a:pathLst>
                      <a:path w="501" h="449" extrusionOk="0">
                        <a:moveTo>
                          <a:pt x="188" y="1"/>
                        </a:moveTo>
                        <a:cubicBezTo>
                          <a:pt x="151" y="1"/>
                          <a:pt x="112" y="9"/>
                          <a:pt x="72" y="29"/>
                        </a:cubicBezTo>
                        <a:cubicBezTo>
                          <a:pt x="25" y="41"/>
                          <a:pt x="1" y="113"/>
                          <a:pt x="25" y="160"/>
                        </a:cubicBezTo>
                        <a:cubicBezTo>
                          <a:pt x="36" y="232"/>
                          <a:pt x="84" y="267"/>
                          <a:pt x="120" y="327"/>
                        </a:cubicBezTo>
                        <a:cubicBezTo>
                          <a:pt x="179" y="398"/>
                          <a:pt x="215" y="446"/>
                          <a:pt x="310" y="446"/>
                        </a:cubicBezTo>
                        <a:cubicBezTo>
                          <a:pt x="318" y="448"/>
                          <a:pt x="326" y="448"/>
                          <a:pt x="333" y="448"/>
                        </a:cubicBezTo>
                        <a:cubicBezTo>
                          <a:pt x="382" y="448"/>
                          <a:pt x="421" y="416"/>
                          <a:pt x="441" y="375"/>
                        </a:cubicBezTo>
                        <a:cubicBezTo>
                          <a:pt x="453" y="363"/>
                          <a:pt x="453" y="363"/>
                          <a:pt x="453" y="363"/>
                        </a:cubicBezTo>
                        <a:cubicBezTo>
                          <a:pt x="501" y="291"/>
                          <a:pt x="477" y="196"/>
                          <a:pt x="429" y="136"/>
                        </a:cubicBezTo>
                        <a:cubicBezTo>
                          <a:pt x="369" y="59"/>
                          <a:pt x="284" y="1"/>
                          <a:pt x="188"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45"/>
                  <p:cNvSpPr/>
                  <p:nvPr/>
                </p:nvSpPr>
                <p:spPr>
                  <a:xfrm>
                    <a:off x="8174620" y="1983385"/>
                    <a:ext cx="30615" cy="23058"/>
                  </a:xfrm>
                  <a:custGeom>
                    <a:avLst/>
                    <a:gdLst/>
                    <a:ahLst/>
                    <a:cxnLst/>
                    <a:rect l="l" t="t" r="r" b="b"/>
                    <a:pathLst>
                      <a:path w="239" h="180" extrusionOk="0">
                        <a:moveTo>
                          <a:pt x="119" y="1"/>
                        </a:moveTo>
                        <a:cubicBezTo>
                          <a:pt x="0" y="1"/>
                          <a:pt x="0" y="179"/>
                          <a:pt x="119" y="179"/>
                        </a:cubicBezTo>
                        <a:cubicBezTo>
                          <a:pt x="238" y="179"/>
                          <a:pt x="238" y="1"/>
                          <a:pt x="119" y="1"/>
                        </a:cubicBezTo>
                        <a:close/>
                      </a:path>
                    </a:pathLst>
                  </a:custGeom>
                  <a:solidFill>
                    <a:srgbClr val="4D4D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45"/>
                <p:cNvGrpSpPr/>
                <p:nvPr/>
              </p:nvGrpSpPr>
              <p:grpSpPr>
                <a:xfrm>
                  <a:off x="2549628" y="2728313"/>
                  <a:ext cx="500135" cy="536079"/>
                  <a:chOff x="2975169" y="2667640"/>
                  <a:chExt cx="230626" cy="247201"/>
                </a:xfrm>
              </p:grpSpPr>
              <p:sp>
                <p:nvSpPr>
                  <p:cNvPr id="8046" name="Google Shape;8046;p45"/>
                  <p:cNvSpPr/>
                  <p:nvPr/>
                </p:nvSpPr>
                <p:spPr>
                  <a:xfrm>
                    <a:off x="2975169" y="2684215"/>
                    <a:ext cx="230626" cy="230626"/>
                  </a:xfrm>
                  <a:custGeom>
                    <a:avLst/>
                    <a:gdLst/>
                    <a:ahLst/>
                    <a:cxnLst/>
                    <a:rect l="l" t="t" r="r" b="b"/>
                    <a:pathLst>
                      <a:path w="4216" h="4216" extrusionOk="0">
                        <a:moveTo>
                          <a:pt x="2206" y="0"/>
                        </a:moveTo>
                        <a:cubicBezTo>
                          <a:pt x="2116" y="0"/>
                          <a:pt x="2020" y="8"/>
                          <a:pt x="1918" y="25"/>
                        </a:cubicBezTo>
                        <a:cubicBezTo>
                          <a:pt x="775" y="203"/>
                          <a:pt x="548" y="1227"/>
                          <a:pt x="727" y="2120"/>
                        </a:cubicBezTo>
                        <a:cubicBezTo>
                          <a:pt x="739" y="2144"/>
                          <a:pt x="751" y="2168"/>
                          <a:pt x="751" y="2192"/>
                        </a:cubicBezTo>
                        <a:cubicBezTo>
                          <a:pt x="661" y="2162"/>
                          <a:pt x="548" y="2132"/>
                          <a:pt x="438" y="2132"/>
                        </a:cubicBezTo>
                        <a:cubicBezTo>
                          <a:pt x="328" y="2132"/>
                          <a:pt x="221" y="2162"/>
                          <a:pt x="144" y="2251"/>
                        </a:cubicBezTo>
                        <a:cubicBezTo>
                          <a:pt x="1" y="2418"/>
                          <a:pt x="513" y="2930"/>
                          <a:pt x="810" y="3001"/>
                        </a:cubicBezTo>
                        <a:cubicBezTo>
                          <a:pt x="830" y="3006"/>
                          <a:pt x="858" y="3009"/>
                          <a:pt x="893" y="3009"/>
                        </a:cubicBezTo>
                        <a:cubicBezTo>
                          <a:pt x="943" y="3009"/>
                          <a:pt x="1007" y="3003"/>
                          <a:pt x="1084" y="2990"/>
                        </a:cubicBezTo>
                        <a:cubicBezTo>
                          <a:pt x="1447" y="3628"/>
                          <a:pt x="2004" y="4216"/>
                          <a:pt x="2510" y="4216"/>
                        </a:cubicBezTo>
                        <a:cubicBezTo>
                          <a:pt x="2551" y="4216"/>
                          <a:pt x="2592" y="4212"/>
                          <a:pt x="2632" y="4204"/>
                        </a:cubicBezTo>
                        <a:cubicBezTo>
                          <a:pt x="3263" y="4085"/>
                          <a:pt x="3608" y="3121"/>
                          <a:pt x="3656" y="2299"/>
                        </a:cubicBezTo>
                        <a:cubicBezTo>
                          <a:pt x="3727" y="2251"/>
                          <a:pt x="3799" y="2192"/>
                          <a:pt x="3870" y="2108"/>
                        </a:cubicBezTo>
                        <a:cubicBezTo>
                          <a:pt x="4085" y="1858"/>
                          <a:pt x="4215" y="1442"/>
                          <a:pt x="4037" y="1216"/>
                        </a:cubicBezTo>
                        <a:cubicBezTo>
                          <a:pt x="3998" y="1172"/>
                          <a:pt x="3948" y="1155"/>
                          <a:pt x="3894" y="1155"/>
                        </a:cubicBezTo>
                        <a:cubicBezTo>
                          <a:pt x="3783" y="1155"/>
                          <a:pt x="3653" y="1227"/>
                          <a:pt x="3549" y="1299"/>
                        </a:cubicBezTo>
                        <a:cubicBezTo>
                          <a:pt x="3377" y="635"/>
                          <a:pt x="3014" y="0"/>
                          <a:pt x="2206" y="0"/>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45"/>
                  <p:cNvSpPr/>
                  <p:nvPr/>
                </p:nvSpPr>
                <p:spPr>
                  <a:xfrm>
                    <a:off x="2988845" y="2667640"/>
                    <a:ext cx="134240" cy="136483"/>
                  </a:xfrm>
                  <a:custGeom>
                    <a:avLst/>
                    <a:gdLst/>
                    <a:ahLst/>
                    <a:cxnLst/>
                    <a:rect l="l" t="t" r="r" b="b"/>
                    <a:pathLst>
                      <a:path w="2454" h="2495" extrusionOk="0">
                        <a:moveTo>
                          <a:pt x="1584" y="0"/>
                        </a:moveTo>
                        <a:cubicBezTo>
                          <a:pt x="1383" y="0"/>
                          <a:pt x="1173" y="45"/>
                          <a:pt x="977" y="149"/>
                        </a:cubicBezTo>
                        <a:cubicBezTo>
                          <a:pt x="572" y="352"/>
                          <a:pt x="120" y="661"/>
                          <a:pt x="48" y="1245"/>
                        </a:cubicBezTo>
                        <a:cubicBezTo>
                          <a:pt x="1" y="1649"/>
                          <a:pt x="465" y="2483"/>
                          <a:pt x="501" y="2495"/>
                        </a:cubicBezTo>
                        <a:cubicBezTo>
                          <a:pt x="501" y="2495"/>
                          <a:pt x="501" y="2495"/>
                          <a:pt x="502" y="2495"/>
                        </a:cubicBezTo>
                        <a:cubicBezTo>
                          <a:pt x="539" y="2495"/>
                          <a:pt x="740" y="1648"/>
                          <a:pt x="906" y="1459"/>
                        </a:cubicBezTo>
                        <a:cubicBezTo>
                          <a:pt x="1072" y="1268"/>
                          <a:pt x="1572" y="1209"/>
                          <a:pt x="1870" y="1173"/>
                        </a:cubicBezTo>
                        <a:cubicBezTo>
                          <a:pt x="2168" y="1126"/>
                          <a:pt x="2311" y="864"/>
                          <a:pt x="2382" y="626"/>
                        </a:cubicBezTo>
                        <a:cubicBezTo>
                          <a:pt x="2453" y="399"/>
                          <a:pt x="2322" y="209"/>
                          <a:pt x="2168" y="137"/>
                        </a:cubicBezTo>
                        <a:cubicBezTo>
                          <a:pt x="2002" y="51"/>
                          <a:pt x="1798" y="0"/>
                          <a:pt x="1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45"/>
                  <p:cNvSpPr/>
                  <p:nvPr/>
                </p:nvSpPr>
                <p:spPr>
                  <a:xfrm>
                    <a:off x="3106729" y="2679784"/>
                    <a:ext cx="71059" cy="75872"/>
                  </a:xfrm>
                  <a:custGeom>
                    <a:avLst/>
                    <a:gdLst/>
                    <a:ahLst/>
                    <a:cxnLst/>
                    <a:rect l="l" t="t" r="r" b="b"/>
                    <a:pathLst>
                      <a:path w="1299" h="1387" extrusionOk="0">
                        <a:moveTo>
                          <a:pt x="551" y="0"/>
                        </a:moveTo>
                        <a:cubicBezTo>
                          <a:pt x="388" y="0"/>
                          <a:pt x="245" y="69"/>
                          <a:pt x="191" y="201"/>
                        </a:cubicBezTo>
                        <a:cubicBezTo>
                          <a:pt x="191" y="201"/>
                          <a:pt x="1" y="344"/>
                          <a:pt x="36" y="487"/>
                        </a:cubicBezTo>
                        <a:cubicBezTo>
                          <a:pt x="84" y="642"/>
                          <a:pt x="525" y="654"/>
                          <a:pt x="691" y="689"/>
                        </a:cubicBezTo>
                        <a:cubicBezTo>
                          <a:pt x="849" y="712"/>
                          <a:pt x="1103" y="1386"/>
                          <a:pt x="1140" y="1386"/>
                        </a:cubicBezTo>
                        <a:cubicBezTo>
                          <a:pt x="1142" y="1386"/>
                          <a:pt x="1143" y="1384"/>
                          <a:pt x="1144" y="1380"/>
                        </a:cubicBezTo>
                        <a:cubicBezTo>
                          <a:pt x="1168" y="1297"/>
                          <a:pt x="1299" y="475"/>
                          <a:pt x="1025" y="201"/>
                        </a:cubicBezTo>
                        <a:cubicBezTo>
                          <a:pt x="889" y="66"/>
                          <a:pt x="710" y="0"/>
                          <a:pt x="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45"/>
                  <p:cNvSpPr/>
                  <p:nvPr/>
                </p:nvSpPr>
                <p:spPr>
                  <a:xfrm>
                    <a:off x="3123687" y="2785032"/>
                    <a:ext cx="37143" cy="19091"/>
                  </a:xfrm>
                  <a:custGeom>
                    <a:avLst/>
                    <a:gdLst/>
                    <a:ahLst/>
                    <a:cxnLst/>
                    <a:rect l="l" t="t" r="r" b="b"/>
                    <a:pathLst>
                      <a:path w="679" h="349" extrusionOk="0">
                        <a:moveTo>
                          <a:pt x="392" y="1"/>
                        </a:moveTo>
                        <a:cubicBezTo>
                          <a:pt x="310" y="1"/>
                          <a:pt x="223" y="25"/>
                          <a:pt x="143" y="75"/>
                        </a:cubicBezTo>
                        <a:cubicBezTo>
                          <a:pt x="60" y="123"/>
                          <a:pt x="0" y="230"/>
                          <a:pt x="48" y="313"/>
                        </a:cubicBezTo>
                        <a:cubicBezTo>
                          <a:pt x="48" y="337"/>
                          <a:pt x="72" y="349"/>
                          <a:pt x="84" y="349"/>
                        </a:cubicBezTo>
                        <a:cubicBezTo>
                          <a:pt x="96" y="349"/>
                          <a:pt x="96" y="349"/>
                          <a:pt x="107" y="337"/>
                        </a:cubicBezTo>
                        <a:cubicBezTo>
                          <a:pt x="131" y="325"/>
                          <a:pt x="143" y="301"/>
                          <a:pt x="131" y="277"/>
                        </a:cubicBezTo>
                        <a:cubicBezTo>
                          <a:pt x="119" y="242"/>
                          <a:pt x="155" y="182"/>
                          <a:pt x="203" y="158"/>
                        </a:cubicBezTo>
                        <a:cubicBezTo>
                          <a:pt x="262" y="119"/>
                          <a:pt x="329" y="96"/>
                          <a:pt x="391" y="96"/>
                        </a:cubicBezTo>
                        <a:cubicBezTo>
                          <a:pt x="404" y="96"/>
                          <a:pt x="417" y="97"/>
                          <a:pt x="429" y="99"/>
                        </a:cubicBezTo>
                        <a:cubicBezTo>
                          <a:pt x="500" y="123"/>
                          <a:pt x="560" y="170"/>
                          <a:pt x="572" y="242"/>
                        </a:cubicBezTo>
                        <a:cubicBezTo>
                          <a:pt x="584" y="265"/>
                          <a:pt x="608" y="277"/>
                          <a:pt x="631" y="277"/>
                        </a:cubicBezTo>
                        <a:cubicBezTo>
                          <a:pt x="655" y="265"/>
                          <a:pt x="679" y="242"/>
                          <a:pt x="667" y="218"/>
                        </a:cubicBezTo>
                        <a:cubicBezTo>
                          <a:pt x="643" y="111"/>
                          <a:pt x="560" y="27"/>
                          <a:pt x="441" y="4"/>
                        </a:cubicBezTo>
                        <a:cubicBezTo>
                          <a:pt x="425" y="2"/>
                          <a:pt x="409" y="1"/>
                          <a:pt x="3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45"/>
                  <p:cNvSpPr/>
                  <p:nvPr/>
                </p:nvSpPr>
                <p:spPr>
                  <a:xfrm>
                    <a:off x="3046830" y="2805436"/>
                    <a:ext cx="39112" cy="18872"/>
                  </a:xfrm>
                  <a:custGeom>
                    <a:avLst/>
                    <a:gdLst/>
                    <a:ahLst/>
                    <a:cxnLst/>
                    <a:rect l="l" t="t" r="r" b="b"/>
                    <a:pathLst>
                      <a:path w="715" h="345" extrusionOk="0">
                        <a:moveTo>
                          <a:pt x="368" y="1"/>
                        </a:moveTo>
                        <a:cubicBezTo>
                          <a:pt x="289" y="1"/>
                          <a:pt x="209" y="24"/>
                          <a:pt x="143" y="71"/>
                        </a:cubicBezTo>
                        <a:cubicBezTo>
                          <a:pt x="72" y="119"/>
                          <a:pt x="0" y="202"/>
                          <a:pt x="12" y="309"/>
                        </a:cubicBezTo>
                        <a:cubicBezTo>
                          <a:pt x="12" y="333"/>
                          <a:pt x="36" y="345"/>
                          <a:pt x="60" y="345"/>
                        </a:cubicBezTo>
                        <a:cubicBezTo>
                          <a:pt x="96" y="345"/>
                          <a:pt x="108" y="321"/>
                          <a:pt x="108" y="297"/>
                        </a:cubicBezTo>
                        <a:cubicBezTo>
                          <a:pt x="96" y="238"/>
                          <a:pt x="155" y="178"/>
                          <a:pt x="191" y="154"/>
                        </a:cubicBezTo>
                        <a:cubicBezTo>
                          <a:pt x="242" y="117"/>
                          <a:pt x="304" y="100"/>
                          <a:pt x="367" y="100"/>
                        </a:cubicBezTo>
                        <a:cubicBezTo>
                          <a:pt x="464" y="100"/>
                          <a:pt x="562" y="142"/>
                          <a:pt x="619" y="214"/>
                        </a:cubicBezTo>
                        <a:cubicBezTo>
                          <a:pt x="633" y="221"/>
                          <a:pt x="647" y="228"/>
                          <a:pt x="661" y="228"/>
                        </a:cubicBezTo>
                        <a:cubicBezTo>
                          <a:pt x="671" y="228"/>
                          <a:pt x="681" y="224"/>
                          <a:pt x="691" y="214"/>
                        </a:cubicBezTo>
                        <a:cubicBezTo>
                          <a:pt x="703" y="202"/>
                          <a:pt x="715" y="166"/>
                          <a:pt x="691" y="154"/>
                        </a:cubicBezTo>
                        <a:cubicBezTo>
                          <a:pt x="612" y="54"/>
                          <a:pt x="490" y="1"/>
                          <a:pt x="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45"/>
                  <p:cNvSpPr/>
                  <p:nvPr/>
                </p:nvSpPr>
                <p:spPr>
                  <a:xfrm>
                    <a:off x="3082004" y="2852644"/>
                    <a:ext cx="71660" cy="36322"/>
                  </a:xfrm>
                  <a:custGeom>
                    <a:avLst/>
                    <a:gdLst/>
                    <a:ahLst/>
                    <a:cxnLst/>
                    <a:rect l="l" t="t" r="r" b="b"/>
                    <a:pathLst>
                      <a:path w="1310" h="664" extrusionOk="0">
                        <a:moveTo>
                          <a:pt x="1271" y="0"/>
                        </a:moveTo>
                        <a:cubicBezTo>
                          <a:pt x="1208" y="0"/>
                          <a:pt x="971" y="126"/>
                          <a:pt x="619" y="232"/>
                        </a:cubicBezTo>
                        <a:cubicBezTo>
                          <a:pt x="227" y="351"/>
                          <a:pt x="0" y="399"/>
                          <a:pt x="0" y="399"/>
                        </a:cubicBezTo>
                        <a:cubicBezTo>
                          <a:pt x="11" y="440"/>
                          <a:pt x="267" y="664"/>
                          <a:pt x="554" y="664"/>
                        </a:cubicBezTo>
                        <a:cubicBezTo>
                          <a:pt x="595" y="664"/>
                          <a:pt x="637" y="659"/>
                          <a:pt x="679" y="649"/>
                        </a:cubicBezTo>
                        <a:cubicBezTo>
                          <a:pt x="1024" y="577"/>
                          <a:pt x="1310" y="42"/>
                          <a:pt x="1286" y="6"/>
                        </a:cubicBezTo>
                        <a:cubicBezTo>
                          <a:pt x="1284" y="2"/>
                          <a:pt x="1279" y="0"/>
                          <a:pt x="1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45"/>
                  <p:cNvSpPr/>
                  <p:nvPr/>
                </p:nvSpPr>
                <p:spPr>
                  <a:xfrm>
                    <a:off x="3097649" y="2821683"/>
                    <a:ext cx="20240" cy="33751"/>
                  </a:xfrm>
                  <a:custGeom>
                    <a:avLst/>
                    <a:gdLst/>
                    <a:ahLst/>
                    <a:cxnLst/>
                    <a:rect l="l" t="t" r="r" b="b"/>
                    <a:pathLst>
                      <a:path w="370" h="617" extrusionOk="0">
                        <a:moveTo>
                          <a:pt x="100" y="0"/>
                        </a:moveTo>
                        <a:cubicBezTo>
                          <a:pt x="95" y="0"/>
                          <a:pt x="89" y="4"/>
                          <a:pt x="83" y="12"/>
                        </a:cubicBezTo>
                        <a:cubicBezTo>
                          <a:pt x="24" y="107"/>
                          <a:pt x="0" y="536"/>
                          <a:pt x="83" y="596"/>
                        </a:cubicBezTo>
                        <a:cubicBezTo>
                          <a:pt x="104" y="610"/>
                          <a:pt x="132" y="616"/>
                          <a:pt x="162" y="616"/>
                        </a:cubicBezTo>
                        <a:cubicBezTo>
                          <a:pt x="254" y="616"/>
                          <a:pt x="369" y="560"/>
                          <a:pt x="369" y="524"/>
                        </a:cubicBezTo>
                        <a:cubicBezTo>
                          <a:pt x="369" y="488"/>
                          <a:pt x="262" y="477"/>
                          <a:pt x="202" y="393"/>
                        </a:cubicBezTo>
                        <a:cubicBezTo>
                          <a:pt x="159" y="318"/>
                          <a:pt x="146" y="0"/>
                          <a:pt x="100" y="0"/>
                        </a:cubicBezTo>
                        <a:close/>
                      </a:path>
                    </a:pathLst>
                  </a:custGeom>
                  <a:solidFill>
                    <a:srgbClr val="000000">
                      <a:alpha val="27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45"/>
                <p:cNvGrpSpPr/>
                <p:nvPr/>
              </p:nvGrpSpPr>
              <p:grpSpPr>
                <a:xfrm>
                  <a:off x="-217500" y="2668405"/>
                  <a:ext cx="534890" cy="573308"/>
                  <a:chOff x="2975169" y="2667640"/>
                  <a:chExt cx="230626" cy="247201"/>
                </a:xfrm>
              </p:grpSpPr>
              <p:sp>
                <p:nvSpPr>
                  <p:cNvPr id="8054" name="Google Shape;8054;p45"/>
                  <p:cNvSpPr/>
                  <p:nvPr/>
                </p:nvSpPr>
                <p:spPr>
                  <a:xfrm>
                    <a:off x="2975169" y="2684215"/>
                    <a:ext cx="230626" cy="230626"/>
                  </a:xfrm>
                  <a:custGeom>
                    <a:avLst/>
                    <a:gdLst/>
                    <a:ahLst/>
                    <a:cxnLst/>
                    <a:rect l="l" t="t" r="r" b="b"/>
                    <a:pathLst>
                      <a:path w="4216" h="4216" extrusionOk="0">
                        <a:moveTo>
                          <a:pt x="2206" y="0"/>
                        </a:moveTo>
                        <a:cubicBezTo>
                          <a:pt x="2116" y="0"/>
                          <a:pt x="2020" y="8"/>
                          <a:pt x="1918" y="25"/>
                        </a:cubicBezTo>
                        <a:cubicBezTo>
                          <a:pt x="775" y="203"/>
                          <a:pt x="548" y="1227"/>
                          <a:pt x="727" y="2120"/>
                        </a:cubicBezTo>
                        <a:cubicBezTo>
                          <a:pt x="739" y="2144"/>
                          <a:pt x="751" y="2168"/>
                          <a:pt x="751" y="2192"/>
                        </a:cubicBezTo>
                        <a:cubicBezTo>
                          <a:pt x="661" y="2162"/>
                          <a:pt x="548" y="2132"/>
                          <a:pt x="438" y="2132"/>
                        </a:cubicBezTo>
                        <a:cubicBezTo>
                          <a:pt x="328" y="2132"/>
                          <a:pt x="221" y="2162"/>
                          <a:pt x="144" y="2251"/>
                        </a:cubicBezTo>
                        <a:cubicBezTo>
                          <a:pt x="1" y="2418"/>
                          <a:pt x="513" y="2930"/>
                          <a:pt x="810" y="3001"/>
                        </a:cubicBezTo>
                        <a:cubicBezTo>
                          <a:pt x="830" y="3006"/>
                          <a:pt x="858" y="3009"/>
                          <a:pt x="893" y="3009"/>
                        </a:cubicBezTo>
                        <a:cubicBezTo>
                          <a:pt x="943" y="3009"/>
                          <a:pt x="1007" y="3003"/>
                          <a:pt x="1084" y="2990"/>
                        </a:cubicBezTo>
                        <a:cubicBezTo>
                          <a:pt x="1447" y="3628"/>
                          <a:pt x="2004" y="4216"/>
                          <a:pt x="2510" y="4216"/>
                        </a:cubicBezTo>
                        <a:cubicBezTo>
                          <a:pt x="2551" y="4216"/>
                          <a:pt x="2592" y="4212"/>
                          <a:pt x="2632" y="4204"/>
                        </a:cubicBezTo>
                        <a:cubicBezTo>
                          <a:pt x="3263" y="4085"/>
                          <a:pt x="3608" y="3121"/>
                          <a:pt x="3656" y="2299"/>
                        </a:cubicBezTo>
                        <a:cubicBezTo>
                          <a:pt x="3727" y="2251"/>
                          <a:pt x="3799" y="2192"/>
                          <a:pt x="3870" y="2108"/>
                        </a:cubicBezTo>
                        <a:cubicBezTo>
                          <a:pt x="4085" y="1858"/>
                          <a:pt x="4215" y="1442"/>
                          <a:pt x="4037" y="1216"/>
                        </a:cubicBezTo>
                        <a:cubicBezTo>
                          <a:pt x="3998" y="1172"/>
                          <a:pt x="3948" y="1155"/>
                          <a:pt x="3894" y="1155"/>
                        </a:cubicBezTo>
                        <a:cubicBezTo>
                          <a:pt x="3783" y="1155"/>
                          <a:pt x="3653" y="1227"/>
                          <a:pt x="3549" y="1299"/>
                        </a:cubicBezTo>
                        <a:cubicBezTo>
                          <a:pt x="3377" y="635"/>
                          <a:pt x="3014" y="0"/>
                          <a:pt x="2206" y="0"/>
                        </a:cubicBezTo>
                        <a:close/>
                      </a:path>
                    </a:pathLst>
                  </a:custGeom>
                  <a:solidFill>
                    <a:srgbClr val="F7BF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45"/>
                  <p:cNvSpPr/>
                  <p:nvPr/>
                </p:nvSpPr>
                <p:spPr>
                  <a:xfrm>
                    <a:off x="2988845" y="2667640"/>
                    <a:ext cx="134240" cy="136483"/>
                  </a:xfrm>
                  <a:custGeom>
                    <a:avLst/>
                    <a:gdLst/>
                    <a:ahLst/>
                    <a:cxnLst/>
                    <a:rect l="l" t="t" r="r" b="b"/>
                    <a:pathLst>
                      <a:path w="2454" h="2495" extrusionOk="0">
                        <a:moveTo>
                          <a:pt x="1584" y="0"/>
                        </a:moveTo>
                        <a:cubicBezTo>
                          <a:pt x="1383" y="0"/>
                          <a:pt x="1173" y="45"/>
                          <a:pt x="977" y="149"/>
                        </a:cubicBezTo>
                        <a:cubicBezTo>
                          <a:pt x="572" y="352"/>
                          <a:pt x="120" y="661"/>
                          <a:pt x="48" y="1245"/>
                        </a:cubicBezTo>
                        <a:cubicBezTo>
                          <a:pt x="1" y="1649"/>
                          <a:pt x="465" y="2483"/>
                          <a:pt x="501" y="2495"/>
                        </a:cubicBezTo>
                        <a:cubicBezTo>
                          <a:pt x="501" y="2495"/>
                          <a:pt x="501" y="2495"/>
                          <a:pt x="502" y="2495"/>
                        </a:cubicBezTo>
                        <a:cubicBezTo>
                          <a:pt x="539" y="2495"/>
                          <a:pt x="740" y="1648"/>
                          <a:pt x="906" y="1459"/>
                        </a:cubicBezTo>
                        <a:cubicBezTo>
                          <a:pt x="1072" y="1268"/>
                          <a:pt x="1572" y="1209"/>
                          <a:pt x="1870" y="1173"/>
                        </a:cubicBezTo>
                        <a:cubicBezTo>
                          <a:pt x="2168" y="1126"/>
                          <a:pt x="2311" y="864"/>
                          <a:pt x="2382" y="626"/>
                        </a:cubicBezTo>
                        <a:cubicBezTo>
                          <a:pt x="2453" y="399"/>
                          <a:pt x="2322" y="209"/>
                          <a:pt x="2168" y="137"/>
                        </a:cubicBezTo>
                        <a:cubicBezTo>
                          <a:pt x="2002" y="51"/>
                          <a:pt x="1798" y="0"/>
                          <a:pt x="1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45"/>
                  <p:cNvSpPr/>
                  <p:nvPr/>
                </p:nvSpPr>
                <p:spPr>
                  <a:xfrm>
                    <a:off x="3106729" y="2679784"/>
                    <a:ext cx="71059" cy="75872"/>
                  </a:xfrm>
                  <a:custGeom>
                    <a:avLst/>
                    <a:gdLst/>
                    <a:ahLst/>
                    <a:cxnLst/>
                    <a:rect l="l" t="t" r="r" b="b"/>
                    <a:pathLst>
                      <a:path w="1299" h="1387" extrusionOk="0">
                        <a:moveTo>
                          <a:pt x="551" y="0"/>
                        </a:moveTo>
                        <a:cubicBezTo>
                          <a:pt x="388" y="0"/>
                          <a:pt x="245" y="69"/>
                          <a:pt x="191" y="201"/>
                        </a:cubicBezTo>
                        <a:cubicBezTo>
                          <a:pt x="191" y="201"/>
                          <a:pt x="1" y="344"/>
                          <a:pt x="36" y="487"/>
                        </a:cubicBezTo>
                        <a:cubicBezTo>
                          <a:pt x="84" y="642"/>
                          <a:pt x="525" y="654"/>
                          <a:pt x="691" y="689"/>
                        </a:cubicBezTo>
                        <a:cubicBezTo>
                          <a:pt x="849" y="712"/>
                          <a:pt x="1103" y="1386"/>
                          <a:pt x="1140" y="1386"/>
                        </a:cubicBezTo>
                        <a:cubicBezTo>
                          <a:pt x="1142" y="1386"/>
                          <a:pt x="1143" y="1384"/>
                          <a:pt x="1144" y="1380"/>
                        </a:cubicBezTo>
                        <a:cubicBezTo>
                          <a:pt x="1168" y="1297"/>
                          <a:pt x="1299" y="475"/>
                          <a:pt x="1025" y="201"/>
                        </a:cubicBezTo>
                        <a:cubicBezTo>
                          <a:pt x="889" y="66"/>
                          <a:pt x="710" y="0"/>
                          <a:pt x="5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45"/>
                  <p:cNvSpPr/>
                  <p:nvPr/>
                </p:nvSpPr>
                <p:spPr>
                  <a:xfrm>
                    <a:off x="3082004" y="2852644"/>
                    <a:ext cx="71660" cy="36322"/>
                  </a:xfrm>
                  <a:custGeom>
                    <a:avLst/>
                    <a:gdLst/>
                    <a:ahLst/>
                    <a:cxnLst/>
                    <a:rect l="l" t="t" r="r" b="b"/>
                    <a:pathLst>
                      <a:path w="1310" h="664" extrusionOk="0">
                        <a:moveTo>
                          <a:pt x="1271" y="0"/>
                        </a:moveTo>
                        <a:cubicBezTo>
                          <a:pt x="1208" y="0"/>
                          <a:pt x="971" y="126"/>
                          <a:pt x="619" y="232"/>
                        </a:cubicBezTo>
                        <a:cubicBezTo>
                          <a:pt x="227" y="351"/>
                          <a:pt x="0" y="399"/>
                          <a:pt x="0" y="399"/>
                        </a:cubicBezTo>
                        <a:cubicBezTo>
                          <a:pt x="11" y="440"/>
                          <a:pt x="267" y="664"/>
                          <a:pt x="554" y="664"/>
                        </a:cubicBezTo>
                        <a:cubicBezTo>
                          <a:pt x="595" y="664"/>
                          <a:pt x="637" y="659"/>
                          <a:pt x="679" y="649"/>
                        </a:cubicBezTo>
                        <a:cubicBezTo>
                          <a:pt x="1024" y="577"/>
                          <a:pt x="1310" y="42"/>
                          <a:pt x="1286" y="6"/>
                        </a:cubicBezTo>
                        <a:cubicBezTo>
                          <a:pt x="1284" y="2"/>
                          <a:pt x="1279" y="0"/>
                          <a:pt x="1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45"/>
                <p:cNvGrpSpPr/>
                <p:nvPr/>
              </p:nvGrpSpPr>
              <p:grpSpPr>
                <a:xfrm>
                  <a:off x="-62751" y="2948934"/>
                  <a:ext cx="282677" cy="141557"/>
                  <a:chOff x="-8277" y="2581820"/>
                  <a:chExt cx="312730" cy="156607"/>
                </a:xfrm>
              </p:grpSpPr>
              <p:sp>
                <p:nvSpPr>
                  <p:cNvPr id="8059" name="Google Shape;8059;p45"/>
                  <p:cNvSpPr/>
                  <p:nvPr/>
                </p:nvSpPr>
                <p:spPr>
                  <a:xfrm flipH="1">
                    <a:off x="213946" y="2581820"/>
                    <a:ext cx="90507" cy="48244"/>
                  </a:xfrm>
                  <a:custGeom>
                    <a:avLst/>
                    <a:gdLst/>
                    <a:ahLst/>
                    <a:cxnLst/>
                    <a:rect l="l" t="t" r="r" b="b"/>
                    <a:pathLst>
                      <a:path w="1120" h="597" extrusionOk="0">
                        <a:moveTo>
                          <a:pt x="524" y="0"/>
                        </a:moveTo>
                        <a:cubicBezTo>
                          <a:pt x="217" y="0"/>
                          <a:pt x="0" y="334"/>
                          <a:pt x="0" y="334"/>
                        </a:cubicBezTo>
                        <a:cubicBezTo>
                          <a:pt x="0" y="334"/>
                          <a:pt x="184" y="239"/>
                          <a:pt x="403" y="239"/>
                        </a:cubicBezTo>
                        <a:cubicBezTo>
                          <a:pt x="473" y="239"/>
                          <a:pt x="547" y="249"/>
                          <a:pt x="619" y="275"/>
                        </a:cubicBezTo>
                        <a:cubicBezTo>
                          <a:pt x="917" y="370"/>
                          <a:pt x="1120" y="596"/>
                          <a:pt x="1120" y="596"/>
                        </a:cubicBezTo>
                        <a:cubicBezTo>
                          <a:pt x="1120" y="596"/>
                          <a:pt x="1060" y="144"/>
                          <a:pt x="667" y="25"/>
                        </a:cubicBezTo>
                        <a:cubicBezTo>
                          <a:pt x="618" y="8"/>
                          <a:pt x="570" y="0"/>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45"/>
                  <p:cNvSpPr/>
                  <p:nvPr/>
                </p:nvSpPr>
                <p:spPr>
                  <a:xfrm flipH="1">
                    <a:off x="-8277" y="2617133"/>
                    <a:ext cx="105861" cy="46547"/>
                  </a:xfrm>
                  <a:custGeom>
                    <a:avLst/>
                    <a:gdLst/>
                    <a:ahLst/>
                    <a:cxnLst/>
                    <a:rect l="l" t="t" r="r" b="b"/>
                    <a:pathLst>
                      <a:path w="1310" h="576" extrusionOk="0">
                        <a:moveTo>
                          <a:pt x="705" y="1"/>
                        </a:moveTo>
                        <a:cubicBezTo>
                          <a:pt x="235" y="1"/>
                          <a:pt x="0" y="386"/>
                          <a:pt x="0" y="386"/>
                        </a:cubicBezTo>
                        <a:cubicBezTo>
                          <a:pt x="0" y="386"/>
                          <a:pt x="310" y="258"/>
                          <a:pt x="555" y="258"/>
                        </a:cubicBezTo>
                        <a:cubicBezTo>
                          <a:pt x="590" y="258"/>
                          <a:pt x="624" y="260"/>
                          <a:pt x="655" y="266"/>
                        </a:cubicBezTo>
                        <a:cubicBezTo>
                          <a:pt x="917" y="326"/>
                          <a:pt x="1167" y="576"/>
                          <a:pt x="1167" y="576"/>
                        </a:cubicBezTo>
                        <a:cubicBezTo>
                          <a:pt x="1167" y="576"/>
                          <a:pt x="1310" y="52"/>
                          <a:pt x="786" y="5"/>
                        </a:cubicBezTo>
                        <a:cubicBezTo>
                          <a:pt x="758" y="2"/>
                          <a:pt x="732" y="1"/>
                          <a:pt x="7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45"/>
                  <p:cNvSpPr/>
                  <p:nvPr/>
                </p:nvSpPr>
                <p:spPr>
                  <a:xfrm flipH="1">
                    <a:off x="145664" y="2699234"/>
                    <a:ext cx="73133" cy="39193"/>
                  </a:xfrm>
                  <a:custGeom>
                    <a:avLst/>
                    <a:gdLst/>
                    <a:ahLst/>
                    <a:cxnLst/>
                    <a:rect l="l" t="t" r="r" b="b"/>
                    <a:pathLst>
                      <a:path w="905" h="485" extrusionOk="0">
                        <a:moveTo>
                          <a:pt x="107" y="1"/>
                        </a:moveTo>
                        <a:cubicBezTo>
                          <a:pt x="107" y="1"/>
                          <a:pt x="0" y="405"/>
                          <a:pt x="393" y="477"/>
                        </a:cubicBezTo>
                        <a:cubicBezTo>
                          <a:pt x="431" y="482"/>
                          <a:pt x="467" y="485"/>
                          <a:pt x="500" y="485"/>
                        </a:cubicBezTo>
                        <a:cubicBezTo>
                          <a:pt x="817" y="485"/>
                          <a:pt x="905" y="251"/>
                          <a:pt x="905" y="251"/>
                        </a:cubicBezTo>
                        <a:lnTo>
                          <a:pt x="905" y="251"/>
                        </a:lnTo>
                        <a:cubicBezTo>
                          <a:pt x="905" y="251"/>
                          <a:pt x="811" y="263"/>
                          <a:pt x="697" y="263"/>
                        </a:cubicBezTo>
                        <a:cubicBezTo>
                          <a:pt x="621" y="263"/>
                          <a:pt x="536" y="258"/>
                          <a:pt x="464" y="239"/>
                        </a:cubicBezTo>
                        <a:cubicBezTo>
                          <a:pt x="286" y="191"/>
                          <a:pt x="107" y="1"/>
                          <a:pt x="107" y="1"/>
                        </a:cubicBezTo>
                        <a:close/>
                      </a:path>
                    </a:pathLst>
                  </a:custGeom>
                  <a:solidFill>
                    <a:srgbClr val="000000">
                      <a:alpha val="17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2" name="Google Shape;8062;p45"/>
                <p:cNvSpPr/>
                <p:nvPr/>
              </p:nvSpPr>
              <p:spPr>
                <a:xfrm rot="-7202347">
                  <a:off x="-88214" y="2613623"/>
                  <a:ext cx="239117" cy="343269"/>
                </a:xfrm>
                <a:prstGeom prst="teardrop">
                  <a:avLst>
                    <a:gd name="adj" fmla="val 8520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45"/>
                <p:cNvSpPr/>
                <p:nvPr/>
              </p:nvSpPr>
              <p:spPr>
                <a:xfrm>
                  <a:off x="-264675" y="2732576"/>
                  <a:ext cx="138300" cy="147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45"/>
                <p:cNvSpPr/>
                <p:nvPr/>
              </p:nvSpPr>
              <p:spPr>
                <a:xfrm>
                  <a:off x="103125" y="2604551"/>
                  <a:ext cx="138300" cy="147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5" name="Google Shape;8065;p45"/>
              <p:cNvSpPr/>
              <p:nvPr/>
            </p:nvSpPr>
            <p:spPr>
              <a:xfrm>
                <a:off x="2892600" y="2985850"/>
                <a:ext cx="37500" cy="37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45"/>
              <p:cNvSpPr/>
              <p:nvPr/>
            </p:nvSpPr>
            <p:spPr>
              <a:xfrm>
                <a:off x="2723825" y="3031425"/>
                <a:ext cx="37500" cy="37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7" name="Google Shape;8067;p45"/>
            <p:cNvSpPr/>
            <p:nvPr/>
          </p:nvSpPr>
          <p:spPr>
            <a:xfrm>
              <a:off x="-35100" y="2993125"/>
              <a:ext cx="35100" cy="3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45"/>
            <p:cNvSpPr/>
            <p:nvPr/>
          </p:nvSpPr>
          <p:spPr>
            <a:xfrm>
              <a:off x="160575" y="2957925"/>
              <a:ext cx="35100" cy="3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642"/>
        <p:cNvGrpSpPr/>
        <p:nvPr/>
      </p:nvGrpSpPr>
      <p:grpSpPr>
        <a:xfrm>
          <a:off x="0" y="0"/>
          <a:ext cx="0" cy="0"/>
          <a:chOff x="0" y="0"/>
          <a:chExt cx="0" cy="0"/>
        </a:xfrm>
      </p:grpSpPr>
      <p:sp>
        <p:nvSpPr>
          <p:cNvPr id="7643" name="Google Shape;7643;p42"/>
          <p:cNvSpPr txBox="1">
            <a:spLocks noGrp="1"/>
          </p:cNvSpPr>
          <p:nvPr>
            <p:ph type="title"/>
          </p:nvPr>
        </p:nvSpPr>
        <p:spPr>
          <a:xfrm>
            <a:off x="1125119" y="718569"/>
            <a:ext cx="3576937" cy="572700"/>
          </a:xfrm>
          <a:prstGeom prst="rect">
            <a:avLst/>
          </a:prstGeom>
        </p:spPr>
        <p:txBody>
          <a:bodyPr spcFirstLastPara="1" wrap="square" lIns="91425" tIns="91425" rIns="91425" bIns="91425" anchor="t" anchorCtr="0">
            <a:noAutofit/>
            <a:scene3d>
              <a:camera prst="orthographicFront"/>
              <a:lightRig rig="threePt" dir="t"/>
            </a:scene3d>
            <a:sp3d extrusionH="57150">
              <a:bevelT w="38100" h="38100"/>
            </a:sp3d>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Propósito</a:t>
            </a:r>
            <a:endParaRPr dirty="0">
              <a:effectLst>
                <a:outerShdw blurRad="38100" dist="38100" dir="2700000" algn="tl">
                  <a:srgbClr val="000000">
                    <a:alpha val="43137"/>
                  </a:srgbClr>
                </a:outerShdw>
              </a:effectLst>
            </a:endParaRPr>
          </a:p>
        </p:txBody>
      </p:sp>
      <p:sp>
        <p:nvSpPr>
          <p:cNvPr id="7644" name="Google Shape;7644;p42"/>
          <p:cNvSpPr txBox="1">
            <a:spLocks noGrp="1"/>
          </p:cNvSpPr>
          <p:nvPr>
            <p:ph type="subTitle" idx="1"/>
          </p:nvPr>
        </p:nvSpPr>
        <p:spPr>
          <a:xfrm>
            <a:off x="995579" y="1475801"/>
            <a:ext cx="3836019" cy="2851631"/>
          </a:xfrm>
          <a:prstGeom prst="rect">
            <a:avLst/>
          </a:prstGeom>
        </p:spPr>
        <p:txBody>
          <a:bodyPr spcFirstLastPara="1" wrap="square" lIns="91425" tIns="91425" rIns="91425" bIns="91425" anchor="t" anchorCtr="0">
            <a:noAutofit/>
          </a:bodyPr>
          <a:lstStyle/>
          <a:p>
            <a:pPr marL="0" lvl="0" indent="0" algn="just">
              <a:buClr>
                <a:schemeClr val="dk1"/>
              </a:buClr>
              <a:buSzPts val="1100"/>
              <a:buNone/>
            </a:pPr>
            <a:r>
              <a:rPr lang="pt-BR" dirty="0"/>
              <a:t>Os foguetes são usados para explorar o espaço, lançar satélites, fornecer comunicações globais, observar a Terra, possibilitar a navegação por satélite e impulsionar a pesquisa científica. Eles desempenham um papel crucial na ampliação do conhecimento humano, no avanço tecnológico e na melhoria da comunicação e observação do nosso planeta e do universo.</a:t>
            </a:r>
            <a:endParaRPr dirty="0"/>
          </a:p>
        </p:txBody>
      </p:sp>
      <p:pic>
        <p:nvPicPr>
          <p:cNvPr id="1026" name="Picture 2" descr="Tipo Real Foguete Do ` De Soyuz Do ` Como O Monumento No Samara, Rússia  Foto de Stock Editorial - Imagem de fuga, ciência: 88591583">
            <a:extLst>
              <a:ext uri="{FF2B5EF4-FFF2-40B4-BE49-F238E27FC236}">
                <a16:creationId xmlns:a16="http://schemas.microsoft.com/office/drawing/2014/main" id="{0E7FA768-197E-4E53-8DBB-5F82566D47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6260" y="0"/>
            <a:ext cx="3777740" cy="5143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723"/>
        <p:cNvGrpSpPr/>
        <p:nvPr/>
      </p:nvGrpSpPr>
      <p:grpSpPr>
        <a:xfrm>
          <a:off x="0" y="0"/>
          <a:ext cx="0" cy="0"/>
          <a:chOff x="0" y="0"/>
          <a:chExt cx="0" cy="0"/>
        </a:xfrm>
      </p:grpSpPr>
      <p:sp>
        <p:nvSpPr>
          <p:cNvPr id="7724" name="Google Shape;7724;p44"/>
          <p:cNvSpPr/>
          <p:nvPr/>
        </p:nvSpPr>
        <p:spPr>
          <a:xfrm>
            <a:off x="1684925" y="1739095"/>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7725" name="Google Shape;7725;p44"/>
          <p:cNvSpPr/>
          <p:nvPr/>
        </p:nvSpPr>
        <p:spPr>
          <a:xfrm>
            <a:off x="4231648" y="1739095"/>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7726" name="Google Shape;7726;p44"/>
          <p:cNvSpPr/>
          <p:nvPr/>
        </p:nvSpPr>
        <p:spPr>
          <a:xfrm>
            <a:off x="6778375" y="1739095"/>
            <a:ext cx="680700" cy="68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rgbClr val="FFFFFF"/>
              </a:solidFill>
              <a:latin typeface="Prata"/>
              <a:ea typeface="Prata"/>
              <a:cs typeface="Prata"/>
              <a:sym typeface="Prata"/>
            </a:endParaRPr>
          </a:p>
        </p:txBody>
      </p:sp>
      <p:sp>
        <p:nvSpPr>
          <p:cNvPr id="7727" name="Google Shape;772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does the dragon represent?</a:t>
            </a:r>
            <a:endParaRPr/>
          </a:p>
        </p:txBody>
      </p:sp>
      <p:sp>
        <p:nvSpPr>
          <p:cNvPr id="7728" name="Google Shape;7728;p44"/>
          <p:cNvSpPr txBox="1">
            <a:spLocks noGrp="1"/>
          </p:cNvSpPr>
          <p:nvPr>
            <p:ph type="subTitle" idx="1"/>
          </p:nvPr>
        </p:nvSpPr>
        <p:spPr>
          <a:xfrm>
            <a:off x="937625" y="30569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7729" name="Google Shape;7729;p44"/>
          <p:cNvSpPr txBox="1">
            <a:spLocks noGrp="1"/>
          </p:cNvSpPr>
          <p:nvPr>
            <p:ph type="subTitle" idx="2"/>
          </p:nvPr>
        </p:nvSpPr>
        <p:spPr>
          <a:xfrm>
            <a:off x="3484348" y="30569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Venus has a beautiful name and is the second planet from the Sun</a:t>
            </a:r>
            <a:endParaRPr dirty="0"/>
          </a:p>
        </p:txBody>
      </p:sp>
      <p:sp>
        <p:nvSpPr>
          <p:cNvPr id="7730" name="Google Shape;7730;p44"/>
          <p:cNvSpPr txBox="1">
            <a:spLocks noGrp="1"/>
          </p:cNvSpPr>
          <p:nvPr>
            <p:ph type="subTitle" idx="3"/>
          </p:nvPr>
        </p:nvSpPr>
        <p:spPr>
          <a:xfrm>
            <a:off x="6031075" y="30569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 It’s full of iron oxide dust</a:t>
            </a:r>
            <a:endParaRPr/>
          </a:p>
        </p:txBody>
      </p:sp>
      <p:sp>
        <p:nvSpPr>
          <p:cNvPr id="7731" name="Google Shape;7731;p44"/>
          <p:cNvSpPr txBox="1">
            <a:spLocks noGrp="1"/>
          </p:cNvSpPr>
          <p:nvPr>
            <p:ph type="subTitle" idx="4"/>
          </p:nvPr>
        </p:nvSpPr>
        <p:spPr>
          <a:xfrm>
            <a:off x="937625" y="2602351"/>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Wisdom</a:t>
            </a:r>
            <a:endParaRPr/>
          </a:p>
        </p:txBody>
      </p:sp>
      <p:sp>
        <p:nvSpPr>
          <p:cNvPr id="7732" name="Google Shape;7732;p44"/>
          <p:cNvSpPr txBox="1">
            <a:spLocks noGrp="1"/>
          </p:cNvSpPr>
          <p:nvPr>
            <p:ph type="subTitle" idx="5"/>
          </p:nvPr>
        </p:nvSpPr>
        <p:spPr>
          <a:xfrm>
            <a:off x="3484348" y="2602351"/>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Power</a:t>
            </a:r>
            <a:endParaRPr/>
          </a:p>
        </p:txBody>
      </p:sp>
      <p:sp>
        <p:nvSpPr>
          <p:cNvPr id="7733" name="Google Shape;7733;p44"/>
          <p:cNvSpPr txBox="1">
            <a:spLocks noGrp="1"/>
          </p:cNvSpPr>
          <p:nvPr>
            <p:ph type="subTitle" idx="6"/>
          </p:nvPr>
        </p:nvSpPr>
        <p:spPr>
          <a:xfrm>
            <a:off x="6031075" y="2602351"/>
            <a:ext cx="21753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Wealth</a:t>
            </a:r>
            <a:endParaRPr/>
          </a:p>
        </p:txBody>
      </p:sp>
      <p:grpSp>
        <p:nvGrpSpPr>
          <p:cNvPr id="7734" name="Google Shape;7734;p44"/>
          <p:cNvGrpSpPr/>
          <p:nvPr/>
        </p:nvGrpSpPr>
        <p:grpSpPr>
          <a:xfrm>
            <a:off x="4381898" y="1889850"/>
            <a:ext cx="380200" cy="379202"/>
            <a:chOff x="3962775" y="2683025"/>
            <a:chExt cx="296175" cy="295375"/>
          </a:xfrm>
        </p:grpSpPr>
        <p:sp>
          <p:nvSpPr>
            <p:cNvPr id="7735" name="Google Shape;7735;p44"/>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4"/>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4"/>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44"/>
          <p:cNvGrpSpPr/>
          <p:nvPr/>
        </p:nvGrpSpPr>
        <p:grpSpPr>
          <a:xfrm>
            <a:off x="1847328" y="1903192"/>
            <a:ext cx="355895" cy="352808"/>
            <a:chOff x="-22859750" y="2335900"/>
            <a:chExt cx="296950" cy="294375"/>
          </a:xfrm>
        </p:grpSpPr>
        <p:sp>
          <p:nvSpPr>
            <p:cNvPr id="7739" name="Google Shape;7739;p44"/>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4"/>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44"/>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44"/>
          <p:cNvGrpSpPr/>
          <p:nvPr/>
        </p:nvGrpSpPr>
        <p:grpSpPr>
          <a:xfrm>
            <a:off x="6928615" y="1889433"/>
            <a:ext cx="380219" cy="380239"/>
            <a:chOff x="1487200" y="2615925"/>
            <a:chExt cx="483125" cy="483150"/>
          </a:xfrm>
        </p:grpSpPr>
        <p:sp>
          <p:nvSpPr>
            <p:cNvPr id="7743" name="Google Shape;7743;p4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4" name="Google Shape;7744;p4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5" name="Google Shape;7745;p4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 name="Google Shape;7645;p42"/>
          <p:cNvGrpSpPr/>
          <p:nvPr/>
        </p:nvGrpSpPr>
        <p:grpSpPr>
          <a:xfrm>
            <a:off x="6231103" y="1541951"/>
            <a:ext cx="2064537" cy="3601575"/>
            <a:chOff x="507683" y="3759343"/>
            <a:chExt cx="793290" cy="1383944"/>
          </a:xfrm>
        </p:grpSpPr>
        <p:sp>
          <p:nvSpPr>
            <p:cNvPr id="25" name="Google Shape;7646;p42"/>
            <p:cNvSpPr/>
            <p:nvPr/>
          </p:nvSpPr>
          <p:spPr>
            <a:xfrm>
              <a:off x="649814" y="4154962"/>
              <a:ext cx="509398" cy="107759"/>
            </a:xfrm>
            <a:custGeom>
              <a:avLst/>
              <a:gdLst/>
              <a:ahLst/>
              <a:cxnLst/>
              <a:rect l="l" t="t" r="r" b="b"/>
              <a:pathLst>
                <a:path w="15146" h="3204" extrusionOk="0">
                  <a:moveTo>
                    <a:pt x="6573" y="489"/>
                  </a:moveTo>
                  <a:cubicBezTo>
                    <a:pt x="6573" y="489"/>
                    <a:pt x="6597" y="596"/>
                    <a:pt x="6597" y="751"/>
                  </a:cubicBezTo>
                  <a:cubicBezTo>
                    <a:pt x="6609" y="906"/>
                    <a:pt x="6585" y="1108"/>
                    <a:pt x="6525" y="1310"/>
                  </a:cubicBezTo>
                  <a:cubicBezTo>
                    <a:pt x="6466" y="1513"/>
                    <a:pt x="6383" y="1703"/>
                    <a:pt x="6275" y="1834"/>
                  </a:cubicBezTo>
                  <a:cubicBezTo>
                    <a:pt x="6228" y="1894"/>
                    <a:pt x="6156" y="1941"/>
                    <a:pt x="6109" y="1965"/>
                  </a:cubicBezTo>
                  <a:lnTo>
                    <a:pt x="6037" y="1965"/>
                  </a:lnTo>
                  <a:cubicBezTo>
                    <a:pt x="6037" y="1965"/>
                    <a:pt x="6037" y="1953"/>
                    <a:pt x="6049" y="1953"/>
                  </a:cubicBezTo>
                  <a:cubicBezTo>
                    <a:pt x="6061" y="1953"/>
                    <a:pt x="6073" y="1929"/>
                    <a:pt x="6085" y="1918"/>
                  </a:cubicBezTo>
                  <a:cubicBezTo>
                    <a:pt x="6109" y="1894"/>
                    <a:pt x="6133" y="1834"/>
                    <a:pt x="6156" y="1763"/>
                  </a:cubicBezTo>
                  <a:cubicBezTo>
                    <a:pt x="6192" y="1632"/>
                    <a:pt x="6240" y="1441"/>
                    <a:pt x="6287" y="1251"/>
                  </a:cubicBezTo>
                  <a:cubicBezTo>
                    <a:pt x="6347" y="1060"/>
                    <a:pt x="6406" y="858"/>
                    <a:pt x="6466" y="727"/>
                  </a:cubicBezTo>
                  <a:cubicBezTo>
                    <a:pt x="6525" y="584"/>
                    <a:pt x="6573" y="489"/>
                    <a:pt x="6573" y="489"/>
                  </a:cubicBezTo>
                  <a:close/>
                  <a:moveTo>
                    <a:pt x="8561" y="489"/>
                  </a:moveTo>
                  <a:cubicBezTo>
                    <a:pt x="8561" y="489"/>
                    <a:pt x="8621" y="572"/>
                    <a:pt x="8669" y="715"/>
                  </a:cubicBezTo>
                  <a:cubicBezTo>
                    <a:pt x="8728" y="858"/>
                    <a:pt x="8800" y="1060"/>
                    <a:pt x="8847" y="1251"/>
                  </a:cubicBezTo>
                  <a:cubicBezTo>
                    <a:pt x="8895" y="1441"/>
                    <a:pt x="8942" y="1632"/>
                    <a:pt x="8990" y="1763"/>
                  </a:cubicBezTo>
                  <a:cubicBezTo>
                    <a:pt x="9002" y="1834"/>
                    <a:pt x="9026" y="1882"/>
                    <a:pt x="9050" y="1918"/>
                  </a:cubicBezTo>
                  <a:cubicBezTo>
                    <a:pt x="9073" y="1929"/>
                    <a:pt x="9073" y="1941"/>
                    <a:pt x="9085" y="1953"/>
                  </a:cubicBezTo>
                  <a:cubicBezTo>
                    <a:pt x="9097" y="1953"/>
                    <a:pt x="9109" y="1965"/>
                    <a:pt x="9109" y="1965"/>
                  </a:cubicBezTo>
                  <a:lnTo>
                    <a:pt x="9026" y="1965"/>
                  </a:lnTo>
                  <a:cubicBezTo>
                    <a:pt x="8978" y="1941"/>
                    <a:pt x="8919" y="1894"/>
                    <a:pt x="8859" y="1834"/>
                  </a:cubicBezTo>
                  <a:cubicBezTo>
                    <a:pt x="8752" y="1703"/>
                    <a:pt x="8669" y="1513"/>
                    <a:pt x="8609" y="1310"/>
                  </a:cubicBezTo>
                  <a:cubicBezTo>
                    <a:pt x="8561" y="1108"/>
                    <a:pt x="8538" y="906"/>
                    <a:pt x="8538" y="751"/>
                  </a:cubicBezTo>
                  <a:cubicBezTo>
                    <a:pt x="8538" y="584"/>
                    <a:pt x="8561" y="489"/>
                    <a:pt x="8561" y="489"/>
                  </a:cubicBezTo>
                  <a:close/>
                  <a:moveTo>
                    <a:pt x="858" y="1608"/>
                  </a:moveTo>
                  <a:cubicBezTo>
                    <a:pt x="858" y="1608"/>
                    <a:pt x="894" y="1644"/>
                    <a:pt x="977" y="1715"/>
                  </a:cubicBezTo>
                  <a:cubicBezTo>
                    <a:pt x="1049" y="1787"/>
                    <a:pt x="1156" y="1894"/>
                    <a:pt x="1322" y="1989"/>
                  </a:cubicBezTo>
                  <a:cubicBezTo>
                    <a:pt x="1477" y="2096"/>
                    <a:pt x="1680" y="2215"/>
                    <a:pt x="1930" y="2310"/>
                  </a:cubicBezTo>
                  <a:cubicBezTo>
                    <a:pt x="2168" y="2406"/>
                    <a:pt x="2453" y="2489"/>
                    <a:pt x="2775" y="2549"/>
                  </a:cubicBezTo>
                  <a:cubicBezTo>
                    <a:pt x="3096" y="2596"/>
                    <a:pt x="3454" y="2632"/>
                    <a:pt x="3823" y="2632"/>
                  </a:cubicBezTo>
                  <a:cubicBezTo>
                    <a:pt x="3886" y="2632"/>
                    <a:pt x="3950" y="2637"/>
                    <a:pt x="4013" y="2637"/>
                  </a:cubicBezTo>
                  <a:cubicBezTo>
                    <a:pt x="4045" y="2637"/>
                    <a:pt x="4077" y="2636"/>
                    <a:pt x="4108" y="2632"/>
                  </a:cubicBezTo>
                  <a:lnTo>
                    <a:pt x="4394" y="2632"/>
                  </a:lnTo>
                  <a:cubicBezTo>
                    <a:pt x="4597" y="2620"/>
                    <a:pt x="4799" y="2620"/>
                    <a:pt x="5001" y="2620"/>
                  </a:cubicBezTo>
                  <a:cubicBezTo>
                    <a:pt x="5406" y="2608"/>
                    <a:pt x="5835" y="2608"/>
                    <a:pt x="6263" y="2596"/>
                  </a:cubicBezTo>
                  <a:lnTo>
                    <a:pt x="8871" y="2596"/>
                  </a:lnTo>
                  <a:cubicBezTo>
                    <a:pt x="9311" y="2608"/>
                    <a:pt x="9728" y="2608"/>
                    <a:pt x="10145" y="2620"/>
                  </a:cubicBezTo>
                  <a:cubicBezTo>
                    <a:pt x="10347" y="2620"/>
                    <a:pt x="10550" y="2632"/>
                    <a:pt x="10740" y="2632"/>
                  </a:cubicBezTo>
                  <a:cubicBezTo>
                    <a:pt x="10943" y="2644"/>
                    <a:pt x="11133" y="2644"/>
                    <a:pt x="11324" y="2644"/>
                  </a:cubicBezTo>
                  <a:cubicBezTo>
                    <a:pt x="11693" y="2632"/>
                    <a:pt x="12050" y="2608"/>
                    <a:pt x="12359" y="2549"/>
                  </a:cubicBezTo>
                  <a:cubicBezTo>
                    <a:pt x="12681" y="2489"/>
                    <a:pt x="12979" y="2406"/>
                    <a:pt x="13217" y="2310"/>
                  </a:cubicBezTo>
                  <a:cubicBezTo>
                    <a:pt x="13467" y="2215"/>
                    <a:pt x="13669" y="2096"/>
                    <a:pt x="13824" y="1989"/>
                  </a:cubicBezTo>
                  <a:cubicBezTo>
                    <a:pt x="13979" y="1882"/>
                    <a:pt x="14098" y="1787"/>
                    <a:pt x="14169" y="1715"/>
                  </a:cubicBezTo>
                  <a:cubicBezTo>
                    <a:pt x="14240" y="1644"/>
                    <a:pt x="14276" y="1608"/>
                    <a:pt x="14276" y="1608"/>
                  </a:cubicBezTo>
                  <a:lnTo>
                    <a:pt x="14276" y="1608"/>
                  </a:lnTo>
                  <a:cubicBezTo>
                    <a:pt x="14276" y="1608"/>
                    <a:pt x="14240" y="1644"/>
                    <a:pt x="14181" y="1727"/>
                  </a:cubicBezTo>
                  <a:cubicBezTo>
                    <a:pt x="14110" y="1798"/>
                    <a:pt x="13991" y="1906"/>
                    <a:pt x="13848" y="2025"/>
                  </a:cubicBezTo>
                  <a:cubicBezTo>
                    <a:pt x="13538" y="2251"/>
                    <a:pt x="13026" y="2501"/>
                    <a:pt x="12383" y="2644"/>
                  </a:cubicBezTo>
                  <a:cubicBezTo>
                    <a:pt x="12062" y="2715"/>
                    <a:pt x="11705" y="2751"/>
                    <a:pt x="11324" y="2775"/>
                  </a:cubicBezTo>
                  <a:cubicBezTo>
                    <a:pt x="10943" y="2787"/>
                    <a:pt x="10550" y="2799"/>
                    <a:pt x="10145" y="2811"/>
                  </a:cubicBezTo>
                  <a:cubicBezTo>
                    <a:pt x="9728" y="2822"/>
                    <a:pt x="9311" y="2822"/>
                    <a:pt x="8871" y="2822"/>
                  </a:cubicBezTo>
                  <a:cubicBezTo>
                    <a:pt x="8442" y="2834"/>
                    <a:pt x="8014" y="2834"/>
                    <a:pt x="7573" y="2834"/>
                  </a:cubicBezTo>
                  <a:lnTo>
                    <a:pt x="6263" y="2834"/>
                  </a:lnTo>
                  <a:cubicBezTo>
                    <a:pt x="5835" y="2822"/>
                    <a:pt x="5406" y="2822"/>
                    <a:pt x="5001" y="2811"/>
                  </a:cubicBezTo>
                  <a:cubicBezTo>
                    <a:pt x="4597" y="2799"/>
                    <a:pt x="4192" y="2799"/>
                    <a:pt x="3823" y="2787"/>
                  </a:cubicBezTo>
                  <a:cubicBezTo>
                    <a:pt x="3442" y="2763"/>
                    <a:pt x="3085" y="2715"/>
                    <a:pt x="2763" y="2644"/>
                  </a:cubicBezTo>
                  <a:cubicBezTo>
                    <a:pt x="2108" y="2513"/>
                    <a:pt x="1608" y="2263"/>
                    <a:pt x="1299" y="2025"/>
                  </a:cubicBezTo>
                  <a:cubicBezTo>
                    <a:pt x="1144" y="1906"/>
                    <a:pt x="1037" y="1798"/>
                    <a:pt x="965" y="1727"/>
                  </a:cubicBezTo>
                  <a:cubicBezTo>
                    <a:pt x="894" y="1656"/>
                    <a:pt x="858" y="1608"/>
                    <a:pt x="858" y="1608"/>
                  </a:cubicBezTo>
                  <a:close/>
                  <a:moveTo>
                    <a:pt x="6299" y="1"/>
                  </a:moveTo>
                  <a:cubicBezTo>
                    <a:pt x="6299" y="1"/>
                    <a:pt x="5037" y="1477"/>
                    <a:pt x="3287" y="1477"/>
                  </a:cubicBezTo>
                  <a:cubicBezTo>
                    <a:pt x="1180" y="1477"/>
                    <a:pt x="239" y="798"/>
                    <a:pt x="239" y="798"/>
                  </a:cubicBezTo>
                  <a:lnTo>
                    <a:pt x="1" y="1025"/>
                  </a:lnTo>
                  <a:cubicBezTo>
                    <a:pt x="1" y="1025"/>
                    <a:pt x="453" y="3203"/>
                    <a:pt x="4073" y="3203"/>
                  </a:cubicBezTo>
                  <a:lnTo>
                    <a:pt x="11074" y="3203"/>
                  </a:lnTo>
                  <a:cubicBezTo>
                    <a:pt x="14693" y="3203"/>
                    <a:pt x="15146" y="1025"/>
                    <a:pt x="15146" y="1025"/>
                  </a:cubicBezTo>
                  <a:lnTo>
                    <a:pt x="14896" y="798"/>
                  </a:lnTo>
                  <a:cubicBezTo>
                    <a:pt x="14896" y="798"/>
                    <a:pt x="13967" y="1477"/>
                    <a:pt x="11859" y="1477"/>
                  </a:cubicBezTo>
                  <a:cubicBezTo>
                    <a:pt x="10109" y="1477"/>
                    <a:pt x="8835" y="1"/>
                    <a:pt x="8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647;p42"/>
            <p:cNvSpPr/>
            <p:nvPr/>
          </p:nvSpPr>
          <p:spPr>
            <a:xfrm>
              <a:off x="697472" y="3951957"/>
              <a:ext cx="413680" cy="107725"/>
            </a:xfrm>
            <a:custGeom>
              <a:avLst/>
              <a:gdLst/>
              <a:ahLst/>
              <a:cxnLst/>
              <a:rect l="l" t="t" r="r" b="b"/>
              <a:pathLst>
                <a:path w="12300" h="3203" extrusionOk="0">
                  <a:moveTo>
                    <a:pt x="655" y="1608"/>
                  </a:moveTo>
                  <a:cubicBezTo>
                    <a:pt x="656" y="1608"/>
                    <a:pt x="680" y="1644"/>
                    <a:pt x="739" y="1703"/>
                  </a:cubicBezTo>
                  <a:cubicBezTo>
                    <a:pt x="810" y="1762"/>
                    <a:pt x="894" y="1858"/>
                    <a:pt x="1013" y="1953"/>
                  </a:cubicBezTo>
                  <a:cubicBezTo>
                    <a:pt x="1144" y="2048"/>
                    <a:pt x="1298" y="2167"/>
                    <a:pt x="1489" y="2262"/>
                  </a:cubicBezTo>
                  <a:cubicBezTo>
                    <a:pt x="1691" y="2358"/>
                    <a:pt x="1918" y="2453"/>
                    <a:pt x="2179" y="2512"/>
                  </a:cubicBezTo>
                  <a:cubicBezTo>
                    <a:pt x="2441" y="2572"/>
                    <a:pt x="2739" y="2608"/>
                    <a:pt x="3049" y="2631"/>
                  </a:cubicBezTo>
                  <a:cubicBezTo>
                    <a:pt x="3120" y="2631"/>
                    <a:pt x="3203" y="2631"/>
                    <a:pt x="3275" y="2643"/>
                  </a:cubicBezTo>
                  <a:lnTo>
                    <a:pt x="3525" y="2643"/>
                  </a:lnTo>
                  <a:cubicBezTo>
                    <a:pt x="3596" y="2643"/>
                    <a:pt x="3680" y="2643"/>
                    <a:pt x="3763" y="2631"/>
                  </a:cubicBezTo>
                  <a:lnTo>
                    <a:pt x="4025" y="2631"/>
                  </a:lnTo>
                  <a:cubicBezTo>
                    <a:pt x="4704" y="2608"/>
                    <a:pt x="5430" y="2596"/>
                    <a:pt x="6156" y="2596"/>
                  </a:cubicBezTo>
                  <a:cubicBezTo>
                    <a:pt x="6513" y="2596"/>
                    <a:pt x="6882" y="2596"/>
                    <a:pt x="7240" y="2608"/>
                  </a:cubicBezTo>
                  <a:cubicBezTo>
                    <a:pt x="7597" y="2608"/>
                    <a:pt x="7954" y="2620"/>
                    <a:pt x="8287" y="2631"/>
                  </a:cubicBezTo>
                  <a:cubicBezTo>
                    <a:pt x="8487" y="2638"/>
                    <a:pt x="8678" y="2645"/>
                    <a:pt x="8864" y="2645"/>
                  </a:cubicBezTo>
                  <a:cubicBezTo>
                    <a:pt x="9000" y="2645"/>
                    <a:pt x="9133" y="2642"/>
                    <a:pt x="9264" y="2631"/>
                  </a:cubicBezTo>
                  <a:cubicBezTo>
                    <a:pt x="9573" y="2620"/>
                    <a:pt x="9871" y="2572"/>
                    <a:pt x="10133" y="2512"/>
                  </a:cubicBezTo>
                  <a:cubicBezTo>
                    <a:pt x="10395" y="2453"/>
                    <a:pt x="10621" y="2370"/>
                    <a:pt x="10823" y="2262"/>
                  </a:cubicBezTo>
                  <a:cubicBezTo>
                    <a:pt x="11014" y="2167"/>
                    <a:pt x="11169" y="2060"/>
                    <a:pt x="11300" y="1953"/>
                  </a:cubicBezTo>
                  <a:cubicBezTo>
                    <a:pt x="11419" y="1858"/>
                    <a:pt x="11502" y="1774"/>
                    <a:pt x="11562" y="1715"/>
                  </a:cubicBezTo>
                  <a:cubicBezTo>
                    <a:pt x="11621" y="1644"/>
                    <a:pt x="11656" y="1620"/>
                    <a:pt x="11657" y="1619"/>
                  </a:cubicBezTo>
                  <a:lnTo>
                    <a:pt x="11657" y="1619"/>
                  </a:lnTo>
                  <a:cubicBezTo>
                    <a:pt x="11656" y="1620"/>
                    <a:pt x="11621" y="1644"/>
                    <a:pt x="11574" y="1715"/>
                  </a:cubicBezTo>
                  <a:cubicBezTo>
                    <a:pt x="11514" y="1774"/>
                    <a:pt x="11431" y="1869"/>
                    <a:pt x="11312" y="1977"/>
                  </a:cubicBezTo>
                  <a:cubicBezTo>
                    <a:pt x="11193" y="2084"/>
                    <a:pt x="11038" y="2203"/>
                    <a:pt x="10847" y="2310"/>
                  </a:cubicBezTo>
                  <a:cubicBezTo>
                    <a:pt x="10645" y="2429"/>
                    <a:pt x="10419" y="2524"/>
                    <a:pt x="10145" y="2596"/>
                  </a:cubicBezTo>
                  <a:cubicBezTo>
                    <a:pt x="9883" y="2667"/>
                    <a:pt x="9585" y="2727"/>
                    <a:pt x="9276" y="2762"/>
                  </a:cubicBezTo>
                  <a:cubicBezTo>
                    <a:pt x="9192" y="2762"/>
                    <a:pt x="9121" y="2774"/>
                    <a:pt x="9037" y="2774"/>
                  </a:cubicBezTo>
                  <a:cubicBezTo>
                    <a:pt x="8954" y="2774"/>
                    <a:pt x="8871" y="2786"/>
                    <a:pt x="8787" y="2786"/>
                  </a:cubicBezTo>
                  <a:cubicBezTo>
                    <a:pt x="8633" y="2786"/>
                    <a:pt x="8454" y="2798"/>
                    <a:pt x="8287" y="2798"/>
                  </a:cubicBezTo>
                  <a:cubicBezTo>
                    <a:pt x="7954" y="2810"/>
                    <a:pt x="7597" y="2822"/>
                    <a:pt x="7240" y="2834"/>
                  </a:cubicBezTo>
                  <a:lnTo>
                    <a:pt x="6156" y="2834"/>
                  </a:lnTo>
                  <a:cubicBezTo>
                    <a:pt x="5430" y="2834"/>
                    <a:pt x="4704" y="2834"/>
                    <a:pt x="4013" y="2810"/>
                  </a:cubicBezTo>
                  <a:cubicBezTo>
                    <a:pt x="3846" y="2798"/>
                    <a:pt x="3680" y="2798"/>
                    <a:pt x="3513" y="2786"/>
                  </a:cubicBezTo>
                  <a:cubicBezTo>
                    <a:pt x="3430" y="2786"/>
                    <a:pt x="3346" y="2786"/>
                    <a:pt x="3275" y="2774"/>
                  </a:cubicBezTo>
                  <a:cubicBezTo>
                    <a:pt x="3192" y="2774"/>
                    <a:pt x="3108" y="2762"/>
                    <a:pt x="3037" y="2762"/>
                  </a:cubicBezTo>
                  <a:cubicBezTo>
                    <a:pt x="2715" y="2727"/>
                    <a:pt x="2418" y="2679"/>
                    <a:pt x="2156" y="2596"/>
                  </a:cubicBezTo>
                  <a:cubicBezTo>
                    <a:pt x="1620" y="2453"/>
                    <a:pt x="1227" y="2191"/>
                    <a:pt x="989" y="1977"/>
                  </a:cubicBezTo>
                  <a:cubicBezTo>
                    <a:pt x="870" y="1869"/>
                    <a:pt x="798" y="1774"/>
                    <a:pt x="739" y="1715"/>
                  </a:cubicBezTo>
                  <a:cubicBezTo>
                    <a:pt x="680" y="1644"/>
                    <a:pt x="656" y="1608"/>
                    <a:pt x="655" y="1608"/>
                  </a:cubicBezTo>
                  <a:close/>
                  <a:moveTo>
                    <a:pt x="5489" y="0"/>
                  </a:moveTo>
                  <a:cubicBezTo>
                    <a:pt x="5489" y="0"/>
                    <a:pt x="4585" y="1477"/>
                    <a:pt x="2834" y="1477"/>
                  </a:cubicBezTo>
                  <a:cubicBezTo>
                    <a:pt x="727" y="1477"/>
                    <a:pt x="394" y="798"/>
                    <a:pt x="394" y="798"/>
                  </a:cubicBezTo>
                  <a:lnTo>
                    <a:pt x="144" y="1024"/>
                  </a:lnTo>
                  <a:cubicBezTo>
                    <a:pt x="144" y="1024"/>
                    <a:pt x="1" y="3203"/>
                    <a:pt x="3620" y="3203"/>
                  </a:cubicBezTo>
                  <a:lnTo>
                    <a:pt x="8680" y="3203"/>
                  </a:lnTo>
                  <a:cubicBezTo>
                    <a:pt x="12300" y="3203"/>
                    <a:pt x="12157" y="1024"/>
                    <a:pt x="12157" y="1024"/>
                  </a:cubicBezTo>
                  <a:lnTo>
                    <a:pt x="11919" y="798"/>
                  </a:lnTo>
                  <a:cubicBezTo>
                    <a:pt x="11919" y="798"/>
                    <a:pt x="11585" y="1477"/>
                    <a:pt x="9466" y="1477"/>
                  </a:cubicBezTo>
                  <a:cubicBezTo>
                    <a:pt x="7716" y="1477"/>
                    <a:pt x="6811" y="0"/>
                    <a:pt x="6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648;p42"/>
            <p:cNvSpPr/>
            <p:nvPr/>
          </p:nvSpPr>
          <p:spPr>
            <a:xfrm>
              <a:off x="507683" y="4682354"/>
              <a:ext cx="793290" cy="107725"/>
            </a:xfrm>
            <a:custGeom>
              <a:avLst/>
              <a:gdLst/>
              <a:ahLst/>
              <a:cxnLst/>
              <a:rect l="l" t="t" r="r" b="b"/>
              <a:pathLst>
                <a:path w="23587" h="3203" extrusionOk="0">
                  <a:moveTo>
                    <a:pt x="12787" y="488"/>
                  </a:moveTo>
                  <a:cubicBezTo>
                    <a:pt x="12787" y="488"/>
                    <a:pt x="12847" y="584"/>
                    <a:pt x="12895" y="726"/>
                  </a:cubicBezTo>
                  <a:cubicBezTo>
                    <a:pt x="12954" y="869"/>
                    <a:pt x="13026" y="1060"/>
                    <a:pt x="13073" y="1250"/>
                  </a:cubicBezTo>
                  <a:cubicBezTo>
                    <a:pt x="13121" y="1441"/>
                    <a:pt x="13168" y="1631"/>
                    <a:pt x="13216" y="1774"/>
                  </a:cubicBezTo>
                  <a:cubicBezTo>
                    <a:pt x="13228" y="1834"/>
                    <a:pt x="13252" y="1893"/>
                    <a:pt x="13276" y="1917"/>
                  </a:cubicBezTo>
                  <a:cubicBezTo>
                    <a:pt x="13299" y="1941"/>
                    <a:pt x="13299" y="1953"/>
                    <a:pt x="13311" y="1953"/>
                  </a:cubicBezTo>
                  <a:cubicBezTo>
                    <a:pt x="13323" y="1965"/>
                    <a:pt x="13335" y="1965"/>
                    <a:pt x="13335" y="1965"/>
                  </a:cubicBezTo>
                  <a:lnTo>
                    <a:pt x="13311" y="1965"/>
                  </a:lnTo>
                  <a:cubicBezTo>
                    <a:pt x="13305" y="1971"/>
                    <a:pt x="13296" y="1974"/>
                    <a:pt x="13286" y="1974"/>
                  </a:cubicBezTo>
                  <a:cubicBezTo>
                    <a:pt x="13276" y="1974"/>
                    <a:pt x="13264" y="1971"/>
                    <a:pt x="13252" y="1965"/>
                  </a:cubicBezTo>
                  <a:cubicBezTo>
                    <a:pt x="13204" y="1953"/>
                    <a:pt x="13145" y="1905"/>
                    <a:pt x="13085" y="1834"/>
                  </a:cubicBezTo>
                  <a:cubicBezTo>
                    <a:pt x="12978" y="1715"/>
                    <a:pt x="12895" y="1512"/>
                    <a:pt x="12835" y="1310"/>
                  </a:cubicBezTo>
                  <a:cubicBezTo>
                    <a:pt x="12787" y="1107"/>
                    <a:pt x="12764" y="905"/>
                    <a:pt x="12764" y="750"/>
                  </a:cubicBezTo>
                  <a:cubicBezTo>
                    <a:pt x="12764" y="595"/>
                    <a:pt x="12787" y="488"/>
                    <a:pt x="12787" y="488"/>
                  </a:cubicBezTo>
                  <a:close/>
                  <a:moveTo>
                    <a:pt x="10799" y="488"/>
                  </a:moveTo>
                  <a:cubicBezTo>
                    <a:pt x="10799" y="488"/>
                    <a:pt x="10823" y="595"/>
                    <a:pt x="10823" y="750"/>
                  </a:cubicBezTo>
                  <a:cubicBezTo>
                    <a:pt x="10835" y="905"/>
                    <a:pt x="10811" y="1119"/>
                    <a:pt x="10751" y="1310"/>
                  </a:cubicBezTo>
                  <a:cubicBezTo>
                    <a:pt x="10692" y="1512"/>
                    <a:pt x="10609" y="1715"/>
                    <a:pt x="10501" y="1846"/>
                  </a:cubicBezTo>
                  <a:cubicBezTo>
                    <a:pt x="10454" y="1905"/>
                    <a:pt x="10382" y="1953"/>
                    <a:pt x="10335" y="1965"/>
                  </a:cubicBezTo>
                  <a:cubicBezTo>
                    <a:pt x="10311" y="1977"/>
                    <a:pt x="10287" y="1977"/>
                    <a:pt x="10275" y="1977"/>
                  </a:cubicBezTo>
                  <a:cubicBezTo>
                    <a:pt x="10263" y="1965"/>
                    <a:pt x="10263" y="1965"/>
                    <a:pt x="10263" y="1965"/>
                  </a:cubicBezTo>
                  <a:cubicBezTo>
                    <a:pt x="10263" y="1965"/>
                    <a:pt x="10263" y="1965"/>
                    <a:pt x="10275" y="1953"/>
                  </a:cubicBezTo>
                  <a:cubicBezTo>
                    <a:pt x="10287" y="1953"/>
                    <a:pt x="10299" y="1941"/>
                    <a:pt x="10311" y="1929"/>
                  </a:cubicBezTo>
                  <a:cubicBezTo>
                    <a:pt x="10335" y="1893"/>
                    <a:pt x="10359" y="1834"/>
                    <a:pt x="10382" y="1774"/>
                  </a:cubicBezTo>
                  <a:cubicBezTo>
                    <a:pt x="10418" y="1631"/>
                    <a:pt x="10466" y="1441"/>
                    <a:pt x="10513" y="1250"/>
                  </a:cubicBezTo>
                  <a:cubicBezTo>
                    <a:pt x="10573" y="1060"/>
                    <a:pt x="10632" y="869"/>
                    <a:pt x="10692" y="726"/>
                  </a:cubicBezTo>
                  <a:cubicBezTo>
                    <a:pt x="10751" y="584"/>
                    <a:pt x="10799" y="488"/>
                    <a:pt x="10799" y="488"/>
                  </a:cubicBezTo>
                  <a:close/>
                  <a:moveTo>
                    <a:pt x="14407" y="488"/>
                  </a:moveTo>
                  <a:cubicBezTo>
                    <a:pt x="14407" y="488"/>
                    <a:pt x="14490" y="595"/>
                    <a:pt x="14609" y="762"/>
                  </a:cubicBezTo>
                  <a:cubicBezTo>
                    <a:pt x="14633" y="798"/>
                    <a:pt x="14669" y="845"/>
                    <a:pt x="14704" y="893"/>
                  </a:cubicBezTo>
                  <a:cubicBezTo>
                    <a:pt x="14740" y="941"/>
                    <a:pt x="14776" y="988"/>
                    <a:pt x="14811" y="1036"/>
                  </a:cubicBezTo>
                  <a:cubicBezTo>
                    <a:pt x="14847" y="1084"/>
                    <a:pt x="14883" y="1131"/>
                    <a:pt x="14919" y="1191"/>
                  </a:cubicBezTo>
                  <a:cubicBezTo>
                    <a:pt x="14966" y="1238"/>
                    <a:pt x="15002" y="1286"/>
                    <a:pt x="15038" y="1334"/>
                  </a:cubicBezTo>
                  <a:cubicBezTo>
                    <a:pt x="15085" y="1393"/>
                    <a:pt x="15121" y="1441"/>
                    <a:pt x="15169" y="1488"/>
                  </a:cubicBezTo>
                  <a:cubicBezTo>
                    <a:pt x="15204" y="1536"/>
                    <a:pt x="15252" y="1572"/>
                    <a:pt x="15288" y="1619"/>
                  </a:cubicBezTo>
                  <a:cubicBezTo>
                    <a:pt x="15335" y="1667"/>
                    <a:pt x="15383" y="1691"/>
                    <a:pt x="15419" y="1727"/>
                  </a:cubicBezTo>
                  <a:cubicBezTo>
                    <a:pt x="15454" y="1774"/>
                    <a:pt x="15502" y="1798"/>
                    <a:pt x="15538" y="1822"/>
                  </a:cubicBezTo>
                  <a:cubicBezTo>
                    <a:pt x="15573" y="1858"/>
                    <a:pt x="15621" y="1869"/>
                    <a:pt x="15657" y="1893"/>
                  </a:cubicBezTo>
                  <a:cubicBezTo>
                    <a:pt x="15681" y="1917"/>
                    <a:pt x="15716" y="1917"/>
                    <a:pt x="15752" y="1929"/>
                  </a:cubicBezTo>
                  <a:cubicBezTo>
                    <a:pt x="15800" y="1953"/>
                    <a:pt x="15835" y="1965"/>
                    <a:pt x="15835" y="1965"/>
                  </a:cubicBezTo>
                  <a:cubicBezTo>
                    <a:pt x="15835" y="1965"/>
                    <a:pt x="15800" y="1977"/>
                    <a:pt x="15740" y="1977"/>
                  </a:cubicBezTo>
                  <a:cubicBezTo>
                    <a:pt x="15716" y="1977"/>
                    <a:pt x="15693" y="1982"/>
                    <a:pt x="15669" y="1982"/>
                  </a:cubicBezTo>
                  <a:cubicBezTo>
                    <a:pt x="15657" y="1982"/>
                    <a:pt x="15645" y="1981"/>
                    <a:pt x="15633" y="1977"/>
                  </a:cubicBezTo>
                  <a:cubicBezTo>
                    <a:pt x="15585" y="1977"/>
                    <a:pt x="15538" y="1977"/>
                    <a:pt x="15478" y="1953"/>
                  </a:cubicBezTo>
                  <a:cubicBezTo>
                    <a:pt x="15431" y="1929"/>
                    <a:pt x="15371" y="1917"/>
                    <a:pt x="15323" y="1881"/>
                  </a:cubicBezTo>
                  <a:cubicBezTo>
                    <a:pt x="15264" y="1846"/>
                    <a:pt x="15204" y="1822"/>
                    <a:pt x="15157" y="1774"/>
                  </a:cubicBezTo>
                  <a:cubicBezTo>
                    <a:pt x="15097" y="1738"/>
                    <a:pt x="15038" y="1691"/>
                    <a:pt x="15002" y="1643"/>
                  </a:cubicBezTo>
                  <a:cubicBezTo>
                    <a:pt x="14942" y="1596"/>
                    <a:pt x="14895" y="1548"/>
                    <a:pt x="14859" y="1488"/>
                  </a:cubicBezTo>
                  <a:cubicBezTo>
                    <a:pt x="14811" y="1429"/>
                    <a:pt x="14776" y="1381"/>
                    <a:pt x="14728" y="1322"/>
                  </a:cubicBezTo>
                  <a:cubicBezTo>
                    <a:pt x="14692" y="1262"/>
                    <a:pt x="14669" y="1203"/>
                    <a:pt x="14633" y="1143"/>
                  </a:cubicBezTo>
                  <a:cubicBezTo>
                    <a:pt x="14573" y="1036"/>
                    <a:pt x="14526" y="917"/>
                    <a:pt x="14490" y="822"/>
                  </a:cubicBezTo>
                  <a:cubicBezTo>
                    <a:pt x="14419" y="631"/>
                    <a:pt x="14407" y="488"/>
                    <a:pt x="14407" y="488"/>
                  </a:cubicBezTo>
                  <a:close/>
                  <a:moveTo>
                    <a:pt x="9192" y="488"/>
                  </a:moveTo>
                  <a:lnTo>
                    <a:pt x="9192" y="488"/>
                  </a:lnTo>
                  <a:cubicBezTo>
                    <a:pt x="9192" y="488"/>
                    <a:pt x="9180" y="631"/>
                    <a:pt x="9108" y="822"/>
                  </a:cubicBezTo>
                  <a:cubicBezTo>
                    <a:pt x="9073" y="917"/>
                    <a:pt x="9025" y="1036"/>
                    <a:pt x="8965" y="1143"/>
                  </a:cubicBezTo>
                  <a:cubicBezTo>
                    <a:pt x="8930" y="1203"/>
                    <a:pt x="8906" y="1262"/>
                    <a:pt x="8858" y="1322"/>
                  </a:cubicBezTo>
                  <a:cubicBezTo>
                    <a:pt x="8823" y="1381"/>
                    <a:pt x="8787" y="1429"/>
                    <a:pt x="8739" y="1488"/>
                  </a:cubicBezTo>
                  <a:cubicBezTo>
                    <a:pt x="8692" y="1548"/>
                    <a:pt x="8644" y="1596"/>
                    <a:pt x="8596" y="1643"/>
                  </a:cubicBezTo>
                  <a:cubicBezTo>
                    <a:pt x="8549" y="1691"/>
                    <a:pt x="8489" y="1738"/>
                    <a:pt x="8442" y="1774"/>
                  </a:cubicBezTo>
                  <a:cubicBezTo>
                    <a:pt x="8394" y="1822"/>
                    <a:pt x="8323" y="1858"/>
                    <a:pt x="8275" y="1881"/>
                  </a:cubicBezTo>
                  <a:cubicBezTo>
                    <a:pt x="8227" y="1917"/>
                    <a:pt x="8168" y="1929"/>
                    <a:pt x="8108" y="1953"/>
                  </a:cubicBezTo>
                  <a:cubicBezTo>
                    <a:pt x="8061" y="1977"/>
                    <a:pt x="8001" y="1977"/>
                    <a:pt x="7965" y="1977"/>
                  </a:cubicBezTo>
                  <a:cubicBezTo>
                    <a:pt x="7942" y="1983"/>
                    <a:pt x="7921" y="1985"/>
                    <a:pt x="7903" y="1985"/>
                  </a:cubicBezTo>
                  <a:cubicBezTo>
                    <a:pt x="7885" y="1985"/>
                    <a:pt x="7870" y="1983"/>
                    <a:pt x="7858" y="1977"/>
                  </a:cubicBezTo>
                  <a:cubicBezTo>
                    <a:pt x="7799" y="1977"/>
                    <a:pt x="7763" y="1965"/>
                    <a:pt x="7763" y="1965"/>
                  </a:cubicBezTo>
                  <a:cubicBezTo>
                    <a:pt x="7763" y="1965"/>
                    <a:pt x="7787" y="1953"/>
                    <a:pt x="7846" y="1929"/>
                  </a:cubicBezTo>
                  <a:cubicBezTo>
                    <a:pt x="7870" y="1917"/>
                    <a:pt x="7918" y="1905"/>
                    <a:pt x="7942" y="1893"/>
                  </a:cubicBezTo>
                  <a:cubicBezTo>
                    <a:pt x="7977" y="1869"/>
                    <a:pt x="8013" y="1858"/>
                    <a:pt x="8061" y="1822"/>
                  </a:cubicBezTo>
                  <a:cubicBezTo>
                    <a:pt x="8096" y="1798"/>
                    <a:pt x="8132" y="1774"/>
                    <a:pt x="8180" y="1738"/>
                  </a:cubicBezTo>
                  <a:cubicBezTo>
                    <a:pt x="8215" y="1691"/>
                    <a:pt x="8263" y="1667"/>
                    <a:pt x="8299" y="1619"/>
                  </a:cubicBezTo>
                  <a:cubicBezTo>
                    <a:pt x="8346" y="1572"/>
                    <a:pt x="8382" y="1536"/>
                    <a:pt x="8430" y="1488"/>
                  </a:cubicBezTo>
                  <a:cubicBezTo>
                    <a:pt x="8465" y="1441"/>
                    <a:pt x="8513" y="1393"/>
                    <a:pt x="8549" y="1334"/>
                  </a:cubicBezTo>
                  <a:cubicBezTo>
                    <a:pt x="8596" y="1286"/>
                    <a:pt x="8632" y="1238"/>
                    <a:pt x="8668" y="1191"/>
                  </a:cubicBezTo>
                  <a:cubicBezTo>
                    <a:pt x="8704" y="1131"/>
                    <a:pt x="8751" y="1084"/>
                    <a:pt x="8787" y="1036"/>
                  </a:cubicBezTo>
                  <a:cubicBezTo>
                    <a:pt x="8858" y="929"/>
                    <a:pt x="8918" y="845"/>
                    <a:pt x="8977" y="762"/>
                  </a:cubicBezTo>
                  <a:cubicBezTo>
                    <a:pt x="9096" y="595"/>
                    <a:pt x="9192" y="488"/>
                    <a:pt x="9192" y="488"/>
                  </a:cubicBezTo>
                  <a:close/>
                  <a:moveTo>
                    <a:pt x="7739" y="488"/>
                  </a:moveTo>
                  <a:cubicBezTo>
                    <a:pt x="7739" y="488"/>
                    <a:pt x="7680" y="655"/>
                    <a:pt x="7537" y="881"/>
                  </a:cubicBezTo>
                  <a:cubicBezTo>
                    <a:pt x="7501" y="929"/>
                    <a:pt x="7465" y="1000"/>
                    <a:pt x="7406" y="1048"/>
                  </a:cubicBezTo>
                  <a:cubicBezTo>
                    <a:pt x="7358" y="1107"/>
                    <a:pt x="7311" y="1179"/>
                    <a:pt x="7251" y="1238"/>
                  </a:cubicBezTo>
                  <a:cubicBezTo>
                    <a:pt x="7203" y="1298"/>
                    <a:pt x="7132" y="1357"/>
                    <a:pt x="7072" y="1417"/>
                  </a:cubicBezTo>
                  <a:cubicBezTo>
                    <a:pt x="7013" y="1477"/>
                    <a:pt x="6930" y="1536"/>
                    <a:pt x="6870" y="1596"/>
                  </a:cubicBezTo>
                  <a:cubicBezTo>
                    <a:pt x="6787" y="1643"/>
                    <a:pt x="6715" y="1691"/>
                    <a:pt x="6644" y="1738"/>
                  </a:cubicBezTo>
                  <a:cubicBezTo>
                    <a:pt x="6560" y="1774"/>
                    <a:pt x="6489" y="1822"/>
                    <a:pt x="6406" y="1858"/>
                  </a:cubicBezTo>
                  <a:cubicBezTo>
                    <a:pt x="6322" y="1881"/>
                    <a:pt x="6251" y="1917"/>
                    <a:pt x="6179" y="1929"/>
                  </a:cubicBezTo>
                  <a:cubicBezTo>
                    <a:pt x="6096" y="1953"/>
                    <a:pt x="6025" y="1977"/>
                    <a:pt x="5953" y="1977"/>
                  </a:cubicBezTo>
                  <a:cubicBezTo>
                    <a:pt x="5894" y="1988"/>
                    <a:pt x="5822" y="1988"/>
                    <a:pt x="5775" y="1988"/>
                  </a:cubicBezTo>
                  <a:cubicBezTo>
                    <a:pt x="5715" y="1988"/>
                    <a:pt x="5667" y="1988"/>
                    <a:pt x="5632" y="1977"/>
                  </a:cubicBezTo>
                  <a:cubicBezTo>
                    <a:pt x="5560" y="1977"/>
                    <a:pt x="5513" y="1965"/>
                    <a:pt x="5513" y="1965"/>
                  </a:cubicBezTo>
                  <a:cubicBezTo>
                    <a:pt x="5513" y="1965"/>
                    <a:pt x="5560" y="1953"/>
                    <a:pt x="5632" y="1929"/>
                  </a:cubicBezTo>
                  <a:cubicBezTo>
                    <a:pt x="5667" y="1917"/>
                    <a:pt x="5715" y="1917"/>
                    <a:pt x="5763" y="1893"/>
                  </a:cubicBezTo>
                  <a:cubicBezTo>
                    <a:pt x="5822" y="1881"/>
                    <a:pt x="5870" y="1858"/>
                    <a:pt x="5929" y="1846"/>
                  </a:cubicBezTo>
                  <a:cubicBezTo>
                    <a:pt x="5989" y="1822"/>
                    <a:pt x="6048" y="1786"/>
                    <a:pt x="6120" y="1762"/>
                  </a:cubicBezTo>
                  <a:cubicBezTo>
                    <a:pt x="6179" y="1738"/>
                    <a:pt x="6251" y="1691"/>
                    <a:pt x="6310" y="1655"/>
                  </a:cubicBezTo>
                  <a:cubicBezTo>
                    <a:pt x="6382" y="1631"/>
                    <a:pt x="6453" y="1572"/>
                    <a:pt x="6525" y="1536"/>
                  </a:cubicBezTo>
                  <a:cubicBezTo>
                    <a:pt x="6584" y="1488"/>
                    <a:pt x="6656" y="1441"/>
                    <a:pt x="6727" y="1393"/>
                  </a:cubicBezTo>
                  <a:cubicBezTo>
                    <a:pt x="6787" y="1346"/>
                    <a:pt x="6858" y="1298"/>
                    <a:pt x="6918" y="1238"/>
                  </a:cubicBezTo>
                  <a:cubicBezTo>
                    <a:pt x="6989" y="1191"/>
                    <a:pt x="7049" y="1131"/>
                    <a:pt x="7108" y="1084"/>
                  </a:cubicBezTo>
                  <a:cubicBezTo>
                    <a:pt x="7168" y="1036"/>
                    <a:pt x="7227" y="976"/>
                    <a:pt x="7275" y="929"/>
                  </a:cubicBezTo>
                  <a:cubicBezTo>
                    <a:pt x="7334" y="881"/>
                    <a:pt x="7382" y="834"/>
                    <a:pt x="7430" y="786"/>
                  </a:cubicBezTo>
                  <a:cubicBezTo>
                    <a:pt x="7620" y="607"/>
                    <a:pt x="7739" y="488"/>
                    <a:pt x="7739" y="488"/>
                  </a:cubicBezTo>
                  <a:close/>
                  <a:moveTo>
                    <a:pt x="15847" y="488"/>
                  </a:moveTo>
                  <a:cubicBezTo>
                    <a:pt x="15847" y="488"/>
                    <a:pt x="15978" y="607"/>
                    <a:pt x="16157" y="786"/>
                  </a:cubicBezTo>
                  <a:cubicBezTo>
                    <a:pt x="16204" y="834"/>
                    <a:pt x="16264" y="881"/>
                    <a:pt x="16312" y="929"/>
                  </a:cubicBezTo>
                  <a:cubicBezTo>
                    <a:pt x="16371" y="976"/>
                    <a:pt x="16431" y="1036"/>
                    <a:pt x="16490" y="1084"/>
                  </a:cubicBezTo>
                  <a:cubicBezTo>
                    <a:pt x="16538" y="1143"/>
                    <a:pt x="16609" y="1191"/>
                    <a:pt x="16669" y="1238"/>
                  </a:cubicBezTo>
                  <a:cubicBezTo>
                    <a:pt x="16728" y="1298"/>
                    <a:pt x="16800" y="1346"/>
                    <a:pt x="16871" y="1393"/>
                  </a:cubicBezTo>
                  <a:cubicBezTo>
                    <a:pt x="16931" y="1441"/>
                    <a:pt x="17002" y="1488"/>
                    <a:pt x="17074" y="1536"/>
                  </a:cubicBezTo>
                  <a:cubicBezTo>
                    <a:pt x="17145" y="1572"/>
                    <a:pt x="17205" y="1631"/>
                    <a:pt x="17276" y="1655"/>
                  </a:cubicBezTo>
                  <a:cubicBezTo>
                    <a:pt x="17347" y="1691"/>
                    <a:pt x="17407" y="1738"/>
                    <a:pt x="17478" y="1762"/>
                  </a:cubicBezTo>
                  <a:cubicBezTo>
                    <a:pt x="17538" y="1786"/>
                    <a:pt x="17598" y="1822"/>
                    <a:pt x="17657" y="1846"/>
                  </a:cubicBezTo>
                  <a:cubicBezTo>
                    <a:pt x="17717" y="1858"/>
                    <a:pt x="17776" y="1881"/>
                    <a:pt x="17824" y="1893"/>
                  </a:cubicBezTo>
                  <a:cubicBezTo>
                    <a:pt x="17871" y="1917"/>
                    <a:pt x="17919" y="1917"/>
                    <a:pt x="17955" y="1929"/>
                  </a:cubicBezTo>
                  <a:cubicBezTo>
                    <a:pt x="18026" y="1953"/>
                    <a:pt x="18074" y="1965"/>
                    <a:pt x="18074" y="1965"/>
                  </a:cubicBezTo>
                  <a:cubicBezTo>
                    <a:pt x="18074" y="1965"/>
                    <a:pt x="18026" y="1977"/>
                    <a:pt x="17955" y="1977"/>
                  </a:cubicBezTo>
                  <a:cubicBezTo>
                    <a:pt x="17919" y="1988"/>
                    <a:pt x="17871" y="1988"/>
                    <a:pt x="17812" y="1988"/>
                  </a:cubicBezTo>
                  <a:cubicBezTo>
                    <a:pt x="17764" y="1988"/>
                    <a:pt x="17693" y="1988"/>
                    <a:pt x="17633" y="1977"/>
                  </a:cubicBezTo>
                  <a:cubicBezTo>
                    <a:pt x="17562" y="1977"/>
                    <a:pt x="17490" y="1953"/>
                    <a:pt x="17419" y="1929"/>
                  </a:cubicBezTo>
                  <a:cubicBezTo>
                    <a:pt x="17336" y="1917"/>
                    <a:pt x="17264" y="1881"/>
                    <a:pt x="17181" y="1858"/>
                  </a:cubicBezTo>
                  <a:cubicBezTo>
                    <a:pt x="17109" y="1822"/>
                    <a:pt x="17026" y="1774"/>
                    <a:pt x="16955" y="1738"/>
                  </a:cubicBezTo>
                  <a:cubicBezTo>
                    <a:pt x="16871" y="1691"/>
                    <a:pt x="16800" y="1643"/>
                    <a:pt x="16728" y="1584"/>
                  </a:cubicBezTo>
                  <a:cubicBezTo>
                    <a:pt x="16657" y="1536"/>
                    <a:pt x="16585" y="1477"/>
                    <a:pt x="16514" y="1417"/>
                  </a:cubicBezTo>
                  <a:cubicBezTo>
                    <a:pt x="16455" y="1357"/>
                    <a:pt x="16395" y="1298"/>
                    <a:pt x="16335" y="1238"/>
                  </a:cubicBezTo>
                  <a:cubicBezTo>
                    <a:pt x="16276" y="1179"/>
                    <a:pt x="16228" y="1107"/>
                    <a:pt x="16181" y="1048"/>
                  </a:cubicBezTo>
                  <a:cubicBezTo>
                    <a:pt x="16133" y="988"/>
                    <a:pt x="16097" y="929"/>
                    <a:pt x="16062" y="881"/>
                  </a:cubicBezTo>
                  <a:cubicBezTo>
                    <a:pt x="15907" y="655"/>
                    <a:pt x="15847" y="488"/>
                    <a:pt x="15847" y="488"/>
                  </a:cubicBezTo>
                  <a:close/>
                  <a:moveTo>
                    <a:pt x="869" y="1619"/>
                  </a:moveTo>
                  <a:cubicBezTo>
                    <a:pt x="869" y="1620"/>
                    <a:pt x="881" y="1631"/>
                    <a:pt x="905" y="1655"/>
                  </a:cubicBezTo>
                  <a:cubicBezTo>
                    <a:pt x="941" y="1691"/>
                    <a:pt x="988" y="1738"/>
                    <a:pt x="1048" y="1786"/>
                  </a:cubicBezTo>
                  <a:cubicBezTo>
                    <a:pt x="1167" y="1893"/>
                    <a:pt x="1357" y="2048"/>
                    <a:pt x="1631" y="2179"/>
                  </a:cubicBezTo>
                  <a:cubicBezTo>
                    <a:pt x="1905" y="2322"/>
                    <a:pt x="2250" y="2453"/>
                    <a:pt x="2667" y="2536"/>
                  </a:cubicBezTo>
                  <a:cubicBezTo>
                    <a:pt x="3084" y="2620"/>
                    <a:pt x="3560" y="2655"/>
                    <a:pt x="4084" y="2655"/>
                  </a:cubicBezTo>
                  <a:cubicBezTo>
                    <a:pt x="5132" y="2643"/>
                    <a:pt x="6358" y="2620"/>
                    <a:pt x="7680" y="2608"/>
                  </a:cubicBezTo>
                  <a:cubicBezTo>
                    <a:pt x="8989" y="2608"/>
                    <a:pt x="10394" y="2608"/>
                    <a:pt x="11799" y="2596"/>
                  </a:cubicBezTo>
                  <a:cubicBezTo>
                    <a:pt x="13204" y="2608"/>
                    <a:pt x="14597" y="2608"/>
                    <a:pt x="15919" y="2608"/>
                  </a:cubicBezTo>
                  <a:cubicBezTo>
                    <a:pt x="17228" y="2620"/>
                    <a:pt x="18455" y="2643"/>
                    <a:pt x="19514" y="2655"/>
                  </a:cubicBezTo>
                  <a:cubicBezTo>
                    <a:pt x="20038" y="2655"/>
                    <a:pt x="20515" y="2620"/>
                    <a:pt x="20931" y="2536"/>
                  </a:cubicBezTo>
                  <a:cubicBezTo>
                    <a:pt x="21348" y="2453"/>
                    <a:pt x="21693" y="2322"/>
                    <a:pt x="21967" y="2179"/>
                  </a:cubicBezTo>
                  <a:cubicBezTo>
                    <a:pt x="22229" y="2048"/>
                    <a:pt x="22420" y="1893"/>
                    <a:pt x="22551" y="1786"/>
                  </a:cubicBezTo>
                  <a:cubicBezTo>
                    <a:pt x="22610" y="1738"/>
                    <a:pt x="22658" y="1691"/>
                    <a:pt x="22681" y="1655"/>
                  </a:cubicBezTo>
                  <a:cubicBezTo>
                    <a:pt x="22717" y="1631"/>
                    <a:pt x="22729" y="1620"/>
                    <a:pt x="22729" y="1619"/>
                  </a:cubicBezTo>
                  <a:lnTo>
                    <a:pt x="22729" y="1619"/>
                  </a:lnTo>
                  <a:cubicBezTo>
                    <a:pt x="22729" y="1620"/>
                    <a:pt x="22717" y="1632"/>
                    <a:pt x="22681" y="1667"/>
                  </a:cubicBezTo>
                  <a:cubicBezTo>
                    <a:pt x="22658" y="1691"/>
                    <a:pt x="22622" y="1738"/>
                    <a:pt x="22562" y="1798"/>
                  </a:cubicBezTo>
                  <a:cubicBezTo>
                    <a:pt x="22443" y="1917"/>
                    <a:pt x="22253" y="2072"/>
                    <a:pt x="21979" y="2227"/>
                  </a:cubicBezTo>
                  <a:cubicBezTo>
                    <a:pt x="21717" y="2369"/>
                    <a:pt x="21360" y="2524"/>
                    <a:pt x="20943" y="2620"/>
                  </a:cubicBezTo>
                  <a:cubicBezTo>
                    <a:pt x="20526" y="2715"/>
                    <a:pt x="20038" y="2786"/>
                    <a:pt x="19514" y="2786"/>
                  </a:cubicBezTo>
                  <a:cubicBezTo>
                    <a:pt x="18455" y="2798"/>
                    <a:pt x="17228" y="2822"/>
                    <a:pt x="15919" y="2822"/>
                  </a:cubicBezTo>
                  <a:cubicBezTo>
                    <a:pt x="14597" y="2822"/>
                    <a:pt x="13204" y="2834"/>
                    <a:pt x="11799" y="2846"/>
                  </a:cubicBezTo>
                  <a:cubicBezTo>
                    <a:pt x="10394" y="2834"/>
                    <a:pt x="8989" y="2834"/>
                    <a:pt x="7680" y="2822"/>
                  </a:cubicBezTo>
                  <a:cubicBezTo>
                    <a:pt x="6358" y="2822"/>
                    <a:pt x="5132" y="2798"/>
                    <a:pt x="4084" y="2786"/>
                  </a:cubicBezTo>
                  <a:cubicBezTo>
                    <a:pt x="3560" y="2786"/>
                    <a:pt x="3060" y="2715"/>
                    <a:pt x="2643" y="2620"/>
                  </a:cubicBezTo>
                  <a:cubicBezTo>
                    <a:pt x="2227" y="2524"/>
                    <a:pt x="1881" y="2369"/>
                    <a:pt x="1607" y="2227"/>
                  </a:cubicBezTo>
                  <a:cubicBezTo>
                    <a:pt x="1334" y="2072"/>
                    <a:pt x="1155" y="1917"/>
                    <a:pt x="1036" y="1798"/>
                  </a:cubicBezTo>
                  <a:cubicBezTo>
                    <a:pt x="976" y="1738"/>
                    <a:pt x="941" y="1691"/>
                    <a:pt x="905" y="1667"/>
                  </a:cubicBezTo>
                  <a:cubicBezTo>
                    <a:pt x="881" y="1631"/>
                    <a:pt x="869" y="1620"/>
                    <a:pt x="869" y="1619"/>
                  </a:cubicBezTo>
                  <a:close/>
                  <a:moveTo>
                    <a:pt x="6310" y="0"/>
                  </a:moveTo>
                  <a:cubicBezTo>
                    <a:pt x="6310" y="0"/>
                    <a:pt x="5036" y="1488"/>
                    <a:pt x="3286" y="1488"/>
                  </a:cubicBezTo>
                  <a:cubicBezTo>
                    <a:pt x="1179" y="1488"/>
                    <a:pt x="238" y="810"/>
                    <a:pt x="238" y="810"/>
                  </a:cubicBezTo>
                  <a:lnTo>
                    <a:pt x="0" y="1036"/>
                  </a:lnTo>
                  <a:cubicBezTo>
                    <a:pt x="0" y="1036"/>
                    <a:pt x="453" y="3203"/>
                    <a:pt x="4072" y="3203"/>
                  </a:cubicBezTo>
                  <a:lnTo>
                    <a:pt x="19514" y="3203"/>
                  </a:lnTo>
                  <a:cubicBezTo>
                    <a:pt x="23134" y="3203"/>
                    <a:pt x="23586" y="1036"/>
                    <a:pt x="23586" y="1036"/>
                  </a:cubicBezTo>
                  <a:lnTo>
                    <a:pt x="23348" y="810"/>
                  </a:lnTo>
                  <a:cubicBezTo>
                    <a:pt x="23348" y="810"/>
                    <a:pt x="22420" y="1488"/>
                    <a:pt x="20300" y="1488"/>
                  </a:cubicBezTo>
                  <a:cubicBezTo>
                    <a:pt x="18550" y="1488"/>
                    <a:pt x="17288" y="0"/>
                    <a:pt x="17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649;p42"/>
            <p:cNvSpPr/>
            <p:nvPr/>
          </p:nvSpPr>
          <p:spPr>
            <a:xfrm>
              <a:off x="588973" y="4398428"/>
              <a:ext cx="631114" cy="107759"/>
            </a:xfrm>
            <a:custGeom>
              <a:avLst/>
              <a:gdLst/>
              <a:ahLst/>
              <a:cxnLst/>
              <a:rect l="l" t="t" r="r" b="b"/>
              <a:pathLst>
                <a:path w="18765" h="3204" extrusionOk="0">
                  <a:moveTo>
                    <a:pt x="8382" y="489"/>
                  </a:moveTo>
                  <a:cubicBezTo>
                    <a:pt x="8382" y="489"/>
                    <a:pt x="8406" y="596"/>
                    <a:pt x="8406" y="751"/>
                  </a:cubicBezTo>
                  <a:cubicBezTo>
                    <a:pt x="8418" y="905"/>
                    <a:pt x="8394" y="1108"/>
                    <a:pt x="8334" y="1310"/>
                  </a:cubicBezTo>
                  <a:cubicBezTo>
                    <a:pt x="8275" y="1513"/>
                    <a:pt x="8192" y="1703"/>
                    <a:pt x="8084" y="1834"/>
                  </a:cubicBezTo>
                  <a:cubicBezTo>
                    <a:pt x="8037" y="1894"/>
                    <a:pt x="7965" y="1941"/>
                    <a:pt x="7918" y="1965"/>
                  </a:cubicBezTo>
                  <a:lnTo>
                    <a:pt x="7846" y="1965"/>
                  </a:lnTo>
                  <a:cubicBezTo>
                    <a:pt x="7846" y="1965"/>
                    <a:pt x="7846" y="1953"/>
                    <a:pt x="7858" y="1953"/>
                  </a:cubicBezTo>
                  <a:cubicBezTo>
                    <a:pt x="7870" y="1953"/>
                    <a:pt x="7882" y="1929"/>
                    <a:pt x="7894" y="1918"/>
                  </a:cubicBezTo>
                  <a:cubicBezTo>
                    <a:pt x="7918" y="1894"/>
                    <a:pt x="7942" y="1834"/>
                    <a:pt x="7965" y="1763"/>
                  </a:cubicBezTo>
                  <a:cubicBezTo>
                    <a:pt x="8001" y="1632"/>
                    <a:pt x="8049" y="1441"/>
                    <a:pt x="8096" y="1251"/>
                  </a:cubicBezTo>
                  <a:cubicBezTo>
                    <a:pt x="8156" y="1060"/>
                    <a:pt x="8215" y="858"/>
                    <a:pt x="8275" y="727"/>
                  </a:cubicBezTo>
                  <a:cubicBezTo>
                    <a:pt x="8334" y="584"/>
                    <a:pt x="8382" y="489"/>
                    <a:pt x="8382" y="489"/>
                  </a:cubicBezTo>
                  <a:close/>
                  <a:moveTo>
                    <a:pt x="10370" y="489"/>
                  </a:moveTo>
                  <a:cubicBezTo>
                    <a:pt x="10370" y="489"/>
                    <a:pt x="10430" y="572"/>
                    <a:pt x="10478" y="715"/>
                  </a:cubicBezTo>
                  <a:cubicBezTo>
                    <a:pt x="10537" y="858"/>
                    <a:pt x="10609" y="1060"/>
                    <a:pt x="10656" y="1251"/>
                  </a:cubicBezTo>
                  <a:cubicBezTo>
                    <a:pt x="10704" y="1441"/>
                    <a:pt x="10751" y="1632"/>
                    <a:pt x="10799" y="1763"/>
                  </a:cubicBezTo>
                  <a:cubicBezTo>
                    <a:pt x="10811" y="1834"/>
                    <a:pt x="10835" y="1882"/>
                    <a:pt x="10859" y="1918"/>
                  </a:cubicBezTo>
                  <a:cubicBezTo>
                    <a:pt x="10882" y="1929"/>
                    <a:pt x="10882" y="1941"/>
                    <a:pt x="10894" y="1953"/>
                  </a:cubicBezTo>
                  <a:cubicBezTo>
                    <a:pt x="10906" y="1953"/>
                    <a:pt x="10918" y="1965"/>
                    <a:pt x="10918" y="1965"/>
                  </a:cubicBezTo>
                  <a:lnTo>
                    <a:pt x="10835" y="1965"/>
                  </a:lnTo>
                  <a:cubicBezTo>
                    <a:pt x="10787" y="1941"/>
                    <a:pt x="10728" y="1894"/>
                    <a:pt x="10668" y="1834"/>
                  </a:cubicBezTo>
                  <a:cubicBezTo>
                    <a:pt x="10561" y="1703"/>
                    <a:pt x="10478" y="1513"/>
                    <a:pt x="10418" y="1310"/>
                  </a:cubicBezTo>
                  <a:cubicBezTo>
                    <a:pt x="10370" y="1108"/>
                    <a:pt x="10347" y="905"/>
                    <a:pt x="10347" y="751"/>
                  </a:cubicBezTo>
                  <a:cubicBezTo>
                    <a:pt x="10347" y="596"/>
                    <a:pt x="10370" y="489"/>
                    <a:pt x="10370" y="489"/>
                  </a:cubicBezTo>
                  <a:close/>
                  <a:moveTo>
                    <a:pt x="6775" y="489"/>
                  </a:moveTo>
                  <a:lnTo>
                    <a:pt x="6775" y="489"/>
                  </a:lnTo>
                  <a:cubicBezTo>
                    <a:pt x="6775" y="489"/>
                    <a:pt x="6763" y="632"/>
                    <a:pt x="6691" y="822"/>
                  </a:cubicBezTo>
                  <a:cubicBezTo>
                    <a:pt x="6656" y="917"/>
                    <a:pt x="6608" y="1036"/>
                    <a:pt x="6548" y="1144"/>
                  </a:cubicBezTo>
                  <a:cubicBezTo>
                    <a:pt x="6513" y="1203"/>
                    <a:pt x="6489" y="1263"/>
                    <a:pt x="6441" y="1322"/>
                  </a:cubicBezTo>
                  <a:cubicBezTo>
                    <a:pt x="6406" y="1370"/>
                    <a:pt x="6370" y="1429"/>
                    <a:pt x="6322" y="1489"/>
                  </a:cubicBezTo>
                  <a:cubicBezTo>
                    <a:pt x="6275" y="1537"/>
                    <a:pt x="6227" y="1596"/>
                    <a:pt x="6179" y="1644"/>
                  </a:cubicBezTo>
                  <a:cubicBezTo>
                    <a:pt x="6132" y="1691"/>
                    <a:pt x="6072" y="1739"/>
                    <a:pt x="6025" y="1775"/>
                  </a:cubicBezTo>
                  <a:cubicBezTo>
                    <a:pt x="5977" y="1822"/>
                    <a:pt x="5906" y="1846"/>
                    <a:pt x="5858" y="1882"/>
                  </a:cubicBezTo>
                  <a:cubicBezTo>
                    <a:pt x="5810" y="1918"/>
                    <a:pt x="5751" y="1929"/>
                    <a:pt x="5691" y="1953"/>
                  </a:cubicBezTo>
                  <a:cubicBezTo>
                    <a:pt x="5644" y="1965"/>
                    <a:pt x="5584" y="1965"/>
                    <a:pt x="5548" y="1977"/>
                  </a:cubicBezTo>
                  <a:cubicBezTo>
                    <a:pt x="5532" y="1981"/>
                    <a:pt x="5518" y="1982"/>
                    <a:pt x="5505" y="1982"/>
                  </a:cubicBezTo>
                  <a:cubicBezTo>
                    <a:pt x="5478" y="1982"/>
                    <a:pt x="5457" y="1977"/>
                    <a:pt x="5441" y="1977"/>
                  </a:cubicBezTo>
                  <a:cubicBezTo>
                    <a:pt x="5382" y="1965"/>
                    <a:pt x="5346" y="1965"/>
                    <a:pt x="5346" y="1965"/>
                  </a:cubicBezTo>
                  <a:cubicBezTo>
                    <a:pt x="5346" y="1965"/>
                    <a:pt x="5370" y="1953"/>
                    <a:pt x="5429" y="1929"/>
                  </a:cubicBezTo>
                  <a:cubicBezTo>
                    <a:pt x="5453" y="1918"/>
                    <a:pt x="5501" y="1906"/>
                    <a:pt x="5525" y="1882"/>
                  </a:cubicBezTo>
                  <a:cubicBezTo>
                    <a:pt x="5560" y="1858"/>
                    <a:pt x="5596" y="1846"/>
                    <a:pt x="5644" y="1822"/>
                  </a:cubicBezTo>
                  <a:cubicBezTo>
                    <a:pt x="5679" y="1787"/>
                    <a:pt x="5715" y="1763"/>
                    <a:pt x="5763" y="1727"/>
                  </a:cubicBezTo>
                  <a:cubicBezTo>
                    <a:pt x="5798" y="1691"/>
                    <a:pt x="5846" y="1656"/>
                    <a:pt x="5882" y="1620"/>
                  </a:cubicBezTo>
                  <a:cubicBezTo>
                    <a:pt x="5929" y="1572"/>
                    <a:pt x="5965" y="1525"/>
                    <a:pt x="6013" y="1477"/>
                  </a:cubicBezTo>
                  <a:cubicBezTo>
                    <a:pt x="6048" y="1441"/>
                    <a:pt x="6096" y="1382"/>
                    <a:pt x="6132" y="1334"/>
                  </a:cubicBezTo>
                  <a:cubicBezTo>
                    <a:pt x="6179" y="1286"/>
                    <a:pt x="6215" y="1239"/>
                    <a:pt x="6251" y="1179"/>
                  </a:cubicBezTo>
                  <a:cubicBezTo>
                    <a:pt x="6287" y="1132"/>
                    <a:pt x="6334" y="1084"/>
                    <a:pt x="6370" y="1036"/>
                  </a:cubicBezTo>
                  <a:cubicBezTo>
                    <a:pt x="6441" y="929"/>
                    <a:pt x="6501" y="834"/>
                    <a:pt x="6560" y="763"/>
                  </a:cubicBezTo>
                  <a:cubicBezTo>
                    <a:pt x="6679" y="596"/>
                    <a:pt x="6775" y="489"/>
                    <a:pt x="6775" y="489"/>
                  </a:cubicBezTo>
                  <a:close/>
                  <a:moveTo>
                    <a:pt x="11990" y="477"/>
                  </a:moveTo>
                  <a:lnTo>
                    <a:pt x="11990" y="477"/>
                  </a:lnTo>
                  <a:cubicBezTo>
                    <a:pt x="11990" y="477"/>
                    <a:pt x="12073" y="596"/>
                    <a:pt x="12192" y="751"/>
                  </a:cubicBezTo>
                  <a:cubicBezTo>
                    <a:pt x="12216" y="798"/>
                    <a:pt x="12252" y="834"/>
                    <a:pt x="12287" y="882"/>
                  </a:cubicBezTo>
                  <a:cubicBezTo>
                    <a:pt x="12323" y="929"/>
                    <a:pt x="12359" y="977"/>
                    <a:pt x="12394" y="1036"/>
                  </a:cubicBezTo>
                  <a:cubicBezTo>
                    <a:pt x="12430" y="1084"/>
                    <a:pt x="12466" y="1132"/>
                    <a:pt x="12502" y="1179"/>
                  </a:cubicBezTo>
                  <a:cubicBezTo>
                    <a:pt x="12549" y="1227"/>
                    <a:pt x="12585" y="1286"/>
                    <a:pt x="12621" y="1334"/>
                  </a:cubicBezTo>
                  <a:cubicBezTo>
                    <a:pt x="12668" y="1382"/>
                    <a:pt x="12704" y="1429"/>
                    <a:pt x="12752" y="1477"/>
                  </a:cubicBezTo>
                  <a:cubicBezTo>
                    <a:pt x="12787" y="1525"/>
                    <a:pt x="12835" y="1572"/>
                    <a:pt x="12871" y="1620"/>
                  </a:cubicBezTo>
                  <a:cubicBezTo>
                    <a:pt x="12918" y="1656"/>
                    <a:pt x="12966" y="1691"/>
                    <a:pt x="13002" y="1727"/>
                  </a:cubicBezTo>
                  <a:cubicBezTo>
                    <a:pt x="13037" y="1763"/>
                    <a:pt x="13085" y="1787"/>
                    <a:pt x="13121" y="1822"/>
                  </a:cubicBezTo>
                  <a:cubicBezTo>
                    <a:pt x="13156" y="1846"/>
                    <a:pt x="13204" y="1858"/>
                    <a:pt x="13240" y="1882"/>
                  </a:cubicBezTo>
                  <a:cubicBezTo>
                    <a:pt x="13264" y="1906"/>
                    <a:pt x="13299" y="1918"/>
                    <a:pt x="13335" y="1929"/>
                  </a:cubicBezTo>
                  <a:cubicBezTo>
                    <a:pt x="13383" y="1941"/>
                    <a:pt x="13418" y="1965"/>
                    <a:pt x="13418" y="1965"/>
                  </a:cubicBezTo>
                  <a:cubicBezTo>
                    <a:pt x="13418" y="1965"/>
                    <a:pt x="13383" y="1965"/>
                    <a:pt x="13323" y="1977"/>
                  </a:cubicBezTo>
                  <a:cubicBezTo>
                    <a:pt x="13299" y="1977"/>
                    <a:pt x="13276" y="1982"/>
                    <a:pt x="13252" y="1982"/>
                  </a:cubicBezTo>
                  <a:cubicBezTo>
                    <a:pt x="13240" y="1982"/>
                    <a:pt x="13228" y="1981"/>
                    <a:pt x="13216" y="1977"/>
                  </a:cubicBezTo>
                  <a:cubicBezTo>
                    <a:pt x="13168" y="1965"/>
                    <a:pt x="13121" y="1965"/>
                    <a:pt x="13061" y="1941"/>
                  </a:cubicBezTo>
                  <a:cubicBezTo>
                    <a:pt x="13014" y="1929"/>
                    <a:pt x="12954" y="1918"/>
                    <a:pt x="12906" y="1882"/>
                  </a:cubicBezTo>
                  <a:cubicBezTo>
                    <a:pt x="12847" y="1846"/>
                    <a:pt x="12787" y="1822"/>
                    <a:pt x="12740" y="1775"/>
                  </a:cubicBezTo>
                  <a:cubicBezTo>
                    <a:pt x="12680" y="1727"/>
                    <a:pt x="12621" y="1691"/>
                    <a:pt x="12585" y="1644"/>
                  </a:cubicBezTo>
                  <a:cubicBezTo>
                    <a:pt x="12525" y="1596"/>
                    <a:pt x="12478" y="1537"/>
                    <a:pt x="12442" y="1489"/>
                  </a:cubicBezTo>
                  <a:cubicBezTo>
                    <a:pt x="12394" y="1429"/>
                    <a:pt x="12359" y="1370"/>
                    <a:pt x="12311" y="1310"/>
                  </a:cubicBezTo>
                  <a:cubicBezTo>
                    <a:pt x="12275" y="1263"/>
                    <a:pt x="12252" y="1203"/>
                    <a:pt x="12216" y="1144"/>
                  </a:cubicBezTo>
                  <a:cubicBezTo>
                    <a:pt x="12156" y="1025"/>
                    <a:pt x="12109" y="917"/>
                    <a:pt x="12073" y="822"/>
                  </a:cubicBezTo>
                  <a:cubicBezTo>
                    <a:pt x="12002" y="620"/>
                    <a:pt x="11990" y="477"/>
                    <a:pt x="11990" y="477"/>
                  </a:cubicBezTo>
                  <a:close/>
                  <a:moveTo>
                    <a:pt x="893" y="1644"/>
                  </a:moveTo>
                  <a:lnTo>
                    <a:pt x="893" y="1644"/>
                  </a:lnTo>
                  <a:cubicBezTo>
                    <a:pt x="917" y="1668"/>
                    <a:pt x="953" y="1703"/>
                    <a:pt x="1000" y="1751"/>
                  </a:cubicBezTo>
                  <a:cubicBezTo>
                    <a:pt x="1095" y="1834"/>
                    <a:pt x="1238" y="1953"/>
                    <a:pt x="1453" y="2072"/>
                  </a:cubicBezTo>
                  <a:cubicBezTo>
                    <a:pt x="1655" y="2203"/>
                    <a:pt x="1917" y="2322"/>
                    <a:pt x="2238" y="2418"/>
                  </a:cubicBezTo>
                  <a:cubicBezTo>
                    <a:pt x="2560" y="2513"/>
                    <a:pt x="2929" y="2584"/>
                    <a:pt x="3334" y="2620"/>
                  </a:cubicBezTo>
                  <a:cubicBezTo>
                    <a:pt x="3507" y="2635"/>
                    <a:pt x="3687" y="2640"/>
                    <a:pt x="3874" y="2640"/>
                  </a:cubicBezTo>
                  <a:cubicBezTo>
                    <a:pt x="4123" y="2640"/>
                    <a:pt x="4383" y="2632"/>
                    <a:pt x="4655" y="2632"/>
                  </a:cubicBezTo>
                  <a:cubicBezTo>
                    <a:pt x="5132" y="2620"/>
                    <a:pt x="5632" y="2620"/>
                    <a:pt x="6144" y="2608"/>
                  </a:cubicBezTo>
                  <a:cubicBezTo>
                    <a:pt x="6668" y="2608"/>
                    <a:pt x="7191" y="2608"/>
                    <a:pt x="7739" y="2596"/>
                  </a:cubicBezTo>
                  <a:lnTo>
                    <a:pt x="11025" y="2596"/>
                  </a:lnTo>
                  <a:cubicBezTo>
                    <a:pt x="11561" y="2608"/>
                    <a:pt x="12097" y="2608"/>
                    <a:pt x="12609" y="2608"/>
                  </a:cubicBezTo>
                  <a:cubicBezTo>
                    <a:pt x="13133" y="2620"/>
                    <a:pt x="13633" y="2632"/>
                    <a:pt x="14097" y="2632"/>
                  </a:cubicBezTo>
                  <a:cubicBezTo>
                    <a:pt x="14335" y="2638"/>
                    <a:pt x="14567" y="2644"/>
                    <a:pt x="14791" y="2644"/>
                  </a:cubicBezTo>
                  <a:cubicBezTo>
                    <a:pt x="15014" y="2644"/>
                    <a:pt x="15228" y="2638"/>
                    <a:pt x="15431" y="2620"/>
                  </a:cubicBezTo>
                  <a:cubicBezTo>
                    <a:pt x="15835" y="2584"/>
                    <a:pt x="16204" y="2513"/>
                    <a:pt x="16526" y="2418"/>
                  </a:cubicBezTo>
                  <a:cubicBezTo>
                    <a:pt x="16847" y="2322"/>
                    <a:pt x="17109" y="2203"/>
                    <a:pt x="17312" y="2084"/>
                  </a:cubicBezTo>
                  <a:cubicBezTo>
                    <a:pt x="17514" y="1953"/>
                    <a:pt x="17669" y="1834"/>
                    <a:pt x="17764" y="1751"/>
                  </a:cubicBezTo>
                  <a:cubicBezTo>
                    <a:pt x="17812" y="1703"/>
                    <a:pt x="17847" y="1668"/>
                    <a:pt x="17871" y="1644"/>
                  </a:cubicBezTo>
                  <a:lnTo>
                    <a:pt x="17871" y="1644"/>
                  </a:lnTo>
                  <a:cubicBezTo>
                    <a:pt x="17847" y="1668"/>
                    <a:pt x="17812" y="1715"/>
                    <a:pt x="17776" y="1751"/>
                  </a:cubicBezTo>
                  <a:cubicBezTo>
                    <a:pt x="17681" y="1846"/>
                    <a:pt x="17538" y="1977"/>
                    <a:pt x="17336" y="2108"/>
                  </a:cubicBezTo>
                  <a:cubicBezTo>
                    <a:pt x="17133" y="2251"/>
                    <a:pt x="16871" y="2382"/>
                    <a:pt x="16550" y="2489"/>
                  </a:cubicBezTo>
                  <a:cubicBezTo>
                    <a:pt x="16228" y="2608"/>
                    <a:pt x="15859" y="2691"/>
                    <a:pt x="15442" y="2739"/>
                  </a:cubicBezTo>
                  <a:cubicBezTo>
                    <a:pt x="15026" y="2787"/>
                    <a:pt x="14573" y="2787"/>
                    <a:pt x="14109" y="2799"/>
                  </a:cubicBezTo>
                  <a:cubicBezTo>
                    <a:pt x="13633" y="2810"/>
                    <a:pt x="13133" y="2810"/>
                    <a:pt x="12621" y="2822"/>
                  </a:cubicBezTo>
                  <a:cubicBezTo>
                    <a:pt x="12097" y="2822"/>
                    <a:pt x="11561" y="2822"/>
                    <a:pt x="11025" y="2834"/>
                  </a:cubicBezTo>
                  <a:lnTo>
                    <a:pt x="7739" y="2834"/>
                  </a:lnTo>
                  <a:cubicBezTo>
                    <a:pt x="7203" y="2834"/>
                    <a:pt x="6668" y="2822"/>
                    <a:pt x="6144" y="2822"/>
                  </a:cubicBezTo>
                  <a:cubicBezTo>
                    <a:pt x="5632" y="2810"/>
                    <a:pt x="5132" y="2810"/>
                    <a:pt x="4655" y="2799"/>
                  </a:cubicBezTo>
                  <a:cubicBezTo>
                    <a:pt x="4191" y="2799"/>
                    <a:pt x="3739" y="2799"/>
                    <a:pt x="3322" y="2739"/>
                  </a:cubicBezTo>
                  <a:cubicBezTo>
                    <a:pt x="2905" y="2691"/>
                    <a:pt x="2536" y="2608"/>
                    <a:pt x="2215" y="2501"/>
                  </a:cubicBezTo>
                  <a:cubicBezTo>
                    <a:pt x="1893" y="2382"/>
                    <a:pt x="1619" y="2251"/>
                    <a:pt x="1429" y="2120"/>
                  </a:cubicBezTo>
                  <a:cubicBezTo>
                    <a:pt x="1226" y="1977"/>
                    <a:pt x="1084" y="1846"/>
                    <a:pt x="988" y="1751"/>
                  </a:cubicBezTo>
                  <a:cubicBezTo>
                    <a:pt x="941" y="1715"/>
                    <a:pt x="917" y="1668"/>
                    <a:pt x="893" y="1644"/>
                  </a:cubicBezTo>
                  <a:close/>
                  <a:moveTo>
                    <a:pt x="6298" y="1"/>
                  </a:moveTo>
                  <a:cubicBezTo>
                    <a:pt x="6298" y="1"/>
                    <a:pt x="5036" y="1477"/>
                    <a:pt x="3286" y="1477"/>
                  </a:cubicBezTo>
                  <a:cubicBezTo>
                    <a:pt x="1179" y="1477"/>
                    <a:pt x="238" y="798"/>
                    <a:pt x="238" y="798"/>
                  </a:cubicBezTo>
                  <a:lnTo>
                    <a:pt x="0" y="1025"/>
                  </a:lnTo>
                  <a:cubicBezTo>
                    <a:pt x="0" y="1025"/>
                    <a:pt x="452" y="3203"/>
                    <a:pt x="4072" y="3203"/>
                  </a:cubicBezTo>
                  <a:lnTo>
                    <a:pt x="14692" y="3203"/>
                  </a:lnTo>
                  <a:cubicBezTo>
                    <a:pt x="18312" y="3203"/>
                    <a:pt x="18764" y="1025"/>
                    <a:pt x="18764" y="1025"/>
                  </a:cubicBezTo>
                  <a:lnTo>
                    <a:pt x="18514" y="798"/>
                  </a:lnTo>
                  <a:cubicBezTo>
                    <a:pt x="18514" y="798"/>
                    <a:pt x="17586" y="1477"/>
                    <a:pt x="15478" y="1477"/>
                  </a:cubicBezTo>
                  <a:cubicBezTo>
                    <a:pt x="13728" y="1477"/>
                    <a:pt x="12454" y="1"/>
                    <a:pt x="12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650;p42"/>
            <p:cNvSpPr/>
            <p:nvPr/>
          </p:nvSpPr>
          <p:spPr>
            <a:xfrm>
              <a:off x="644635" y="4850920"/>
              <a:ext cx="97332" cy="243499"/>
            </a:xfrm>
            <a:custGeom>
              <a:avLst/>
              <a:gdLst/>
              <a:ahLst/>
              <a:cxnLst/>
              <a:rect l="l" t="t" r="r" b="b"/>
              <a:pathLst>
                <a:path w="2894" h="7240" extrusionOk="0">
                  <a:moveTo>
                    <a:pt x="0" y="1"/>
                  </a:moveTo>
                  <a:lnTo>
                    <a:pt x="0" y="239"/>
                  </a:lnTo>
                  <a:lnTo>
                    <a:pt x="964" y="477"/>
                  </a:lnTo>
                  <a:lnTo>
                    <a:pt x="964" y="7240"/>
                  </a:lnTo>
                  <a:lnTo>
                    <a:pt x="1929" y="7240"/>
                  </a:lnTo>
                  <a:lnTo>
                    <a:pt x="1929" y="477"/>
                  </a:lnTo>
                  <a:lnTo>
                    <a:pt x="2893" y="239"/>
                  </a:lnTo>
                  <a:lnTo>
                    <a:pt x="28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651;p42"/>
            <p:cNvSpPr/>
            <p:nvPr/>
          </p:nvSpPr>
          <p:spPr>
            <a:xfrm>
              <a:off x="790768" y="4850920"/>
              <a:ext cx="97332" cy="243499"/>
            </a:xfrm>
            <a:custGeom>
              <a:avLst/>
              <a:gdLst/>
              <a:ahLst/>
              <a:cxnLst/>
              <a:rect l="l" t="t" r="r" b="b"/>
              <a:pathLst>
                <a:path w="2894" h="7240" extrusionOk="0">
                  <a:moveTo>
                    <a:pt x="1" y="1"/>
                  </a:moveTo>
                  <a:lnTo>
                    <a:pt x="1" y="239"/>
                  </a:lnTo>
                  <a:lnTo>
                    <a:pt x="965" y="477"/>
                  </a:lnTo>
                  <a:lnTo>
                    <a:pt x="965" y="7240"/>
                  </a:lnTo>
                  <a:lnTo>
                    <a:pt x="1930" y="7240"/>
                  </a:lnTo>
                  <a:lnTo>
                    <a:pt x="1930" y="477"/>
                  </a:lnTo>
                  <a:lnTo>
                    <a:pt x="2894" y="239"/>
                  </a:lnTo>
                  <a:lnTo>
                    <a:pt x="28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652;p42"/>
            <p:cNvSpPr/>
            <p:nvPr/>
          </p:nvSpPr>
          <p:spPr>
            <a:xfrm>
              <a:off x="928930" y="4850920"/>
              <a:ext cx="97332" cy="243499"/>
            </a:xfrm>
            <a:custGeom>
              <a:avLst/>
              <a:gdLst/>
              <a:ahLst/>
              <a:cxnLst/>
              <a:rect l="l" t="t" r="r" b="b"/>
              <a:pathLst>
                <a:path w="2894" h="7240" extrusionOk="0">
                  <a:moveTo>
                    <a:pt x="0" y="1"/>
                  </a:moveTo>
                  <a:lnTo>
                    <a:pt x="0" y="239"/>
                  </a:lnTo>
                  <a:lnTo>
                    <a:pt x="965" y="477"/>
                  </a:lnTo>
                  <a:lnTo>
                    <a:pt x="965" y="7240"/>
                  </a:lnTo>
                  <a:lnTo>
                    <a:pt x="1929" y="7240"/>
                  </a:lnTo>
                  <a:lnTo>
                    <a:pt x="1929" y="477"/>
                  </a:lnTo>
                  <a:lnTo>
                    <a:pt x="2894" y="239"/>
                  </a:lnTo>
                  <a:lnTo>
                    <a:pt x="28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653;p42"/>
            <p:cNvSpPr/>
            <p:nvPr/>
          </p:nvSpPr>
          <p:spPr>
            <a:xfrm>
              <a:off x="1074694" y="4850920"/>
              <a:ext cx="97736" cy="243499"/>
            </a:xfrm>
            <a:custGeom>
              <a:avLst/>
              <a:gdLst/>
              <a:ahLst/>
              <a:cxnLst/>
              <a:rect l="l" t="t" r="r" b="b"/>
              <a:pathLst>
                <a:path w="2906" h="7240" extrusionOk="0">
                  <a:moveTo>
                    <a:pt x="0" y="1"/>
                  </a:moveTo>
                  <a:lnTo>
                    <a:pt x="0" y="239"/>
                  </a:lnTo>
                  <a:lnTo>
                    <a:pt x="965" y="477"/>
                  </a:lnTo>
                  <a:lnTo>
                    <a:pt x="965" y="7240"/>
                  </a:lnTo>
                  <a:lnTo>
                    <a:pt x="1941" y="7240"/>
                  </a:lnTo>
                  <a:lnTo>
                    <a:pt x="1941" y="477"/>
                  </a:lnTo>
                  <a:lnTo>
                    <a:pt x="2905" y="239"/>
                  </a:lnTo>
                  <a:lnTo>
                    <a:pt x="29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654;p42"/>
            <p:cNvSpPr/>
            <p:nvPr/>
          </p:nvSpPr>
          <p:spPr>
            <a:xfrm>
              <a:off x="644635" y="5102390"/>
              <a:ext cx="527391" cy="16446"/>
            </a:xfrm>
            <a:custGeom>
              <a:avLst/>
              <a:gdLst/>
              <a:ahLst/>
              <a:cxnLst/>
              <a:rect l="l" t="t" r="r" b="b"/>
              <a:pathLst>
                <a:path w="15681" h="489" extrusionOk="0">
                  <a:moveTo>
                    <a:pt x="0" y="1"/>
                  </a:moveTo>
                  <a:lnTo>
                    <a:pt x="0" y="489"/>
                  </a:lnTo>
                  <a:lnTo>
                    <a:pt x="15681" y="489"/>
                  </a:lnTo>
                  <a:lnTo>
                    <a:pt x="156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655;p42"/>
            <p:cNvSpPr/>
            <p:nvPr/>
          </p:nvSpPr>
          <p:spPr>
            <a:xfrm>
              <a:off x="721889" y="4514157"/>
              <a:ext cx="365249" cy="109339"/>
            </a:xfrm>
            <a:custGeom>
              <a:avLst/>
              <a:gdLst/>
              <a:ahLst/>
              <a:cxnLst/>
              <a:rect l="l" t="t" r="r" b="b"/>
              <a:pathLst>
                <a:path w="10860" h="3251" extrusionOk="0">
                  <a:moveTo>
                    <a:pt x="2168" y="727"/>
                  </a:moveTo>
                  <a:lnTo>
                    <a:pt x="2168" y="3013"/>
                  </a:lnTo>
                  <a:lnTo>
                    <a:pt x="727" y="3013"/>
                  </a:lnTo>
                  <a:lnTo>
                    <a:pt x="727" y="727"/>
                  </a:lnTo>
                  <a:close/>
                  <a:moveTo>
                    <a:pt x="4823" y="727"/>
                  </a:moveTo>
                  <a:lnTo>
                    <a:pt x="4823" y="3013"/>
                  </a:lnTo>
                  <a:lnTo>
                    <a:pt x="3370" y="3013"/>
                  </a:lnTo>
                  <a:lnTo>
                    <a:pt x="3370" y="727"/>
                  </a:lnTo>
                  <a:close/>
                  <a:moveTo>
                    <a:pt x="7478" y="727"/>
                  </a:moveTo>
                  <a:lnTo>
                    <a:pt x="7478" y="3013"/>
                  </a:lnTo>
                  <a:lnTo>
                    <a:pt x="6025" y="3013"/>
                  </a:lnTo>
                  <a:lnTo>
                    <a:pt x="6025" y="727"/>
                  </a:lnTo>
                  <a:close/>
                  <a:moveTo>
                    <a:pt x="10133" y="727"/>
                  </a:moveTo>
                  <a:lnTo>
                    <a:pt x="10133" y="3013"/>
                  </a:lnTo>
                  <a:lnTo>
                    <a:pt x="8681" y="3013"/>
                  </a:lnTo>
                  <a:lnTo>
                    <a:pt x="8681" y="727"/>
                  </a:lnTo>
                  <a:close/>
                  <a:moveTo>
                    <a:pt x="1" y="1"/>
                  </a:moveTo>
                  <a:lnTo>
                    <a:pt x="1" y="3251"/>
                  </a:lnTo>
                  <a:lnTo>
                    <a:pt x="10859" y="3251"/>
                  </a:lnTo>
                  <a:lnTo>
                    <a:pt x="108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656;p42"/>
            <p:cNvSpPr/>
            <p:nvPr/>
          </p:nvSpPr>
          <p:spPr>
            <a:xfrm>
              <a:off x="802775" y="4270692"/>
              <a:ext cx="203073" cy="76918"/>
            </a:xfrm>
            <a:custGeom>
              <a:avLst/>
              <a:gdLst/>
              <a:ahLst/>
              <a:cxnLst/>
              <a:rect l="l" t="t" r="r" b="b"/>
              <a:pathLst>
                <a:path w="6038" h="2287" extrusionOk="0">
                  <a:moveTo>
                    <a:pt x="1692" y="477"/>
                  </a:moveTo>
                  <a:lnTo>
                    <a:pt x="1692" y="2048"/>
                  </a:lnTo>
                  <a:lnTo>
                    <a:pt x="489" y="2048"/>
                  </a:lnTo>
                  <a:lnTo>
                    <a:pt x="489" y="477"/>
                  </a:lnTo>
                  <a:close/>
                  <a:moveTo>
                    <a:pt x="3620" y="477"/>
                  </a:moveTo>
                  <a:lnTo>
                    <a:pt x="3620" y="2048"/>
                  </a:lnTo>
                  <a:lnTo>
                    <a:pt x="2418" y="2048"/>
                  </a:lnTo>
                  <a:lnTo>
                    <a:pt x="2418" y="477"/>
                  </a:lnTo>
                  <a:close/>
                  <a:moveTo>
                    <a:pt x="5549" y="477"/>
                  </a:moveTo>
                  <a:lnTo>
                    <a:pt x="5549" y="2048"/>
                  </a:lnTo>
                  <a:lnTo>
                    <a:pt x="4347" y="2048"/>
                  </a:lnTo>
                  <a:lnTo>
                    <a:pt x="4347" y="477"/>
                  </a:lnTo>
                  <a:close/>
                  <a:moveTo>
                    <a:pt x="1" y="1"/>
                  </a:moveTo>
                  <a:lnTo>
                    <a:pt x="1" y="2287"/>
                  </a:lnTo>
                  <a:lnTo>
                    <a:pt x="6037" y="2287"/>
                  </a:lnTo>
                  <a:lnTo>
                    <a:pt x="60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657;p42"/>
            <p:cNvSpPr/>
            <p:nvPr/>
          </p:nvSpPr>
          <p:spPr>
            <a:xfrm>
              <a:off x="863650" y="4067686"/>
              <a:ext cx="85326" cy="77287"/>
            </a:xfrm>
            <a:custGeom>
              <a:avLst/>
              <a:gdLst/>
              <a:ahLst/>
              <a:cxnLst/>
              <a:rect l="l" t="t" r="r" b="b"/>
              <a:pathLst>
                <a:path w="2537" h="2298" extrusionOk="0">
                  <a:moveTo>
                    <a:pt x="1810" y="488"/>
                  </a:moveTo>
                  <a:lnTo>
                    <a:pt x="1810" y="2048"/>
                  </a:lnTo>
                  <a:lnTo>
                    <a:pt x="727" y="2048"/>
                  </a:lnTo>
                  <a:lnTo>
                    <a:pt x="727" y="488"/>
                  </a:lnTo>
                  <a:close/>
                  <a:moveTo>
                    <a:pt x="1" y="0"/>
                  </a:moveTo>
                  <a:lnTo>
                    <a:pt x="1" y="2298"/>
                  </a:lnTo>
                  <a:lnTo>
                    <a:pt x="2537" y="2298"/>
                  </a:lnTo>
                  <a:lnTo>
                    <a:pt x="25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658;p42"/>
            <p:cNvSpPr/>
            <p:nvPr/>
          </p:nvSpPr>
          <p:spPr>
            <a:xfrm>
              <a:off x="884065" y="3869052"/>
              <a:ext cx="40494" cy="76918"/>
            </a:xfrm>
            <a:custGeom>
              <a:avLst/>
              <a:gdLst/>
              <a:ahLst/>
              <a:cxnLst/>
              <a:rect l="l" t="t" r="r" b="b"/>
              <a:pathLst>
                <a:path w="1204" h="2287" extrusionOk="0">
                  <a:moveTo>
                    <a:pt x="358" y="1"/>
                  </a:moveTo>
                  <a:lnTo>
                    <a:pt x="1" y="2287"/>
                  </a:lnTo>
                  <a:lnTo>
                    <a:pt x="1203" y="2287"/>
                  </a:lnTo>
                  <a:lnTo>
                    <a:pt x="8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659;p42"/>
            <p:cNvSpPr/>
            <p:nvPr/>
          </p:nvSpPr>
          <p:spPr>
            <a:xfrm>
              <a:off x="896105" y="3759343"/>
              <a:ext cx="16446" cy="76918"/>
            </a:xfrm>
            <a:custGeom>
              <a:avLst/>
              <a:gdLst/>
              <a:ahLst/>
              <a:cxnLst/>
              <a:rect l="l" t="t" r="r" b="b"/>
              <a:pathLst>
                <a:path w="489" h="2287" extrusionOk="0">
                  <a:moveTo>
                    <a:pt x="250" y="0"/>
                  </a:moveTo>
                  <a:lnTo>
                    <a:pt x="0" y="2286"/>
                  </a:lnTo>
                  <a:lnTo>
                    <a:pt x="488" y="2286"/>
                  </a:lnTo>
                  <a:lnTo>
                    <a:pt x="2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660;p42"/>
            <p:cNvSpPr/>
            <p:nvPr/>
          </p:nvSpPr>
          <p:spPr>
            <a:xfrm>
              <a:off x="705476" y="4631871"/>
              <a:ext cx="397671" cy="40494"/>
            </a:xfrm>
            <a:custGeom>
              <a:avLst/>
              <a:gdLst/>
              <a:ahLst/>
              <a:cxnLst/>
              <a:rect l="l" t="t" r="r" b="b"/>
              <a:pathLst>
                <a:path w="11824" h="1204" extrusionOk="0">
                  <a:moveTo>
                    <a:pt x="5668" y="239"/>
                  </a:moveTo>
                  <a:lnTo>
                    <a:pt x="5668" y="358"/>
                  </a:lnTo>
                  <a:lnTo>
                    <a:pt x="239" y="358"/>
                  </a:lnTo>
                  <a:lnTo>
                    <a:pt x="239" y="239"/>
                  </a:lnTo>
                  <a:close/>
                  <a:moveTo>
                    <a:pt x="11466" y="239"/>
                  </a:moveTo>
                  <a:lnTo>
                    <a:pt x="11466" y="358"/>
                  </a:lnTo>
                  <a:lnTo>
                    <a:pt x="6037" y="358"/>
                  </a:lnTo>
                  <a:lnTo>
                    <a:pt x="6037" y="239"/>
                  </a:lnTo>
                  <a:close/>
                  <a:moveTo>
                    <a:pt x="5668" y="596"/>
                  </a:moveTo>
                  <a:lnTo>
                    <a:pt x="5668" y="727"/>
                  </a:lnTo>
                  <a:lnTo>
                    <a:pt x="239" y="727"/>
                  </a:lnTo>
                  <a:lnTo>
                    <a:pt x="239" y="596"/>
                  </a:lnTo>
                  <a:close/>
                  <a:moveTo>
                    <a:pt x="11466" y="596"/>
                  </a:moveTo>
                  <a:lnTo>
                    <a:pt x="11466" y="727"/>
                  </a:lnTo>
                  <a:lnTo>
                    <a:pt x="6037" y="727"/>
                  </a:lnTo>
                  <a:lnTo>
                    <a:pt x="6037" y="596"/>
                  </a:lnTo>
                  <a:close/>
                  <a:moveTo>
                    <a:pt x="5668" y="965"/>
                  </a:moveTo>
                  <a:lnTo>
                    <a:pt x="5668" y="1084"/>
                  </a:lnTo>
                  <a:lnTo>
                    <a:pt x="239" y="1084"/>
                  </a:lnTo>
                  <a:lnTo>
                    <a:pt x="239" y="965"/>
                  </a:lnTo>
                  <a:close/>
                  <a:moveTo>
                    <a:pt x="11466" y="965"/>
                  </a:moveTo>
                  <a:lnTo>
                    <a:pt x="11466" y="1084"/>
                  </a:lnTo>
                  <a:lnTo>
                    <a:pt x="6037" y="1084"/>
                  </a:lnTo>
                  <a:lnTo>
                    <a:pt x="6037" y="965"/>
                  </a:lnTo>
                  <a:close/>
                  <a:moveTo>
                    <a:pt x="1" y="1"/>
                  </a:moveTo>
                  <a:lnTo>
                    <a:pt x="1" y="1203"/>
                  </a:lnTo>
                  <a:lnTo>
                    <a:pt x="11824" y="1203"/>
                  </a:lnTo>
                  <a:lnTo>
                    <a:pt x="118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7661;p42"/>
            <p:cNvSpPr/>
            <p:nvPr/>
          </p:nvSpPr>
          <p:spPr>
            <a:xfrm>
              <a:off x="786766" y="4355984"/>
              <a:ext cx="235495" cy="36491"/>
            </a:xfrm>
            <a:custGeom>
              <a:avLst/>
              <a:gdLst/>
              <a:ahLst/>
              <a:cxnLst/>
              <a:rect l="l" t="t" r="r" b="b"/>
              <a:pathLst>
                <a:path w="7002" h="1085" extrusionOk="0">
                  <a:moveTo>
                    <a:pt x="3251" y="120"/>
                  </a:moveTo>
                  <a:lnTo>
                    <a:pt x="3251" y="239"/>
                  </a:lnTo>
                  <a:lnTo>
                    <a:pt x="239" y="239"/>
                  </a:lnTo>
                  <a:lnTo>
                    <a:pt x="239" y="120"/>
                  </a:lnTo>
                  <a:close/>
                  <a:moveTo>
                    <a:pt x="6633" y="120"/>
                  </a:moveTo>
                  <a:lnTo>
                    <a:pt x="6633" y="239"/>
                  </a:lnTo>
                  <a:lnTo>
                    <a:pt x="3620" y="239"/>
                  </a:lnTo>
                  <a:lnTo>
                    <a:pt x="3620" y="120"/>
                  </a:lnTo>
                  <a:close/>
                  <a:moveTo>
                    <a:pt x="3251" y="477"/>
                  </a:moveTo>
                  <a:lnTo>
                    <a:pt x="3251" y="596"/>
                  </a:lnTo>
                  <a:lnTo>
                    <a:pt x="239" y="596"/>
                  </a:lnTo>
                  <a:lnTo>
                    <a:pt x="239" y="477"/>
                  </a:lnTo>
                  <a:close/>
                  <a:moveTo>
                    <a:pt x="6633" y="477"/>
                  </a:moveTo>
                  <a:lnTo>
                    <a:pt x="6633" y="596"/>
                  </a:lnTo>
                  <a:lnTo>
                    <a:pt x="3620" y="596"/>
                  </a:lnTo>
                  <a:lnTo>
                    <a:pt x="3620" y="477"/>
                  </a:lnTo>
                  <a:close/>
                  <a:moveTo>
                    <a:pt x="3251" y="846"/>
                  </a:moveTo>
                  <a:lnTo>
                    <a:pt x="3251" y="965"/>
                  </a:lnTo>
                  <a:lnTo>
                    <a:pt x="239" y="965"/>
                  </a:lnTo>
                  <a:lnTo>
                    <a:pt x="239" y="846"/>
                  </a:lnTo>
                  <a:close/>
                  <a:moveTo>
                    <a:pt x="6633" y="846"/>
                  </a:moveTo>
                  <a:lnTo>
                    <a:pt x="6633" y="965"/>
                  </a:lnTo>
                  <a:lnTo>
                    <a:pt x="3620" y="965"/>
                  </a:lnTo>
                  <a:lnTo>
                    <a:pt x="3620" y="846"/>
                  </a:lnTo>
                  <a:close/>
                  <a:moveTo>
                    <a:pt x="1" y="1"/>
                  </a:moveTo>
                  <a:lnTo>
                    <a:pt x="1" y="1084"/>
                  </a:lnTo>
                  <a:lnTo>
                    <a:pt x="7002" y="1084"/>
                  </a:lnTo>
                  <a:lnTo>
                    <a:pt x="70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662;p42"/>
            <p:cNvSpPr/>
            <p:nvPr/>
          </p:nvSpPr>
          <p:spPr>
            <a:xfrm>
              <a:off x="604175" y="5126841"/>
              <a:ext cx="608681" cy="16446"/>
            </a:xfrm>
            <a:custGeom>
              <a:avLst/>
              <a:gdLst/>
              <a:ahLst/>
              <a:cxnLst/>
              <a:rect l="l" t="t" r="r" b="b"/>
              <a:pathLst>
                <a:path w="18098" h="489" extrusionOk="0">
                  <a:moveTo>
                    <a:pt x="0" y="0"/>
                  </a:moveTo>
                  <a:lnTo>
                    <a:pt x="0" y="488"/>
                  </a:lnTo>
                  <a:lnTo>
                    <a:pt x="18098" y="488"/>
                  </a:lnTo>
                  <a:lnTo>
                    <a:pt x="18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7663;p42"/>
            <p:cNvSpPr/>
            <p:nvPr/>
          </p:nvSpPr>
          <p:spPr>
            <a:xfrm>
              <a:off x="644635" y="4798083"/>
              <a:ext cx="527795" cy="44866"/>
            </a:xfrm>
            <a:custGeom>
              <a:avLst/>
              <a:gdLst/>
              <a:ahLst/>
              <a:cxnLst/>
              <a:rect l="l" t="t" r="r" b="b"/>
              <a:pathLst>
                <a:path w="15693" h="1334" extrusionOk="0">
                  <a:moveTo>
                    <a:pt x="4584" y="488"/>
                  </a:moveTo>
                  <a:lnTo>
                    <a:pt x="4584" y="845"/>
                  </a:lnTo>
                  <a:lnTo>
                    <a:pt x="607" y="845"/>
                  </a:lnTo>
                  <a:lnTo>
                    <a:pt x="607" y="488"/>
                  </a:lnTo>
                  <a:close/>
                  <a:moveTo>
                    <a:pt x="10263" y="488"/>
                  </a:moveTo>
                  <a:lnTo>
                    <a:pt x="10263" y="845"/>
                  </a:lnTo>
                  <a:lnTo>
                    <a:pt x="5429" y="845"/>
                  </a:lnTo>
                  <a:lnTo>
                    <a:pt x="5429" y="488"/>
                  </a:lnTo>
                  <a:close/>
                  <a:moveTo>
                    <a:pt x="15085" y="488"/>
                  </a:moveTo>
                  <a:lnTo>
                    <a:pt x="15085" y="845"/>
                  </a:lnTo>
                  <a:lnTo>
                    <a:pt x="11097" y="845"/>
                  </a:lnTo>
                  <a:lnTo>
                    <a:pt x="11097" y="488"/>
                  </a:lnTo>
                  <a:close/>
                  <a:moveTo>
                    <a:pt x="0" y="0"/>
                  </a:moveTo>
                  <a:lnTo>
                    <a:pt x="0" y="1334"/>
                  </a:lnTo>
                  <a:lnTo>
                    <a:pt x="15692" y="1334"/>
                  </a:lnTo>
                  <a:lnTo>
                    <a:pt x="15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664;p42"/>
            <p:cNvSpPr/>
            <p:nvPr/>
          </p:nvSpPr>
          <p:spPr>
            <a:xfrm>
              <a:off x="892103" y="3840633"/>
              <a:ext cx="24451" cy="24047"/>
            </a:xfrm>
            <a:custGeom>
              <a:avLst/>
              <a:gdLst/>
              <a:ahLst/>
              <a:cxnLst/>
              <a:rect l="l" t="t" r="r" b="b"/>
              <a:pathLst>
                <a:path w="727" h="715" extrusionOk="0">
                  <a:moveTo>
                    <a:pt x="369" y="0"/>
                  </a:moveTo>
                  <a:cubicBezTo>
                    <a:pt x="167" y="0"/>
                    <a:pt x="0" y="155"/>
                    <a:pt x="0" y="357"/>
                  </a:cubicBezTo>
                  <a:cubicBezTo>
                    <a:pt x="0" y="560"/>
                    <a:pt x="167" y="715"/>
                    <a:pt x="369" y="715"/>
                  </a:cubicBezTo>
                  <a:cubicBezTo>
                    <a:pt x="560" y="715"/>
                    <a:pt x="726" y="560"/>
                    <a:pt x="726" y="357"/>
                  </a:cubicBezTo>
                  <a:cubicBezTo>
                    <a:pt x="726" y="155"/>
                    <a:pt x="560"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665;p42"/>
            <p:cNvSpPr/>
            <p:nvPr/>
          </p:nvSpPr>
          <p:spPr>
            <a:xfrm>
              <a:off x="888101" y="4084099"/>
              <a:ext cx="36458" cy="52467"/>
            </a:xfrm>
            <a:custGeom>
              <a:avLst/>
              <a:gdLst/>
              <a:ahLst/>
              <a:cxnLst/>
              <a:rect l="l" t="t" r="r" b="b"/>
              <a:pathLst>
                <a:path w="1084" h="1560" extrusionOk="0">
                  <a:moveTo>
                    <a:pt x="0" y="0"/>
                  </a:moveTo>
                  <a:lnTo>
                    <a:pt x="0" y="1560"/>
                  </a:lnTo>
                  <a:lnTo>
                    <a:pt x="1083" y="1560"/>
                  </a:lnTo>
                  <a:lnTo>
                    <a:pt x="10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666;p42"/>
            <p:cNvSpPr/>
            <p:nvPr/>
          </p:nvSpPr>
          <p:spPr>
            <a:xfrm>
              <a:off x="619007" y="4452475"/>
              <a:ext cx="571853" cy="41301"/>
            </a:xfrm>
            <a:custGeom>
              <a:avLst/>
              <a:gdLst/>
              <a:ahLst/>
              <a:cxnLst/>
              <a:rect l="l" t="t" r="r" b="b"/>
              <a:pathLst>
                <a:path w="17003" h="1228" extrusionOk="0">
                  <a:moveTo>
                    <a:pt x="17002" y="1"/>
                  </a:moveTo>
                  <a:lnTo>
                    <a:pt x="16966" y="37"/>
                  </a:lnTo>
                  <a:cubicBezTo>
                    <a:pt x="16943" y="60"/>
                    <a:pt x="16919" y="96"/>
                    <a:pt x="16859" y="144"/>
                  </a:cubicBezTo>
                  <a:cubicBezTo>
                    <a:pt x="16776" y="227"/>
                    <a:pt x="16621" y="346"/>
                    <a:pt x="16419" y="465"/>
                  </a:cubicBezTo>
                  <a:cubicBezTo>
                    <a:pt x="16216" y="596"/>
                    <a:pt x="15942" y="715"/>
                    <a:pt x="15633" y="811"/>
                  </a:cubicBezTo>
                  <a:cubicBezTo>
                    <a:pt x="15311" y="906"/>
                    <a:pt x="14942" y="977"/>
                    <a:pt x="14538" y="1013"/>
                  </a:cubicBezTo>
                  <a:cubicBezTo>
                    <a:pt x="14329" y="1031"/>
                    <a:pt x="14115" y="1037"/>
                    <a:pt x="13893" y="1037"/>
                  </a:cubicBezTo>
                  <a:cubicBezTo>
                    <a:pt x="13671" y="1037"/>
                    <a:pt x="13442" y="1031"/>
                    <a:pt x="13204" y="1025"/>
                  </a:cubicBezTo>
                  <a:cubicBezTo>
                    <a:pt x="12728" y="1013"/>
                    <a:pt x="12240" y="1013"/>
                    <a:pt x="11716" y="1001"/>
                  </a:cubicBezTo>
                  <a:cubicBezTo>
                    <a:pt x="11204" y="1001"/>
                    <a:pt x="10668" y="1001"/>
                    <a:pt x="10132" y="989"/>
                  </a:cubicBezTo>
                  <a:lnTo>
                    <a:pt x="6846" y="989"/>
                  </a:lnTo>
                  <a:cubicBezTo>
                    <a:pt x="6298" y="989"/>
                    <a:pt x="5763" y="1001"/>
                    <a:pt x="5251" y="1001"/>
                  </a:cubicBezTo>
                  <a:cubicBezTo>
                    <a:pt x="4739" y="1013"/>
                    <a:pt x="4239" y="1013"/>
                    <a:pt x="3762" y="1025"/>
                  </a:cubicBezTo>
                  <a:cubicBezTo>
                    <a:pt x="3524" y="1025"/>
                    <a:pt x="3295" y="1031"/>
                    <a:pt x="3075" y="1031"/>
                  </a:cubicBezTo>
                  <a:cubicBezTo>
                    <a:pt x="2855" y="1031"/>
                    <a:pt x="2643" y="1025"/>
                    <a:pt x="2441" y="1001"/>
                  </a:cubicBezTo>
                  <a:cubicBezTo>
                    <a:pt x="2024" y="977"/>
                    <a:pt x="1655" y="906"/>
                    <a:pt x="1345" y="811"/>
                  </a:cubicBezTo>
                  <a:cubicBezTo>
                    <a:pt x="1024" y="715"/>
                    <a:pt x="762" y="596"/>
                    <a:pt x="548" y="465"/>
                  </a:cubicBezTo>
                  <a:cubicBezTo>
                    <a:pt x="345" y="346"/>
                    <a:pt x="202" y="227"/>
                    <a:pt x="107" y="144"/>
                  </a:cubicBezTo>
                  <a:cubicBezTo>
                    <a:pt x="60" y="96"/>
                    <a:pt x="24" y="61"/>
                    <a:pt x="0" y="37"/>
                  </a:cubicBezTo>
                  <a:lnTo>
                    <a:pt x="0" y="37"/>
                  </a:lnTo>
                  <a:cubicBezTo>
                    <a:pt x="24" y="61"/>
                    <a:pt x="48" y="108"/>
                    <a:pt x="95" y="144"/>
                  </a:cubicBezTo>
                  <a:cubicBezTo>
                    <a:pt x="191" y="239"/>
                    <a:pt x="321" y="370"/>
                    <a:pt x="524" y="501"/>
                  </a:cubicBezTo>
                  <a:cubicBezTo>
                    <a:pt x="726" y="644"/>
                    <a:pt x="988" y="775"/>
                    <a:pt x="1310" y="882"/>
                  </a:cubicBezTo>
                  <a:cubicBezTo>
                    <a:pt x="1631" y="1001"/>
                    <a:pt x="2012" y="1084"/>
                    <a:pt x="2417" y="1132"/>
                  </a:cubicBezTo>
                  <a:cubicBezTo>
                    <a:pt x="2834" y="1180"/>
                    <a:pt x="3286" y="1180"/>
                    <a:pt x="3762" y="1192"/>
                  </a:cubicBezTo>
                  <a:cubicBezTo>
                    <a:pt x="4239" y="1203"/>
                    <a:pt x="4739" y="1203"/>
                    <a:pt x="5251" y="1215"/>
                  </a:cubicBezTo>
                  <a:cubicBezTo>
                    <a:pt x="5775" y="1215"/>
                    <a:pt x="6298" y="1215"/>
                    <a:pt x="6846" y="1227"/>
                  </a:cubicBezTo>
                  <a:lnTo>
                    <a:pt x="10132" y="1227"/>
                  </a:lnTo>
                  <a:cubicBezTo>
                    <a:pt x="10668" y="1215"/>
                    <a:pt x="11204" y="1215"/>
                    <a:pt x="11716" y="1215"/>
                  </a:cubicBezTo>
                  <a:cubicBezTo>
                    <a:pt x="12240" y="1203"/>
                    <a:pt x="12740" y="1192"/>
                    <a:pt x="13204" y="1192"/>
                  </a:cubicBezTo>
                  <a:cubicBezTo>
                    <a:pt x="13680" y="1180"/>
                    <a:pt x="14133" y="1180"/>
                    <a:pt x="14549" y="1132"/>
                  </a:cubicBezTo>
                  <a:cubicBezTo>
                    <a:pt x="14966" y="1084"/>
                    <a:pt x="15335" y="1001"/>
                    <a:pt x="15657" y="882"/>
                  </a:cubicBezTo>
                  <a:cubicBezTo>
                    <a:pt x="15978" y="775"/>
                    <a:pt x="16240" y="644"/>
                    <a:pt x="16443" y="501"/>
                  </a:cubicBezTo>
                  <a:cubicBezTo>
                    <a:pt x="16645" y="370"/>
                    <a:pt x="16788" y="239"/>
                    <a:pt x="16871" y="144"/>
                  </a:cubicBezTo>
                  <a:cubicBezTo>
                    <a:pt x="16919" y="96"/>
                    <a:pt x="16955" y="60"/>
                    <a:pt x="16978" y="37"/>
                  </a:cubicBezTo>
                  <a:cubicBezTo>
                    <a:pt x="16990" y="13"/>
                    <a:pt x="17002" y="1"/>
                    <a:pt x="17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667;p42"/>
            <p:cNvSpPr/>
            <p:nvPr/>
          </p:nvSpPr>
          <p:spPr>
            <a:xfrm>
              <a:off x="852450" y="4414437"/>
              <a:ext cx="19641" cy="50112"/>
            </a:xfrm>
            <a:custGeom>
              <a:avLst/>
              <a:gdLst/>
              <a:ahLst/>
              <a:cxnLst/>
              <a:rect l="l" t="t" r="r" b="b"/>
              <a:pathLst>
                <a:path w="584" h="1490" extrusionOk="0">
                  <a:moveTo>
                    <a:pt x="548" y="1"/>
                  </a:moveTo>
                  <a:cubicBezTo>
                    <a:pt x="548" y="1"/>
                    <a:pt x="500" y="96"/>
                    <a:pt x="441" y="239"/>
                  </a:cubicBezTo>
                  <a:cubicBezTo>
                    <a:pt x="381" y="382"/>
                    <a:pt x="322" y="572"/>
                    <a:pt x="262" y="763"/>
                  </a:cubicBezTo>
                  <a:cubicBezTo>
                    <a:pt x="215" y="965"/>
                    <a:pt x="167" y="1156"/>
                    <a:pt x="131" y="1287"/>
                  </a:cubicBezTo>
                  <a:cubicBezTo>
                    <a:pt x="108" y="1358"/>
                    <a:pt x="84" y="1406"/>
                    <a:pt x="60" y="1442"/>
                  </a:cubicBezTo>
                  <a:cubicBezTo>
                    <a:pt x="48" y="1453"/>
                    <a:pt x="36" y="1465"/>
                    <a:pt x="24" y="1477"/>
                  </a:cubicBezTo>
                  <a:lnTo>
                    <a:pt x="0" y="1477"/>
                  </a:lnTo>
                  <a:cubicBezTo>
                    <a:pt x="0" y="1477"/>
                    <a:pt x="12" y="1489"/>
                    <a:pt x="24" y="1489"/>
                  </a:cubicBezTo>
                  <a:lnTo>
                    <a:pt x="84" y="1489"/>
                  </a:lnTo>
                  <a:cubicBezTo>
                    <a:pt x="131" y="1465"/>
                    <a:pt x="203" y="1418"/>
                    <a:pt x="250" y="1358"/>
                  </a:cubicBezTo>
                  <a:cubicBezTo>
                    <a:pt x="358" y="1227"/>
                    <a:pt x="441" y="1037"/>
                    <a:pt x="500" y="834"/>
                  </a:cubicBezTo>
                  <a:cubicBezTo>
                    <a:pt x="560" y="632"/>
                    <a:pt x="584" y="429"/>
                    <a:pt x="572" y="275"/>
                  </a:cubicBezTo>
                  <a:cubicBezTo>
                    <a:pt x="572" y="108"/>
                    <a:pt x="548" y="1"/>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668;p42"/>
            <p:cNvSpPr/>
            <p:nvPr/>
          </p:nvSpPr>
          <p:spPr>
            <a:xfrm>
              <a:off x="936935" y="4414841"/>
              <a:ext cx="19271" cy="49709"/>
            </a:xfrm>
            <a:custGeom>
              <a:avLst/>
              <a:gdLst/>
              <a:ahLst/>
              <a:cxnLst/>
              <a:rect l="l" t="t" r="r" b="b"/>
              <a:pathLst>
                <a:path w="573" h="1478" extrusionOk="0">
                  <a:moveTo>
                    <a:pt x="24" y="1"/>
                  </a:moveTo>
                  <a:cubicBezTo>
                    <a:pt x="24" y="1"/>
                    <a:pt x="1" y="108"/>
                    <a:pt x="1" y="263"/>
                  </a:cubicBezTo>
                  <a:cubicBezTo>
                    <a:pt x="1" y="417"/>
                    <a:pt x="24" y="620"/>
                    <a:pt x="72" y="822"/>
                  </a:cubicBezTo>
                  <a:cubicBezTo>
                    <a:pt x="132" y="1025"/>
                    <a:pt x="215" y="1215"/>
                    <a:pt x="334" y="1346"/>
                  </a:cubicBezTo>
                  <a:cubicBezTo>
                    <a:pt x="382" y="1406"/>
                    <a:pt x="441" y="1453"/>
                    <a:pt x="489" y="1477"/>
                  </a:cubicBezTo>
                  <a:lnTo>
                    <a:pt x="572" y="1477"/>
                  </a:lnTo>
                  <a:cubicBezTo>
                    <a:pt x="572" y="1477"/>
                    <a:pt x="560" y="1465"/>
                    <a:pt x="560" y="1465"/>
                  </a:cubicBezTo>
                  <a:cubicBezTo>
                    <a:pt x="548" y="1465"/>
                    <a:pt x="536" y="1441"/>
                    <a:pt x="513" y="1430"/>
                  </a:cubicBezTo>
                  <a:cubicBezTo>
                    <a:pt x="489" y="1406"/>
                    <a:pt x="477" y="1346"/>
                    <a:pt x="453" y="1275"/>
                  </a:cubicBezTo>
                  <a:cubicBezTo>
                    <a:pt x="405" y="1144"/>
                    <a:pt x="358" y="953"/>
                    <a:pt x="310" y="763"/>
                  </a:cubicBezTo>
                  <a:cubicBezTo>
                    <a:pt x="263" y="572"/>
                    <a:pt x="191" y="382"/>
                    <a:pt x="132" y="239"/>
                  </a:cubicBezTo>
                  <a:cubicBezTo>
                    <a:pt x="84" y="96"/>
                    <a:pt x="24" y="1"/>
                    <a:pt x="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669;p42"/>
            <p:cNvSpPr/>
            <p:nvPr/>
          </p:nvSpPr>
          <p:spPr>
            <a:xfrm>
              <a:off x="768369" y="4414841"/>
              <a:ext cx="48464" cy="50281"/>
            </a:xfrm>
            <a:custGeom>
              <a:avLst/>
              <a:gdLst/>
              <a:ahLst/>
              <a:cxnLst/>
              <a:rect l="l" t="t" r="r" b="b"/>
              <a:pathLst>
                <a:path w="1441" h="1495" extrusionOk="0">
                  <a:moveTo>
                    <a:pt x="1441" y="1"/>
                  </a:moveTo>
                  <a:cubicBezTo>
                    <a:pt x="1441" y="1"/>
                    <a:pt x="1345" y="108"/>
                    <a:pt x="1226" y="263"/>
                  </a:cubicBezTo>
                  <a:cubicBezTo>
                    <a:pt x="1167" y="346"/>
                    <a:pt x="1107" y="441"/>
                    <a:pt x="1024" y="548"/>
                  </a:cubicBezTo>
                  <a:cubicBezTo>
                    <a:pt x="988" y="596"/>
                    <a:pt x="953" y="644"/>
                    <a:pt x="917" y="691"/>
                  </a:cubicBezTo>
                  <a:cubicBezTo>
                    <a:pt x="881" y="739"/>
                    <a:pt x="833" y="798"/>
                    <a:pt x="798" y="846"/>
                  </a:cubicBezTo>
                  <a:cubicBezTo>
                    <a:pt x="762" y="894"/>
                    <a:pt x="714" y="941"/>
                    <a:pt x="679" y="989"/>
                  </a:cubicBezTo>
                  <a:cubicBezTo>
                    <a:pt x="631" y="1037"/>
                    <a:pt x="595" y="1084"/>
                    <a:pt x="548" y="1132"/>
                  </a:cubicBezTo>
                  <a:cubicBezTo>
                    <a:pt x="512" y="1168"/>
                    <a:pt x="464" y="1203"/>
                    <a:pt x="429" y="1239"/>
                  </a:cubicBezTo>
                  <a:cubicBezTo>
                    <a:pt x="381" y="1275"/>
                    <a:pt x="333" y="1299"/>
                    <a:pt x="298" y="1334"/>
                  </a:cubicBezTo>
                  <a:cubicBezTo>
                    <a:pt x="262" y="1358"/>
                    <a:pt x="226" y="1370"/>
                    <a:pt x="191" y="1394"/>
                  </a:cubicBezTo>
                  <a:cubicBezTo>
                    <a:pt x="155" y="1418"/>
                    <a:pt x="119" y="1430"/>
                    <a:pt x="95" y="1441"/>
                  </a:cubicBezTo>
                  <a:cubicBezTo>
                    <a:pt x="36" y="1453"/>
                    <a:pt x="0" y="1477"/>
                    <a:pt x="0" y="1477"/>
                  </a:cubicBezTo>
                  <a:cubicBezTo>
                    <a:pt x="0" y="1477"/>
                    <a:pt x="36" y="1477"/>
                    <a:pt x="95" y="1489"/>
                  </a:cubicBezTo>
                  <a:cubicBezTo>
                    <a:pt x="119" y="1489"/>
                    <a:pt x="143" y="1494"/>
                    <a:pt x="170" y="1494"/>
                  </a:cubicBezTo>
                  <a:cubicBezTo>
                    <a:pt x="184" y="1494"/>
                    <a:pt x="198" y="1493"/>
                    <a:pt x="214" y="1489"/>
                  </a:cubicBezTo>
                  <a:cubicBezTo>
                    <a:pt x="250" y="1477"/>
                    <a:pt x="310" y="1477"/>
                    <a:pt x="357" y="1465"/>
                  </a:cubicBezTo>
                  <a:cubicBezTo>
                    <a:pt x="405" y="1441"/>
                    <a:pt x="464" y="1430"/>
                    <a:pt x="524" y="1394"/>
                  </a:cubicBezTo>
                  <a:cubicBezTo>
                    <a:pt x="572" y="1358"/>
                    <a:pt x="631" y="1334"/>
                    <a:pt x="691" y="1287"/>
                  </a:cubicBezTo>
                  <a:cubicBezTo>
                    <a:pt x="738" y="1251"/>
                    <a:pt x="798" y="1203"/>
                    <a:pt x="845" y="1156"/>
                  </a:cubicBezTo>
                  <a:cubicBezTo>
                    <a:pt x="893" y="1108"/>
                    <a:pt x="941" y="1049"/>
                    <a:pt x="988" y="1001"/>
                  </a:cubicBezTo>
                  <a:cubicBezTo>
                    <a:pt x="1036" y="941"/>
                    <a:pt x="1072" y="882"/>
                    <a:pt x="1107" y="834"/>
                  </a:cubicBezTo>
                  <a:cubicBezTo>
                    <a:pt x="1143" y="775"/>
                    <a:pt x="1179" y="715"/>
                    <a:pt x="1214" y="656"/>
                  </a:cubicBezTo>
                  <a:cubicBezTo>
                    <a:pt x="1274" y="537"/>
                    <a:pt x="1322" y="429"/>
                    <a:pt x="1357" y="334"/>
                  </a:cubicBezTo>
                  <a:cubicBezTo>
                    <a:pt x="1429" y="132"/>
                    <a:pt x="1441" y="1"/>
                    <a:pt x="1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670;p42"/>
            <p:cNvSpPr/>
            <p:nvPr/>
          </p:nvSpPr>
          <p:spPr>
            <a:xfrm>
              <a:off x="746340" y="4538575"/>
              <a:ext cx="48464" cy="76918"/>
            </a:xfrm>
            <a:custGeom>
              <a:avLst/>
              <a:gdLst/>
              <a:ahLst/>
              <a:cxnLst/>
              <a:rect l="l" t="t" r="r" b="b"/>
              <a:pathLst>
                <a:path w="1441" h="2287" extrusionOk="0">
                  <a:moveTo>
                    <a:pt x="0" y="1"/>
                  </a:moveTo>
                  <a:lnTo>
                    <a:pt x="0" y="2287"/>
                  </a:lnTo>
                  <a:lnTo>
                    <a:pt x="1441" y="2287"/>
                  </a:lnTo>
                  <a:lnTo>
                    <a:pt x="1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671;p42"/>
            <p:cNvSpPr/>
            <p:nvPr/>
          </p:nvSpPr>
          <p:spPr>
            <a:xfrm>
              <a:off x="682270" y="4209010"/>
              <a:ext cx="447716" cy="41301"/>
            </a:xfrm>
            <a:custGeom>
              <a:avLst/>
              <a:gdLst/>
              <a:ahLst/>
              <a:cxnLst/>
              <a:rect l="l" t="t" r="r" b="b"/>
              <a:pathLst>
                <a:path w="13312" h="1228" extrusionOk="0">
                  <a:moveTo>
                    <a:pt x="13311" y="1"/>
                  </a:moveTo>
                  <a:cubicBezTo>
                    <a:pt x="13311" y="1"/>
                    <a:pt x="13276" y="37"/>
                    <a:pt x="13204" y="108"/>
                  </a:cubicBezTo>
                  <a:cubicBezTo>
                    <a:pt x="13133" y="180"/>
                    <a:pt x="13014" y="287"/>
                    <a:pt x="12859" y="394"/>
                  </a:cubicBezTo>
                  <a:cubicBezTo>
                    <a:pt x="12704" y="501"/>
                    <a:pt x="12502" y="608"/>
                    <a:pt x="12252" y="703"/>
                  </a:cubicBezTo>
                  <a:cubicBezTo>
                    <a:pt x="12014" y="799"/>
                    <a:pt x="11716" y="882"/>
                    <a:pt x="11394" y="942"/>
                  </a:cubicBezTo>
                  <a:cubicBezTo>
                    <a:pt x="11085" y="1001"/>
                    <a:pt x="10728" y="1025"/>
                    <a:pt x="10359" y="1037"/>
                  </a:cubicBezTo>
                  <a:cubicBezTo>
                    <a:pt x="10168" y="1037"/>
                    <a:pt x="9978" y="1037"/>
                    <a:pt x="9775" y="1025"/>
                  </a:cubicBezTo>
                  <a:cubicBezTo>
                    <a:pt x="9585" y="1025"/>
                    <a:pt x="9382" y="1025"/>
                    <a:pt x="9168" y="1013"/>
                  </a:cubicBezTo>
                  <a:cubicBezTo>
                    <a:pt x="8763" y="1001"/>
                    <a:pt x="8346" y="1001"/>
                    <a:pt x="7906" y="1001"/>
                  </a:cubicBezTo>
                  <a:cubicBezTo>
                    <a:pt x="7477" y="989"/>
                    <a:pt x="7037" y="989"/>
                    <a:pt x="6608" y="989"/>
                  </a:cubicBezTo>
                  <a:lnTo>
                    <a:pt x="5298" y="989"/>
                  </a:lnTo>
                  <a:cubicBezTo>
                    <a:pt x="4870" y="1001"/>
                    <a:pt x="4441" y="1001"/>
                    <a:pt x="4036" y="1013"/>
                  </a:cubicBezTo>
                  <a:cubicBezTo>
                    <a:pt x="3834" y="1013"/>
                    <a:pt x="3632" y="1025"/>
                    <a:pt x="3429" y="1025"/>
                  </a:cubicBezTo>
                  <a:cubicBezTo>
                    <a:pt x="3334" y="1025"/>
                    <a:pt x="3239" y="1025"/>
                    <a:pt x="3143" y="1037"/>
                  </a:cubicBezTo>
                  <a:lnTo>
                    <a:pt x="2858" y="1037"/>
                  </a:lnTo>
                  <a:cubicBezTo>
                    <a:pt x="2477" y="1025"/>
                    <a:pt x="2131" y="989"/>
                    <a:pt x="1810" y="942"/>
                  </a:cubicBezTo>
                  <a:cubicBezTo>
                    <a:pt x="1488" y="882"/>
                    <a:pt x="1203" y="799"/>
                    <a:pt x="953" y="703"/>
                  </a:cubicBezTo>
                  <a:cubicBezTo>
                    <a:pt x="715" y="608"/>
                    <a:pt x="512" y="501"/>
                    <a:pt x="357" y="394"/>
                  </a:cubicBezTo>
                  <a:cubicBezTo>
                    <a:pt x="191" y="287"/>
                    <a:pt x="84" y="180"/>
                    <a:pt x="0" y="120"/>
                  </a:cubicBezTo>
                  <a:lnTo>
                    <a:pt x="0" y="120"/>
                  </a:lnTo>
                  <a:cubicBezTo>
                    <a:pt x="72" y="191"/>
                    <a:pt x="179" y="299"/>
                    <a:pt x="334" y="418"/>
                  </a:cubicBezTo>
                  <a:cubicBezTo>
                    <a:pt x="631" y="656"/>
                    <a:pt x="1143" y="906"/>
                    <a:pt x="1798" y="1049"/>
                  </a:cubicBezTo>
                  <a:cubicBezTo>
                    <a:pt x="2120" y="1120"/>
                    <a:pt x="2477" y="1156"/>
                    <a:pt x="2858" y="1180"/>
                  </a:cubicBezTo>
                  <a:cubicBezTo>
                    <a:pt x="3227" y="1192"/>
                    <a:pt x="3620" y="1192"/>
                    <a:pt x="4036" y="1204"/>
                  </a:cubicBezTo>
                  <a:cubicBezTo>
                    <a:pt x="4441" y="1215"/>
                    <a:pt x="4870" y="1215"/>
                    <a:pt x="5298" y="1227"/>
                  </a:cubicBezTo>
                  <a:lnTo>
                    <a:pt x="7906" y="1227"/>
                  </a:lnTo>
                  <a:cubicBezTo>
                    <a:pt x="8346" y="1215"/>
                    <a:pt x="8763" y="1215"/>
                    <a:pt x="9180" y="1204"/>
                  </a:cubicBezTo>
                  <a:cubicBezTo>
                    <a:pt x="9585" y="1192"/>
                    <a:pt x="9978" y="1180"/>
                    <a:pt x="10359" y="1168"/>
                  </a:cubicBezTo>
                  <a:cubicBezTo>
                    <a:pt x="10740" y="1156"/>
                    <a:pt x="11097" y="1108"/>
                    <a:pt x="11418" y="1037"/>
                  </a:cubicBezTo>
                  <a:cubicBezTo>
                    <a:pt x="12061" y="894"/>
                    <a:pt x="12573" y="644"/>
                    <a:pt x="12883" y="418"/>
                  </a:cubicBezTo>
                  <a:cubicBezTo>
                    <a:pt x="13026" y="299"/>
                    <a:pt x="13145" y="191"/>
                    <a:pt x="13216" y="120"/>
                  </a:cubicBezTo>
                  <a:cubicBezTo>
                    <a:pt x="13276" y="49"/>
                    <a:pt x="13311" y="1"/>
                    <a:pt x="13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672;p42"/>
            <p:cNvSpPr/>
            <p:nvPr/>
          </p:nvSpPr>
          <p:spPr>
            <a:xfrm>
              <a:off x="924525" y="4538575"/>
              <a:ext cx="48902" cy="76918"/>
            </a:xfrm>
            <a:custGeom>
              <a:avLst/>
              <a:gdLst/>
              <a:ahLst/>
              <a:cxnLst/>
              <a:rect l="l" t="t" r="r" b="b"/>
              <a:pathLst>
                <a:path w="1454" h="2287" extrusionOk="0">
                  <a:moveTo>
                    <a:pt x="0" y="1"/>
                  </a:moveTo>
                  <a:lnTo>
                    <a:pt x="0" y="2287"/>
                  </a:lnTo>
                  <a:lnTo>
                    <a:pt x="1453" y="2287"/>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673;p42"/>
            <p:cNvSpPr/>
            <p:nvPr/>
          </p:nvSpPr>
          <p:spPr>
            <a:xfrm>
              <a:off x="1013819" y="4538575"/>
              <a:ext cx="48902" cy="76918"/>
            </a:xfrm>
            <a:custGeom>
              <a:avLst/>
              <a:gdLst/>
              <a:ahLst/>
              <a:cxnLst/>
              <a:rect l="l" t="t" r="r" b="b"/>
              <a:pathLst>
                <a:path w="1454" h="2287" extrusionOk="0">
                  <a:moveTo>
                    <a:pt x="1" y="1"/>
                  </a:moveTo>
                  <a:lnTo>
                    <a:pt x="1" y="2287"/>
                  </a:lnTo>
                  <a:lnTo>
                    <a:pt x="1453" y="2287"/>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674;p42"/>
            <p:cNvSpPr/>
            <p:nvPr/>
          </p:nvSpPr>
          <p:spPr>
            <a:xfrm>
              <a:off x="835230" y="4538575"/>
              <a:ext cx="48868" cy="76918"/>
            </a:xfrm>
            <a:custGeom>
              <a:avLst/>
              <a:gdLst/>
              <a:ahLst/>
              <a:cxnLst/>
              <a:rect l="l" t="t" r="r" b="b"/>
              <a:pathLst>
                <a:path w="1453" h="2287" extrusionOk="0">
                  <a:moveTo>
                    <a:pt x="0" y="1"/>
                  </a:moveTo>
                  <a:lnTo>
                    <a:pt x="0" y="2287"/>
                  </a:lnTo>
                  <a:lnTo>
                    <a:pt x="1453" y="2287"/>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675;p42"/>
            <p:cNvSpPr/>
            <p:nvPr/>
          </p:nvSpPr>
          <p:spPr>
            <a:xfrm>
              <a:off x="884065" y="4286701"/>
              <a:ext cx="40494" cy="52904"/>
            </a:xfrm>
            <a:custGeom>
              <a:avLst/>
              <a:gdLst/>
              <a:ahLst/>
              <a:cxnLst/>
              <a:rect l="l" t="t" r="r" b="b"/>
              <a:pathLst>
                <a:path w="1204" h="1573" extrusionOk="0">
                  <a:moveTo>
                    <a:pt x="1" y="1"/>
                  </a:moveTo>
                  <a:lnTo>
                    <a:pt x="1" y="1572"/>
                  </a:lnTo>
                  <a:lnTo>
                    <a:pt x="1203" y="1572"/>
                  </a:lnTo>
                  <a:lnTo>
                    <a:pt x="1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676;p42"/>
            <p:cNvSpPr/>
            <p:nvPr/>
          </p:nvSpPr>
          <p:spPr>
            <a:xfrm>
              <a:off x="819221" y="4286701"/>
              <a:ext cx="40460" cy="52904"/>
            </a:xfrm>
            <a:custGeom>
              <a:avLst/>
              <a:gdLst/>
              <a:ahLst/>
              <a:cxnLst/>
              <a:rect l="l" t="t" r="r" b="b"/>
              <a:pathLst>
                <a:path w="1203" h="1573" extrusionOk="0">
                  <a:moveTo>
                    <a:pt x="0" y="1"/>
                  </a:moveTo>
                  <a:lnTo>
                    <a:pt x="0" y="1572"/>
                  </a:lnTo>
                  <a:lnTo>
                    <a:pt x="1203" y="1572"/>
                  </a:lnTo>
                  <a:lnTo>
                    <a:pt x="1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677;p42"/>
            <p:cNvSpPr/>
            <p:nvPr/>
          </p:nvSpPr>
          <p:spPr>
            <a:xfrm>
              <a:off x="936935" y="4171375"/>
              <a:ext cx="19271" cy="49709"/>
            </a:xfrm>
            <a:custGeom>
              <a:avLst/>
              <a:gdLst/>
              <a:ahLst/>
              <a:cxnLst/>
              <a:rect l="l" t="t" r="r" b="b"/>
              <a:pathLst>
                <a:path w="573" h="1478" extrusionOk="0">
                  <a:moveTo>
                    <a:pt x="24" y="1"/>
                  </a:moveTo>
                  <a:cubicBezTo>
                    <a:pt x="24" y="1"/>
                    <a:pt x="1" y="108"/>
                    <a:pt x="1" y="263"/>
                  </a:cubicBezTo>
                  <a:cubicBezTo>
                    <a:pt x="1" y="418"/>
                    <a:pt x="24" y="620"/>
                    <a:pt x="72" y="822"/>
                  </a:cubicBezTo>
                  <a:cubicBezTo>
                    <a:pt x="132" y="1025"/>
                    <a:pt x="215" y="1215"/>
                    <a:pt x="334" y="1346"/>
                  </a:cubicBezTo>
                  <a:cubicBezTo>
                    <a:pt x="382" y="1406"/>
                    <a:pt x="441" y="1453"/>
                    <a:pt x="489" y="1477"/>
                  </a:cubicBezTo>
                  <a:lnTo>
                    <a:pt x="572" y="1477"/>
                  </a:lnTo>
                  <a:cubicBezTo>
                    <a:pt x="572" y="1477"/>
                    <a:pt x="560" y="1465"/>
                    <a:pt x="560" y="1465"/>
                  </a:cubicBezTo>
                  <a:cubicBezTo>
                    <a:pt x="548" y="1453"/>
                    <a:pt x="536" y="1441"/>
                    <a:pt x="513" y="1430"/>
                  </a:cubicBezTo>
                  <a:cubicBezTo>
                    <a:pt x="489" y="1394"/>
                    <a:pt x="477" y="1346"/>
                    <a:pt x="453" y="1275"/>
                  </a:cubicBezTo>
                  <a:cubicBezTo>
                    <a:pt x="405" y="1144"/>
                    <a:pt x="358" y="953"/>
                    <a:pt x="310" y="763"/>
                  </a:cubicBezTo>
                  <a:cubicBezTo>
                    <a:pt x="263" y="560"/>
                    <a:pt x="191" y="370"/>
                    <a:pt x="132" y="227"/>
                  </a:cubicBezTo>
                  <a:cubicBezTo>
                    <a:pt x="84" y="84"/>
                    <a:pt x="24" y="1"/>
                    <a:pt x="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678;p42"/>
            <p:cNvSpPr/>
            <p:nvPr/>
          </p:nvSpPr>
          <p:spPr>
            <a:xfrm>
              <a:off x="794770" y="4384403"/>
              <a:ext cx="101368" cy="4036"/>
            </a:xfrm>
            <a:custGeom>
              <a:avLst/>
              <a:gdLst/>
              <a:ahLst/>
              <a:cxnLst/>
              <a:rect l="l" t="t" r="r" b="b"/>
              <a:pathLst>
                <a:path w="3014" h="120" extrusionOk="0">
                  <a:moveTo>
                    <a:pt x="1" y="1"/>
                  </a:moveTo>
                  <a:lnTo>
                    <a:pt x="1" y="120"/>
                  </a:lnTo>
                  <a:lnTo>
                    <a:pt x="3013" y="120"/>
                  </a:lnTo>
                  <a:lnTo>
                    <a:pt x="3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679;p42"/>
            <p:cNvSpPr/>
            <p:nvPr/>
          </p:nvSpPr>
          <p:spPr>
            <a:xfrm>
              <a:off x="713481" y="4664326"/>
              <a:ext cx="182658" cy="4036"/>
            </a:xfrm>
            <a:custGeom>
              <a:avLst/>
              <a:gdLst/>
              <a:ahLst/>
              <a:cxnLst/>
              <a:rect l="l" t="t" r="r" b="b"/>
              <a:pathLst>
                <a:path w="5431" h="120" extrusionOk="0">
                  <a:moveTo>
                    <a:pt x="1" y="0"/>
                  </a:moveTo>
                  <a:lnTo>
                    <a:pt x="1" y="119"/>
                  </a:lnTo>
                  <a:lnTo>
                    <a:pt x="5430" y="119"/>
                  </a:lnTo>
                  <a:lnTo>
                    <a:pt x="54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680;p42"/>
            <p:cNvSpPr/>
            <p:nvPr/>
          </p:nvSpPr>
          <p:spPr>
            <a:xfrm>
              <a:off x="948942" y="4286701"/>
              <a:ext cx="40494" cy="52904"/>
            </a:xfrm>
            <a:custGeom>
              <a:avLst/>
              <a:gdLst/>
              <a:ahLst/>
              <a:cxnLst/>
              <a:rect l="l" t="t" r="r" b="b"/>
              <a:pathLst>
                <a:path w="1204" h="1573" extrusionOk="0">
                  <a:moveTo>
                    <a:pt x="1" y="1"/>
                  </a:moveTo>
                  <a:lnTo>
                    <a:pt x="1" y="1572"/>
                  </a:lnTo>
                  <a:lnTo>
                    <a:pt x="1203" y="1572"/>
                  </a:lnTo>
                  <a:lnTo>
                    <a:pt x="1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681;p42"/>
            <p:cNvSpPr/>
            <p:nvPr/>
          </p:nvSpPr>
          <p:spPr>
            <a:xfrm>
              <a:off x="852450" y="4170971"/>
              <a:ext cx="19641" cy="50112"/>
            </a:xfrm>
            <a:custGeom>
              <a:avLst/>
              <a:gdLst/>
              <a:ahLst/>
              <a:cxnLst/>
              <a:rect l="l" t="t" r="r" b="b"/>
              <a:pathLst>
                <a:path w="584" h="1490" extrusionOk="0">
                  <a:moveTo>
                    <a:pt x="548" y="1"/>
                  </a:moveTo>
                  <a:cubicBezTo>
                    <a:pt x="548" y="1"/>
                    <a:pt x="500" y="96"/>
                    <a:pt x="441" y="239"/>
                  </a:cubicBezTo>
                  <a:cubicBezTo>
                    <a:pt x="381" y="382"/>
                    <a:pt x="322" y="572"/>
                    <a:pt x="262" y="763"/>
                  </a:cubicBezTo>
                  <a:cubicBezTo>
                    <a:pt x="215" y="965"/>
                    <a:pt x="167" y="1156"/>
                    <a:pt x="131" y="1287"/>
                  </a:cubicBezTo>
                  <a:cubicBezTo>
                    <a:pt x="108" y="1358"/>
                    <a:pt x="84" y="1406"/>
                    <a:pt x="60" y="1442"/>
                  </a:cubicBezTo>
                  <a:cubicBezTo>
                    <a:pt x="48" y="1453"/>
                    <a:pt x="36" y="1465"/>
                    <a:pt x="24" y="1477"/>
                  </a:cubicBezTo>
                  <a:lnTo>
                    <a:pt x="0" y="1477"/>
                  </a:lnTo>
                  <a:cubicBezTo>
                    <a:pt x="0" y="1477"/>
                    <a:pt x="12" y="1489"/>
                    <a:pt x="24" y="1489"/>
                  </a:cubicBezTo>
                  <a:lnTo>
                    <a:pt x="84" y="1489"/>
                  </a:lnTo>
                  <a:cubicBezTo>
                    <a:pt x="131" y="1465"/>
                    <a:pt x="203" y="1418"/>
                    <a:pt x="250" y="1358"/>
                  </a:cubicBezTo>
                  <a:cubicBezTo>
                    <a:pt x="358" y="1227"/>
                    <a:pt x="441" y="1037"/>
                    <a:pt x="500" y="834"/>
                  </a:cubicBezTo>
                  <a:cubicBezTo>
                    <a:pt x="560" y="632"/>
                    <a:pt x="584" y="430"/>
                    <a:pt x="572" y="275"/>
                  </a:cubicBezTo>
                  <a:cubicBezTo>
                    <a:pt x="572" y="108"/>
                    <a:pt x="548" y="1"/>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682;p42"/>
            <p:cNvSpPr/>
            <p:nvPr/>
          </p:nvSpPr>
          <p:spPr>
            <a:xfrm>
              <a:off x="908516" y="4371993"/>
              <a:ext cx="101335" cy="4036"/>
            </a:xfrm>
            <a:custGeom>
              <a:avLst/>
              <a:gdLst/>
              <a:ahLst/>
              <a:cxnLst/>
              <a:rect l="l" t="t" r="r" b="b"/>
              <a:pathLst>
                <a:path w="3013" h="120" extrusionOk="0">
                  <a:moveTo>
                    <a:pt x="0" y="1"/>
                  </a:moveTo>
                  <a:lnTo>
                    <a:pt x="0" y="120"/>
                  </a:lnTo>
                  <a:lnTo>
                    <a:pt x="3013" y="120"/>
                  </a:lnTo>
                  <a:lnTo>
                    <a:pt x="3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683;p42"/>
            <p:cNvSpPr/>
            <p:nvPr/>
          </p:nvSpPr>
          <p:spPr>
            <a:xfrm>
              <a:off x="908516" y="4359986"/>
              <a:ext cx="101335" cy="4036"/>
            </a:xfrm>
            <a:custGeom>
              <a:avLst/>
              <a:gdLst/>
              <a:ahLst/>
              <a:cxnLst/>
              <a:rect l="l" t="t" r="r" b="b"/>
              <a:pathLst>
                <a:path w="3013" h="120" extrusionOk="0">
                  <a:moveTo>
                    <a:pt x="0" y="1"/>
                  </a:moveTo>
                  <a:lnTo>
                    <a:pt x="0" y="120"/>
                  </a:lnTo>
                  <a:lnTo>
                    <a:pt x="3013" y="120"/>
                  </a:lnTo>
                  <a:lnTo>
                    <a:pt x="3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684;p42"/>
            <p:cNvSpPr/>
            <p:nvPr/>
          </p:nvSpPr>
          <p:spPr>
            <a:xfrm>
              <a:off x="908516" y="4384403"/>
              <a:ext cx="101335" cy="4036"/>
            </a:xfrm>
            <a:custGeom>
              <a:avLst/>
              <a:gdLst/>
              <a:ahLst/>
              <a:cxnLst/>
              <a:rect l="l" t="t" r="r" b="b"/>
              <a:pathLst>
                <a:path w="3013" h="120" extrusionOk="0">
                  <a:moveTo>
                    <a:pt x="0" y="1"/>
                  </a:moveTo>
                  <a:lnTo>
                    <a:pt x="0" y="120"/>
                  </a:lnTo>
                  <a:lnTo>
                    <a:pt x="3013" y="120"/>
                  </a:lnTo>
                  <a:lnTo>
                    <a:pt x="3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7685;p42"/>
            <p:cNvSpPr/>
            <p:nvPr/>
          </p:nvSpPr>
          <p:spPr>
            <a:xfrm>
              <a:off x="794770" y="4371993"/>
              <a:ext cx="101368" cy="4036"/>
            </a:xfrm>
            <a:custGeom>
              <a:avLst/>
              <a:gdLst/>
              <a:ahLst/>
              <a:cxnLst/>
              <a:rect l="l" t="t" r="r" b="b"/>
              <a:pathLst>
                <a:path w="3014" h="120" extrusionOk="0">
                  <a:moveTo>
                    <a:pt x="1" y="1"/>
                  </a:moveTo>
                  <a:lnTo>
                    <a:pt x="1" y="120"/>
                  </a:lnTo>
                  <a:lnTo>
                    <a:pt x="3013" y="120"/>
                  </a:lnTo>
                  <a:lnTo>
                    <a:pt x="3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7686;p42"/>
            <p:cNvSpPr/>
            <p:nvPr/>
          </p:nvSpPr>
          <p:spPr>
            <a:xfrm>
              <a:off x="794770" y="4359986"/>
              <a:ext cx="101368" cy="4036"/>
            </a:xfrm>
            <a:custGeom>
              <a:avLst/>
              <a:gdLst/>
              <a:ahLst/>
              <a:cxnLst/>
              <a:rect l="l" t="t" r="r" b="b"/>
              <a:pathLst>
                <a:path w="3014" h="120" extrusionOk="0">
                  <a:moveTo>
                    <a:pt x="1" y="1"/>
                  </a:moveTo>
                  <a:lnTo>
                    <a:pt x="1" y="120"/>
                  </a:lnTo>
                  <a:lnTo>
                    <a:pt x="3013" y="120"/>
                  </a:lnTo>
                  <a:lnTo>
                    <a:pt x="3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7687;p42"/>
            <p:cNvSpPr/>
            <p:nvPr/>
          </p:nvSpPr>
          <p:spPr>
            <a:xfrm>
              <a:off x="992193" y="4414841"/>
              <a:ext cx="48094" cy="50281"/>
            </a:xfrm>
            <a:custGeom>
              <a:avLst/>
              <a:gdLst/>
              <a:ahLst/>
              <a:cxnLst/>
              <a:rect l="l" t="t" r="r" b="b"/>
              <a:pathLst>
                <a:path w="1430" h="1495" extrusionOk="0">
                  <a:moveTo>
                    <a:pt x="1" y="1"/>
                  </a:moveTo>
                  <a:cubicBezTo>
                    <a:pt x="1" y="1"/>
                    <a:pt x="13" y="144"/>
                    <a:pt x="84" y="334"/>
                  </a:cubicBezTo>
                  <a:cubicBezTo>
                    <a:pt x="120" y="429"/>
                    <a:pt x="167" y="537"/>
                    <a:pt x="227" y="656"/>
                  </a:cubicBezTo>
                  <a:cubicBezTo>
                    <a:pt x="251" y="715"/>
                    <a:pt x="286" y="775"/>
                    <a:pt x="322" y="834"/>
                  </a:cubicBezTo>
                  <a:cubicBezTo>
                    <a:pt x="358" y="882"/>
                    <a:pt x="405" y="941"/>
                    <a:pt x="453" y="1001"/>
                  </a:cubicBezTo>
                  <a:cubicBezTo>
                    <a:pt x="489" y="1049"/>
                    <a:pt x="536" y="1108"/>
                    <a:pt x="596" y="1156"/>
                  </a:cubicBezTo>
                  <a:cubicBezTo>
                    <a:pt x="632" y="1203"/>
                    <a:pt x="691" y="1251"/>
                    <a:pt x="751" y="1287"/>
                  </a:cubicBezTo>
                  <a:cubicBezTo>
                    <a:pt x="798" y="1334"/>
                    <a:pt x="858" y="1358"/>
                    <a:pt x="917" y="1394"/>
                  </a:cubicBezTo>
                  <a:cubicBezTo>
                    <a:pt x="965" y="1430"/>
                    <a:pt x="1025" y="1441"/>
                    <a:pt x="1072" y="1465"/>
                  </a:cubicBezTo>
                  <a:cubicBezTo>
                    <a:pt x="1132" y="1477"/>
                    <a:pt x="1179" y="1477"/>
                    <a:pt x="1227" y="1489"/>
                  </a:cubicBezTo>
                  <a:cubicBezTo>
                    <a:pt x="1239" y="1493"/>
                    <a:pt x="1251" y="1494"/>
                    <a:pt x="1263" y="1494"/>
                  </a:cubicBezTo>
                  <a:cubicBezTo>
                    <a:pt x="1287" y="1494"/>
                    <a:pt x="1310" y="1489"/>
                    <a:pt x="1334" y="1489"/>
                  </a:cubicBezTo>
                  <a:cubicBezTo>
                    <a:pt x="1394" y="1477"/>
                    <a:pt x="1429" y="1477"/>
                    <a:pt x="1429" y="1477"/>
                  </a:cubicBezTo>
                  <a:cubicBezTo>
                    <a:pt x="1429" y="1477"/>
                    <a:pt x="1394" y="1465"/>
                    <a:pt x="1334" y="1441"/>
                  </a:cubicBezTo>
                  <a:cubicBezTo>
                    <a:pt x="1310" y="1430"/>
                    <a:pt x="1275" y="1418"/>
                    <a:pt x="1251" y="1394"/>
                  </a:cubicBezTo>
                  <a:cubicBezTo>
                    <a:pt x="1215" y="1382"/>
                    <a:pt x="1167" y="1358"/>
                    <a:pt x="1132" y="1334"/>
                  </a:cubicBezTo>
                  <a:cubicBezTo>
                    <a:pt x="1096" y="1299"/>
                    <a:pt x="1048" y="1275"/>
                    <a:pt x="1013" y="1239"/>
                  </a:cubicBezTo>
                  <a:cubicBezTo>
                    <a:pt x="965" y="1203"/>
                    <a:pt x="929" y="1168"/>
                    <a:pt x="882" y="1132"/>
                  </a:cubicBezTo>
                  <a:cubicBezTo>
                    <a:pt x="846" y="1084"/>
                    <a:pt x="798" y="1037"/>
                    <a:pt x="763" y="989"/>
                  </a:cubicBezTo>
                  <a:cubicBezTo>
                    <a:pt x="715" y="953"/>
                    <a:pt x="679" y="894"/>
                    <a:pt x="632" y="846"/>
                  </a:cubicBezTo>
                  <a:cubicBezTo>
                    <a:pt x="596" y="798"/>
                    <a:pt x="560" y="739"/>
                    <a:pt x="513" y="691"/>
                  </a:cubicBezTo>
                  <a:cubicBezTo>
                    <a:pt x="477" y="644"/>
                    <a:pt x="441" y="596"/>
                    <a:pt x="405" y="548"/>
                  </a:cubicBezTo>
                  <a:cubicBezTo>
                    <a:pt x="370" y="489"/>
                    <a:pt x="334" y="441"/>
                    <a:pt x="298" y="406"/>
                  </a:cubicBezTo>
                  <a:cubicBezTo>
                    <a:pt x="263" y="346"/>
                    <a:pt x="227" y="310"/>
                    <a:pt x="203" y="275"/>
                  </a:cubicBezTo>
                  <a:cubicBezTo>
                    <a:pt x="84" y="108"/>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7688;p42"/>
            <p:cNvSpPr/>
            <p:nvPr/>
          </p:nvSpPr>
          <p:spPr>
            <a:xfrm>
              <a:off x="713481" y="4651916"/>
              <a:ext cx="182658" cy="4036"/>
            </a:xfrm>
            <a:custGeom>
              <a:avLst/>
              <a:gdLst/>
              <a:ahLst/>
              <a:cxnLst/>
              <a:rect l="l" t="t" r="r" b="b"/>
              <a:pathLst>
                <a:path w="5431" h="120" extrusionOk="0">
                  <a:moveTo>
                    <a:pt x="1" y="0"/>
                  </a:moveTo>
                  <a:lnTo>
                    <a:pt x="1" y="119"/>
                  </a:lnTo>
                  <a:lnTo>
                    <a:pt x="5430" y="119"/>
                  </a:lnTo>
                  <a:lnTo>
                    <a:pt x="54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7689;p42"/>
            <p:cNvSpPr/>
            <p:nvPr/>
          </p:nvSpPr>
          <p:spPr>
            <a:xfrm>
              <a:off x="827226" y="4814496"/>
              <a:ext cx="162613" cy="12040"/>
            </a:xfrm>
            <a:custGeom>
              <a:avLst/>
              <a:gdLst/>
              <a:ahLst/>
              <a:cxnLst/>
              <a:rect l="l" t="t" r="r" b="b"/>
              <a:pathLst>
                <a:path w="4835" h="358" extrusionOk="0">
                  <a:moveTo>
                    <a:pt x="0" y="0"/>
                  </a:moveTo>
                  <a:lnTo>
                    <a:pt x="0" y="357"/>
                  </a:lnTo>
                  <a:lnTo>
                    <a:pt x="4834" y="357"/>
                  </a:lnTo>
                  <a:lnTo>
                    <a:pt x="48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7690;p42"/>
            <p:cNvSpPr/>
            <p:nvPr/>
          </p:nvSpPr>
          <p:spPr>
            <a:xfrm>
              <a:off x="665050" y="4814496"/>
              <a:ext cx="133756" cy="12040"/>
            </a:xfrm>
            <a:custGeom>
              <a:avLst/>
              <a:gdLst/>
              <a:ahLst/>
              <a:cxnLst/>
              <a:rect l="l" t="t" r="r" b="b"/>
              <a:pathLst>
                <a:path w="3977" h="358" extrusionOk="0">
                  <a:moveTo>
                    <a:pt x="0" y="0"/>
                  </a:moveTo>
                  <a:lnTo>
                    <a:pt x="0" y="357"/>
                  </a:lnTo>
                  <a:lnTo>
                    <a:pt x="3977" y="357"/>
                  </a:lnTo>
                  <a:lnTo>
                    <a:pt x="3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691;p42"/>
            <p:cNvSpPr/>
            <p:nvPr/>
          </p:nvSpPr>
          <p:spPr>
            <a:xfrm>
              <a:off x="1017821" y="4814496"/>
              <a:ext cx="134194" cy="12040"/>
            </a:xfrm>
            <a:custGeom>
              <a:avLst/>
              <a:gdLst/>
              <a:ahLst/>
              <a:cxnLst/>
              <a:rect l="l" t="t" r="r" b="b"/>
              <a:pathLst>
                <a:path w="3990" h="358" extrusionOk="0">
                  <a:moveTo>
                    <a:pt x="1" y="0"/>
                  </a:moveTo>
                  <a:lnTo>
                    <a:pt x="1" y="357"/>
                  </a:lnTo>
                  <a:lnTo>
                    <a:pt x="3989" y="357"/>
                  </a:lnTo>
                  <a:lnTo>
                    <a:pt x="3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692;p42"/>
            <p:cNvSpPr/>
            <p:nvPr/>
          </p:nvSpPr>
          <p:spPr>
            <a:xfrm>
              <a:off x="768369" y="4698766"/>
              <a:ext cx="48464" cy="50247"/>
            </a:xfrm>
            <a:custGeom>
              <a:avLst/>
              <a:gdLst/>
              <a:ahLst/>
              <a:cxnLst/>
              <a:rect l="l" t="t" r="r" b="b"/>
              <a:pathLst>
                <a:path w="1441" h="1494" extrusionOk="0">
                  <a:moveTo>
                    <a:pt x="1441" y="0"/>
                  </a:moveTo>
                  <a:cubicBezTo>
                    <a:pt x="1441" y="0"/>
                    <a:pt x="1345" y="107"/>
                    <a:pt x="1226" y="274"/>
                  </a:cubicBezTo>
                  <a:cubicBezTo>
                    <a:pt x="1167" y="357"/>
                    <a:pt x="1107" y="453"/>
                    <a:pt x="1024" y="548"/>
                  </a:cubicBezTo>
                  <a:cubicBezTo>
                    <a:pt x="988" y="596"/>
                    <a:pt x="953" y="643"/>
                    <a:pt x="917" y="703"/>
                  </a:cubicBezTo>
                  <a:cubicBezTo>
                    <a:pt x="881" y="750"/>
                    <a:pt x="833" y="798"/>
                    <a:pt x="798" y="846"/>
                  </a:cubicBezTo>
                  <a:cubicBezTo>
                    <a:pt x="762" y="905"/>
                    <a:pt x="714" y="953"/>
                    <a:pt x="679" y="1000"/>
                  </a:cubicBezTo>
                  <a:cubicBezTo>
                    <a:pt x="631" y="1048"/>
                    <a:pt x="595" y="1084"/>
                    <a:pt x="548" y="1131"/>
                  </a:cubicBezTo>
                  <a:cubicBezTo>
                    <a:pt x="512" y="1179"/>
                    <a:pt x="464" y="1203"/>
                    <a:pt x="429" y="1250"/>
                  </a:cubicBezTo>
                  <a:cubicBezTo>
                    <a:pt x="381" y="1286"/>
                    <a:pt x="333" y="1310"/>
                    <a:pt x="298" y="1334"/>
                  </a:cubicBezTo>
                  <a:cubicBezTo>
                    <a:pt x="262" y="1370"/>
                    <a:pt x="226" y="1381"/>
                    <a:pt x="191" y="1405"/>
                  </a:cubicBezTo>
                  <a:cubicBezTo>
                    <a:pt x="155" y="1417"/>
                    <a:pt x="119" y="1429"/>
                    <a:pt x="95" y="1441"/>
                  </a:cubicBezTo>
                  <a:cubicBezTo>
                    <a:pt x="36" y="1465"/>
                    <a:pt x="0" y="1477"/>
                    <a:pt x="0" y="1477"/>
                  </a:cubicBezTo>
                  <a:cubicBezTo>
                    <a:pt x="0" y="1477"/>
                    <a:pt x="36" y="1489"/>
                    <a:pt x="95" y="1489"/>
                  </a:cubicBezTo>
                  <a:cubicBezTo>
                    <a:pt x="119" y="1489"/>
                    <a:pt x="143" y="1494"/>
                    <a:pt x="170" y="1494"/>
                  </a:cubicBezTo>
                  <a:cubicBezTo>
                    <a:pt x="184" y="1494"/>
                    <a:pt x="198" y="1493"/>
                    <a:pt x="214" y="1489"/>
                  </a:cubicBezTo>
                  <a:cubicBezTo>
                    <a:pt x="250" y="1489"/>
                    <a:pt x="310" y="1489"/>
                    <a:pt x="357" y="1465"/>
                  </a:cubicBezTo>
                  <a:cubicBezTo>
                    <a:pt x="405" y="1441"/>
                    <a:pt x="464" y="1429"/>
                    <a:pt x="524" y="1393"/>
                  </a:cubicBezTo>
                  <a:cubicBezTo>
                    <a:pt x="572" y="1370"/>
                    <a:pt x="631" y="1334"/>
                    <a:pt x="691" y="1286"/>
                  </a:cubicBezTo>
                  <a:cubicBezTo>
                    <a:pt x="738" y="1250"/>
                    <a:pt x="798" y="1203"/>
                    <a:pt x="845" y="1155"/>
                  </a:cubicBezTo>
                  <a:cubicBezTo>
                    <a:pt x="893" y="1108"/>
                    <a:pt x="941" y="1060"/>
                    <a:pt x="988" y="1000"/>
                  </a:cubicBezTo>
                  <a:cubicBezTo>
                    <a:pt x="1036" y="953"/>
                    <a:pt x="1072" y="893"/>
                    <a:pt x="1107" y="834"/>
                  </a:cubicBezTo>
                  <a:cubicBezTo>
                    <a:pt x="1143" y="774"/>
                    <a:pt x="1179" y="715"/>
                    <a:pt x="1214" y="655"/>
                  </a:cubicBezTo>
                  <a:cubicBezTo>
                    <a:pt x="1274" y="548"/>
                    <a:pt x="1322" y="429"/>
                    <a:pt x="1357" y="334"/>
                  </a:cubicBezTo>
                  <a:cubicBezTo>
                    <a:pt x="1429" y="143"/>
                    <a:pt x="1441" y="0"/>
                    <a:pt x="1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693;p42"/>
            <p:cNvSpPr/>
            <p:nvPr/>
          </p:nvSpPr>
          <p:spPr>
            <a:xfrm>
              <a:off x="1040658" y="4698766"/>
              <a:ext cx="74900" cy="50482"/>
            </a:xfrm>
            <a:custGeom>
              <a:avLst/>
              <a:gdLst/>
              <a:ahLst/>
              <a:cxnLst/>
              <a:rect l="l" t="t" r="r" b="b"/>
              <a:pathLst>
                <a:path w="2227" h="1501" extrusionOk="0">
                  <a:moveTo>
                    <a:pt x="0" y="0"/>
                  </a:moveTo>
                  <a:lnTo>
                    <a:pt x="0" y="0"/>
                  </a:lnTo>
                  <a:cubicBezTo>
                    <a:pt x="0" y="0"/>
                    <a:pt x="60" y="167"/>
                    <a:pt x="203" y="393"/>
                  </a:cubicBezTo>
                  <a:cubicBezTo>
                    <a:pt x="250" y="441"/>
                    <a:pt x="286" y="500"/>
                    <a:pt x="334" y="560"/>
                  </a:cubicBezTo>
                  <a:cubicBezTo>
                    <a:pt x="381" y="619"/>
                    <a:pt x="429" y="691"/>
                    <a:pt x="488" y="750"/>
                  </a:cubicBezTo>
                  <a:cubicBezTo>
                    <a:pt x="548" y="810"/>
                    <a:pt x="608" y="869"/>
                    <a:pt x="667" y="929"/>
                  </a:cubicBezTo>
                  <a:cubicBezTo>
                    <a:pt x="738" y="989"/>
                    <a:pt x="810" y="1048"/>
                    <a:pt x="881" y="1108"/>
                  </a:cubicBezTo>
                  <a:cubicBezTo>
                    <a:pt x="953" y="1155"/>
                    <a:pt x="1024" y="1203"/>
                    <a:pt x="1096" y="1250"/>
                  </a:cubicBezTo>
                  <a:cubicBezTo>
                    <a:pt x="1179" y="1286"/>
                    <a:pt x="1250" y="1334"/>
                    <a:pt x="1334" y="1370"/>
                  </a:cubicBezTo>
                  <a:cubicBezTo>
                    <a:pt x="1417" y="1393"/>
                    <a:pt x="1489" y="1429"/>
                    <a:pt x="1572" y="1441"/>
                  </a:cubicBezTo>
                  <a:cubicBezTo>
                    <a:pt x="1643" y="1465"/>
                    <a:pt x="1715" y="1489"/>
                    <a:pt x="1786" y="1489"/>
                  </a:cubicBezTo>
                  <a:cubicBezTo>
                    <a:pt x="1846" y="1500"/>
                    <a:pt x="1905" y="1500"/>
                    <a:pt x="1965" y="1500"/>
                  </a:cubicBezTo>
                  <a:cubicBezTo>
                    <a:pt x="2024" y="1500"/>
                    <a:pt x="2072" y="1500"/>
                    <a:pt x="2108" y="1489"/>
                  </a:cubicBezTo>
                  <a:cubicBezTo>
                    <a:pt x="2179" y="1489"/>
                    <a:pt x="2227" y="1477"/>
                    <a:pt x="2227" y="1477"/>
                  </a:cubicBezTo>
                  <a:cubicBezTo>
                    <a:pt x="2227" y="1477"/>
                    <a:pt x="2179" y="1465"/>
                    <a:pt x="2108" y="1441"/>
                  </a:cubicBezTo>
                  <a:cubicBezTo>
                    <a:pt x="2072" y="1429"/>
                    <a:pt x="2024" y="1429"/>
                    <a:pt x="1977" y="1405"/>
                  </a:cubicBezTo>
                  <a:cubicBezTo>
                    <a:pt x="1929" y="1393"/>
                    <a:pt x="1870" y="1370"/>
                    <a:pt x="1810" y="1358"/>
                  </a:cubicBezTo>
                  <a:cubicBezTo>
                    <a:pt x="1751" y="1334"/>
                    <a:pt x="1691" y="1298"/>
                    <a:pt x="1631" y="1274"/>
                  </a:cubicBezTo>
                  <a:cubicBezTo>
                    <a:pt x="1560" y="1250"/>
                    <a:pt x="1500" y="1203"/>
                    <a:pt x="1429" y="1167"/>
                  </a:cubicBezTo>
                  <a:cubicBezTo>
                    <a:pt x="1358" y="1143"/>
                    <a:pt x="1298" y="1084"/>
                    <a:pt x="1227" y="1048"/>
                  </a:cubicBezTo>
                  <a:cubicBezTo>
                    <a:pt x="1155" y="1000"/>
                    <a:pt x="1084" y="953"/>
                    <a:pt x="1024" y="905"/>
                  </a:cubicBezTo>
                  <a:cubicBezTo>
                    <a:pt x="953" y="858"/>
                    <a:pt x="881" y="810"/>
                    <a:pt x="822" y="750"/>
                  </a:cubicBezTo>
                  <a:cubicBezTo>
                    <a:pt x="762" y="703"/>
                    <a:pt x="691" y="655"/>
                    <a:pt x="631" y="596"/>
                  </a:cubicBezTo>
                  <a:cubicBezTo>
                    <a:pt x="572" y="548"/>
                    <a:pt x="524" y="488"/>
                    <a:pt x="465" y="441"/>
                  </a:cubicBezTo>
                  <a:cubicBezTo>
                    <a:pt x="417" y="393"/>
                    <a:pt x="357" y="346"/>
                    <a:pt x="310" y="298"/>
                  </a:cubicBezTo>
                  <a:cubicBezTo>
                    <a:pt x="131" y="119"/>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694;p42"/>
            <p:cNvSpPr/>
            <p:nvPr/>
          </p:nvSpPr>
          <p:spPr>
            <a:xfrm>
              <a:off x="936935" y="4698766"/>
              <a:ext cx="19271" cy="49978"/>
            </a:xfrm>
            <a:custGeom>
              <a:avLst/>
              <a:gdLst/>
              <a:ahLst/>
              <a:cxnLst/>
              <a:rect l="l" t="t" r="r" b="b"/>
              <a:pathLst>
                <a:path w="573" h="1486" extrusionOk="0">
                  <a:moveTo>
                    <a:pt x="24" y="0"/>
                  </a:moveTo>
                  <a:cubicBezTo>
                    <a:pt x="24" y="0"/>
                    <a:pt x="1" y="107"/>
                    <a:pt x="1" y="262"/>
                  </a:cubicBezTo>
                  <a:cubicBezTo>
                    <a:pt x="1" y="417"/>
                    <a:pt x="24" y="631"/>
                    <a:pt x="72" y="822"/>
                  </a:cubicBezTo>
                  <a:cubicBezTo>
                    <a:pt x="132" y="1024"/>
                    <a:pt x="215" y="1227"/>
                    <a:pt x="334" y="1346"/>
                  </a:cubicBezTo>
                  <a:cubicBezTo>
                    <a:pt x="382" y="1417"/>
                    <a:pt x="441" y="1465"/>
                    <a:pt x="489" y="1477"/>
                  </a:cubicBezTo>
                  <a:cubicBezTo>
                    <a:pt x="501" y="1483"/>
                    <a:pt x="513" y="1486"/>
                    <a:pt x="523" y="1486"/>
                  </a:cubicBezTo>
                  <a:cubicBezTo>
                    <a:pt x="533" y="1486"/>
                    <a:pt x="542" y="1483"/>
                    <a:pt x="548" y="1477"/>
                  </a:cubicBezTo>
                  <a:lnTo>
                    <a:pt x="572" y="1477"/>
                  </a:lnTo>
                  <a:cubicBezTo>
                    <a:pt x="572" y="1477"/>
                    <a:pt x="560" y="1477"/>
                    <a:pt x="560" y="1465"/>
                  </a:cubicBezTo>
                  <a:cubicBezTo>
                    <a:pt x="548" y="1465"/>
                    <a:pt x="536" y="1453"/>
                    <a:pt x="513" y="1429"/>
                  </a:cubicBezTo>
                  <a:cubicBezTo>
                    <a:pt x="489" y="1405"/>
                    <a:pt x="477" y="1346"/>
                    <a:pt x="453" y="1286"/>
                  </a:cubicBezTo>
                  <a:cubicBezTo>
                    <a:pt x="405" y="1143"/>
                    <a:pt x="358" y="953"/>
                    <a:pt x="310" y="762"/>
                  </a:cubicBezTo>
                  <a:cubicBezTo>
                    <a:pt x="263" y="572"/>
                    <a:pt x="191" y="381"/>
                    <a:pt x="132" y="238"/>
                  </a:cubicBezTo>
                  <a:cubicBezTo>
                    <a:pt x="84" y="96"/>
                    <a:pt x="24" y="0"/>
                    <a:pt x="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695;p42"/>
            <p:cNvSpPr/>
            <p:nvPr/>
          </p:nvSpPr>
          <p:spPr>
            <a:xfrm>
              <a:off x="992193" y="4698766"/>
              <a:ext cx="48094" cy="50381"/>
            </a:xfrm>
            <a:custGeom>
              <a:avLst/>
              <a:gdLst/>
              <a:ahLst/>
              <a:cxnLst/>
              <a:rect l="l" t="t" r="r" b="b"/>
              <a:pathLst>
                <a:path w="1430" h="1498" extrusionOk="0">
                  <a:moveTo>
                    <a:pt x="1" y="0"/>
                  </a:moveTo>
                  <a:cubicBezTo>
                    <a:pt x="1" y="0"/>
                    <a:pt x="13" y="143"/>
                    <a:pt x="84" y="334"/>
                  </a:cubicBezTo>
                  <a:cubicBezTo>
                    <a:pt x="120" y="429"/>
                    <a:pt x="167" y="548"/>
                    <a:pt x="227" y="655"/>
                  </a:cubicBezTo>
                  <a:cubicBezTo>
                    <a:pt x="251" y="715"/>
                    <a:pt x="286" y="774"/>
                    <a:pt x="322" y="834"/>
                  </a:cubicBezTo>
                  <a:cubicBezTo>
                    <a:pt x="358" y="893"/>
                    <a:pt x="405" y="941"/>
                    <a:pt x="453" y="1000"/>
                  </a:cubicBezTo>
                  <a:cubicBezTo>
                    <a:pt x="489" y="1060"/>
                    <a:pt x="536" y="1108"/>
                    <a:pt x="596" y="1155"/>
                  </a:cubicBezTo>
                  <a:cubicBezTo>
                    <a:pt x="632" y="1215"/>
                    <a:pt x="691" y="1250"/>
                    <a:pt x="751" y="1286"/>
                  </a:cubicBezTo>
                  <a:cubicBezTo>
                    <a:pt x="798" y="1334"/>
                    <a:pt x="858" y="1370"/>
                    <a:pt x="917" y="1393"/>
                  </a:cubicBezTo>
                  <a:cubicBezTo>
                    <a:pt x="965" y="1429"/>
                    <a:pt x="1025" y="1441"/>
                    <a:pt x="1072" y="1465"/>
                  </a:cubicBezTo>
                  <a:cubicBezTo>
                    <a:pt x="1132" y="1489"/>
                    <a:pt x="1179" y="1489"/>
                    <a:pt x="1227" y="1489"/>
                  </a:cubicBezTo>
                  <a:cubicBezTo>
                    <a:pt x="1245" y="1495"/>
                    <a:pt x="1263" y="1497"/>
                    <a:pt x="1281" y="1497"/>
                  </a:cubicBezTo>
                  <a:cubicBezTo>
                    <a:pt x="1298" y="1497"/>
                    <a:pt x="1316" y="1495"/>
                    <a:pt x="1334" y="1489"/>
                  </a:cubicBezTo>
                  <a:cubicBezTo>
                    <a:pt x="1394" y="1489"/>
                    <a:pt x="1429" y="1477"/>
                    <a:pt x="1429" y="1477"/>
                  </a:cubicBezTo>
                  <a:cubicBezTo>
                    <a:pt x="1429" y="1477"/>
                    <a:pt x="1394" y="1465"/>
                    <a:pt x="1334" y="1441"/>
                  </a:cubicBezTo>
                  <a:cubicBezTo>
                    <a:pt x="1310" y="1441"/>
                    <a:pt x="1275" y="1429"/>
                    <a:pt x="1251" y="1405"/>
                  </a:cubicBezTo>
                  <a:cubicBezTo>
                    <a:pt x="1215" y="1381"/>
                    <a:pt x="1167" y="1370"/>
                    <a:pt x="1132" y="1334"/>
                  </a:cubicBezTo>
                  <a:cubicBezTo>
                    <a:pt x="1096" y="1310"/>
                    <a:pt x="1048" y="1286"/>
                    <a:pt x="1013" y="1250"/>
                  </a:cubicBezTo>
                  <a:cubicBezTo>
                    <a:pt x="965" y="1203"/>
                    <a:pt x="929" y="1179"/>
                    <a:pt x="882" y="1131"/>
                  </a:cubicBezTo>
                  <a:cubicBezTo>
                    <a:pt x="846" y="1096"/>
                    <a:pt x="798" y="1048"/>
                    <a:pt x="763" y="1000"/>
                  </a:cubicBezTo>
                  <a:cubicBezTo>
                    <a:pt x="715" y="953"/>
                    <a:pt x="679" y="905"/>
                    <a:pt x="632" y="846"/>
                  </a:cubicBezTo>
                  <a:cubicBezTo>
                    <a:pt x="596" y="798"/>
                    <a:pt x="560" y="750"/>
                    <a:pt x="513" y="703"/>
                  </a:cubicBezTo>
                  <a:cubicBezTo>
                    <a:pt x="477" y="643"/>
                    <a:pt x="441" y="596"/>
                    <a:pt x="405" y="548"/>
                  </a:cubicBezTo>
                  <a:cubicBezTo>
                    <a:pt x="370" y="500"/>
                    <a:pt x="334" y="453"/>
                    <a:pt x="298" y="405"/>
                  </a:cubicBezTo>
                  <a:cubicBezTo>
                    <a:pt x="263" y="357"/>
                    <a:pt x="227" y="310"/>
                    <a:pt x="203" y="274"/>
                  </a:cubicBezTo>
                  <a:cubicBezTo>
                    <a:pt x="84" y="107"/>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696;p42"/>
            <p:cNvSpPr/>
            <p:nvPr/>
          </p:nvSpPr>
          <p:spPr>
            <a:xfrm>
              <a:off x="852450" y="4698766"/>
              <a:ext cx="19641" cy="49978"/>
            </a:xfrm>
            <a:custGeom>
              <a:avLst/>
              <a:gdLst/>
              <a:ahLst/>
              <a:cxnLst/>
              <a:rect l="l" t="t" r="r" b="b"/>
              <a:pathLst>
                <a:path w="584" h="1486" extrusionOk="0">
                  <a:moveTo>
                    <a:pt x="548" y="0"/>
                  </a:moveTo>
                  <a:cubicBezTo>
                    <a:pt x="548" y="0"/>
                    <a:pt x="500" y="96"/>
                    <a:pt x="441" y="238"/>
                  </a:cubicBezTo>
                  <a:cubicBezTo>
                    <a:pt x="381" y="381"/>
                    <a:pt x="322" y="572"/>
                    <a:pt x="262" y="762"/>
                  </a:cubicBezTo>
                  <a:cubicBezTo>
                    <a:pt x="215" y="953"/>
                    <a:pt x="167" y="1143"/>
                    <a:pt x="131" y="1274"/>
                  </a:cubicBezTo>
                  <a:cubicBezTo>
                    <a:pt x="108" y="1346"/>
                    <a:pt x="84" y="1405"/>
                    <a:pt x="60" y="1429"/>
                  </a:cubicBezTo>
                  <a:cubicBezTo>
                    <a:pt x="48" y="1441"/>
                    <a:pt x="36" y="1465"/>
                    <a:pt x="24" y="1465"/>
                  </a:cubicBezTo>
                  <a:lnTo>
                    <a:pt x="0" y="1477"/>
                  </a:lnTo>
                  <a:lnTo>
                    <a:pt x="24" y="1477"/>
                  </a:lnTo>
                  <a:cubicBezTo>
                    <a:pt x="30" y="1483"/>
                    <a:pt x="39" y="1486"/>
                    <a:pt x="49" y="1486"/>
                  </a:cubicBezTo>
                  <a:cubicBezTo>
                    <a:pt x="60" y="1486"/>
                    <a:pt x="72" y="1483"/>
                    <a:pt x="84" y="1477"/>
                  </a:cubicBezTo>
                  <a:cubicBezTo>
                    <a:pt x="131" y="1465"/>
                    <a:pt x="203" y="1417"/>
                    <a:pt x="250" y="1346"/>
                  </a:cubicBezTo>
                  <a:cubicBezTo>
                    <a:pt x="358" y="1227"/>
                    <a:pt x="441" y="1024"/>
                    <a:pt x="500" y="822"/>
                  </a:cubicBezTo>
                  <a:cubicBezTo>
                    <a:pt x="560" y="619"/>
                    <a:pt x="584" y="417"/>
                    <a:pt x="572" y="262"/>
                  </a:cubicBezTo>
                  <a:cubicBezTo>
                    <a:pt x="572" y="107"/>
                    <a:pt x="548" y="0"/>
                    <a:pt x="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97;p42"/>
            <p:cNvSpPr/>
            <p:nvPr/>
          </p:nvSpPr>
          <p:spPr>
            <a:xfrm>
              <a:off x="908516" y="4639909"/>
              <a:ext cx="182624" cy="4036"/>
            </a:xfrm>
            <a:custGeom>
              <a:avLst/>
              <a:gdLst/>
              <a:ahLst/>
              <a:cxnLst/>
              <a:rect l="l" t="t" r="r" b="b"/>
              <a:pathLst>
                <a:path w="5430" h="120" extrusionOk="0">
                  <a:moveTo>
                    <a:pt x="0" y="0"/>
                  </a:moveTo>
                  <a:lnTo>
                    <a:pt x="0" y="119"/>
                  </a:lnTo>
                  <a:lnTo>
                    <a:pt x="5429" y="119"/>
                  </a:lnTo>
                  <a:lnTo>
                    <a:pt x="54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698;p42"/>
            <p:cNvSpPr/>
            <p:nvPr/>
          </p:nvSpPr>
          <p:spPr>
            <a:xfrm>
              <a:off x="908516" y="4664326"/>
              <a:ext cx="182624" cy="4036"/>
            </a:xfrm>
            <a:custGeom>
              <a:avLst/>
              <a:gdLst/>
              <a:ahLst/>
              <a:cxnLst/>
              <a:rect l="l" t="t" r="r" b="b"/>
              <a:pathLst>
                <a:path w="5430" h="120" extrusionOk="0">
                  <a:moveTo>
                    <a:pt x="0" y="0"/>
                  </a:moveTo>
                  <a:lnTo>
                    <a:pt x="0" y="119"/>
                  </a:lnTo>
                  <a:lnTo>
                    <a:pt x="5429" y="119"/>
                  </a:lnTo>
                  <a:lnTo>
                    <a:pt x="54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699;p42"/>
            <p:cNvSpPr/>
            <p:nvPr/>
          </p:nvSpPr>
          <p:spPr>
            <a:xfrm>
              <a:off x="908516" y="4651916"/>
              <a:ext cx="182624" cy="4036"/>
            </a:xfrm>
            <a:custGeom>
              <a:avLst/>
              <a:gdLst/>
              <a:ahLst/>
              <a:cxnLst/>
              <a:rect l="l" t="t" r="r" b="b"/>
              <a:pathLst>
                <a:path w="5430" h="120" extrusionOk="0">
                  <a:moveTo>
                    <a:pt x="0" y="0"/>
                  </a:moveTo>
                  <a:lnTo>
                    <a:pt x="0" y="119"/>
                  </a:lnTo>
                  <a:lnTo>
                    <a:pt x="5429" y="119"/>
                  </a:lnTo>
                  <a:lnTo>
                    <a:pt x="54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700;p42"/>
            <p:cNvSpPr/>
            <p:nvPr/>
          </p:nvSpPr>
          <p:spPr>
            <a:xfrm>
              <a:off x="713481" y="4639909"/>
              <a:ext cx="182658" cy="4036"/>
            </a:xfrm>
            <a:custGeom>
              <a:avLst/>
              <a:gdLst/>
              <a:ahLst/>
              <a:cxnLst/>
              <a:rect l="l" t="t" r="r" b="b"/>
              <a:pathLst>
                <a:path w="5431" h="120" extrusionOk="0">
                  <a:moveTo>
                    <a:pt x="1" y="0"/>
                  </a:moveTo>
                  <a:lnTo>
                    <a:pt x="1" y="119"/>
                  </a:lnTo>
                  <a:lnTo>
                    <a:pt x="5430" y="119"/>
                  </a:lnTo>
                  <a:lnTo>
                    <a:pt x="54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7701;p42"/>
            <p:cNvSpPr/>
            <p:nvPr/>
          </p:nvSpPr>
          <p:spPr>
            <a:xfrm>
              <a:off x="719501" y="4006004"/>
              <a:ext cx="370025" cy="41267"/>
            </a:xfrm>
            <a:custGeom>
              <a:avLst/>
              <a:gdLst/>
              <a:ahLst/>
              <a:cxnLst/>
              <a:rect l="l" t="t" r="r" b="b"/>
              <a:pathLst>
                <a:path w="11002" h="1227" extrusionOk="0">
                  <a:moveTo>
                    <a:pt x="11002" y="1"/>
                  </a:moveTo>
                  <a:cubicBezTo>
                    <a:pt x="11001" y="1"/>
                    <a:pt x="10966" y="37"/>
                    <a:pt x="10907" y="96"/>
                  </a:cubicBezTo>
                  <a:cubicBezTo>
                    <a:pt x="10847" y="155"/>
                    <a:pt x="10764" y="251"/>
                    <a:pt x="10645" y="346"/>
                  </a:cubicBezTo>
                  <a:cubicBezTo>
                    <a:pt x="10514" y="441"/>
                    <a:pt x="10359" y="560"/>
                    <a:pt x="10168" y="655"/>
                  </a:cubicBezTo>
                  <a:cubicBezTo>
                    <a:pt x="9966" y="763"/>
                    <a:pt x="9740" y="846"/>
                    <a:pt x="9478" y="905"/>
                  </a:cubicBezTo>
                  <a:cubicBezTo>
                    <a:pt x="9216" y="965"/>
                    <a:pt x="8918" y="1013"/>
                    <a:pt x="8609" y="1024"/>
                  </a:cubicBezTo>
                  <a:cubicBezTo>
                    <a:pt x="8478" y="1035"/>
                    <a:pt x="8345" y="1038"/>
                    <a:pt x="8209" y="1038"/>
                  </a:cubicBezTo>
                  <a:cubicBezTo>
                    <a:pt x="8023" y="1038"/>
                    <a:pt x="7832" y="1031"/>
                    <a:pt x="7632" y="1024"/>
                  </a:cubicBezTo>
                  <a:cubicBezTo>
                    <a:pt x="7299" y="1013"/>
                    <a:pt x="6942" y="1001"/>
                    <a:pt x="6585" y="1001"/>
                  </a:cubicBezTo>
                  <a:cubicBezTo>
                    <a:pt x="6227" y="989"/>
                    <a:pt x="5858" y="989"/>
                    <a:pt x="5501" y="989"/>
                  </a:cubicBezTo>
                  <a:cubicBezTo>
                    <a:pt x="4775" y="989"/>
                    <a:pt x="4049" y="1001"/>
                    <a:pt x="3358" y="1024"/>
                  </a:cubicBezTo>
                  <a:lnTo>
                    <a:pt x="3108" y="1024"/>
                  </a:lnTo>
                  <a:cubicBezTo>
                    <a:pt x="3025" y="1036"/>
                    <a:pt x="2941" y="1036"/>
                    <a:pt x="2858" y="1036"/>
                  </a:cubicBezTo>
                  <a:lnTo>
                    <a:pt x="2620" y="1036"/>
                  </a:lnTo>
                  <a:cubicBezTo>
                    <a:pt x="2537" y="1024"/>
                    <a:pt x="2465" y="1024"/>
                    <a:pt x="2382" y="1024"/>
                  </a:cubicBezTo>
                  <a:cubicBezTo>
                    <a:pt x="2084" y="1001"/>
                    <a:pt x="1786" y="965"/>
                    <a:pt x="1524" y="905"/>
                  </a:cubicBezTo>
                  <a:cubicBezTo>
                    <a:pt x="1263" y="834"/>
                    <a:pt x="1036" y="751"/>
                    <a:pt x="834" y="655"/>
                  </a:cubicBezTo>
                  <a:cubicBezTo>
                    <a:pt x="643" y="560"/>
                    <a:pt x="489" y="441"/>
                    <a:pt x="358" y="346"/>
                  </a:cubicBezTo>
                  <a:cubicBezTo>
                    <a:pt x="239" y="251"/>
                    <a:pt x="143" y="155"/>
                    <a:pt x="84" y="96"/>
                  </a:cubicBezTo>
                  <a:cubicBezTo>
                    <a:pt x="25" y="37"/>
                    <a:pt x="1" y="1"/>
                    <a:pt x="0" y="1"/>
                  </a:cubicBezTo>
                  <a:lnTo>
                    <a:pt x="0" y="1"/>
                  </a:lnTo>
                  <a:cubicBezTo>
                    <a:pt x="1" y="1"/>
                    <a:pt x="25" y="37"/>
                    <a:pt x="84" y="108"/>
                  </a:cubicBezTo>
                  <a:cubicBezTo>
                    <a:pt x="131" y="167"/>
                    <a:pt x="215" y="262"/>
                    <a:pt x="334" y="370"/>
                  </a:cubicBezTo>
                  <a:cubicBezTo>
                    <a:pt x="572" y="584"/>
                    <a:pt x="965" y="846"/>
                    <a:pt x="1501" y="989"/>
                  </a:cubicBezTo>
                  <a:cubicBezTo>
                    <a:pt x="1763" y="1072"/>
                    <a:pt x="2060" y="1120"/>
                    <a:pt x="2382" y="1155"/>
                  </a:cubicBezTo>
                  <a:cubicBezTo>
                    <a:pt x="2453" y="1155"/>
                    <a:pt x="2537" y="1167"/>
                    <a:pt x="2620" y="1167"/>
                  </a:cubicBezTo>
                  <a:cubicBezTo>
                    <a:pt x="2691" y="1179"/>
                    <a:pt x="2775" y="1179"/>
                    <a:pt x="2858" y="1179"/>
                  </a:cubicBezTo>
                  <a:cubicBezTo>
                    <a:pt x="3025" y="1191"/>
                    <a:pt x="3191" y="1191"/>
                    <a:pt x="3358" y="1203"/>
                  </a:cubicBezTo>
                  <a:cubicBezTo>
                    <a:pt x="4049" y="1227"/>
                    <a:pt x="4775" y="1227"/>
                    <a:pt x="5501" y="1227"/>
                  </a:cubicBezTo>
                  <a:cubicBezTo>
                    <a:pt x="5858" y="1227"/>
                    <a:pt x="6227" y="1227"/>
                    <a:pt x="6585" y="1215"/>
                  </a:cubicBezTo>
                  <a:cubicBezTo>
                    <a:pt x="6942" y="1215"/>
                    <a:pt x="7287" y="1203"/>
                    <a:pt x="7632" y="1191"/>
                  </a:cubicBezTo>
                  <a:cubicBezTo>
                    <a:pt x="7799" y="1191"/>
                    <a:pt x="7966" y="1179"/>
                    <a:pt x="8132" y="1179"/>
                  </a:cubicBezTo>
                  <a:cubicBezTo>
                    <a:pt x="8216" y="1179"/>
                    <a:pt x="8299" y="1167"/>
                    <a:pt x="8382" y="1167"/>
                  </a:cubicBezTo>
                  <a:cubicBezTo>
                    <a:pt x="8466" y="1167"/>
                    <a:pt x="8537" y="1155"/>
                    <a:pt x="8621" y="1144"/>
                  </a:cubicBezTo>
                  <a:cubicBezTo>
                    <a:pt x="8930" y="1120"/>
                    <a:pt x="9228" y="1060"/>
                    <a:pt x="9490" y="989"/>
                  </a:cubicBezTo>
                  <a:cubicBezTo>
                    <a:pt x="9764" y="917"/>
                    <a:pt x="9990" y="810"/>
                    <a:pt x="10192" y="703"/>
                  </a:cubicBezTo>
                  <a:cubicBezTo>
                    <a:pt x="10383" y="596"/>
                    <a:pt x="10538" y="477"/>
                    <a:pt x="10657" y="370"/>
                  </a:cubicBezTo>
                  <a:cubicBezTo>
                    <a:pt x="10776" y="262"/>
                    <a:pt x="10859" y="167"/>
                    <a:pt x="10919" y="108"/>
                  </a:cubicBezTo>
                  <a:cubicBezTo>
                    <a:pt x="10966" y="37"/>
                    <a:pt x="11001" y="1"/>
                    <a:pt x="11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7702;p42"/>
            <p:cNvSpPr/>
            <p:nvPr/>
          </p:nvSpPr>
          <p:spPr>
            <a:xfrm>
              <a:off x="693066" y="4698766"/>
              <a:ext cx="74933" cy="50482"/>
            </a:xfrm>
            <a:custGeom>
              <a:avLst/>
              <a:gdLst/>
              <a:ahLst/>
              <a:cxnLst/>
              <a:rect l="l" t="t" r="r" b="b"/>
              <a:pathLst>
                <a:path w="2228" h="1501" extrusionOk="0">
                  <a:moveTo>
                    <a:pt x="2227" y="0"/>
                  </a:moveTo>
                  <a:cubicBezTo>
                    <a:pt x="2227" y="0"/>
                    <a:pt x="2108" y="119"/>
                    <a:pt x="1918" y="298"/>
                  </a:cubicBezTo>
                  <a:cubicBezTo>
                    <a:pt x="1870" y="346"/>
                    <a:pt x="1822" y="393"/>
                    <a:pt x="1763" y="441"/>
                  </a:cubicBezTo>
                  <a:cubicBezTo>
                    <a:pt x="1715" y="488"/>
                    <a:pt x="1656" y="536"/>
                    <a:pt x="1596" y="596"/>
                  </a:cubicBezTo>
                  <a:cubicBezTo>
                    <a:pt x="1537" y="643"/>
                    <a:pt x="1477" y="691"/>
                    <a:pt x="1406" y="750"/>
                  </a:cubicBezTo>
                  <a:cubicBezTo>
                    <a:pt x="1346" y="798"/>
                    <a:pt x="1275" y="846"/>
                    <a:pt x="1215" y="905"/>
                  </a:cubicBezTo>
                  <a:cubicBezTo>
                    <a:pt x="1144" y="953"/>
                    <a:pt x="1084" y="1000"/>
                    <a:pt x="1013" y="1048"/>
                  </a:cubicBezTo>
                  <a:cubicBezTo>
                    <a:pt x="941" y="1084"/>
                    <a:pt x="870" y="1131"/>
                    <a:pt x="810" y="1167"/>
                  </a:cubicBezTo>
                  <a:cubicBezTo>
                    <a:pt x="739" y="1203"/>
                    <a:pt x="667" y="1250"/>
                    <a:pt x="608" y="1274"/>
                  </a:cubicBezTo>
                  <a:cubicBezTo>
                    <a:pt x="536" y="1298"/>
                    <a:pt x="477" y="1334"/>
                    <a:pt x="417" y="1346"/>
                  </a:cubicBezTo>
                  <a:cubicBezTo>
                    <a:pt x="358" y="1370"/>
                    <a:pt x="310" y="1393"/>
                    <a:pt x="263" y="1405"/>
                  </a:cubicBezTo>
                  <a:cubicBezTo>
                    <a:pt x="203" y="1417"/>
                    <a:pt x="155" y="1429"/>
                    <a:pt x="120" y="1441"/>
                  </a:cubicBezTo>
                  <a:cubicBezTo>
                    <a:pt x="48" y="1465"/>
                    <a:pt x="1" y="1477"/>
                    <a:pt x="1" y="1477"/>
                  </a:cubicBezTo>
                  <a:cubicBezTo>
                    <a:pt x="1" y="1477"/>
                    <a:pt x="48" y="1477"/>
                    <a:pt x="132" y="1489"/>
                  </a:cubicBezTo>
                  <a:cubicBezTo>
                    <a:pt x="167" y="1500"/>
                    <a:pt x="215" y="1500"/>
                    <a:pt x="263" y="1500"/>
                  </a:cubicBezTo>
                  <a:cubicBezTo>
                    <a:pt x="322" y="1500"/>
                    <a:pt x="382" y="1500"/>
                    <a:pt x="453" y="1489"/>
                  </a:cubicBezTo>
                  <a:cubicBezTo>
                    <a:pt x="525" y="1477"/>
                    <a:pt x="584" y="1465"/>
                    <a:pt x="667" y="1441"/>
                  </a:cubicBezTo>
                  <a:cubicBezTo>
                    <a:pt x="739" y="1429"/>
                    <a:pt x="822" y="1393"/>
                    <a:pt x="894" y="1358"/>
                  </a:cubicBezTo>
                  <a:cubicBezTo>
                    <a:pt x="977" y="1334"/>
                    <a:pt x="1048" y="1286"/>
                    <a:pt x="1132" y="1250"/>
                  </a:cubicBezTo>
                  <a:cubicBezTo>
                    <a:pt x="1203" y="1203"/>
                    <a:pt x="1287" y="1155"/>
                    <a:pt x="1358" y="1096"/>
                  </a:cubicBezTo>
                  <a:cubicBezTo>
                    <a:pt x="1429" y="1048"/>
                    <a:pt x="1501" y="989"/>
                    <a:pt x="1560" y="929"/>
                  </a:cubicBezTo>
                  <a:cubicBezTo>
                    <a:pt x="1632" y="869"/>
                    <a:pt x="1691" y="810"/>
                    <a:pt x="1751" y="750"/>
                  </a:cubicBezTo>
                  <a:cubicBezTo>
                    <a:pt x="1799" y="691"/>
                    <a:pt x="1858" y="619"/>
                    <a:pt x="1906" y="560"/>
                  </a:cubicBezTo>
                  <a:cubicBezTo>
                    <a:pt x="1953" y="500"/>
                    <a:pt x="1989" y="441"/>
                    <a:pt x="2025" y="393"/>
                  </a:cubicBezTo>
                  <a:cubicBezTo>
                    <a:pt x="2168" y="167"/>
                    <a:pt x="2227" y="0"/>
                    <a:pt x="2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7703;p42"/>
            <p:cNvSpPr/>
            <p:nvPr/>
          </p:nvSpPr>
          <p:spPr>
            <a:xfrm>
              <a:off x="536910" y="4736401"/>
              <a:ext cx="735240" cy="41267"/>
            </a:xfrm>
            <a:custGeom>
              <a:avLst/>
              <a:gdLst/>
              <a:ahLst/>
              <a:cxnLst/>
              <a:rect l="l" t="t" r="r" b="b"/>
              <a:pathLst>
                <a:path w="21861" h="1227" extrusionOk="0">
                  <a:moveTo>
                    <a:pt x="0" y="0"/>
                  </a:moveTo>
                  <a:cubicBezTo>
                    <a:pt x="0" y="1"/>
                    <a:pt x="12" y="25"/>
                    <a:pt x="36" y="60"/>
                  </a:cubicBezTo>
                  <a:cubicBezTo>
                    <a:pt x="60" y="84"/>
                    <a:pt x="107" y="131"/>
                    <a:pt x="167" y="191"/>
                  </a:cubicBezTo>
                  <a:cubicBezTo>
                    <a:pt x="286" y="310"/>
                    <a:pt x="465" y="465"/>
                    <a:pt x="738" y="620"/>
                  </a:cubicBezTo>
                  <a:cubicBezTo>
                    <a:pt x="1012" y="762"/>
                    <a:pt x="1358" y="917"/>
                    <a:pt x="1774" y="1013"/>
                  </a:cubicBezTo>
                  <a:cubicBezTo>
                    <a:pt x="2203" y="1120"/>
                    <a:pt x="2691" y="1179"/>
                    <a:pt x="3215" y="1179"/>
                  </a:cubicBezTo>
                  <a:cubicBezTo>
                    <a:pt x="4263" y="1191"/>
                    <a:pt x="5489" y="1215"/>
                    <a:pt x="6811" y="1215"/>
                  </a:cubicBezTo>
                  <a:cubicBezTo>
                    <a:pt x="8120" y="1215"/>
                    <a:pt x="9525" y="1227"/>
                    <a:pt x="10930" y="1227"/>
                  </a:cubicBezTo>
                  <a:cubicBezTo>
                    <a:pt x="12335" y="1227"/>
                    <a:pt x="13728" y="1227"/>
                    <a:pt x="15050" y="1215"/>
                  </a:cubicBezTo>
                  <a:cubicBezTo>
                    <a:pt x="16359" y="1215"/>
                    <a:pt x="17586" y="1191"/>
                    <a:pt x="18645" y="1179"/>
                  </a:cubicBezTo>
                  <a:cubicBezTo>
                    <a:pt x="19169" y="1179"/>
                    <a:pt x="19657" y="1108"/>
                    <a:pt x="20074" y="1013"/>
                  </a:cubicBezTo>
                  <a:cubicBezTo>
                    <a:pt x="20503" y="917"/>
                    <a:pt x="20848" y="762"/>
                    <a:pt x="21122" y="620"/>
                  </a:cubicBezTo>
                  <a:cubicBezTo>
                    <a:pt x="21384" y="465"/>
                    <a:pt x="21574" y="298"/>
                    <a:pt x="21693" y="191"/>
                  </a:cubicBezTo>
                  <a:cubicBezTo>
                    <a:pt x="21753" y="131"/>
                    <a:pt x="21789" y="84"/>
                    <a:pt x="21824" y="48"/>
                  </a:cubicBezTo>
                  <a:cubicBezTo>
                    <a:pt x="21848" y="24"/>
                    <a:pt x="21860" y="1"/>
                    <a:pt x="21860" y="0"/>
                  </a:cubicBezTo>
                  <a:lnTo>
                    <a:pt x="21860" y="0"/>
                  </a:lnTo>
                  <a:cubicBezTo>
                    <a:pt x="21860" y="1"/>
                    <a:pt x="21848" y="24"/>
                    <a:pt x="21812" y="48"/>
                  </a:cubicBezTo>
                  <a:cubicBezTo>
                    <a:pt x="21789" y="84"/>
                    <a:pt x="21741" y="131"/>
                    <a:pt x="21682" y="179"/>
                  </a:cubicBezTo>
                  <a:cubicBezTo>
                    <a:pt x="21562" y="286"/>
                    <a:pt x="21372" y="441"/>
                    <a:pt x="21098" y="572"/>
                  </a:cubicBezTo>
                  <a:cubicBezTo>
                    <a:pt x="20824" y="715"/>
                    <a:pt x="20479" y="846"/>
                    <a:pt x="20062" y="929"/>
                  </a:cubicBezTo>
                  <a:cubicBezTo>
                    <a:pt x="19646" y="1013"/>
                    <a:pt x="19169" y="1048"/>
                    <a:pt x="18645" y="1048"/>
                  </a:cubicBezTo>
                  <a:cubicBezTo>
                    <a:pt x="17586" y="1036"/>
                    <a:pt x="16359" y="1013"/>
                    <a:pt x="15050" y="1001"/>
                  </a:cubicBezTo>
                  <a:cubicBezTo>
                    <a:pt x="13728" y="1001"/>
                    <a:pt x="12335" y="1001"/>
                    <a:pt x="10930" y="989"/>
                  </a:cubicBezTo>
                  <a:cubicBezTo>
                    <a:pt x="9525" y="1001"/>
                    <a:pt x="8120" y="1001"/>
                    <a:pt x="6811" y="1001"/>
                  </a:cubicBezTo>
                  <a:cubicBezTo>
                    <a:pt x="5489" y="1013"/>
                    <a:pt x="4263" y="1036"/>
                    <a:pt x="3215" y="1048"/>
                  </a:cubicBezTo>
                  <a:cubicBezTo>
                    <a:pt x="2691" y="1048"/>
                    <a:pt x="2215" y="1013"/>
                    <a:pt x="1798" y="929"/>
                  </a:cubicBezTo>
                  <a:cubicBezTo>
                    <a:pt x="1381" y="846"/>
                    <a:pt x="1036" y="715"/>
                    <a:pt x="762" y="572"/>
                  </a:cubicBezTo>
                  <a:cubicBezTo>
                    <a:pt x="488" y="441"/>
                    <a:pt x="298" y="286"/>
                    <a:pt x="179" y="179"/>
                  </a:cubicBezTo>
                  <a:cubicBezTo>
                    <a:pt x="119" y="131"/>
                    <a:pt x="72" y="84"/>
                    <a:pt x="36" y="48"/>
                  </a:cubicBezTo>
                  <a:cubicBezTo>
                    <a:pt x="12" y="24"/>
                    <a:pt x="0" y="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8114;p47">
            <a:extLst>
              <a:ext uri="{FF2B5EF4-FFF2-40B4-BE49-F238E27FC236}">
                <a16:creationId xmlns:a16="http://schemas.microsoft.com/office/drawing/2014/main" id="{4B2E2BBD-7D89-48DA-8EEC-D91548FD8746}"/>
              </a:ext>
            </a:extLst>
          </p:cNvPr>
          <p:cNvGrpSpPr/>
          <p:nvPr/>
        </p:nvGrpSpPr>
        <p:grpSpPr>
          <a:xfrm>
            <a:off x="6853325" y="1374832"/>
            <a:ext cx="377113" cy="375712"/>
            <a:chOff x="720069" y="2757039"/>
            <a:chExt cx="368743" cy="367409"/>
          </a:xfrm>
        </p:grpSpPr>
        <p:sp>
          <p:nvSpPr>
            <p:cNvPr id="84" name="Google Shape;8115;p47">
              <a:extLst>
                <a:ext uri="{FF2B5EF4-FFF2-40B4-BE49-F238E27FC236}">
                  <a16:creationId xmlns:a16="http://schemas.microsoft.com/office/drawing/2014/main" id="{E5247F41-20E5-4720-B937-8F17042D3092}"/>
                </a:ext>
              </a:extLst>
            </p:cNvPr>
            <p:cNvSpPr/>
            <p:nvPr/>
          </p:nvSpPr>
          <p:spPr>
            <a:xfrm>
              <a:off x="720069" y="2757039"/>
              <a:ext cx="368743" cy="367409"/>
            </a:xfrm>
            <a:custGeom>
              <a:avLst/>
              <a:gdLst/>
              <a:ahLst/>
              <a:cxnLst/>
              <a:rect l="l" t="t" r="r" b="b"/>
              <a:pathLst>
                <a:path w="10504" h="10466" extrusionOk="0">
                  <a:moveTo>
                    <a:pt x="7550" y="606"/>
                  </a:moveTo>
                  <a:cubicBezTo>
                    <a:pt x="7836" y="606"/>
                    <a:pt x="8122" y="749"/>
                    <a:pt x="8312" y="987"/>
                  </a:cubicBezTo>
                  <a:cubicBezTo>
                    <a:pt x="8388" y="970"/>
                    <a:pt x="8467" y="961"/>
                    <a:pt x="8546" y="961"/>
                  </a:cubicBezTo>
                  <a:cubicBezTo>
                    <a:pt x="8790" y="961"/>
                    <a:pt x="9037" y="1046"/>
                    <a:pt x="9217" y="1226"/>
                  </a:cubicBezTo>
                  <a:cubicBezTo>
                    <a:pt x="9455" y="1464"/>
                    <a:pt x="9527" y="1821"/>
                    <a:pt x="9479" y="2154"/>
                  </a:cubicBezTo>
                  <a:cubicBezTo>
                    <a:pt x="9717" y="2369"/>
                    <a:pt x="9884" y="2678"/>
                    <a:pt x="9836" y="3012"/>
                  </a:cubicBezTo>
                  <a:cubicBezTo>
                    <a:pt x="9813" y="3345"/>
                    <a:pt x="9574" y="3631"/>
                    <a:pt x="9289" y="3774"/>
                  </a:cubicBezTo>
                  <a:cubicBezTo>
                    <a:pt x="9289" y="4107"/>
                    <a:pt x="9122" y="4440"/>
                    <a:pt x="8836" y="4607"/>
                  </a:cubicBezTo>
                  <a:cubicBezTo>
                    <a:pt x="8688" y="4706"/>
                    <a:pt x="8520" y="4747"/>
                    <a:pt x="8353" y="4747"/>
                  </a:cubicBezTo>
                  <a:cubicBezTo>
                    <a:pt x="8199" y="4747"/>
                    <a:pt x="8045" y="4712"/>
                    <a:pt x="7907" y="4655"/>
                  </a:cubicBezTo>
                  <a:cubicBezTo>
                    <a:pt x="7725" y="4787"/>
                    <a:pt x="7496" y="4874"/>
                    <a:pt x="7270" y="4874"/>
                  </a:cubicBezTo>
                  <a:cubicBezTo>
                    <a:pt x="7171" y="4874"/>
                    <a:pt x="7073" y="4858"/>
                    <a:pt x="6979" y="4821"/>
                  </a:cubicBezTo>
                  <a:cubicBezTo>
                    <a:pt x="6645" y="4702"/>
                    <a:pt x="6431" y="4440"/>
                    <a:pt x="6359" y="4107"/>
                  </a:cubicBezTo>
                  <a:cubicBezTo>
                    <a:pt x="6026" y="4036"/>
                    <a:pt x="5740" y="3797"/>
                    <a:pt x="5645" y="3488"/>
                  </a:cubicBezTo>
                  <a:cubicBezTo>
                    <a:pt x="5526" y="3154"/>
                    <a:pt x="5597" y="2821"/>
                    <a:pt x="5812" y="2559"/>
                  </a:cubicBezTo>
                  <a:cubicBezTo>
                    <a:pt x="5669" y="2250"/>
                    <a:pt x="5669" y="1892"/>
                    <a:pt x="5859" y="1607"/>
                  </a:cubicBezTo>
                  <a:cubicBezTo>
                    <a:pt x="6026" y="1321"/>
                    <a:pt x="6359" y="1178"/>
                    <a:pt x="6669" y="1178"/>
                  </a:cubicBezTo>
                  <a:cubicBezTo>
                    <a:pt x="6836" y="868"/>
                    <a:pt x="7193" y="606"/>
                    <a:pt x="7550" y="606"/>
                  </a:cubicBezTo>
                  <a:close/>
                  <a:moveTo>
                    <a:pt x="4121" y="4679"/>
                  </a:moveTo>
                  <a:lnTo>
                    <a:pt x="5764" y="6346"/>
                  </a:lnTo>
                  <a:lnTo>
                    <a:pt x="5312" y="6798"/>
                  </a:lnTo>
                  <a:lnTo>
                    <a:pt x="3668" y="5131"/>
                  </a:lnTo>
                  <a:lnTo>
                    <a:pt x="4121" y="4679"/>
                  </a:lnTo>
                  <a:close/>
                  <a:moveTo>
                    <a:pt x="3240" y="5584"/>
                  </a:moveTo>
                  <a:lnTo>
                    <a:pt x="3835" y="6179"/>
                  </a:lnTo>
                  <a:lnTo>
                    <a:pt x="1477" y="8560"/>
                  </a:lnTo>
                  <a:lnTo>
                    <a:pt x="858" y="7941"/>
                  </a:lnTo>
                  <a:lnTo>
                    <a:pt x="3240" y="5584"/>
                  </a:lnTo>
                  <a:close/>
                  <a:moveTo>
                    <a:pt x="4264" y="6608"/>
                  </a:moveTo>
                  <a:lnTo>
                    <a:pt x="4883" y="7227"/>
                  </a:lnTo>
                  <a:lnTo>
                    <a:pt x="2502" y="9584"/>
                  </a:lnTo>
                  <a:lnTo>
                    <a:pt x="1906" y="8989"/>
                  </a:lnTo>
                  <a:lnTo>
                    <a:pt x="4264" y="6608"/>
                  </a:lnTo>
                  <a:close/>
                  <a:moveTo>
                    <a:pt x="7560" y="1"/>
                  </a:moveTo>
                  <a:cubicBezTo>
                    <a:pt x="7501" y="1"/>
                    <a:pt x="7442" y="4"/>
                    <a:pt x="7383" y="11"/>
                  </a:cubicBezTo>
                  <a:cubicBezTo>
                    <a:pt x="6955" y="59"/>
                    <a:pt x="6574" y="273"/>
                    <a:pt x="6312" y="606"/>
                  </a:cubicBezTo>
                  <a:cubicBezTo>
                    <a:pt x="5907" y="678"/>
                    <a:pt x="5550" y="940"/>
                    <a:pt x="5335" y="1297"/>
                  </a:cubicBezTo>
                  <a:cubicBezTo>
                    <a:pt x="5097" y="1654"/>
                    <a:pt x="5026" y="2083"/>
                    <a:pt x="5145" y="2488"/>
                  </a:cubicBezTo>
                  <a:cubicBezTo>
                    <a:pt x="4954" y="2869"/>
                    <a:pt x="4907" y="3297"/>
                    <a:pt x="5050" y="3678"/>
                  </a:cubicBezTo>
                  <a:cubicBezTo>
                    <a:pt x="5169" y="3988"/>
                    <a:pt x="5359" y="4250"/>
                    <a:pt x="5621" y="4440"/>
                  </a:cubicBezTo>
                  <a:lnTo>
                    <a:pt x="5169" y="4869"/>
                  </a:lnTo>
                  <a:lnTo>
                    <a:pt x="4121" y="3821"/>
                  </a:lnTo>
                  <a:lnTo>
                    <a:pt x="1" y="7941"/>
                  </a:lnTo>
                  <a:lnTo>
                    <a:pt x="2502" y="10465"/>
                  </a:lnTo>
                  <a:lnTo>
                    <a:pt x="6645" y="6346"/>
                  </a:lnTo>
                  <a:lnTo>
                    <a:pt x="5597" y="5298"/>
                  </a:lnTo>
                  <a:lnTo>
                    <a:pt x="6050" y="4869"/>
                  </a:lnTo>
                  <a:cubicBezTo>
                    <a:pt x="6217" y="5107"/>
                    <a:pt x="6479" y="5298"/>
                    <a:pt x="6764" y="5393"/>
                  </a:cubicBezTo>
                  <a:cubicBezTo>
                    <a:pt x="6928" y="5454"/>
                    <a:pt x="7108" y="5485"/>
                    <a:pt x="7290" y="5485"/>
                  </a:cubicBezTo>
                  <a:cubicBezTo>
                    <a:pt x="7532" y="5485"/>
                    <a:pt x="7775" y="5430"/>
                    <a:pt x="7979" y="5322"/>
                  </a:cubicBezTo>
                  <a:cubicBezTo>
                    <a:pt x="8097" y="5349"/>
                    <a:pt x="8217" y="5363"/>
                    <a:pt x="8337" y="5363"/>
                  </a:cubicBezTo>
                  <a:cubicBezTo>
                    <a:pt x="8628" y="5363"/>
                    <a:pt x="8917" y="5283"/>
                    <a:pt x="9170" y="5131"/>
                  </a:cubicBezTo>
                  <a:cubicBezTo>
                    <a:pt x="9527" y="4893"/>
                    <a:pt x="9765" y="4536"/>
                    <a:pt x="9860" y="4131"/>
                  </a:cubicBezTo>
                  <a:cubicBezTo>
                    <a:pt x="10194" y="3869"/>
                    <a:pt x="10408" y="3512"/>
                    <a:pt x="10456" y="3083"/>
                  </a:cubicBezTo>
                  <a:cubicBezTo>
                    <a:pt x="10503" y="2654"/>
                    <a:pt x="10384" y="2250"/>
                    <a:pt x="10098" y="1916"/>
                  </a:cubicBezTo>
                  <a:cubicBezTo>
                    <a:pt x="10122" y="1511"/>
                    <a:pt x="9955" y="1106"/>
                    <a:pt x="9646" y="797"/>
                  </a:cubicBezTo>
                  <a:cubicBezTo>
                    <a:pt x="9360" y="511"/>
                    <a:pt x="8955" y="344"/>
                    <a:pt x="8527" y="344"/>
                  </a:cubicBezTo>
                  <a:cubicBezTo>
                    <a:pt x="8262" y="120"/>
                    <a:pt x="7910" y="1"/>
                    <a:pt x="7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116;p47">
              <a:extLst>
                <a:ext uri="{FF2B5EF4-FFF2-40B4-BE49-F238E27FC236}">
                  <a16:creationId xmlns:a16="http://schemas.microsoft.com/office/drawing/2014/main" id="{74EC3F57-367B-4C09-99C2-3ACF966B27A8}"/>
                </a:ext>
              </a:extLst>
            </p:cNvPr>
            <p:cNvSpPr/>
            <p:nvPr/>
          </p:nvSpPr>
          <p:spPr>
            <a:xfrm>
              <a:off x="938281" y="2803378"/>
              <a:ext cx="102015" cy="102858"/>
            </a:xfrm>
            <a:custGeom>
              <a:avLst/>
              <a:gdLst/>
              <a:ahLst/>
              <a:cxnLst/>
              <a:rect l="l" t="t" r="r" b="b"/>
              <a:pathLst>
                <a:path w="2906" h="2930" extrusionOk="0">
                  <a:moveTo>
                    <a:pt x="1453" y="882"/>
                  </a:moveTo>
                  <a:lnTo>
                    <a:pt x="2049" y="1477"/>
                  </a:lnTo>
                  <a:lnTo>
                    <a:pt x="1453" y="2073"/>
                  </a:lnTo>
                  <a:lnTo>
                    <a:pt x="858" y="1477"/>
                  </a:lnTo>
                  <a:lnTo>
                    <a:pt x="1453" y="882"/>
                  </a:lnTo>
                  <a:close/>
                  <a:moveTo>
                    <a:pt x="1453" y="1"/>
                  </a:moveTo>
                  <a:lnTo>
                    <a:pt x="1" y="1477"/>
                  </a:lnTo>
                  <a:lnTo>
                    <a:pt x="1453" y="2930"/>
                  </a:lnTo>
                  <a:lnTo>
                    <a:pt x="2906" y="1477"/>
                  </a:lnTo>
                  <a:lnTo>
                    <a:pt x="1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117;p47">
            <a:extLst>
              <a:ext uri="{FF2B5EF4-FFF2-40B4-BE49-F238E27FC236}">
                <a16:creationId xmlns:a16="http://schemas.microsoft.com/office/drawing/2014/main" id="{1DC295E3-EE0D-484A-9A36-AE2D2B52667A}"/>
              </a:ext>
            </a:extLst>
          </p:cNvPr>
          <p:cNvGrpSpPr/>
          <p:nvPr/>
        </p:nvGrpSpPr>
        <p:grpSpPr>
          <a:xfrm>
            <a:off x="4383436" y="1374211"/>
            <a:ext cx="377099" cy="377099"/>
            <a:chOff x="3980516" y="2756583"/>
            <a:chExt cx="367865" cy="367865"/>
          </a:xfrm>
        </p:grpSpPr>
        <p:sp>
          <p:nvSpPr>
            <p:cNvPr id="87" name="Google Shape;8118;p47">
              <a:extLst>
                <a:ext uri="{FF2B5EF4-FFF2-40B4-BE49-F238E27FC236}">
                  <a16:creationId xmlns:a16="http://schemas.microsoft.com/office/drawing/2014/main" id="{34C84EAF-0E1A-4767-BDC2-DC2653BB847F}"/>
                </a:ext>
              </a:extLst>
            </p:cNvPr>
            <p:cNvSpPr/>
            <p:nvPr/>
          </p:nvSpPr>
          <p:spPr>
            <a:xfrm>
              <a:off x="4002246" y="2756583"/>
              <a:ext cx="20958" cy="21765"/>
            </a:xfrm>
            <a:custGeom>
              <a:avLst/>
              <a:gdLst/>
              <a:ahLst/>
              <a:cxnLst/>
              <a:rect l="l" t="t" r="r" b="b"/>
              <a:pathLst>
                <a:path w="597" h="620" extrusionOk="0">
                  <a:moveTo>
                    <a:pt x="1" y="0"/>
                  </a:moveTo>
                  <a:lnTo>
                    <a:pt x="1" y="619"/>
                  </a:lnTo>
                  <a:lnTo>
                    <a:pt x="596" y="619"/>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119;p47">
              <a:extLst>
                <a:ext uri="{FF2B5EF4-FFF2-40B4-BE49-F238E27FC236}">
                  <a16:creationId xmlns:a16="http://schemas.microsoft.com/office/drawing/2014/main" id="{BC6E9B5E-9802-422A-B4BA-530936348A9B}"/>
                </a:ext>
              </a:extLst>
            </p:cNvPr>
            <p:cNvSpPr/>
            <p:nvPr/>
          </p:nvSpPr>
          <p:spPr>
            <a:xfrm>
              <a:off x="3980516" y="2778313"/>
              <a:ext cx="21765" cy="21765"/>
            </a:xfrm>
            <a:custGeom>
              <a:avLst/>
              <a:gdLst/>
              <a:ahLst/>
              <a:cxnLst/>
              <a:rect l="l" t="t" r="r" b="b"/>
              <a:pathLst>
                <a:path w="620" h="620" extrusionOk="0">
                  <a:moveTo>
                    <a:pt x="0" y="0"/>
                  </a:moveTo>
                  <a:lnTo>
                    <a:pt x="0" y="620"/>
                  </a:lnTo>
                  <a:lnTo>
                    <a:pt x="620" y="620"/>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120;p47">
              <a:extLst>
                <a:ext uri="{FF2B5EF4-FFF2-40B4-BE49-F238E27FC236}">
                  <a16:creationId xmlns:a16="http://schemas.microsoft.com/office/drawing/2014/main" id="{C645ED1E-CC4A-466C-9C36-E95F2017214D}"/>
                </a:ext>
              </a:extLst>
            </p:cNvPr>
            <p:cNvSpPr/>
            <p:nvPr/>
          </p:nvSpPr>
          <p:spPr>
            <a:xfrm>
              <a:off x="4002246" y="2800043"/>
              <a:ext cx="20958" cy="21765"/>
            </a:xfrm>
            <a:custGeom>
              <a:avLst/>
              <a:gdLst/>
              <a:ahLst/>
              <a:cxnLst/>
              <a:rect l="l" t="t" r="r" b="b"/>
              <a:pathLst>
                <a:path w="597" h="620" extrusionOk="0">
                  <a:moveTo>
                    <a:pt x="1" y="1"/>
                  </a:moveTo>
                  <a:lnTo>
                    <a:pt x="1" y="620"/>
                  </a:lnTo>
                  <a:lnTo>
                    <a:pt x="596" y="620"/>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8121;p47">
              <a:extLst>
                <a:ext uri="{FF2B5EF4-FFF2-40B4-BE49-F238E27FC236}">
                  <a16:creationId xmlns:a16="http://schemas.microsoft.com/office/drawing/2014/main" id="{A85CEBE9-BF88-46BE-9C6E-F2E337ED9C75}"/>
                </a:ext>
              </a:extLst>
            </p:cNvPr>
            <p:cNvSpPr/>
            <p:nvPr/>
          </p:nvSpPr>
          <p:spPr>
            <a:xfrm>
              <a:off x="4023168" y="2778313"/>
              <a:ext cx="21765" cy="21765"/>
            </a:xfrm>
            <a:custGeom>
              <a:avLst/>
              <a:gdLst/>
              <a:ahLst/>
              <a:cxnLst/>
              <a:rect l="l" t="t" r="r" b="b"/>
              <a:pathLst>
                <a:path w="620" h="620" extrusionOk="0">
                  <a:moveTo>
                    <a:pt x="0" y="0"/>
                  </a:moveTo>
                  <a:lnTo>
                    <a:pt x="0" y="620"/>
                  </a:lnTo>
                  <a:lnTo>
                    <a:pt x="619" y="620"/>
                  </a:lnTo>
                  <a:lnTo>
                    <a:pt x="6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8122;p47">
              <a:extLst>
                <a:ext uri="{FF2B5EF4-FFF2-40B4-BE49-F238E27FC236}">
                  <a16:creationId xmlns:a16="http://schemas.microsoft.com/office/drawing/2014/main" id="{256CAAFD-F6DD-43E0-A715-A281978C3D4D}"/>
                </a:ext>
              </a:extLst>
            </p:cNvPr>
            <p:cNvSpPr/>
            <p:nvPr/>
          </p:nvSpPr>
          <p:spPr>
            <a:xfrm>
              <a:off x="4042371" y="2831813"/>
              <a:ext cx="20958" cy="20923"/>
            </a:xfrm>
            <a:custGeom>
              <a:avLst/>
              <a:gdLst/>
              <a:ahLst/>
              <a:cxnLst/>
              <a:rect l="l" t="t" r="r" b="b"/>
              <a:pathLst>
                <a:path w="597" h="596" extrusionOk="0">
                  <a:moveTo>
                    <a:pt x="1" y="0"/>
                  </a:moveTo>
                  <a:lnTo>
                    <a:pt x="1" y="596"/>
                  </a:lnTo>
                  <a:lnTo>
                    <a:pt x="596" y="596"/>
                  </a:lnTo>
                  <a:lnTo>
                    <a:pt x="5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8123;p47">
              <a:extLst>
                <a:ext uri="{FF2B5EF4-FFF2-40B4-BE49-F238E27FC236}">
                  <a16:creationId xmlns:a16="http://schemas.microsoft.com/office/drawing/2014/main" id="{B9076E05-0BA2-486F-9C5E-0E33BA1D8902}"/>
                </a:ext>
              </a:extLst>
            </p:cNvPr>
            <p:cNvSpPr/>
            <p:nvPr/>
          </p:nvSpPr>
          <p:spPr>
            <a:xfrm>
              <a:off x="4020641" y="2852701"/>
              <a:ext cx="21765" cy="21765"/>
            </a:xfrm>
            <a:custGeom>
              <a:avLst/>
              <a:gdLst/>
              <a:ahLst/>
              <a:cxnLst/>
              <a:rect l="l" t="t" r="r" b="b"/>
              <a:pathLst>
                <a:path w="620" h="620" extrusionOk="0">
                  <a:moveTo>
                    <a:pt x="1" y="1"/>
                  </a:moveTo>
                  <a:lnTo>
                    <a:pt x="1" y="620"/>
                  </a:lnTo>
                  <a:lnTo>
                    <a:pt x="620" y="620"/>
                  </a:lnTo>
                  <a:lnTo>
                    <a:pt x="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8124;p47">
              <a:extLst>
                <a:ext uri="{FF2B5EF4-FFF2-40B4-BE49-F238E27FC236}">
                  <a16:creationId xmlns:a16="http://schemas.microsoft.com/office/drawing/2014/main" id="{7A1C15AB-E6ED-4A55-B3E6-F2F0A6A34F6A}"/>
                </a:ext>
              </a:extLst>
            </p:cNvPr>
            <p:cNvSpPr/>
            <p:nvPr/>
          </p:nvSpPr>
          <p:spPr>
            <a:xfrm>
              <a:off x="4042371" y="2874431"/>
              <a:ext cx="20958" cy="21800"/>
            </a:xfrm>
            <a:custGeom>
              <a:avLst/>
              <a:gdLst/>
              <a:ahLst/>
              <a:cxnLst/>
              <a:rect l="l" t="t" r="r" b="b"/>
              <a:pathLst>
                <a:path w="597" h="621" extrusionOk="0">
                  <a:moveTo>
                    <a:pt x="1" y="1"/>
                  </a:moveTo>
                  <a:lnTo>
                    <a:pt x="1" y="620"/>
                  </a:lnTo>
                  <a:lnTo>
                    <a:pt x="596" y="620"/>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8125;p47">
              <a:extLst>
                <a:ext uri="{FF2B5EF4-FFF2-40B4-BE49-F238E27FC236}">
                  <a16:creationId xmlns:a16="http://schemas.microsoft.com/office/drawing/2014/main" id="{27BA7055-E675-4965-B62B-74F07156B139}"/>
                </a:ext>
              </a:extLst>
            </p:cNvPr>
            <p:cNvSpPr/>
            <p:nvPr/>
          </p:nvSpPr>
          <p:spPr>
            <a:xfrm>
              <a:off x="4063293" y="2852701"/>
              <a:ext cx="21765" cy="21765"/>
            </a:xfrm>
            <a:custGeom>
              <a:avLst/>
              <a:gdLst/>
              <a:ahLst/>
              <a:cxnLst/>
              <a:rect l="l" t="t" r="r" b="b"/>
              <a:pathLst>
                <a:path w="620" h="620" extrusionOk="0">
                  <a:moveTo>
                    <a:pt x="0" y="1"/>
                  </a:moveTo>
                  <a:lnTo>
                    <a:pt x="0" y="620"/>
                  </a:lnTo>
                  <a:lnTo>
                    <a:pt x="619" y="620"/>
                  </a:lnTo>
                  <a:lnTo>
                    <a:pt x="6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8126;p47">
              <a:extLst>
                <a:ext uri="{FF2B5EF4-FFF2-40B4-BE49-F238E27FC236}">
                  <a16:creationId xmlns:a16="http://schemas.microsoft.com/office/drawing/2014/main" id="{428C252A-3EEC-4E7E-AFFE-CF8BEF45CBF9}"/>
                </a:ext>
              </a:extLst>
            </p:cNvPr>
            <p:cNvSpPr/>
            <p:nvPr/>
          </p:nvSpPr>
          <p:spPr>
            <a:xfrm>
              <a:off x="4304886" y="2756583"/>
              <a:ext cx="21765" cy="21765"/>
            </a:xfrm>
            <a:custGeom>
              <a:avLst/>
              <a:gdLst/>
              <a:ahLst/>
              <a:cxnLst/>
              <a:rect l="l" t="t" r="r" b="b"/>
              <a:pathLst>
                <a:path w="620" h="620" extrusionOk="0">
                  <a:moveTo>
                    <a:pt x="1" y="0"/>
                  </a:moveTo>
                  <a:lnTo>
                    <a:pt x="1" y="619"/>
                  </a:lnTo>
                  <a:lnTo>
                    <a:pt x="620" y="619"/>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8127;p47">
              <a:extLst>
                <a:ext uri="{FF2B5EF4-FFF2-40B4-BE49-F238E27FC236}">
                  <a16:creationId xmlns:a16="http://schemas.microsoft.com/office/drawing/2014/main" id="{6013D4CE-A51D-438F-8E2D-B29AD0C3806A}"/>
                </a:ext>
              </a:extLst>
            </p:cNvPr>
            <p:cNvSpPr/>
            <p:nvPr/>
          </p:nvSpPr>
          <p:spPr>
            <a:xfrm>
              <a:off x="4326616" y="2778313"/>
              <a:ext cx="21765" cy="21765"/>
            </a:xfrm>
            <a:custGeom>
              <a:avLst/>
              <a:gdLst/>
              <a:ahLst/>
              <a:cxnLst/>
              <a:rect l="l" t="t" r="r" b="b"/>
              <a:pathLst>
                <a:path w="620" h="620" extrusionOk="0">
                  <a:moveTo>
                    <a:pt x="1" y="0"/>
                  </a:moveTo>
                  <a:lnTo>
                    <a:pt x="1" y="620"/>
                  </a:lnTo>
                  <a:lnTo>
                    <a:pt x="620" y="620"/>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8128;p47">
              <a:extLst>
                <a:ext uri="{FF2B5EF4-FFF2-40B4-BE49-F238E27FC236}">
                  <a16:creationId xmlns:a16="http://schemas.microsoft.com/office/drawing/2014/main" id="{D8AAA507-1220-438E-99D5-FA09A06E0B0F}"/>
                </a:ext>
              </a:extLst>
            </p:cNvPr>
            <p:cNvSpPr/>
            <p:nvPr/>
          </p:nvSpPr>
          <p:spPr>
            <a:xfrm>
              <a:off x="4304886" y="2800043"/>
              <a:ext cx="21765" cy="21765"/>
            </a:xfrm>
            <a:custGeom>
              <a:avLst/>
              <a:gdLst/>
              <a:ahLst/>
              <a:cxnLst/>
              <a:rect l="l" t="t" r="r" b="b"/>
              <a:pathLst>
                <a:path w="620" h="620" extrusionOk="0">
                  <a:moveTo>
                    <a:pt x="1" y="1"/>
                  </a:moveTo>
                  <a:lnTo>
                    <a:pt x="1" y="620"/>
                  </a:lnTo>
                  <a:lnTo>
                    <a:pt x="620" y="620"/>
                  </a:lnTo>
                  <a:lnTo>
                    <a:pt x="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8129;p47">
              <a:extLst>
                <a:ext uri="{FF2B5EF4-FFF2-40B4-BE49-F238E27FC236}">
                  <a16:creationId xmlns:a16="http://schemas.microsoft.com/office/drawing/2014/main" id="{67D1294C-EC26-450B-A485-16D5B9F419CB}"/>
                </a:ext>
              </a:extLst>
            </p:cNvPr>
            <p:cNvSpPr/>
            <p:nvPr/>
          </p:nvSpPr>
          <p:spPr>
            <a:xfrm>
              <a:off x="4283156" y="2778313"/>
              <a:ext cx="21765" cy="21765"/>
            </a:xfrm>
            <a:custGeom>
              <a:avLst/>
              <a:gdLst/>
              <a:ahLst/>
              <a:cxnLst/>
              <a:rect l="l" t="t" r="r" b="b"/>
              <a:pathLst>
                <a:path w="620" h="620" extrusionOk="0">
                  <a:moveTo>
                    <a:pt x="0" y="0"/>
                  </a:moveTo>
                  <a:lnTo>
                    <a:pt x="0" y="620"/>
                  </a:lnTo>
                  <a:lnTo>
                    <a:pt x="620" y="620"/>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8130;p47">
              <a:extLst>
                <a:ext uri="{FF2B5EF4-FFF2-40B4-BE49-F238E27FC236}">
                  <a16:creationId xmlns:a16="http://schemas.microsoft.com/office/drawing/2014/main" id="{D53F96E5-6C1E-429E-9E34-A15DDD7A38E4}"/>
                </a:ext>
              </a:extLst>
            </p:cNvPr>
            <p:cNvSpPr/>
            <p:nvPr/>
          </p:nvSpPr>
          <p:spPr>
            <a:xfrm>
              <a:off x="4264761" y="2831813"/>
              <a:ext cx="21765" cy="20923"/>
            </a:xfrm>
            <a:custGeom>
              <a:avLst/>
              <a:gdLst/>
              <a:ahLst/>
              <a:cxnLst/>
              <a:rect l="l" t="t" r="r" b="b"/>
              <a:pathLst>
                <a:path w="620" h="596" extrusionOk="0">
                  <a:moveTo>
                    <a:pt x="0" y="0"/>
                  </a:moveTo>
                  <a:lnTo>
                    <a:pt x="0" y="596"/>
                  </a:lnTo>
                  <a:lnTo>
                    <a:pt x="620" y="596"/>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8131;p47">
              <a:extLst>
                <a:ext uri="{FF2B5EF4-FFF2-40B4-BE49-F238E27FC236}">
                  <a16:creationId xmlns:a16="http://schemas.microsoft.com/office/drawing/2014/main" id="{3FF9516B-4A3B-47FF-BA3E-89419C1C09F6}"/>
                </a:ext>
              </a:extLst>
            </p:cNvPr>
            <p:cNvSpPr/>
            <p:nvPr/>
          </p:nvSpPr>
          <p:spPr>
            <a:xfrm>
              <a:off x="4286491" y="2852701"/>
              <a:ext cx="20923" cy="21765"/>
            </a:xfrm>
            <a:custGeom>
              <a:avLst/>
              <a:gdLst/>
              <a:ahLst/>
              <a:cxnLst/>
              <a:rect l="l" t="t" r="r" b="b"/>
              <a:pathLst>
                <a:path w="596" h="620" extrusionOk="0">
                  <a:moveTo>
                    <a:pt x="1" y="1"/>
                  </a:moveTo>
                  <a:lnTo>
                    <a:pt x="1" y="620"/>
                  </a:lnTo>
                  <a:lnTo>
                    <a:pt x="596" y="620"/>
                  </a:ln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8132;p47">
              <a:extLst>
                <a:ext uri="{FF2B5EF4-FFF2-40B4-BE49-F238E27FC236}">
                  <a16:creationId xmlns:a16="http://schemas.microsoft.com/office/drawing/2014/main" id="{EA49CADC-672C-410E-B76C-A45066CEBD4C}"/>
                </a:ext>
              </a:extLst>
            </p:cNvPr>
            <p:cNvSpPr/>
            <p:nvPr/>
          </p:nvSpPr>
          <p:spPr>
            <a:xfrm>
              <a:off x="4264761" y="2874431"/>
              <a:ext cx="21765" cy="21800"/>
            </a:xfrm>
            <a:custGeom>
              <a:avLst/>
              <a:gdLst/>
              <a:ahLst/>
              <a:cxnLst/>
              <a:rect l="l" t="t" r="r" b="b"/>
              <a:pathLst>
                <a:path w="620" h="621" extrusionOk="0">
                  <a:moveTo>
                    <a:pt x="0" y="1"/>
                  </a:moveTo>
                  <a:lnTo>
                    <a:pt x="0" y="620"/>
                  </a:lnTo>
                  <a:lnTo>
                    <a:pt x="620" y="620"/>
                  </a:lnTo>
                  <a:lnTo>
                    <a:pt x="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8133;p47">
              <a:extLst>
                <a:ext uri="{FF2B5EF4-FFF2-40B4-BE49-F238E27FC236}">
                  <a16:creationId xmlns:a16="http://schemas.microsoft.com/office/drawing/2014/main" id="{D0870AC0-8B75-4820-A604-365AAC0E787C}"/>
                </a:ext>
              </a:extLst>
            </p:cNvPr>
            <p:cNvSpPr/>
            <p:nvPr/>
          </p:nvSpPr>
          <p:spPr>
            <a:xfrm>
              <a:off x="4243031" y="2852701"/>
              <a:ext cx="21765" cy="21765"/>
            </a:xfrm>
            <a:custGeom>
              <a:avLst/>
              <a:gdLst/>
              <a:ahLst/>
              <a:cxnLst/>
              <a:rect l="l" t="t" r="r" b="b"/>
              <a:pathLst>
                <a:path w="620" h="620" extrusionOk="0">
                  <a:moveTo>
                    <a:pt x="0" y="1"/>
                  </a:moveTo>
                  <a:lnTo>
                    <a:pt x="0" y="620"/>
                  </a:lnTo>
                  <a:lnTo>
                    <a:pt x="619" y="620"/>
                  </a:lnTo>
                  <a:lnTo>
                    <a:pt x="6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8134;p47">
              <a:extLst>
                <a:ext uri="{FF2B5EF4-FFF2-40B4-BE49-F238E27FC236}">
                  <a16:creationId xmlns:a16="http://schemas.microsoft.com/office/drawing/2014/main" id="{F3EAC022-9B69-47E4-854B-8F560CD52293}"/>
                </a:ext>
              </a:extLst>
            </p:cNvPr>
            <p:cNvSpPr/>
            <p:nvPr/>
          </p:nvSpPr>
          <p:spPr>
            <a:xfrm>
              <a:off x="4085023" y="2756583"/>
              <a:ext cx="158043" cy="367865"/>
            </a:xfrm>
            <a:custGeom>
              <a:avLst/>
              <a:gdLst/>
              <a:ahLst/>
              <a:cxnLst/>
              <a:rect l="l" t="t" r="r" b="b"/>
              <a:pathLst>
                <a:path w="4502" h="10479" extrusionOk="0">
                  <a:moveTo>
                    <a:pt x="2858" y="1048"/>
                  </a:moveTo>
                  <a:lnTo>
                    <a:pt x="2644" y="1643"/>
                  </a:lnTo>
                  <a:lnTo>
                    <a:pt x="2858" y="2263"/>
                  </a:lnTo>
                  <a:lnTo>
                    <a:pt x="2263" y="2024"/>
                  </a:lnTo>
                  <a:lnTo>
                    <a:pt x="1667" y="2239"/>
                  </a:lnTo>
                  <a:lnTo>
                    <a:pt x="1882" y="1643"/>
                  </a:lnTo>
                  <a:lnTo>
                    <a:pt x="1667" y="1048"/>
                  </a:lnTo>
                  <a:lnTo>
                    <a:pt x="2263" y="1286"/>
                  </a:lnTo>
                  <a:lnTo>
                    <a:pt x="2858" y="1048"/>
                  </a:lnTo>
                  <a:close/>
                  <a:moveTo>
                    <a:pt x="3906" y="4573"/>
                  </a:moveTo>
                  <a:lnTo>
                    <a:pt x="3906" y="5192"/>
                  </a:lnTo>
                  <a:lnTo>
                    <a:pt x="619" y="5192"/>
                  </a:lnTo>
                  <a:lnTo>
                    <a:pt x="619" y="4573"/>
                  </a:lnTo>
                  <a:close/>
                  <a:moveTo>
                    <a:pt x="3906" y="5787"/>
                  </a:moveTo>
                  <a:lnTo>
                    <a:pt x="3906" y="8645"/>
                  </a:lnTo>
                  <a:lnTo>
                    <a:pt x="619" y="8645"/>
                  </a:lnTo>
                  <a:lnTo>
                    <a:pt x="619" y="5787"/>
                  </a:lnTo>
                  <a:close/>
                  <a:moveTo>
                    <a:pt x="3906" y="9240"/>
                  </a:moveTo>
                  <a:lnTo>
                    <a:pt x="3906" y="9859"/>
                  </a:lnTo>
                  <a:lnTo>
                    <a:pt x="619" y="9859"/>
                  </a:lnTo>
                  <a:lnTo>
                    <a:pt x="619" y="9240"/>
                  </a:lnTo>
                  <a:close/>
                  <a:moveTo>
                    <a:pt x="3906" y="0"/>
                  </a:moveTo>
                  <a:lnTo>
                    <a:pt x="2263" y="619"/>
                  </a:lnTo>
                  <a:lnTo>
                    <a:pt x="619" y="24"/>
                  </a:lnTo>
                  <a:lnTo>
                    <a:pt x="1239" y="1643"/>
                  </a:lnTo>
                  <a:lnTo>
                    <a:pt x="643" y="3287"/>
                  </a:lnTo>
                  <a:lnTo>
                    <a:pt x="1953" y="2786"/>
                  </a:lnTo>
                  <a:lnTo>
                    <a:pt x="1953" y="3953"/>
                  </a:lnTo>
                  <a:lnTo>
                    <a:pt x="0" y="3953"/>
                  </a:lnTo>
                  <a:lnTo>
                    <a:pt x="0" y="10478"/>
                  </a:lnTo>
                  <a:lnTo>
                    <a:pt x="4501" y="10478"/>
                  </a:lnTo>
                  <a:lnTo>
                    <a:pt x="4501" y="3953"/>
                  </a:lnTo>
                  <a:lnTo>
                    <a:pt x="2572" y="3953"/>
                  </a:lnTo>
                  <a:lnTo>
                    <a:pt x="2572" y="2786"/>
                  </a:lnTo>
                  <a:lnTo>
                    <a:pt x="3906" y="3287"/>
                  </a:lnTo>
                  <a:lnTo>
                    <a:pt x="3287" y="1643"/>
                  </a:lnTo>
                  <a:lnTo>
                    <a:pt x="3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8141;p47">
            <a:extLst>
              <a:ext uri="{FF2B5EF4-FFF2-40B4-BE49-F238E27FC236}">
                <a16:creationId xmlns:a16="http://schemas.microsoft.com/office/drawing/2014/main" id="{7E15C2ED-2A58-45AF-A66C-8FA9304EE337}"/>
              </a:ext>
            </a:extLst>
          </p:cNvPr>
          <p:cNvGrpSpPr/>
          <p:nvPr/>
        </p:nvGrpSpPr>
        <p:grpSpPr>
          <a:xfrm>
            <a:off x="4645228" y="4372725"/>
            <a:ext cx="377042" cy="377871"/>
            <a:chOff x="4795619" y="1576142"/>
            <a:chExt cx="367058" cy="367865"/>
          </a:xfrm>
        </p:grpSpPr>
        <p:sp>
          <p:nvSpPr>
            <p:cNvPr id="105" name="Google Shape;8142;p47">
              <a:extLst>
                <a:ext uri="{FF2B5EF4-FFF2-40B4-BE49-F238E27FC236}">
                  <a16:creationId xmlns:a16="http://schemas.microsoft.com/office/drawing/2014/main" id="{571D5C8E-9D28-4DC0-8BC2-7648DADF7D68}"/>
                </a:ext>
              </a:extLst>
            </p:cNvPr>
            <p:cNvSpPr/>
            <p:nvPr/>
          </p:nvSpPr>
          <p:spPr>
            <a:xfrm>
              <a:off x="4967844" y="1576142"/>
              <a:ext cx="21765" cy="93660"/>
            </a:xfrm>
            <a:custGeom>
              <a:avLst/>
              <a:gdLst/>
              <a:ahLst/>
              <a:cxnLst/>
              <a:rect l="l" t="t" r="r" b="b"/>
              <a:pathLst>
                <a:path w="620" h="2668" extrusionOk="0">
                  <a:moveTo>
                    <a:pt x="0" y="0"/>
                  </a:moveTo>
                  <a:lnTo>
                    <a:pt x="0" y="2667"/>
                  </a:lnTo>
                  <a:lnTo>
                    <a:pt x="620" y="2667"/>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8143;p47">
              <a:extLst>
                <a:ext uri="{FF2B5EF4-FFF2-40B4-BE49-F238E27FC236}">
                  <a16:creationId xmlns:a16="http://schemas.microsoft.com/office/drawing/2014/main" id="{216F4091-E4FB-457E-9A37-60D274355587}"/>
                </a:ext>
              </a:extLst>
            </p:cNvPr>
            <p:cNvSpPr/>
            <p:nvPr/>
          </p:nvSpPr>
          <p:spPr>
            <a:xfrm>
              <a:off x="4967844" y="1850348"/>
              <a:ext cx="21765" cy="92818"/>
            </a:xfrm>
            <a:custGeom>
              <a:avLst/>
              <a:gdLst/>
              <a:ahLst/>
              <a:cxnLst/>
              <a:rect l="l" t="t" r="r" b="b"/>
              <a:pathLst>
                <a:path w="620" h="2644" extrusionOk="0">
                  <a:moveTo>
                    <a:pt x="0" y="0"/>
                  </a:moveTo>
                  <a:lnTo>
                    <a:pt x="0" y="2644"/>
                  </a:lnTo>
                  <a:lnTo>
                    <a:pt x="620" y="2644"/>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8144;p47">
              <a:extLst>
                <a:ext uri="{FF2B5EF4-FFF2-40B4-BE49-F238E27FC236}">
                  <a16:creationId xmlns:a16="http://schemas.microsoft.com/office/drawing/2014/main" id="{E316BA83-5FF6-494B-BEE7-3B79745F3465}"/>
                </a:ext>
              </a:extLst>
            </p:cNvPr>
            <p:cNvSpPr/>
            <p:nvPr/>
          </p:nvSpPr>
          <p:spPr>
            <a:xfrm>
              <a:off x="4911816" y="1617917"/>
              <a:ext cx="35175" cy="44373"/>
            </a:xfrm>
            <a:custGeom>
              <a:avLst/>
              <a:gdLst/>
              <a:ahLst/>
              <a:cxnLst/>
              <a:rect l="l" t="t" r="r" b="b"/>
              <a:pathLst>
                <a:path w="1002" h="1264" extrusionOk="0">
                  <a:moveTo>
                    <a:pt x="572" y="1"/>
                  </a:moveTo>
                  <a:lnTo>
                    <a:pt x="1" y="239"/>
                  </a:lnTo>
                  <a:lnTo>
                    <a:pt x="429" y="1263"/>
                  </a:lnTo>
                  <a:lnTo>
                    <a:pt x="1001" y="1025"/>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8145;p47">
              <a:extLst>
                <a:ext uri="{FF2B5EF4-FFF2-40B4-BE49-F238E27FC236}">
                  <a16:creationId xmlns:a16="http://schemas.microsoft.com/office/drawing/2014/main" id="{763F6B41-7B14-460B-BD2C-F62E4F0EF52F}"/>
                </a:ext>
              </a:extLst>
            </p:cNvPr>
            <p:cNvSpPr/>
            <p:nvPr/>
          </p:nvSpPr>
          <p:spPr>
            <a:xfrm>
              <a:off x="4895106" y="1576142"/>
              <a:ext cx="28470" cy="29278"/>
            </a:xfrm>
            <a:custGeom>
              <a:avLst/>
              <a:gdLst/>
              <a:ahLst/>
              <a:cxnLst/>
              <a:rect l="l" t="t" r="r" b="b"/>
              <a:pathLst>
                <a:path w="811" h="834" extrusionOk="0">
                  <a:moveTo>
                    <a:pt x="548" y="0"/>
                  </a:moveTo>
                  <a:lnTo>
                    <a:pt x="1" y="238"/>
                  </a:lnTo>
                  <a:lnTo>
                    <a:pt x="262" y="834"/>
                  </a:lnTo>
                  <a:lnTo>
                    <a:pt x="810" y="619"/>
                  </a:lnTo>
                  <a:lnTo>
                    <a:pt x="5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8146;p47">
              <a:extLst>
                <a:ext uri="{FF2B5EF4-FFF2-40B4-BE49-F238E27FC236}">
                  <a16:creationId xmlns:a16="http://schemas.microsoft.com/office/drawing/2014/main" id="{238FDA1A-C115-40DD-A203-4A3E2E363B82}"/>
                </a:ext>
              </a:extLst>
            </p:cNvPr>
            <p:cNvSpPr/>
            <p:nvPr/>
          </p:nvSpPr>
          <p:spPr>
            <a:xfrm>
              <a:off x="4837429" y="1693182"/>
              <a:ext cx="44338" cy="34298"/>
            </a:xfrm>
            <a:custGeom>
              <a:avLst/>
              <a:gdLst/>
              <a:ahLst/>
              <a:cxnLst/>
              <a:rect l="l" t="t" r="r" b="b"/>
              <a:pathLst>
                <a:path w="1263" h="977" extrusionOk="0">
                  <a:moveTo>
                    <a:pt x="238" y="0"/>
                  </a:moveTo>
                  <a:lnTo>
                    <a:pt x="0" y="548"/>
                  </a:lnTo>
                  <a:lnTo>
                    <a:pt x="1024" y="977"/>
                  </a:lnTo>
                  <a:lnTo>
                    <a:pt x="1263"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8147;p47">
              <a:extLst>
                <a:ext uri="{FF2B5EF4-FFF2-40B4-BE49-F238E27FC236}">
                  <a16:creationId xmlns:a16="http://schemas.microsoft.com/office/drawing/2014/main" id="{067B74CC-00E8-4653-A66D-461886057DD1}"/>
                </a:ext>
              </a:extLst>
            </p:cNvPr>
            <p:cNvSpPr/>
            <p:nvPr/>
          </p:nvSpPr>
          <p:spPr>
            <a:xfrm>
              <a:off x="4795619" y="1675630"/>
              <a:ext cx="29313" cy="28435"/>
            </a:xfrm>
            <a:custGeom>
              <a:avLst/>
              <a:gdLst/>
              <a:ahLst/>
              <a:cxnLst/>
              <a:rect l="l" t="t" r="r" b="b"/>
              <a:pathLst>
                <a:path w="835" h="810" extrusionOk="0">
                  <a:moveTo>
                    <a:pt x="239" y="0"/>
                  </a:moveTo>
                  <a:lnTo>
                    <a:pt x="1" y="572"/>
                  </a:lnTo>
                  <a:lnTo>
                    <a:pt x="620" y="810"/>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8148;p47">
              <a:extLst>
                <a:ext uri="{FF2B5EF4-FFF2-40B4-BE49-F238E27FC236}">
                  <a16:creationId xmlns:a16="http://schemas.microsoft.com/office/drawing/2014/main" id="{C1E313B8-F7AA-4C88-913F-1DA335D597FA}"/>
                </a:ext>
              </a:extLst>
            </p:cNvPr>
            <p:cNvSpPr/>
            <p:nvPr/>
          </p:nvSpPr>
          <p:spPr>
            <a:xfrm>
              <a:off x="4837429" y="1791827"/>
              <a:ext cx="44338" cy="35140"/>
            </a:xfrm>
            <a:custGeom>
              <a:avLst/>
              <a:gdLst/>
              <a:ahLst/>
              <a:cxnLst/>
              <a:rect l="l" t="t" r="r" b="b"/>
              <a:pathLst>
                <a:path w="1263" h="1001" extrusionOk="0">
                  <a:moveTo>
                    <a:pt x="1024" y="0"/>
                  </a:moveTo>
                  <a:lnTo>
                    <a:pt x="0" y="429"/>
                  </a:lnTo>
                  <a:lnTo>
                    <a:pt x="238" y="1001"/>
                  </a:lnTo>
                  <a:lnTo>
                    <a:pt x="1263" y="572"/>
                  </a:lnTo>
                  <a:lnTo>
                    <a:pt x="1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8149;p47">
              <a:extLst>
                <a:ext uri="{FF2B5EF4-FFF2-40B4-BE49-F238E27FC236}">
                  <a16:creationId xmlns:a16="http://schemas.microsoft.com/office/drawing/2014/main" id="{F7B7D9BC-536E-43A4-B860-7ED835B207F7}"/>
                </a:ext>
              </a:extLst>
            </p:cNvPr>
            <p:cNvSpPr/>
            <p:nvPr/>
          </p:nvSpPr>
          <p:spPr>
            <a:xfrm>
              <a:off x="4795619" y="1815243"/>
              <a:ext cx="30120" cy="29278"/>
            </a:xfrm>
            <a:custGeom>
              <a:avLst/>
              <a:gdLst/>
              <a:ahLst/>
              <a:cxnLst/>
              <a:rect l="l" t="t" r="r" b="b"/>
              <a:pathLst>
                <a:path w="858" h="834" extrusionOk="0">
                  <a:moveTo>
                    <a:pt x="620" y="0"/>
                  </a:moveTo>
                  <a:lnTo>
                    <a:pt x="1" y="262"/>
                  </a:lnTo>
                  <a:lnTo>
                    <a:pt x="239" y="834"/>
                  </a:lnTo>
                  <a:lnTo>
                    <a:pt x="858" y="572"/>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8150;p47">
              <a:extLst>
                <a:ext uri="{FF2B5EF4-FFF2-40B4-BE49-F238E27FC236}">
                  <a16:creationId xmlns:a16="http://schemas.microsoft.com/office/drawing/2014/main" id="{A69146C4-A139-456B-AB55-BDC0562ECF7D}"/>
                </a:ext>
              </a:extLst>
            </p:cNvPr>
            <p:cNvSpPr/>
            <p:nvPr/>
          </p:nvSpPr>
          <p:spPr>
            <a:xfrm>
              <a:off x="4911816" y="1857017"/>
              <a:ext cx="35175" cy="45180"/>
            </a:xfrm>
            <a:custGeom>
              <a:avLst/>
              <a:gdLst/>
              <a:ahLst/>
              <a:cxnLst/>
              <a:rect l="l" t="t" r="r" b="b"/>
              <a:pathLst>
                <a:path w="1002" h="1287" extrusionOk="0">
                  <a:moveTo>
                    <a:pt x="429" y="1"/>
                  </a:moveTo>
                  <a:lnTo>
                    <a:pt x="1" y="1049"/>
                  </a:lnTo>
                  <a:lnTo>
                    <a:pt x="572" y="1287"/>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8151;p47">
              <a:extLst>
                <a:ext uri="{FF2B5EF4-FFF2-40B4-BE49-F238E27FC236}">
                  <a16:creationId xmlns:a16="http://schemas.microsoft.com/office/drawing/2014/main" id="{4096E0D2-3AD5-4CEA-B1A5-DF7FB4FDEA14}"/>
                </a:ext>
              </a:extLst>
            </p:cNvPr>
            <p:cNvSpPr/>
            <p:nvPr/>
          </p:nvSpPr>
          <p:spPr>
            <a:xfrm>
              <a:off x="4895106" y="1913888"/>
              <a:ext cx="28470" cy="30120"/>
            </a:xfrm>
            <a:custGeom>
              <a:avLst/>
              <a:gdLst/>
              <a:ahLst/>
              <a:cxnLst/>
              <a:rect l="l" t="t" r="r" b="b"/>
              <a:pathLst>
                <a:path w="811" h="858" extrusionOk="0">
                  <a:moveTo>
                    <a:pt x="239" y="0"/>
                  </a:moveTo>
                  <a:lnTo>
                    <a:pt x="1" y="619"/>
                  </a:lnTo>
                  <a:lnTo>
                    <a:pt x="548" y="858"/>
                  </a:lnTo>
                  <a:lnTo>
                    <a:pt x="810" y="238"/>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8152;p47">
              <a:extLst>
                <a:ext uri="{FF2B5EF4-FFF2-40B4-BE49-F238E27FC236}">
                  <a16:creationId xmlns:a16="http://schemas.microsoft.com/office/drawing/2014/main" id="{4A79882B-ECF4-491D-AD10-996E6F6E7F6F}"/>
                </a:ext>
              </a:extLst>
            </p:cNvPr>
            <p:cNvSpPr/>
            <p:nvPr/>
          </p:nvSpPr>
          <p:spPr>
            <a:xfrm>
              <a:off x="5011304" y="1857017"/>
              <a:ext cx="35140" cy="45180"/>
            </a:xfrm>
            <a:custGeom>
              <a:avLst/>
              <a:gdLst/>
              <a:ahLst/>
              <a:cxnLst/>
              <a:rect l="l" t="t" r="r" b="b"/>
              <a:pathLst>
                <a:path w="1001" h="1287" extrusionOk="0">
                  <a:moveTo>
                    <a:pt x="572" y="1"/>
                  </a:moveTo>
                  <a:lnTo>
                    <a:pt x="1" y="239"/>
                  </a:lnTo>
                  <a:lnTo>
                    <a:pt x="429" y="1287"/>
                  </a:lnTo>
                  <a:lnTo>
                    <a:pt x="1001" y="1049"/>
                  </a:ln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8153;p47">
              <a:extLst>
                <a:ext uri="{FF2B5EF4-FFF2-40B4-BE49-F238E27FC236}">
                  <a16:creationId xmlns:a16="http://schemas.microsoft.com/office/drawing/2014/main" id="{F9DBE8BB-3387-46CB-8E1F-4CCDBC9A91B2}"/>
                </a:ext>
              </a:extLst>
            </p:cNvPr>
            <p:cNvSpPr/>
            <p:nvPr/>
          </p:nvSpPr>
          <p:spPr>
            <a:xfrm>
              <a:off x="5034719" y="1913888"/>
              <a:ext cx="29313" cy="30120"/>
            </a:xfrm>
            <a:custGeom>
              <a:avLst/>
              <a:gdLst/>
              <a:ahLst/>
              <a:cxnLst/>
              <a:rect l="l" t="t" r="r" b="b"/>
              <a:pathLst>
                <a:path w="835" h="858" extrusionOk="0">
                  <a:moveTo>
                    <a:pt x="572" y="0"/>
                  </a:moveTo>
                  <a:lnTo>
                    <a:pt x="1" y="238"/>
                  </a:lnTo>
                  <a:lnTo>
                    <a:pt x="263" y="858"/>
                  </a:lnTo>
                  <a:lnTo>
                    <a:pt x="834" y="619"/>
                  </a:lnTo>
                  <a:lnTo>
                    <a:pt x="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8154;p47">
              <a:extLst>
                <a:ext uri="{FF2B5EF4-FFF2-40B4-BE49-F238E27FC236}">
                  <a16:creationId xmlns:a16="http://schemas.microsoft.com/office/drawing/2014/main" id="{CB52D7CF-3FFC-46AF-8DC3-0BA27C2BD47D}"/>
                </a:ext>
              </a:extLst>
            </p:cNvPr>
            <p:cNvSpPr/>
            <p:nvPr/>
          </p:nvSpPr>
          <p:spPr>
            <a:xfrm>
              <a:off x="5076529" y="1791827"/>
              <a:ext cx="44338" cy="35140"/>
            </a:xfrm>
            <a:custGeom>
              <a:avLst/>
              <a:gdLst/>
              <a:ahLst/>
              <a:cxnLst/>
              <a:rect l="l" t="t" r="r" b="b"/>
              <a:pathLst>
                <a:path w="1263" h="1001" extrusionOk="0">
                  <a:moveTo>
                    <a:pt x="238" y="0"/>
                  </a:moveTo>
                  <a:lnTo>
                    <a:pt x="0" y="572"/>
                  </a:lnTo>
                  <a:lnTo>
                    <a:pt x="1048" y="1001"/>
                  </a:lnTo>
                  <a:lnTo>
                    <a:pt x="1262" y="429"/>
                  </a:lnTo>
                  <a:lnTo>
                    <a:pt x="2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8155;p47">
              <a:extLst>
                <a:ext uri="{FF2B5EF4-FFF2-40B4-BE49-F238E27FC236}">
                  <a16:creationId xmlns:a16="http://schemas.microsoft.com/office/drawing/2014/main" id="{0AD1FACD-3313-41ED-90EE-11E0FE7EFE88}"/>
                </a:ext>
              </a:extLst>
            </p:cNvPr>
            <p:cNvSpPr/>
            <p:nvPr/>
          </p:nvSpPr>
          <p:spPr>
            <a:xfrm>
              <a:off x="5133364" y="1815243"/>
              <a:ext cx="29313" cy="29278"/>
            </a:xfrm>
            <a:custGeom>
              <a:avLst/>
              <a:gdLst/>
              <a:ahLst/>
              <a:cxnLst/>
              <a:rect l="l" t="t" r="r" b="b"/>
              <a:pathLst>
                <a:path w="835" h="834" extrusionOk="0">
                  <a:moveTo>
                    <a:pt x="239" y="0"/>
                  </a:moveTo>
                  <a:lnTo>
                    <a:pt x="1" y="572"/>
                  </a:lnTo>
                  <a:lnTo>
                    <a:pt x="596" y="834"/>
                  </a:lnTo>
                  <a:lnTo>
                    <a:pt x="834" y="262"/>
                  </a:lnTo>
                  <a:lnTo>
                    <a:pt x="2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8156;p47">
              <a:extLst>
                <a:ext uri="{FF2B5EF4-FFF2-40B4-BE49-F238E27FC236}">
                  <a16:creationId xmlns:a16="http://schemas.microsoft.com/office/drawing/2014/main" id="{B1398B1D-F3FF-426F-BE5E-FD09966A27B6}"/>
                </a:ext>
              </a:extLst>
            </p:cNvPr>
            <p:cNvSpPr/>
            <p:nvPr/>
          </p:nvSpPr>
          <p:spPr>
            <a:xfrm>
              <a:off x="5076529" y="1692340"/>
              <a:ext cx="44338" cy="35140"/>
            </a:xfrm>
            <a:custGeom>
              <a:avLst/>
              <a:gdLst/>
              <a:ahLst/>
              <a:cxnLst/>
              <a:rect l="l" t="t" r="r" b="b"/>
              <a:pathLst>
                <a:path w="1263" h="1001" extrusionOk="0">
                  <a:moveTo>
                    <a:pt x="1048" y="0"/>
                  </a:moveTo>
                  <a:lnTo>
                    <a:pt x="0" y="429"/>
                  </a:lnTo>
                  <a:lnTo>
                    <a:pt x="238" y="1001"/>
                  </a:lnTo>
                  <a:lnTo>
                    <a:pt x="1262" y="572"/>
                  </a:lnTo>
                  <a:lnTo>
                    <a:pt x="10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8157;p47">
              <a:extLst>
                <a:ext uri="{FF2B5EF4-FFF2-40B4-BE49-F238E27FC236}">
                  <a16:creationId xmlns:a16="http://schemas.microsoft.com/office/drawing/2014/main" id="{5C404215-79D3-47EF-B81D-A22E4F70A161}"/>
                </a:ext>
              </a:extLst>
            </p:cNvPr>
            <p:cNvSpPr/>
            <p:nvPr/>
          </p:nvSpPr>
          <p:spPr>
            <a:xfrm>
              <a:off x="5133364" y="1675630"/>
              <a:ext cx="29313" cy="28435"/>
            </a:xfrm>
            <a:custGeom>
              <a:avLst/>
              <a:gdLst/>
              <a:ahLst/>
              <a:cxnLst/>
              <a:rect l="l" t="t" r="r" b="b"/>
              <a:pathLst>
                <a:path w="835" h="810" extrusionOk="0">
                  <a:moveTo>
                    <a:pt x="620" y="0"/>
                  </a:moveTo>
                  <a:lnTo>
                    <a:pt x="1" y="238"/>
                  </a:lnTo>
                  <a:lnTo>
                    <a:pt x="239" y="810"/>
                  </a:lnTo>
                  <a:lnTo>
                    <a:pt x="834" y="548"/>
                  </a:ln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8158;p47">
              <a:extLst>
                <a:ext uri="{FF2B5EF4-FFF2-40B4-BE49-F238E27FC236}">
                  <a16:creationId xmlns:a16="http://schemas.microsoft.com/office/drawing/2014/main" id="{0F26FB45-9F7E-45C5-BEF2-10A433BFA0C4}"/>
                </a:ext>
              </a:extLst>
            </p:cNvPr>
            <p:cNvSpPr/>
            <p:nvPr/>
          </p:nvSpPr>
          <p:spPr>
            <a:xfrm>
              <a:off x="5011304" y="1617917"/>
              <a:ext cx="35140" cy="44373"/>
            </a:xfrm>
            <a:custGeom>
              <a:avLst/>
              <a:gdLst/>
              <a:ahLst/>
              <a:cxnLst/>
              <a:rect l="l" t="t" r="r" b="b"/>
              <a:pathLst>
                <a:path w="1001" h="1264" extrusionOk="0">
                  <a:moveTo>
                    <a:pt x="429" y="1"/>
                  </a:moveTo>
                  <a:lnTo>
                    <a:pt x="1" y="1025"/>
                  </a:lnTo>
                  <a:lnTo>
                    <a:pt x="572" y="1263"/>
                  </a:lnTo>
                  <a:lnTo>
                    <a:pt x="1001" y="239"/>
                  </a:ln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8159;p47">
              <a:extLst>
                <a:ext uri="{FF2B5EF4-FFF2-40B4-BE49-F238E27FC236}">
                  <a16:creationId xmlns:a16="http://schemas.microsoft.com/office/drawing/2014/main" id="{07C5D856-293B-404F-BECD-22421C3B2D25}"/>
                </a:ext>
              </a:extLst>
            </p:cNvPr>
            <p:cNvSpPr/>
            <p:nvPr/>
          </p:nvSpPr>
          <p:spPr>
            <a:xfrm>
              <a:off x="5034719" y="1576142"/>
              <a:ext cx="28470" cy="30120"/>
            </a:xfrm>
            <a:custGeom>
              <a:avLst/>
              <a:gdLst/>
              <a:ahLst/>
              <a:cxnLst/>
              <a:rect l="l" t="t" r="r" b="b"/>
              <a:pathLst>
                <a:path w="811" h="858" extrusionOk="0">
                  <a:moveTo>
                    <a:pt x="263" y="0"/>
                  </a:moveTo>
                  <a:lnTo>
                    <a:pt x="1" y="619"/>
                  </a:lnTo>
                  <a:lnTo>
                    <a:pt x="572" y="858"/>
                  </a:lnTo>
                  <a:lnTo>
                    <a:pt x="810" y="238"/>
                  </a:lnTo>
                  <a:lnTo>
                    <a:pt x="2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8160;p47">
              <a:extLst>
                <a:ext uri="{FF2B5EF4-FFF2-40B4-BE49-F238E27FC236}">
                  <a16:creationId xmlns:a16="http://schemas.microsoft.com/office/drawing/2014/main" id="{79B22044-52B1-48E6-827C-65A8A16BE749}"/>
                </a:ext>
              </a:extLst>
            </p:cNvPr>
            <p:cNvSpPr/>
            <p:nvPr/>
          </p:nvSpPr>
          <p:spPr>
            <a:xfrm>
              <a:off x="4841606" y="1622130"/>
              <a:ext cx="81970" cy="81935"/>
            </a:xfrm>
            <a:custGeom>
              <a:avLst/>
              <a:gdLst/>
              <a:ahLst/>
              <a:cxnLst/>
              <a:rect l="l" t="t" r="r" b="b"/>
              <a:pathLst>
                <a:path w="2335" h="2334" extrusionOk="0">
                  <a:moveTo>
                    <a:pt x="429" y="0"/>
                  </a:moveTo>
                  <a:lnTo>
                    <a:pt x="0" y="429"/>
                  </a:lnTo>
                  <a:lnTo>
                    <a:pt x="1882" y="2334"/>
                  </a:lnTo>
                  <a:lnTo>
                    <a:pt x="2334"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8161;p47">
              <a:extLst>
                <a:ext uri="{FF2B5EF4-FFF2-40B4-BE49-F238E27FC236}">
                  <a16:creationId xmlns:a16="http://schemas.microsoft.com/office/drawing/2014/main" id="{5D55192B-8492-457F-9A18-DA124922DD4A}"/>
                </a:ext>
              </a:extLst>
            </p:cNvPr>
            <p:cNvSpPr/>
            <p:nvPr/>
          </p:nvSpPr>
          <p:spPr>
            <a:xfrm>
              <a:off x="4795619" y="1749175"/>
              <a:ext cx="93660" cy="20958"/>
            </a:xfrm>
            <a:custGeom>
              <a:avLst/>
              <a:gdLst/>
              <a:ahLst/>
              <a:cxnLst/>
              <a:rect l="l" t="t" r="r" b="b"/>
              <a:pathLst>
                <a:path w="2668"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8162;p47">
              <a:extLst>
                <a:ext uri="{FF2B5EF4-FFF2-40B4-BE49-F238E27FC236}">
                  <a16:creationId xmlns:a16="http://schemas.microsoft.com/office/drawing/2014/main" id="{B5E6B0DD-6998-45D2-B010-CBE133A5A019}"/>
                </a:ext>
              </a:extLst>
            </p:cNvPr>
            <p:cNvSpPr/>
            <p:nvPr/>
          </p:nvSpPr>
          <p:spPr>
            <a:xfrm>
              <a:off x="4841606" y="1816085"/>
              <a:ext cx="81970" cy="81093"/>
            </a:xfrm>
            <a:custGeom>
              <a:avLst/>
              <a:gdLst/>
              <a:ahLst/>
              <a:cxnLst/>
              <a:rect l="l" t="t" r="r" b="b"/>
              <a:pathLst>
                <a:path w="2335" h="2310" extrusionOk="0">
                  <a:moveTo>
                    <a:pt x="1882" y="0"/>
                  </a:moveTo>
                  <a:lnTo>
                    <a:pt x="0" y="1881"/>
                  </a:lnTo>
                  <a:lnTo>
                    <a:pt x="429" y="2310"/>
                  </a:lnTo>
                  <a:lnTo>
                    <a:pt x="2334"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8163;p47">
              <a:extLst>
                <a:ext uri="{FF2B5EF4-FFF2-40B4-BE49-F238E27FC236}">
                  <a16:creationId xmlns:a16="http://schemas.microsoft.com/office/drawing/2014/main" id="{5C57501A-4A6C-44A3-A62C-93839E1FAE2F}"/>
                </a:ext>
              </a:extLst>
            </p:cNvPr>
            <p:cNvSpPr/>
            <p:nvPr/>
          </p:nvSpPr>
          <p:spPr>
            <a:xfrm>
              <a:off x="5035562" y="1816085"/>
              <a:ext cx="81128" cy="81093"/>
            </a:xfrm>
            <a:custGeom>
              <a:avLst/>
              <a:gdLst/>
              <a:ahLst/>
              <a:cxnLst/>
              <a:rect l="l" t="t" r="r" b="b"/>
              <a:pathLst>
                <a:path w="2311" h="2310" extrusionOk="0">
                  <a:moveTo>
                    <a:pt x="429" y="0"/>
                  </a:moveTo>
                  <a:lnTo>
                    <a:pt x="0" y="429"/>
                  </a:lnTo>
                  <a:lnTo>
                    <a:pt x="1882" y="2310"/>
                  </a:lnTo>
                  <a:lnTo>
                    <a:pt x="2310" y="1881"/>
                  </a:ln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8164;p47">
              <a:extLst>
                <a:ext uri="{FF2B5EF4-FFF2-40B4-BE49-F238E27FC236}">
                  <a16:creationId xmlns:a16="http://schemas.microsoft.com/office/drawing/2014/main" id="{E360796B-E23C-492E-9B47-A2E02283259C}"/>
                </a:ext>
              </a:extLst>
            </p:cNvPr>
            <p:cNvSpPr/>
            <p:nvPr/>
          </p:nvSpPr>
          <p:spPr>
            <a:xfrm>
              <a:off x="5068981" y="1749175"/>
              <a:ext cx="93695" cy="20958"/>
            </a:xfrm>
            <a:custGeom>
              <a:avLst/>
              <a:gdLst/>
              <a:ahLst/>
              <a:cxnLst/>
              <a:rect l="l" t="t" r="r" b="b"/>
              <a:pathLst>
                <a:path w="2669" h="597" extrusionOk="0">
                  <a:moveTo>
                    <a:pt x="1" y="1"/>
                  </a:moveTo>
                  <a:lnTo>
                    <a:pt x="1" y="596"/>
                  </a:lnTo>
                  <a:lnTo>
                    <a:pt x="2668" y="596"/>
                  </a:lnTo>
                  <a:lnTo>
                    <a:pt x="2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8165;p47">
              <a:extLst>
                <a:ext uri="{FF2B5EF4-FFF2-40B4-BE49-F238E27FC236}">
                  <a16:creationId xmlns:a16="http://schemas.microsoft.com/office/drawing/2014/main" id="{1900DA66-40C0-4A23-8908-2C9246195CFE}"/>
                </a:ext>
              </a:extLst>
            </p:cNvPr>
            <p:cNvSpPr/>
            <p:nvPr/>
          </p:nvSpPr>
          <p:spPr>
            <a:xfrm>
              <a:off x="5035562" y="1622130"/>
              <a:ext cx="81128" cy="81935"/>
            </a:xfrm>
            <a:custGeom>
              <a:avLst/>
              <a:gdLst/>
              <a:ahLst/>
              <a:cxnLst/>
              <a:rect l="l" t="t" r="r" b="b"/>
              <a:pathLst>
                <a:path w="2311" h="2334" extrusionOk="0">
                  <a:moveTo>
                    <a:pt x="1882" y="0"/>
                  </a:moveTo>
                  <a:lnTo>
                    <a:pt x="0" y="1881"/>
                  </a:lnTo>
                  <a:lnTo>
                    <a:pt x="429" y="2334"/>
                  </a:lnTo>
                  <a:lnTo>
                    <a:pt x="2310" y="429"/>
                  </a:lnTo>
                  <a:lnTo>
                    <a:pt x="18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8166;p47">
              <a:extLst>
                <a:ext uri="{FF2B5EF4-FFF2-40B4-BE49-F238E27FC236}">
                  <a16:creationId xmlns:a16="http://schemas.microsoft.com/office/drawing/2014/main" id="{CDD05888-B5A2-4CAF-BC1A-3BF5C701A543}"/>
                </a:ext>
              </a:extLst>
            </p:cNvPr>
            <p:cNvSpPr/>
            <p:nvPr/>
          </p:nvSpPr>
          <p:spPr>
            <a:xfrm>
              <a:off x="4906796" y="1689005"/>
              <a:ext cx="144668" cy="141298"/>
            </a:xfrm>
            <a:custGeom>
              <a:avLst/>
              <a:gdLst/>
              <a:ahLst/>
              <a:cxnLst/>
              <a:rect l="l" t="t" r="r" b="b"/>
              <a:pathLst>
                <a:path w="4121" h="4025" extrusionOk="0">
                  <a:moveTo>
                    <a:pt x="2049" y="1334"/>
                  </a:moveTo>
                  <a:lnTo>
                    <a:pt x="2263" y="1715"/>
                  </a:lnTo>
                  <a:lnTo>
                    <a:pt x="2668" y="1643"/>
                  </a:lnTo>
                  <a:lnTo>
                    <a:pt x="2501" y="2024"/>
                  </a:lnTo>
                  <a:lnTo>
                    <a:pt x="2835" y="2310"/>
                  </a:lnTo>
                  <a:lnTo>
                    <a:pt x="2406" y="2405"/>
                  </a:lnTo>
                  <a:lnTo>
                    <a:pt x="2406" y="2834"/>
                  </a:lnTo>
                  <a:lnTo>
                    <a:pt x="2049" y="2572"/>
                  </a:lnTo>
                  <a:lnTo>
                    <a:pt x="1716" y="2834"/>
                  </a:lnTo>
                  <a:lnTo>
                    <a:pt x="1692" y="2405"/>
                  </a:lnTo>
                  <a:lnTo>
                    <a:pt x="1287" y="2310"/>
                  </a:lnTo>
                  <a:lnTo>
                    <a:pt x="1620" y="2024"/>
                  </a:lnTo>
                  <a:lnTo>
                    <a:pt x="1454" y="1643"/>
                  </a:lnTo>
                  <a:lnTo>
                    <a:pt x="1858" y="1715"/>
                  </a:lnTo>
                  <a:lnTo>
                    <a:pt x="2049" y="1334"/>
                  </a:lnTo>
                  <a:close/>
                  <a:moveTo>
                    <a:pt x="2049" y="0"/>
                  </a:moveTo>
                  <a:lnTo>
                    <a:pt x="1525" y="1024"/>
                  </a:lnTo>
                  <a:lnTo>
                    <a:pt x="406" y="810"/>
                  </a:lnTo>
                  <a:lnTo>
                    <a:pt x="882" y="1858"/>
                  </a:lnTo>
                  <a:lnTo>
                    <a:pt x="1" y="2596"/>
                  </a:lnTo>
                  <a:lnTo>
                    <a:pt x="1120" y="2882"/>
                  </a:lnTo>
                  <a:lnTo>
                    <a:pt x="1144" y="4025"/>
                  </a:lnTo>
                  <a:lnTo>
                    <a:pt x="2073" y="3334"/>
                  </a:lnTo>
                  <a:lnTo>
                    <a:pt x="2978" y="4025"/>
                  </a:lnTo>
                  <a:lnTo>
                    <a:pt x="3025" y="2882"/>
                  </a:lnTo>
                  <a:lnTo>
                    <a:pt x="4121" y="2596"/>
                  </a:lnTo>
                  <a:lnTo>
                    <a:pt x="3240" y="1858"/>
                  </a:lnTo>
                  <a:lnTo>
                    <a:pt x="3716" y="810"/>
                  </a:lnTo>
                  <a:lnTo>
                    <a:pt x="2597" y="1024"/>
                  </a:lnTo>
                  <a:lnTo>
                    <a:pt x="20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8167;p47">
            <a:extLst>
              <a:ext uri="{FF2B5EF4-FFF2-40B4-BE49-F238E27FC236}">
                <a16:creationId xmlns:a16="http://schemas.microsoft.com/office/drawing/2014/main" id="{1E8EA0E5-5E0C-4C87-A403-FC2C0CF31BF9}"/>
              </a:ext>
            </a:extLst>
          </p:cNvPr>
          <p:cNvGrpSpPr/>
          <p:nvPr/>
        </p:nvGrpSpPr>
        <p:grpSpPr>
          <a:xfrm>
            <a:off x="1883936" y="4380905"/>
            <a:ext cx="377089" cy="375370"/>
            <a:chOff x="5610722" y="1576142"/>
            <a:chExt cx="369550" cy="367865"/>
          </a:xfrm>
        </p:grpSpPr>
        <p:sp>
          <p:nvSpPr>
            <p:cNvPr id="131" name="Google Shape;8168;p47">
              <a:extLst>
                <a:ext uri="{FF2B5EF4-FFF2-40B4-BE49-F238E27FC236}">
                  <a16:creationId xmlns:a16="http://schemas.microsoft.com/office/drawing/2014/main" id="{1FDE1A98-417F-40CA-82E5-80079AED85FD}"/>
                </a:ext>
              </a:extLst>
            </p:cNvPr>
            <p:cNvSpPr/>
            <p:nvPr/>
          </p:nvSpPr>
          <p:spPr>
            <a:xfrm>
              <a:off x="5610722" y="1576142"/>
              <a:ext cx="369550" cy="367865"/>
            </a:xfrm>
            <a:custGeom>
              <a:avLst/>
              <a:gdLst/>
              <a:ahLst/>
              <a:cxnLst/>
              <a:rect l="l" t="t" r="r" b="b"/>
              <a:pathLst>
                <a:path w="10527" h="10479" extrusionOk="0">
                  <a:moveTo>
                    <a:pt x="2549" y="619"/>
                  </a:moveTo>
                  <a:cubicBezTo>
                    <a:pt x="2906" y="619"/>
                    <a:pt x="3240" y="858"/>
                    <a:pt x="3359" y="1191"/>
                  </a:cubicBezTo>
                  <a:cubicBezTo>
                    <a:pt x="2692" y="1501"/>
                    <a:pt x="2096" y="1977"/>
                    <a:pt x="1644" y="2572"/>
                  </a:cubicBezTo>
                  <a:lnTo>
                    <a:pt x="620" y="2572"/>
                  </a:lnTo>
                  <a:cubicBezTo>
                    <a:pt x="596" y="2096"/>
                    <a:pt x="906" y="1643"/>
                    <a:pt x="1406" y="1596"/>
                  </a:cubicBezTo>
                  <a:lnTo>
                    <a:pt x="1620" y="1572"/>
                  </a:lnTo>
                  <a:lnTo>
                    <a:pt x="1668" y="1334"/>
                  </a:lnTo>
                  <a:cubicBezTo>
                    <a:pt x="1739" y="929"/>
                    <a:pt x="2120" y="619"/>
                    <a:pt x="2549" y="619"/>
                  </a:cubicBezTo>
                  <a:close/>
                  <a:moveTo>
                    <a:pt x="3478" y="2096"/>
                  </a:moveTo>
                  <a:cubicBezTo>
                    <a:pt x="4097" y="2096"/>
                    <a:pt x="4621" y="2620"/>
                    <a:pt x="4621" y="3263"/>
                  </a:cubicBezTo>
                  <a:cubicBezTo>
                    <a:pt x="4621" y="3906"/>
                    <a:pt x="4097" y="4406"/>
                    <a:pt x="3478" y="4406"/>
                  </a:cubicBezTo>
                  <a:cubicBezTo>
                    <a:pt x="2835" y="4406"/>
                    <a:pt x="2311" y="3906"/>
                    <a:pt x="2311" y="3263"/>
                  </a:cubicBezTo>
                  <a:cubicBezTo>
                    <a:pt x="2311" y="2620"/>
                    <a:pt x="2835" y="2096"/>
                    <a:pt x="3478" y="2096"/>
                  </a:cubicBezTo>
                  <a:close/>
                  <a:moveTo>
                    <a:pt x="8312" y="3763"/>
                  </a:moveTo>
                  <a:cubicBezTo>
                    <a:pt x="8550" y="3763"/>
                    <a:pt x="8741" y="3882"/>
                    <a:pt x="8860" y="4073"/>
                  </a:cubicBezTo>
                  <a:cubicBezTo>
                    <a:pt x="8884" y="4168"/>
                    <a:pt x="8907" y="4287"/>
                    <a:pt x="8931" y="4406"/>
                  </a:cubicBezTo>
                  <a:cubicBezTo>
                    <a:pt x="8931" y="4739"/>
                    <a:pt x="8645" y="5025"/>
                    <a:pt x="8312" y="5025"/>
                  </a:cubicBezTo>
                  <a:cubicBezTo>
                    <a:pt x="7979" y="5025"/>
                    <a:pt x="7693" y="4739"/>
                    <a:pt x="7693" y="4382"/>
                  </a:cubicBezTo>
                  <a:cubicBezTo>
                    <a:pt x="7693" y="4049"/>
                    <a:pt x="7979" y="3763"/>
                    <a:pt x="8312" y="3763"/>
                  </a:cubicBezTo>
                  <a:close/>
                  <a:moveTo>
                    <a:pt x="5216" y="1405"/>
                  </a:moveTo>
                  <a:cubicBezTo>
                    <a:pt x="6550" y="1405"/>
                    <a:pt x="7740" y="2096"/>
                    <a:pt x="8407" y="3144"/>
                  </a:cubicBezTo>
                  <a:lnTo>
                    <a:pt x="8312" y="3144"/>
                  </a:lnTo>
                  <a:cubicBezTo>
                    <a:pt x="7645" y="3144"/>
                    <a:pt x="7074" y="3715"/>
                    <a:pt x="7074" y="4382"/>
                  </a:cubicBezTo>
                  <a:cubicBezTo>
                    <a:pt x="7074" y="5073"/>
                    <a:pt x="7645" y="5620"/>
                    <a:pt x="8312" y="5620"/>
                  </a:cubicBezTo>
                  <a:cubicBezTo>
                    <a:pt x="8574" y="5620"/>
                    <a:pt x="8836" y="5549"/>
                    <a:pt x="9026" y="5406"/>
                  </a:cubicBezTo>
                  <a:lnTo>
                    <a:pt x="9026" y="5406"/>
                  </a:lnTo>
                  <a:cubicBezTo>
                    <a:pt x="8979" y="6287"/>
                    <a:pt x="8645" y="7121"/>
                    <a:pt x="8050" y="7788"/>
                  </a:cubicBezTo>
                  <a:cubicBezTo>
                    <a:pt x="7979" y="7764"/>
                    <a:pt x="7907" y="7740"/>
                    <a:pt x="7836" y="7740"/>
                  </a:cubicBezTo>
                  <a:cubicBezTo>
                    <a:pt x="7502" y="7240"/>
                    <a:pt x="6978" y="6930"/>
                    <a:pt x="6359" y="6930"/>
                  </a:cubicBezTo>
                  <a:cubicBezTo>
                    <a:pt x="5430" y="6930"/>
                    <a:pt x="4645" y="7692"/>
                    <a:pt x="4645" y="8645"/>
                  </a:cubicBezTo>
                  <a:cubicBezTo>
                    <a:pt x="4454" y="8693"/>
                    <a:pt x="4287" y="8788"/>
                    <a:pt x="4144" y="8907"/>
                  </a:cubicBezTo>
                  <a:cubicBezTo>
                    <a:pt x="2501" y="8431"/>
                    <a:pt x="1382" y="6954"/>
                    <a:pt x="1382" y="5239"/>
                  </a:cubicBezTo>
                  <a:cubicBezTo>
                    <a:pt x="1382" y="4668"/>
                    <a:pt x="1501" y="4120"/>
                    <a:pt x="1739" y="3620"/>
                  </a:cubicBezTo>
                  <a:cubicBezTo>
                    <a:pt x="1906" y="4430"/>
                    <a:pt x="2620" y="5025"/>
                    <a:pt x="3478" y="5025"/>
                  </a:cubicBezTo>
                  <a:cubicBezTo>
                    <a:pt x="4454" y="5025"/>
                    <a:pt x="5240" y="4239"/>
                    <a:pt x="5240" y="3263"/>
                  </a:cubicBezTo>
                  <a:cubicBezTo>
                    <a:pt x="5240" y="2477"/>
                    <a:pt x="4740" y="1810"/>
                    <a:pt x="4049" y="1572"/>
                  </a:cubicBezTo>
                  <a:cubicBezTo>
                    <a:pt x="4430" y="1453"/>
                    <a:pt x="4811" y="1405"/>
                    <a:pt x="5216" y="1405"/>
                  </a:cubicBezTo>
                  <a:close/>
                  <a:moveTo>
                    <a:pt x="6359" y="7549"/>
                  </a:moveTo>
                  <a:cubicBezTo>
                    <a:pt x="6788" y="7549"/>
                    <a:pt x="7169" y="7764"/>
                    <a:pt x="7359" y="8145"/>
                  </a:cubicBezTo>
                  <a:lnTo>
                    <a:pt x="7431" y="8311"/>
                  </a:lnTo>
                  <a:lnTo>
                    <a:pt x="7621" y="8311"/>
                  </a:lnTo>
                  <a:cubicBezTo>
                    <a:pt x="7788" y="8335"/>
                    <a:pt x="7979" y="8407"/>
                    <a:pt x="8121" y="8526"/>
                  </a:cubicBezTo>
                  <a:cubicBezTo>
                    <a:pt x="8264" y="8645"/>
                    <a:pt x="8360" y="8812"/>
                    <a:pt x="8407" y="9002"/>
                  </a:cubicBezTo>
                  <a:lnTo>
                    <a:pt x="8455" y="9193"/>
                  </a:lnTo>
                  <a:lnTo>
                    <a:pt x="8979" y="9193"/>
                  </a:lnTo>
                  <a:cubicBezTo>
                    <a:pt x="9384" y="9193"/>
                    <a:pt x="9741" y="9478"/>
                    <a:pt x="9836" y="9859"/>
                  </a:cubicBezTo>
                  <a:lnTo>
                    <a:pt x="4192" y="9859"/>
                  </a:lnTo>
                  <a:cubicBezTo>
                    <a:pt x="4287" y="9502"/>
                    <a:pt x="4621" y="9240"/>
                    <a:pt x="4978" y="9193"/>
                  </a:cubicBezTo>
                  <a:lnTo>
                    <a:pt x="5311" y="9169"/>
                  </a:lnTo>
                  <a:lnTo>
                    <a:pt x="5264" y="8835"/>
                  </a:lnTo>
                  <a:cubicBezTo>
                    <a:pt x="5145" y="8169"/>
                    <a:pt x="5692" y="7549"/>
                    <a:pt x="6359" y="7549"/>
                  </a:cubicBezTo>
                  <a:close/>
                  <a:moveTo>
                    <a:pt x="2549" y="0"/>
                  </a:moveTo>
                  <a:cubicBezTo>
                    <a:pt x="1882" y="0"/>
                    <a:pt x="1311" y="429"/>
                    <a:pt x="1120" y="1024"/>
                  </a:cubicBezTo>
                  <a:cubicBezTo>
                    <a:pt x="477" y="1191"/>
                    <a:pt x="1" y="1786"/>
                    <a:pt x="1" y="2477"/>
                  </a:cubicBezTo>
                  <a:lnTo>
                    <a:pt x="1" y="3191"/>
                  </a:lnTo>
                  <a:lnTo>
                    <a:pt x="1263" y="3191"/>
                  </a:lnTo>
                  <a:cubicBezTo>
                    <a:pt x="929" y="3811"/>
                    <a:pt x="763" y="4501"/>
                    <a:pt x="763" y="5239"/>
                  </a:cubicBezTo>
                  <a:cubicBezTo>
                    <a:pt x="763" y="6240"/>
                    <a:pt x="1096" y="7192"/>
                    <a:pt x="1715" y="8002"/>
                  </a:cubicBezTo>
                  <a:cubicBezTo>
                    <a:pt x="2239" y="8645"/>
                    <a:pt x="2954" y="9145"/>
                    <a:pt x="3716" y="9431"/>
                  </a:cubicBezTo>
                  <a:cubicBezTo>
                    <a:pt x="3597" y="9645"/>
                    <a:pt x="3549" y="9907"/>
                    <a:pt x="3573" y="10193"/>
                  </a:cubicBezTo>
                  <a:lnTo>
                    <a:pt x="3597" y="10479"/>
                  </a:lnTo>
                  <a:lnTo>
                    <a:pt x="10455" y="10479"/>
                  </a:lnTo>
                  <a:lnTo>
                    <a:pt x="10455" y="10193"/>
                  </a:lnTo>
                  <a:cubicBezTo>
                    <a:pt x="10527" y="9336"/>
                    <a:pt x="9765" y="8597"/>
                    <a:pt x="8907" y="8597"/>
                  </a:cubicBezTo>
                  <a:cubicBezTo>
                    <a:pt x="8836" y="8407"/>
                    <a:pt x="8717" y="8264"/>
                    <a:pt x="8574" y="8121"/>
                  </a:cubicBezTo>
                  <a:cubicBezTo>
                    <a:pt x="9265" y="7311"/>
                    <a:pt x="9646" y="6311"/>
                    <a:pt x="9646" y="5239"/>
                  </a:cubicBezTo>
                  <a:cubicBezTo>
                    <a:pt x="9646" y="4073"/>
                    <a:pt x="9169" y="2929"/>
                    <a:pt x="8360" y="2096"/>
                  </a:cubicBezTo>
                  <a:cubicBezTo>
                    <a:pt x="7502" y="1262"/>
                    <a:pt x="6407" y="786"/>
                    <a:pt x="5216" y="786"/>
                  </a:cubicBezTo>
                  <a:cubicBezTo>
                    <a:pt x="4764" y="786"/>
                    <a:pt x="4359" y="858"/>
                    <a:pt x="3954" y="977"/>
                  </a:cubicBezTo>
                  <a:cubicBezTo>
                    <a:pt x="3740" y="405"/>
                    <a:pt x="3168" y="0"/>
                    <a:pt x="2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8169;p47">
              <a:extLst>
                <a:ext uri="{FF2B5EF4-FFF2-40B4-BE49-F238E27FC236}">
                  <a16:creationId xmlns:a16="http://schemas.microsoft.com/office/drawing/2014/main" id="{0FC416BB-D4BF-40F1-9B08-6038F97A9D98}"/>
                </a:ext>
              </a:extLst>
            </p:cNvPr>
            <p:cNvSpPr/>
            <p:nvPr/>
          </p:nvSpPr>
          <p:spPr>
            <a:xfrm>
              <a:off x="5711894" y="1800182"/>
              <a:ext cx="21765" cy="20923"/>
            </a:xfrm>
            <a:custGeom>
              <a:avLst/>
              <a:gdLst/>
              <a:ahLst/>
              <a:cxnLst/>
              <a:rect l="l" t="t" r="r" b="b"/>
              <a:pathLst>
                <a:path w="620" h="596" extrusionOk="0">
                  <a:moveTo>
                    <a:pt x="0" y="1"/>
                  </a:moveTo>
                  <a:lnTo>
                    <a:pt x="0" y="596"/>
                  </a:lnTo>
                  <a:lnTo>
                    <a:pt x="619" y="596"/>
                  </a:lnTo>
                  <a:lnTo>
                    <a:pt x="6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8170;p47">
              <a:extLst>
                <a:ext uri="{FF2B5EF4-FFF2-40B4-BE49-F238E27FC236}">
                  <a16:creationId xmlns:a16="http://schemas.microsoft.com/office/drawing/2014/main" id="{767DFC4E-F515-471D-A913-4D86A5E03A13}"/>
                </a:ext>
              </a:extLst>
            </p:cNvPr>
            <p:cNvSpPr/>
            <p:nvPr/>
          </p:nvSpPr>
          <p:spPr>
            <a:xfrm>
              <a:off x="5782947" y="1766727"/>
              <a:ext cx="21765" cy="21800"/>
            </a:xfrm>
            <a:custGeom>
              <a:avLst/>
              <a:gdLst/>
              <a:ahLst/>
              <a:cxnLst/>
              <a:rect l="l" t="t" r="r" b="b"/>
              <a:pathLst>
                <a:path w="620" h="621" extrusionOk="0">
                  <a:moveTo>
                    <a:pt x="1" y="1"/>
                  </a:moveTo>
                  <a:lnTo>
                    <a:pt x="1" y="620"/>
                  </a:lnTo>
                  <a:lnTo>
                    <a:pt x="620" y="620"/>
                  </a:lnTo>
                  <a:lnTo>
                    <a:pt x="6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Chinese Folklore: Dragon Dance by Slidesgo">
  <a:themeElements>
    <a:clrScheme name="Simple Light">
      <a:dk1>
        <a:srgbClr val="F8EBD7"/>
      </a:dk1>
      <a:lt1>
        <a:srgbClr val="CD020D"/>
      </a:lt1>
      <a:dk2>
        <a:srgbClr val="FFBE3B"/>
      </a:dk2>
      <a:lt2>
        <a:srgbClr val="000000"/>
      </a:lt2>
      <a:accent1>
        <a:srgbClr val="FE6200"/>
      </a:accent1>
      <a:accent2>
        <a:srgbClr val="139761"/>
      </a:accent2>
      <a:accent3>
        <a:srgbClr val="792960"/>
      </a:accent3>
      <a:accent4>
        <a:srgbClr val="FFFFFF"/>
      </a:accent4>
      <a:accent5>
        <a:srgbClr val="FFFFFF"/>
      </a:accent5>
      <a:accent6>
        <a:srgbClr val="FFFFFF"/>
      </a:accent6>
      <a:hlink>
        <a:srgbClr val="CD020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TotalTime>
  <Words>2162</Words>
  <Application>Microsoft Office PowerPoint</Application>
  <PresentationFormat>Apresentação na tela (16:9)</PresentationFormat>
  <Paragraphs>359</Paragraphs>
  <Slides>56</Slides>
  <Notes>56</Notes>
  <HiddenSlides>0</HiddenSlides>
  <MMClips>0</MMClips>
  <ScaleCrop>false</ScaleCrop>
  <HeadingPairs>
    <vt:vector size="6" baseType="variant">
      <vt:variant>
        <vt:lpstr>Fontes usadas</vt:lpstr>
      </vt:variant>
      <vt:variant>
        <vt:i4>14</vt:i4>
      </vt:variant>
      <vt:variant>
        <vt:lpstr>Tema</vt:lpstr>
      </vt:variant>
      <vt:variant>
        <vt:i4>2</vt:i4>
      </vt:variant>
      <vt:variant>
        <vt:lpstr>Títulos de slides</vt:lpstr>
      </vt:variant>
      <vt:variant>
        <vt:i4>56</vt:i4>
      </vt:variant>
    </vt:vector>
  </HeadingPairs>
  <TitlesOfParts>
    <vt:vector size="72" baseType="lpstr">
      <vt:lpstr>Nunito Light</vt:lpstr>
      <vt:lpstr>PT Sans</vt:lpstr>
      <vt:lpstr>Amatic SC</vt:lpstr>
      <vt:lpstr>Prata</vt:lpstr>
      <vt:lpstr>Roboto Medium</vt:lpstr>
      <vt:lpstr>Arial</vt:lpstr>
      <vt:lpstr>Proxima Nova</vt:lpstr>
      <vt:lpstr>Albert Sans Medium</vt:lpstr>
      <vt:lpstr>Albert Sans</vt:lpstr>
      <vt:lpstr>Oswald SemiBold</vt:lpstr>
      <vt:lpstr>Bebas Neue</vt:lpstr>
      <vt:lpstr>Calibri</vt:lpstr>
      <vt:lpstr>Rokkitt Light</vt:lpstr>
      <vt:lpstr>RocknRoll One</vt:lpstr>
      <vt:lpstr>Chinese Folklore: Dragon Dance by Slidesgo</vt:lpstr>
      <vt:lpstr>Slidesgo Final Pages</vt:lpstr>
      <vt:lpstr>Dragão Chinês: Summus Celestial </vt:lpstr>
      <vt:lpstr>Sumário</vt:lpstr>
      <vt:lpstr>Ayah!!!</vt:lpstr>
      <vt:lpstr>Introdução</vt:lpstr>
      <vt:lpstr>Significado do Nome</vt:lpstr>
      <vt:lpstr>Importantes Empresas</vt:lpstr>
      <vt:lpstr>Propósito e Utilidade para Sociedade</vt:lpstr>
      <vt:lpstr>Propósito</vt:lpstr>
      <vt:lpstr>What does the dragon represent?</vt:lpstr>
      <vt:lpstr>SMART</vt:lpstr>
      <vt:lpstr>Awesome words</vt:lpstr>
      <vt:lpstr>—Someone Famous</vt:lpstr>
      <vt:lpstr>A picture is worth a thousand words</vt:lpstr>
      <vt:lpstr>A picture always reinforces  the concept</vt:lpstr>
      <vt:lpstr>4,498,300,000</vt:lpstr>
      <vt:lpstr>Let’s use some percentages</vt:lpstr>
      <vt:lpstr>9h 55m 23s</vt:lpstr>
      <vt:lpstr>PC mockup</vt:lpstr>
      <vt:lpstr>Phone mockup</vt:lpstr>
      <vt:lpstr>Tablet mockup</vt:lpstr>
      <vt:lpstr>This is a map of mainland China</vt:lpstr>
      <vt:lpstr>A timeline always works well</vt:lpstr>
      <vt:lpstr>Infographics</vt:lpstr>
      <vt:lpstr>Chinese New Year celebrations</vt:lpstr>
      <vt:lpstr>You can use this graph</vt:lpstr>
      <vt:lpstr>Our team</vt:lpstr>
      <vt:lpstr>Animals of the Chinese zodiac</vt:lpstr>
      <vt:lpstr>The structure of a dragon costume</vt:lpstr>
      <vt:lpstr>About the tradition</vt:lpstr>
      <vt:lpstr>75%</vt:lpstr>
      <vt:lpstr>Upcoming New Years</vt:lpstr>
      <vt:lpstr>About the dragon dance</vt:lpstr>
      <vt:lpstr>Thanks!</vt:lpstr>
      <vt:lpstr>Icon pack</vt:lpstr>
      <vt:lpstr>Icon pack</vt:lpstr>
      <vt:lpstr>Alternative resources</vt:lpstr>
      <vt:lpstr>Resources</vt:lpstr>
      <vt:lpstr>Contents of this template</vt:lpstr>
      <vt:lpstr>Instructions for use</vt:lpstr>
      <vt:lpstr>Instructions for use (premium users)</vt:lpstr>
      <vt:lpstr>Fonts &amp; colors used</vt:lpstr>
      <vt:lpstr>Storyset</vt:lpstr>
      <vt:lpstr>Use our editable graphic resources...</vt:lpstr>
      <vt:lpstr>Apresentação do PowerPoint</vt:lpstr>
      <vt:lpstr>Apresentação do PowerPoint</vt:lpstr>
      <vt:lpstr>Apresentação do PowerPoint</vt:lpstr>
      <vt:lpstr>Apresentação do PowerPoint</vt:lpstr>
      <vt:lpstr>Apresentação do PowerPoint</vt:lpstr>
      <vt:lpstr>...and our sets of editable icons</vt:lpstr>
      <vt:lpstr>Educational Icons</vt:lpstr>
      <vt:lpstr>Business Icons</vt:lpstr>
      <vt:lpstr>Help &amp; Support Icons</vt:lpstr>
      <vt:lpstr>Creative Process Icons</vt:lpstr>
      <vt:lpstr>Nature Icons</vt:lpstr>
      <vt:lpstr>SEO &amp; Marketing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Dragão Chinês:</dc:title>
  <dc:creator>Aluno</dc:creator>
  <cp:lastModifiedBy>LAB4</cp:lastModifiedBy>
  <cp:revision>14</cp:revision>
  <dcterms:modified xsi:type="dcterms:W3CDTF">2023-06-23T15:41:58Z</dcterms:modified>
</cp:coreProperties>
</file>